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97" r:id="rId1"/>
    <p:sldMasterId id="2147483706" r:id="rId2"/>
  </p:sldMasterIdLst>
  <p:notesMasterIdLst>
    <p:notesMasterId r:id="rId3"/>
  </p:notesMasterIdLst>
  <p:handoutMasterIdLst>
    <p:handoutMasterId r:id="rId4"/>
  </p:handoutMasterIdLst>
  <p:sldIdLst>
    <p:sldId id="2851" r:id="rId5"/>
    <p:sldId id="2852" r:id="rId6"/>
    <p:sldId id="2853" r:id="rId7"/>
    <p:sldId id="2879" r:id="rId8"/>
    <p:sldId id="2882" r:id="rId9"/>
    <p:sldId id="2883" r:id="rId10"/>
    <p:sldId id="2890" r:id="rId11"/>
    <p:sldId id="2872" r:id="rId12"/>
    <p:sldId id="2886" r:id="rId13"/>
    <p:sldId id="2887" r:id="rId14"/>
    <p:sldId id="2888" r:id="rId15"/>
    <p:sldId id="2891" r:id="rId16"/>
    <p:sldId id="2873" r:id="rId17"/>
    <p:sldId id="2878" r:id="rId18"/>
    <p:sldId id="2880" r:id="rId19"/>
    <p:sldId id="2884" r:id="rId20"/>
    <p:sldId id="2892" r:id="rId21"/>
    <p:sldId id="2874" r:id="rId22"/>
    <p:sldId id="2893" r:id="rId23"/>
    <p:sldId id="2894" r:id="rId24"/>
    <p:sldId id="2895" r:id="rId25"/>
    <p:sldId id="2876" r:id="rId26"/>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5317" autoAdjust="0"/>
  </p:normalViewPr>
  <p:slideViewPr>
    <p:cSldViewPr>
      <p:cViewPr varScale="1">
        <p:scale>
          <a:sx n="80" d="100"/>
          <a:sy n="80" d="100"/>
        </p:scale>
        <p:origin x="414" y="90"/>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tags/tag15.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dPt>
            <c:idx val="0"/>
            <c:invertIfNegative val="1"/>
            <c:spPr>
              <a:solidFill>
                <a:schemeClr val="accent1"/>
              </a:solidFill>
              <a:ln w="19050">
                <a:solidFill>
                  <a:schemeClr val="lt1"/>
                </a:solidFill>
              </a:ln>
            </c:spPr>
          </c:dPt>
          <c:dPt>
            <c:idx val="1"/>
            <c:invertIfNegative val="1"/>
            <c:spPr>
              <a:solidFill>
                <a:schemeClr val="accent2"/>
              </a:solidFill>
              <a:ln w="19050">
                <a:solidFill>
                  <a:schemeClr val="lt1"/>
                </a:solid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dLbls>
          <c:val>
            <c:numRef>
              <c:f>Sheet1!$B$2:$B$5</c:f>
              <c:numCache>
                <c:formatCode>General</c:formatCode>
                <c:ptCount val="4"/>
                <c:pt idx="0">
                  <c:v>4.3</c:v>
                </c:pt>
                <c:pt idx="1">
                  <c:v>5.6</c:v>
                </c:pt>
                <c:pt idx="2">
                  <c:v>3.8</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latin typeface="Arial" panose="020b0604020202020204" pitchFamily="34" charset="0"/>
          <a:ea typeface="微软雅黑" panose="020b0503020204020204" pitchFamily="34" charset="-122"/>
          <a:cs typeface="+mn-ea"/>
          <a:sym typeface="Arial" panose="020b0604020202020204" pitchFamily="34" charset="0"/>
        </a:defRPr>
      </a:pPr>
      <a:endParaRPr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dPt>
            <c:idx val="0"/>
            <c:invertIfNegative val="1"/>
            <c:spPr>
              <a:solidFill>
                <a:schemeClr val="accent2"/>
              </a:solidFill>
              <a:ln w="19050">
                <a:solidFill>
                  <a:schemeClr val="lt1"/>
                </a:solidFill>
              </a:ln>
            </c:spPr>
          </c:dPt>
          <c:dPt>
            <c:idx val="1"/>
            <c:invertIfNegative val="1"/>
            <c:spPr>
              <a:solidFill>
                <a:schemeClr val="accent3"/>
              </a:solidFill>
              <a:ln w="19050">
                <a:solidFill>
                  <a:schemeClr val="lt1"/>
                </a:solidFill>
              </a:ln>
            </c:spPr>
          </c:dPt>
          <c:dPt>
            <c:idx val="2"/>
            <c:invertIfNegative val="1"/>
            <c:spPr>
              <a:solidFill>
                <a:schemeClr val="accent4"/>
              </a:solidFill>
              <a:ln w="19050">
                <a:solidFill>
                  <a:schemeClr val="lt1"/>
                </a:solidFill>
              </a:ln>
            </c:spPr>
          </c:dPt>
          <c:dPt>
            <c:idx val="3"/>
            <c:invertIfNegative val="1"/>
            <c:spPr>
              <a:solidFill>
                <a:schemeClr val="accent4"/>
              </a:solidFill>
              <a:ln w="19050">
                <a:solidFill>
                  <a:schemeClr val="lt1"/>
                </a:solidFill>
              </a:ln>
            </c:spPr>
          </c:dPt>
          <c:dLbls>
            <c:delete val="1"/>
            <c:extLst/>
          </c:dLbls>
          <c:val>
            <c:numRef>
              <c:f>Sheet1!$B$2:$B$5</c:f>
              <c:numCache>
                <c:formatCode>General</c:formatCode>
                <c:ptCount val="4"/>
                <c:pt idx="0">
                  <c:v>5.5</c:v>
                </c:pt>
                <c:pt idx="1">
                  <c:v>3.3</c:v>
                </c:pt>
                <c:pt idx="2">
                  <c:v>3.8</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latin typeface="Arial" panose="020b0604020202020204" pitchFamily="34" charset="0"/>
          <a:ea typeface="微软雅黑" panose="020b0503020204020204" pitchFamily="34" charset="-122"/>
          <a:cs typeface="+mn-ea"/>
          <a:sym typeface="Arial" panose="020b0604020202020204" pitchFamily="34" charset="0"/>
        </a:defRPr>
      </a:pPr>
      <a:endParaRPr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dPt>
            <c:idx val="0"/>
            <c:invertIfNegative val="1"/>
            <c:spPr>
              <a:solidFill>
                <a:schemeClr val="accent2"/>
              </a:solidFill>
              <a:ln w="19050">
                <a:solidFill>
                  <a:schemeClr val="lt1"/>
                </a:solidFill>
              </a:ln>
            </c:spPr>
          </c:dPt>
          <c:dPt>
            <c:idx val="1"/>
            <c:invertIfNegative val="1"/>
            <c:spPr>
              <a:solidFill>
                <a:schemeClr val="accent4"/>
              </a:solidFill>
              <a:ln w="19050">
                <a:solidFill>
                  <a:schemeClr val="lt1"/>
                </a:solidFill>
              </a:ln>
            </c:spPr>
          </c:dPt>
          <c:dPt>
            <c:idx val="2"/>
            <c:invertIfNegative val="1"/>
            <c:spPr>
              <a:solidFill>
                <a:schemeClr val="accent1"/>
              </a:solidFill>
              <a:ln w="19050">
                <a:solidFill>
                  <a:schemeClr val="lt1"/>
                </a:solidFill>
              </a:ln>
            </c:spPr>
          </c:dPt>
          <c:dPt>
            <c:idx val="3"/>
            <c:invertIfNegative val="1"/>
            <c:spPr>
              <a:solidFill>
                <a:schemeClr val="accent4"/>
              </a:solidFill>
              <a:ln w="19050">
                <a:solidFill>
                  <a:schemeClr val="lt1"/>
                </a:solidFill>
              </a:ln>
            </c:spPr>
          </c:dPt>
          <c:dLbls>
            <c:delete val="1"/>
            <c:extLst/>
          </c:dLbls>
          <c:val>
            <c:numRef>
              <c:f>Sheet1!$B$2:$B$5</c:f>
              <c:numCache>
                <c:formatCode>General</c:formatCode>
                <c:ptCount val="4"/>
                <c:pt idx="0">
                  <c:v>3.3</c:v>
                </c:pt>
                <c:pt idx="1">
                  <c:v>4.8</c:v>
                </c:pt>
                <c:pt idx="2">
                  <c:v>3.8</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latin typeface="Arial" panose="020b0604020202020204" pitchFamily="34" charset="0"/>
          <a:ea typeface="微软雅黑" panose="020b0503020204020204" pitchFamily="34" charset="-122"/>
          <a:cs typeface="+mn-ea"/>
          <a:sym typeface="Arial" panose="020b0604020202020204" pitchFamily="34" charset="0"/>
        </a:defRPr>
      </a:pPr>
      <a:endParaRPr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2018/6/5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2018/6/5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312661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906967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592607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938411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378034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470771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146545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915696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952245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54214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528633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049954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380936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175050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743879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955178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693355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244618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975950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159254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20224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0818649"/>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352" y="0"/>
            <a:ext cx="12858045" cy="7232650"/>
          </a:xfrm>
          <a:prstGeom prst="rect">
            <a:avLst/>
          </a:prstGeom>
        </p:spPr>
      </p:pic>
      <p:sp>
        <p:nvSpPr>
          <p:cNvPr id="2" name="日期占位符 1"/>
          <p:cNvSpPr>
            <a:spLocks noGrp="1"/>
          </p:cNvSpPr>
          <p:nvPr>
            <p:ph type="dt" sz="half" idx="10"/>
          </p:nvPr>
        </p:nvSpPr>
        <p:spPr/>
        <p:txBody>
          <a:bodyPr/>
          <a:lstStyle/>
          <a:p>
            <a:fld id="{32BF82D2-7A68-459D-A996-9BDDA2518FA4}"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val="0"/>
              </a:ext>
            </a:extLst>
          </a:blip>
          <a:stretch>
            <a:fillRect/>
          </a:stretch>
        </p:blipFill>
        <p:spPr>
          <a:xfrm>
            <a:off x="352" y="0"/>
            <a:ext cx="12858045" cy="7232650"/>
          </a:xfrm>
          <a:prstGeom prst="rect">
            <a:avLst/>
          </a:prstGeom>
        </p:spPr>
      </p:pic>
      <p:sp>
        <p:nvSpPr>
          <p:cNvPr id="8" name="矩形 7"/>
          <p:cNvSpPr/>
          <p:nvPr userDrawn="1"/>
        </p:nvSpPr>
        <p:spPr>
          <a:xfrm>
            <a:off x="152400" y="202532"/>
            <a:ext cx="12553950" cy="682758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93328864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4950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947358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81949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44630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pic>
        <p:nvPicPr>
          <p:cNvPr id="6" name="图片 5"/>
          <p:cNvPicPr>
            <a:picLocks noChangeAspect="1"/>
          </p:cNvPicPr>
          <p:nvPr userDrawn="1"/>
        </p:nvPicPr>
        <p:blipFill>
          <a:blip r:embed="rId1">
            <a:extLst>
              <a:ext uri="{28A0092B-C50C-407E-A947-70E740481C1C}">
                <a14:useLocalDpi val="0"/>
              </a:ext>
            </a:extLst>
          </a:blip>
          <a:stretch>
            <a:fillRect/>
          </a:stretch>
        </p:blipFill>
        <p:spPr>
          <a:xfrm>
            <a:off x="352" y="0"/>
            <a:ext cx="12858045" cy="7232650"/>
          </a:xfrm>
          <a:prstGeom prst="rect">
            <a:avLst/>
          </a:prstGeom>
        </p:spPr>
      </p:pic>
    </p:spTree>
    <p:extLst>
      <p:ext uri="{BB962C8B-B14F-4D97-AF65-F5344CB8AC3E}">
        <p14:creationId val="35761287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282225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81528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895224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244474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741909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315884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407588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2018/6/5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val="3485056897"/>
      </p:ext>
    </p:extLst>
  </p:cSld>
  <p:clrMap bg1="lt1" tx1="dk1" bg2="lt2" tx2="dk2" accent1="accent1" accent2="accent2" accent3="accent3" accent4="accent4" accent5="accent5" accent6="accent6" hlink="hlink" folHlink="folHlink"/>
  <p:sldLayoutIdLst>
    <p:sldLayoutId id="2147483704" r:id="rId1"/>
    <p:sldLayoutId id="2147483705"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2018/6/5</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98695763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 Id="rId4" Target="../tags/tag13.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tags/tag14.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2" Target="../notesSlides/notesSlide2.xml" Type="http://schemas.openxmlformats.org/officeDocument/2006/relationships/notesSlide"/><Relationship Id="rId3" Target="../media/image3.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tags/tag1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tags/tag12.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4305300" y="349723"/>
            <a:ext cx="4248150" cy="4269246"/>
          </a:xfrm>
          <a:prstGeom prst="rect">
            <a:avLst/>
          </a:prstGeom>
        </p:spPr>
      </p:pic>
      <p:sp>
        <p:nvSpPr>
          <p:cNvPr id="12" name="矩形 259"/>
          <p:cNvSpPr>
            <a:spLocks noChangeArrowheads="1"/>
          </p:cNvSpPr>
          <p:nvPr/>
        </p:nvSpPr>
        <p:spPr bwMode="auto">
          <a:xfrm>
            <a:off x="4989215" y="1895017"/>
            <a:ext cx="2305052" cy="13411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cap="all" lang="en-US" sz="8800">
                <a:solidFill>
                  <a:schemeClr val="accent1"/>
                </a:solidFill>
                <a:latin charset="0" panose="020b0806030902050204" pitchFamily="34" typeface="Impact"/>
                <a:cs charset="0" panose="020b0604020202020204" pitchFamily="34" typeface="Arial"/>
              </a:rPr>
              <a:t>2017</a:t>
            </a:r>
          </a:p>
        </p:txBody>
      </p:sp>
      <p:sp>
        <p:nvSpPr>
          <p:cNvPr id="14" name="矩形 259"/>
          <p:cNvSpPr>
            <a:spLocks noChangeArrowheads="1"/>
          </p:cNvSpPr>
          <p:nvPr/>
        </p:nvSpPr>
        <p:spPr bwMode="auto">
          <a:xfrm>
            <a:off x="2829379" y="4707273"/>
            <a:ext cx="7199992"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z="5400">
                <a:solidFill>
                  <a:schemeClr val="accent1"/>
                </a:solidFill>
                <a:cs charset="0" panose="020b0604020202020204" pitchFamily="34" typeface="Arial"/>
              </a:rPr>
              <a:t>小清新花环POWERPOINT</a:t>
            </a:r>
          </a:p>
        </p:txBody>
      </p:sp>
      <p:sp>
        <p:nvSpPr>
          <p:cNvPr id="15" name="矩形 259"/>
          <p:cNvSpPr>
            <a:spLocks noChangeArrowheads="1"/>
          </p:cNvSpPr>
          <p:nvPr/>
        </p:nvSpPr>
        <p:spPr bwMode="auto">
          <a:xfrm>
            <a:off x="4161123" y="6347090"/>
            <a:ext cx="4536504" cy="2438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spcBef>
                <a:spcPct val="0"/>
              </a:spcBef>
              <a:buNone/>
            </a:pPr>
            <a:r>
              <a:rPr altLang="en-US" lang="zh-CN" sz="1600">
                <a:solidFill>
                  <a:schemeClr val="accent1"/>
                </a:solidFill>
                <a:latin charset="0" panose="020b0604020202020204" pitchFamily="34" typeface="Arial"/>
                <a:cs charset="0" panose="020b0604020202020204" pitchFamily="34" typeface="Arial"/>
                <a:sym charset="0" panose="020b0604020202020204" pitchFamily="34" typeface="Arial"/>
              </a:rPr>
              <a:t>汇报人：优页PPT  Report Person: Baotuwang</a:t>
            </a:r>
          </a:p>
        </p:txBody>
      </p:sp>
      <p:sp>
        <p:nvSpPr>
          <p:cNvPr id="16" name="矩形 259"/>
          <p:cNvSpPr>
            <a:spLocks noChangeArrowheads="1"/>
          </p:cNvSpPr>
          <p:nvPr/>
        </p:nvSpPr>
        <p:spPr bwMode="auto">
          <a:xfrm>
            <a:off x="2916464" y="5539722"/>
            <a:ext cx="7025822"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z="700">
                <a:solidFill>
                  <a:schemeClr val="accent1"/>
                </a:solidFill>
                <a:cs charset="0" panose="020b0604020202020204" pitchFamily="34" typeface="Arial"/>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p>
        </p:txBody>
      </p:sp>
    </p:spTree>
    <p:extLst>
      <p:ext uri="{BB962C8B-B14F-4D97-AF65-F5344CB8AC3E}">
        <p14:creationId val="4288147940"/>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childTnLst>
                          </p:cTn>
                        </p:par>
                        <p:par>
                          <p:cTn fill="hold" id="8" nodeType="afterGroup">
                            <p:stCondLst>
                              <p:cond delay="20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2"/>
                                        </p:tgtEl>
                                        <p:attrNameLst>
                                          <p:attrName>style.visibility</p:attrName>
                                        </p:attrNameLst>
                                      </p:cBhvr>
                                      <p:to>
                                        <p:strVal val="visible"/>
                                      </p:to>
                                    </p:set>
                                    <p:anim calcmode="lin" valueType="num">
                                      <p:cBhvr>
                                        <p:cTn dur="500" fill="hold" id="11"/>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2"/>
                                        </p:tgtEl>
                                        <p:attrNameLst>
                                          <p:attrName>ppt_y</p:attrName>
                                        </p:attrNameLst>
                                      </p:cBhvr>
                                      <p:tavLst>
                                        <p:tav tm="0">
                                          <p:val>
                                            <p:strVal val="#ppt_y"/>
                                          </p:val>
                                        </p:tav>
                                        <p:tav tm="100000">
                                          <p:val>
                                            <p:strVal val="#ppt_y"/>
                                          </p:val>
                                        </p:tav>
                                      </p:tavLst>
                                    </p:anim>
                                    <p:anim calcmode="lin" valueType="num">
                                      <p:cBhvr>
                                        <p:cTn dur="500" fill="hold" id="13"/>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12"/>
                                        </p:tgtEl>
                                      </p:cBhvr>
                                    </p:animEffect>
                                  </p:childTnLst>
                                </p:cTn>
                              </p:par>
                            </p:childTnLst>
                          </p:cTn>
                        </p:par>
                        <p:par>
                          <p:cTn fill="hold" id="16" nodeType="afterGroup">
                            <p:stCondLst>
                              <p:cond delay="2500"/>
                            </p:stCondLst>
                            <p:childTnLst>
                              <p:par>
                                <p:cTn fill="hold" grpId="1" id="17" nodeType="afterEffect" presetClass="emph" presetID="26" presetSubtype="0">
                                  <p:stCondLst>
                                    <p:cond delay="0"/>
                                  </p:stCondLst>
                                  <p:iterate type="lt">
                                    <p:tmPct val="0"/>
                                  </p:iterate>
                                  <p:childTnLst>
                                    <p:animEffect filter="fade" transition="out">
                                      <p:cBhvr>
                                        <p:cTn dur="500" id="18" tmFilter="0, 0; .2, .5; .8, .5; 1, 0"/>
                                        <p:tgtEl>
                                          <p:spTgt spid="12"/>
                                        </p:tgtEl>
                                      </p:cBhvr>
                                    </p:animEffect>
                                    <p:animScale>
                                      <p:cBhvr>
                                        <p:cTn autoRev="1" dur="250" fill="hold" id="19"/>
                                        <p:tgtEl>
                                          <p:spTgt spid="12"/>
                                        </p:tgtEl>
                                      </p:cBhvr>
                                      <p:by x="105000" y="105000"/>
                                    </p:animScale>
                                  </p:childTnLst>
                                </p:cTn>
                              </p:par>
                            </p:childTnLst>
                          </p:cTn>
                        </p:par>
                        <p:par>
                          <p:cTn fill="hold" id="20" nodeType="afterGroup">
                            <p:stCondLst>
                              <p:cond delay="3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14"/>
                                        </p:tgtEl>
                                        <p:attrNameLst>
                                          <p:attrName>style.visibility</p:attrName>
                                        </p:attrNameLst>
                                      </p:cBhvr>
                                      <p:to>
                                        <p:strVal val="visible"/>
                                      </p:to>
                                    </p:set>
                                    <p:anim calcmode="lin" valueType="num">
                                      <p:cBhvr>
                                        <p:cTn dur="500" fill="hold" id="23"/>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14"/>
                                        </p:tgtEl>
                                        <p:attrNameLst>
                                          <p:attrName>ppt_y</p:attrName>
                                        </p:attrNameLst>
                                      </p:cBhvr>
                                      <p:tavLst>
                                        <p:tav tm="0">
                                          <p:val>
                                            <p:strVal val="#ppt_y"/>
                                          </p:val>
                                        </p:tav>
                                        <p:tav tm="100000">
                                          <p:val>
                                            <p:strVal val="#ppt_y"/>
                                          </p:val>
                                        </p:tav>
                                      </p:tavLst>
                                    </p:anim>
                                    <p:anim calcmode="lin" valueType="num">
                                      <p:cBhvr>
                                        <p:cTn dur="500" fill="hold" id="25"/>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14"/>
                                        </p:tgtEl>
                                      </p:cBhvr>
                                    </p:animEffect>
                                  </p:childTnLst>
                                </p:cTn>
                              </p:par>
                            </p:childTnLst>
                          </p:cTn>
                        </p:par>
                        <p:par>
                          <p:cTn fill="hold" id="28" nodeType="afterGroup">
                            <p:stCondLst>
                              <p:cond delay="3500"/>
                            </p:stCondLst>
                            <p:childTnLst>
                              <p:par>
                                <p:cTn fill="hold" grpId="1" id="29" nodeType="afterEffect" presetClass="emph" presetID="26" presetSubtype="0">
                                  <p:stCondLst>
                                    <p:cond delay="0"/>
                                  </p:stCondLst>
                                  <p:iterate type="lt">
                                    <p:tmPct val="0"/>
                                  </p:iterate>
                                  <p:childTnLst>
                                    <p:animEffect filter="fade" transition="out">
                                      <p:cBhvr>
                                        <p:cTn dur="500" id="30" tmFilter="0, 0; .2, .5; .8, .5; 1, 0"/>
                                        <p:tgtEl>
                                          <p:spTgt spid="14"/>
                                        </p:tgtEl>
                                      </p:cBhvr>
                                    </p:animEffect>
                                    <p:animScale>
                                      <p:cBhvr>
                                        <p:cTn autoRev="1" dur="250" fill="hold" id="31"/>
                                        <p:tgtEl>
                                          <p:spTgt spid="14"/>
                                        </p:tgtEl>
                                      </p:cBhvr>
                                      <p:by x="105000" y="105000"/>
                                    </p:animScale>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10" presetSubtype="0">
                                  <p:stCondLst>
                                    <p:cond delay="0"/>
                                  </p:stCondLst>
                                  <p:childTnLst>
                                    <p:set>
                                      <p:cBhvr>
                                        <p:cTn dur="1" fill="hold" id="35">
                                          <p:stCondLst>
                                            <p:cond delay="0"/>
                                          </p:stCondLst>
                                        </p:cTn>
                                        <p:tgtEl>
                                          <p:spTgt spid="16"/>
                                        </p:tgtEl>
                                        <p:attrNameLst>
                                          <p:attrName>style.visibility</p:attrName>
                                        </p:attrNameLst>
                                      </p:cBhvr>
                                      <p:to>
                                        <p:strVal val="visible"/>
                                      </p:to>
                                    </p:set>
                                    <p:animEffect filter="fade" transition="in">
                                      <p:cBhvr>
                                        <p:cTn dur="1000" id="36"/>
                                        <p:tgtEl>
                                          <p:spTgt spid="16"/>
                                        </p:tgtEl>
                                      </p:cBhvr>
                                    </p:animEffect>
                                  </p:childTnLst>
                                </p:cTn>
                              </p:par>
                            </p:childTnLst>
                          </p:cTn>
                        </p:par>
                        <p:par>
                          <p:cTn fill="hold" id="37" nodeType="afterGroup">
                            <p:stCondLst>
                              <p:cond delay="1000"/>
                            </p:stCondLst>
                            <p:childTnLst>
                              <p:par>
                                <p:cTn fill="hold" grpId="0" id="38" nodeType="afterEffect" presetClass="entr" presetID="53" presetSubtype="0">
                                  <p:stCondLst>
                                    <p:cond delay="0"/>
                                  </p:stCondLst>
                                  <p:childTnLst>
                                    <p:set>
                                      <p:cBhvr>
                                        <p:cTn dur="1" fill="hold" id="39">
                                          <p:stCondLst>
                                            <p:cond delay="0"/>
                                          </p:stCondLst>
                                        </p:cTn>
                                        <p:tgtEl>
                                          <p:spTgt spid="15"/>
                                        </p:tgtEl>
                                        <p:attrNameLst>
                                          <p:attrName>style.visibility</p:attrName>
                                        </p:attrNameLst>
                                      </p:cBhvr>
                                      <p:to>
                                        <p:strVal val="visible"/>
                                      </p:to>
                                    </p:set>
                                    <p:anim calcmode="lin" valueType="num">
                                      <p:cBhvr>
                                        <p:cTn dur="500" fill="hold" id="40"/>
                                        <p:tgtEl>
                                          <p:spTgt spid="15"/>
                                        </p:tgtEl>
                                        <p:attrNameLst>
                                          <p:attrName>ppt_w</p:attrName>
                                        </p:attrNameLst>
                                      </p:cBhvr>
                                      <p:tavLst>
                                        <p:tav tm="0">
                                          <p:val>
                                            <p:fltVal val="0"/>
                                          </p:val>
                                        </p:tav>
                                        <p:tav tm="100000">
                                          <p:val>
                                            <p:strVal val="#ppt_w"/>
                                          </p:val>
                                        </p:tav>
                                      </p:tavLst>
                                    </p:anim>
                                    <p:anim calcmode="lin" valueType="num">
                                      <p:cBhvr>
                                        <p:cTn dur="500" fill="hold" id="41"/>
                                        <p:tgtEl>
                                          <p:spTgt spid="15"/>
                                        </p:tgtEl>
                                        <p:attrNameLst>
                                          <p:attrName>ppt_h</p:attrName>
                                        </p:attrNameLst>
                                      </p:cBhvr>
                                      <p:tavLst>
                                        <p:tav tm="0">
                                          <p:val>
                                            <p:fltVal val="0"/>
                                          </p:val>
                                        </p:tav>
                                        <p:tav tm="100000">
                                          <p:val>
                                            <p:strVal val="#ppt_h"/>
                                          </p:val>
                                        </p:tav>
                                      </p:tavLst>
                                    </p:anim>
                                    <p:animEffect filter="fade" transition="in">
                                      <p:cBhvr>
                                        <p:cTn dur="500" id="4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4"/>
      <p:bldP grpId="1" spid="14"/>
      <p:bldP grpId="0" spid="15"/>
      <p:bldP grpId="0" spid="1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gdLst>
                <a:gd fmla="*/ 9210674 w 9350488" name="connsiteX0"/>
                <a:gd fmla="*/ 3819266 h 4399344" name="connsiteY0"/>
                <a:gd fmla="*/ 9350488 w 9350488" name="connsiteX1"/>
                <a:gd fmla="*/ 4082226 h 4399344" name="connsiteY1"/>
                <a:gd fmla="*/ 9033370 w 9350488" name="connsiteX2"/>
                <a:gd fmla="*/ 4399344 h 4399344" name="connsiteY2"/>
                <a:gd fmla="*/ 6852320 w 9350488" name="connsiteX3"/>
                <a:gd fmla="*/ 4399344 h 4399344" name="connsiteY3"/>
                <a:gd fmla="*/ 6844759 w 9350488" name="connsiteX4"/>
                <a:gd fmla="*/ 4398581 h 4399344" name="connsiteY4"/>
                <a:gd fmla="*/ 6831730 w 9350488" name="connsiteX5"/>
                <a:gd fmla="*/ 4398964 h 4399344" name="connsiteY5"/>
                <a:gd fmla="*/ 6805150 w 9350488" name="connsiteX6"/>
                <a:gd fmla="*/ 4394589 h 4399344" name="connsiteY6"/>
                <a:gd fmla="*/ 6788410 w 9350488" name="connsiteX7"/>
                <a:gd fmla="*/ 4392901 h 4399344" name="connsiteY7"/>
                <a:gd fmla="*/ 6781081 w 9350488" name="connsiteX8"/>
                <a:gd fmla="*/ 4390626 h 4399344" name="connsiteY8"/>
                <a:gd fmla="*/ 6771692 w 9350488" name="connsiteX9"/>
                <a:gd fmla="*/ 4389080 h 4399344" name="connsiteY9"/>
                <a:gd fmla="*/ 6748678 w 9350488" name="connsiteX10"/>
                <a:gd fmla="*/ 4380567 h 4399344" name="connsiteY10"/>
                <a:gd fmla="*/ 6728884 w 9350488" name="connsiteX11"/>
                <a:gd fmla="*/ 4374423 h 4399344" name="connsiteY11"/>
                <a:gd fmla="*/ 6722076 w 9350488" name="connsiteX12"/>
                <a:gd fmla="*/ 4370728 h 4399344" name="connsiteY12"/>
                <a:gd fmla="*/ 6714626 w 9350488" name="connsiteX13"/>
                <a:gd fmla="*/ 4367972 h 4399344" name="connsiteY13"/>
                <a:gd fmla="*/ 6695104 w 9350488" name="connsiteX14"/>
                <a:gd fmla="*/ 4356088 h 4399344" name="connsiteY14"/>
                <a:gd fmla="*/ 6675017 w 9350488" name="connsiteX15"/>
                <a:gd fmla="*/ 4345185 h 4399344" name="connsiteY15"/>
                <a:gd fmla="*/ 6668890 w 9350488" name="connsiteX16"/>
                <a:gd fmla="*/ 4340130 h 4399344" name="connsiteY16"/>
                <a:gd fmla="*/ 6662274 w 9350488" name="connsiteX17"/>
                <a:gd fmla="*/ 4336102 h 4399344" name="connsiteY17"/>
                <a:gd fmla="*/ 6647012 w 9350488" name="connsiteX18"/>
                <a:gd fmla="*/ 4322079 h 4399344" name="connsiteY18"/>
                <a:gd fmla="*/ 6628085 w 9350488" name="connsiteX19"/>
                <a:gd fmla="*/ 4306462 h 4399344" name="connsiteY19"/>
                <a:gd fmla="*/ 6622029 w 9350488" name="connsiteX20"/>
                <a:gd fmla="*/ 4299122 h 4399344" name="connsiteY20"/>
                <a:gd fmla="*/ 6616378 w 9350488" name="connsiteX21"/>
                <a:gd fmla="*/ 4293931 h 4399344" name="connsiteY21"/>
                <a:gd fmla="*/ 6606505 w 9350488" name="connsiteX22"/>
                <a:gd fmla="*/ 4280307 h 4399344" name="connsiteY22"/>
                <a:gd fmla="*/ 6589361 w 9350488" name="connsiteX23"/>
                <a:gd fmla="*/ 4259529 h 4399344" name="connsiteY23"/>
                <a:gd fmla="*/ 6583143 w 9350488" name="connsiteX24"/>
                <a:gd fmla="*/ 4248073 h 4399344" name="connsiteY24"/>
                <a:gd fmla="*/ 6578683 w 9350488" name="connsiteX25"/>
                <a:gd fmla="*/ 4241920 h 4399344" name="connsiteY25"/>
                <a:gd fmla="*/ 5577164 w 9350488" name="connsiteX26"/>
                <a:gd fmla="*/ 2519482 h 4399344" name="connsiteY26"/>
                <a:gd fmla="*/ 3584720 w 9350488" name="connsiteX27"/>
                <a:gd fmla="*/ 2519482 h 4399344" name="connsiteY27"/>
                <a:gd fmla="*/ 3577151 w 9350488" name="connsiteX28"/>
                <a:gd fmla="*/ 2518719 h 4399344" name="connsiteY28"/>
                <a:gd fmla="*/ 3564128 w 9350488" name="connsiteX29"/>
                <a:gd fmla="*/ 2519102 h 4399344" name="connsiteY29"/>
                <a:gd fmla="*/ 3537559 w 9350488" name="connsiteX30"/>
                <a:gd fmla="*/ 2514728 h 4399344" name="connsiteY30"/>
                <a:gd fmla="*/ 3520810 w 9350488" name="connsiteX31"/>
                <a:gd fmla="*/ 2513039 h 4399344" name="connsiteY31"/>
                <a:gd fmla="*/ 3513476 w 9350488" name="connsiteX32"/>
                <a:gd fmla="*/ 2510763 h 4399344" name="connsiteY32"/>
                <a:gd fmla="*/ 3504091 w 9350488" name="connsiteX33"/>
                <a:gd fmla="*/ 2509217 h 4399344" name="connsiteY33"/>
                <a:gd fmla="*/ 3481082 w 9350488" name="connsiteX34"/>
                <a:gd fmla="*/ 2500707 h 4399344" name="connsiteY34"/>
                <a:gd fmla="*/ 3461284 w 9350488" name="connsiteX35"/>
                <a:gd fmla="*/ 2494561 h 4399344" name="connsiteY35"/>
                <a:gd fmla="*/ 3454474 w 9350488" name="connsiteX36"/>
                <a:gd fmla="*/ 2490865 h 4399344" name="connsiteY36"/>
                <a:gd fmla="*/ 3447024 w 9350488" name="connsiteX37"/>
                <a:gd fmla="*/ 2488109 h 4399344" name="connsiteY37"/>
                <a:gd fmla="*/ 3427503 w 9350488" name="connsiteX38"/>
                <a:gd fmla="*/ 2476226 h 4399344" name="connsiteY38"/>
                <a:gd fmla="*/ 3407416 w 9350488" name="connsiteX39"/>
                <a:gd fmla="*/ 2465323 h 4399344" name="connsiteY39"/>
                <a:gd fmla="*/ 3401290 w 9350488" name="connsiteX40"/>
                <a:gd fmla="*/ 2460268 h 4399344" name="connsiteY40"/>
                <a:gd fmla="*/ 3394672 w 9350488" name="connsiteX41"/>
                <a:gd fmla="*/ 2456239 h 4399344" name="connsiteY41"/>
                <a:gd fmla="*/ 3379407 w 9350488" name="connsiteX42"/>
                <a:gd fmla="*/ 2442213 h 4399344" name="connsiteY42"/>
                <a:gd fmla="*/ 3360484 w 9350488" name="connsiteX43"/>
                <a:gd fmla="*/ 2426600 h 4399344" name="connsiteY43"/>
                <a:gd fmla="*/ 3354430 w 9350488" name="connsiteX44"/>
                <a:gd fmla="*/ 2419263 h 4399344" name="connsiteY44"/>
                <a:gd fmla="*/ 3348776 w 9350488" name="connsiteX45"/>
                <a:gd fmla="*/ 2414068 h 4399344" name="connsiteY45"/>
                <a:gd fmla="*/ 3338897 w 9350488" name="connsiteX46"/>
                <a:gd fmla="*/ 2400437 h 4399344" name="connsiteY46"/>
                <a:gd fmla="*/ 3321761 w 9350488" name="connsiteX47"/>
                <a:gd fmla="*/ 2379667 h 4399344" name="connsiteY47"/>
                <a:gd fmla="*/ 3315545 w 9350488" name="connsiteX48"/>
                <a:gd fmla="*/ 2368216 h 4399344" name="connsiteY48"/>
                <a:gd fmla="*/ 3311081 w 9350488" name="connsiteX49"/>
                <a:gd fmla="*/ 2362057 h 4399344" name="connsiteY49"/>
                <a:gd fmla="*/ 2309562 w 9350488" name="connsiteX50"/>
                <a:gd fmla="*/ 639619 h 4399344" name="connsiteY50"/>
                <a:gd fmla="*/ 317118 w 9350488" name="connsiteX51"/>
                <a:gd fmla="*/ 639619 h 4399344" name="connsiteY51"/>
                <a:gd fmla="*/ 1 w 9350488" name="connsiteX52"/>
                <a:gd fmla="*/ 322501 h 4399344" name="connsiteY52"/>
                <a:gd fmla="*/ 317119 w 9350488" name="connsiteX53"/>
                <a:gd fmla="*/ 5383 h 4399344" name="connsiteY53"/>
                <a:gd fmla="*/ 2436279 w 9350488" name="connsiteX54"/>
                <a:gd fmla="*/ 5383 h 4399344" name="connsiteY54"/>
                <a:gd fmla="*/ 2448735 w 9350488" name="connsiteX55"/>
                <a:gd fmla="*/ 2523 h 4399344" name="connsiteY55"/>
                <a:gd fmla="*/ 2627103 w 9350488" name="connsiteX56"/>
                <a:gd fmla="*/ 31715 h 4399344" name="connsiteY56"/>
                <a:gd fmla="*/ 2650943 w 9350488" name="connsiteX57"/>
                <a:gd fmla="*/ 46228 h 4399344" name="connsiteY57"/>
                <a:gd fmla="*/ 2675472 w 9350488" name="connsiteX58"/>
                <a:gd fmla="*/ 59542 h 4399344" name="connsiteY58"/>
                <a:gd fmla="*/ 2790366 w 9350488" name="connsiteX59"/>
                <a:gd fmla="*/ 199065 h 4399344" name="connsiteY59"/>
                <a:gd fmla="*/ 2794154 w 9350488" name="connsiteX60"/>
                <a:gd fmla="*/ 211270 h 4399344" name="connsiteY60"/>
                <a:gd fmla="*/ 3767495 w 9350488" name="connsiteX61"/>
                <a:gd fmla="*/ 1885246 h 4399344" name="connsiteY61"/>
                <a:gd fmla="*/ 5703881 w 9350488" name="connsiteX62"/>
                <a:gd fmla="*/ 1885246 h 4399344" name="connsiteY62"/>
                <a:gd fmla="*/ 5716337 w 9350488" name="connsiteX63"/>
                <a:gd fmla="*/ 1882386 h 4399344" name="connsiteY63"/>
                <a:gd fmla="*/ 5894704 w 9350488" name="connsiteX64"/>
                <a:gd fmla="*/ 1911577 h 4399344" name="connsiteY64"/>
                <a:gd fmla="*/ 5930433 w 9350488" name="connsiteX65"/>
                <a:gd fmla="*/ 1933328 h 4399344" name="connsiteY65"/>
                <a:gd fmla="*/ 5943074 w 9350488" name="connsiteX66"/>
                <a:gd fmla="*/ 1939405 h 4399344" name="connsiteY66"/>
                <a:gd fmla="*/ 6044613 w 9350488" name="connsiteX67"/>
                <a:gd fmla="*/ 2051207 h 4399344" name="connsiteY67"/>
                <a:gd fmla="*/ 6057322 w 9350488" name="connsiteX68"/>
                <a:gd fmla="*/ 2083506 h 4399344" name="connsiteY68"/>
                <a:gd fmla="*/ 7035096 w 9350488" name="connsiteX69"/>
                <a:gd fmla="*/ 3765107 h 4399344" name="connsiteY69"/>
                <a:gd fmla="*/ 9033370 w 9350488" name="connsiteX70"/>
                <a:gd fmla="*/ 3765107 h 4399344" name="connsiteY70"/>
                <a:gd fmla="*/ 9210674 w 9350488" name="connsiteX71"/>
                <a:gd fmla="*/ 3819266 h 4399344"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4399344" w="9350488">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 name="Rounded Rectangle 4"/>
            <p:cNvSpPr/>
            <p:nvPr/>
          </p:nvSpPr>
          <p:spPr>
            <a:xfrm rot="19805282">
              <a:off x="1100786" y="3962064"/>
              <a:ext cx="634909" cy="634236"/>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Rounded Rectangle 17"/>
            <p:cNvSpPr/>
            <p:nvPr/>
          </p:nvSpPr>
          <p:spPr>
            <a:xfrm rot="19805282">
              <a:off x="2976655" y="2907046"/>
              <a:ext cx="634909" cy="634236"/>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Rounded Rectangle 18"/>
            <p:cNvSpPr/>
            <p:nvPr/>
          </p:nvSpPr>
          <p:spPr>
            <a:xfrm rot="19805282">
              <a:off x="4856481" y="3966200"/>
              <a:ext cx="634909" cy="634236"/>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Rounded Rectangle 19"/>
            <p:cNvSpPr/>
            <p:nvPr/>
          </p:nvSpPr>
          <p:spPr>
            <a:xfrm rot="19805282">
              <a:off x="6750373" y="2907049"/>
              <a:ext cx="634909" cy="634236"/>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Rounded Rectangle 20"/>
            <p:cNvSpPr/>
            <p:nvPr/>
          </p:nvSpPr>
          <p:spPr>
            <a:xfrm rot="19805282">
              <a:off x="10518517" y="2907047"/>
              <a:ext cx="634909" cy="634236"/>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Rounded Rectangle 22"/>
            <p:cNvSpPr/>
            <p:nvPr/>
          </p:nvSpPr>
          <p:spPr>
            <a:xfrm rot="19805282">
              <a:off x="8614859" y="3962065"/>
              <a:ext cx="634909" cy="634236"/>
            </a:xfrm>
            <a:prstGeom prst="roundRect">
              <a:avLst>
                <a:gd fmla="val 50000"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a:spLocks noEditPoints="1"/>
            </p:cNvSpPr>
            <p:nvPr/>
          </p:nvSpPr>
          <p:spPr bwMode="auto">
            <a:xfrm>
              <a:off x="3100417" y="3031426"/>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a:spLocks noEditPoints="1"/>
            </p:cNvSpPr>
            <p:nvPr/>
          </p:nvSpPr>
          <p:spPr bwMode="auto">
            <a:xfrm>
              <a:off x="6878905" y="3031426"/>
              <a:ext cx="377843" cy="362576"/>
            </a:xfrm>
            <a:custGeom>
              <a:gdLst>
                <a:gd fmla="*/ 80 w 198" name="T0"/>
                <a:gd fmla="*/ 39 h 190" name="T1"/>
                <a:gd fmla="*/ 32 w 198" name="T2"/>
                <a:gd fmla="*/ 39 h 190" name="T3"/>
                <a:gd fmla="*/ 24 w 198" name="T4"/>
                <a:gd fmla="*/ 52 h 190" name="T5"/>
                <a:gd fmla="*/ 32 w 198" name="T6"/>
                <a:gd fmla="*/ 65 h 190" name="T7"/>
                <a:gd fmla="*/ 80 w 198" name="T8"/>
                <a:gd fmla="*/ 65 h 190" name="T9"/>
                <a:gd fmla="*/ 80 w 198" name="T10"/>
                <a:gd fmla="*/ 39 h 190" name="T11"/>
                <a:gd fmla="*/ 80 w 198" name="T12"/>
                <a:gd fmla="*/ 39 h 190" name="T13"/>
                <a:gd fmla="*/ 114 w 198" name="T14"/>
                <a:gd fmla="*/ 65 h 190" name="T15"/>
                <a:gd fmla="*/ 170 w 198" name="T16"/>
                <a:gd fmla="*/ 65 h 190" name="T17"/>
                <a:gd fmla="*/ 177 w 198" name="T18"/>
                <a:gd fmla="*/ 65 h 190" name="T19"/>
                <a:gd fmla="*/ 179 w 198" name="T20"/>
                <a:gd fmla="*/ 69 h 190" name="T21"/>
                <a:gd fmla="*/ 194 w 198" name="T22"/>
                <a:gd fmla="*/ 93 h 190" name="T23"/>
                <a:gd fmla="*/ 198 w 198" name="T24"/>
                <a:gd fmla="*/ 99 h 190" name="T25"/>
                <a:gd fmla="*/ 194 w 198" name="T26"/>
                <a:gd fmla="*/ 103 h 190" name="T27"/>
                <a:gd fmla="*/ 179 w 198" name="T28"/>
                <a:gd fmla="*/ 127 h 190" name="T29"/>
                <a:gd fmla="*/ 177 w 198" name="T30"/>
                <a:gd fmla="*/ 134 h 190" name="T31"/>
                <a:gd fmla="*/ 170 w 198" name="T32"/>
                <a:gd fmla="*/ 134 h 190" name="T33"/>
                <a:gd fmla="*/ 114 w 198" name="T34"/>
                <a:gd fmla="*/ 134 h 190" name="T35"/>
                <a:gd fmla="*/ 114 w 198" name="T36"/>
                <a:gd fmla="*/ 164 h 190" name="T37"/>
                <a:gd fmla="*/ 164 w 198" name="T38"/>
                <a:gd fmla="*/ 164 h 190" name="T39"/>
                <a:gd fmla="*/ 164 w 198" name="T40"/>
                <a:gd fmla="*/ 190 h 190" name="T41"/>
                <a:gd fmla="*/ 37 w 198" name="T42"/>
                <a:gd fmla="*/ 190 h 190" name="T43"/>
                <a:gd fmla="*/ 37 w 198" name="T44"/>
                <a:gd fmla="*/ 164 h 190" name="T45"/>
                <a:gd fmla="*/ 82 w 198" name="T46"/>
                <a:gd fmla="*/ 164 h 190" name="T47"/>
                <a:gd fmla="*/ 82 w 198" name="T48"/>
                <a:gd fmla="*/ 86 h 190" name="T49"/>
                <a:gd fmla="*/ 26 w 198" name="T50"/>
                <a:gd fmla="*/ 86 h 190" name="T51"/>
                <a:gd fmla="*/ 19 w 198" name="T52"/>
                <a:gd fmla="*/ 86 h 190" name="T53"/>
                <a:gd fmla="*/ 17 w 198" name="T54"/>
                <a:gd fmla="*/ 80 h 190" name="T55"/>
                <a:gd fmla="*/ 2 w 198" name="T56"/>
                <a:gd fmla="*/ 56 h 190" name="T57"/>
                <a:gd fmla="*/ 0 w 198" name="T58"/>
                <a:gd fmla="*/ 52 h 190" name="T59"/>
                <a:gd fmla="*/ 2 w 198" name="T60"/>
                <a:gd fmla="*/ 45 h 190" name="T61"/>
                <a:gd fmla="*/ 17 w 198" name="T62"/>
                <a:gd fmla="*/ 21 h 190" name="T63"/>
                <a:gd fmla="*/ 19 w 198" name="T64"/>
                <a:gd fmla="*/ 17 h 190" name="T65"/>
                <a:gd fmla="*/ 26 w 198" name="T66"/>
                <a:gd fmla="*/ 17 h 190" name="T67"/>
                <a:gd fmla="*/ 82 w 198" name="T68"/>
                <a:gd fmla="*/ 17 h 190" name="T69"/>
                <a:gd fmla="*/ 82 w 198" name="T70"/>
                <a:gd fmla="*/ 13 h 190" name="T71"/>
                <a:gd fmla="*/ 99 w 198" name="T72"/>
                <a:gd fmla="*/ 0 h 190" name="T73"/>
                <a:gd fmla="*/ 114 w 198" name="T74"/>
                <a:gd fmla="*/ 13 h 190" name="T75"/>
                <a:gd fmla="*/ 114 w 198" name="T76"/>
                <a:gd fmla="*/ 65 h 190" name="T77"/>
                <a:gd fmla="*/ 114 w 198" name="T78"/>
                <a:gd fmla="*/ 65 h 190" name="T79"/>
                <a:gd fmla="*/ 166 w 198" name="T80"/>
                <a:gd fmla="*/ 84 h 190" name="T81"/>
                <a:gd fmla="*/ 116 w 198" name="T82"/>
                <a:gd fmla="*/ 84 h 190" name="T83"/>
                <a:gd fmla="*/ 116 w 198" name="T84"/>
                <a:gd fmla="*/ 112 h 190" name="T85"/>
                <a:gd fmla="*/ 166 w 198" name="T86"/>
                <a:gd fmla="*/ 112 h 190" name="T87"/>
                <a:gd fmla="*/ 175 w 198" name="T88"/>
                <a:gd fmla="*/ 99 h 190" name="T89"/>
                <a:gd fmla="*/ 166 w 198" name="T90"/>
                <a:gd fmla="*/ 84 h 1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5"/>
            <p:cNvSpPr>
              <a:spLocks noEditPoints="1"/>
            </p:cNvSpPr>
            <p:nvPr/>
          </p:nvSpPr>
          <p:spPr bwMode="auto">
            <a:xfrm>
              <a:off x="5005051" y="4114114"/>
              <a:ext cx="337768" cy="330136"/>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26"/>
            <p:cNvSpPr>
              <a:spLocks noEditPoints="1"/>
            </p:cNvSpPr>
            <p:nvPr/>
          </p:nvSpPr>
          <p:spPr bwMode="auto">
            <a:xfrm>
              <a:off x="8773924" y="4087398"/>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cxnSp>
        <p:nvCxnSpPr>
          <p:cNvPr id="38" name="Straight Arrow Connector 37"/>
          <p:cNvCxnSpPr/>
          <p:nvPr/>
        </p:nvCxnSpPr>
        <p:spPr>
          <a:xfrm flipH="1">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824682"/>
            <a:chOff x="1929542" y="4908274"/>
            <a:chExt cx="2729132" cy="782003"/>
          </a:xfrm>
        </p:grpSpPr>
        <p:sp>
          <p:nvSpPr>
            <p:cNvPr id="44" name="TextBox 43"/>
            <p:cNvSpPr txBox="1"/>
            <p:nvPr/>
          </p:nvSpPr>
          <p:spPr>
            <a:xfrm>
              <a:off x="2526527" y="4908274"/>
              <a:ext cx="1535161" cy="329490"/>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5" name="Rectangle 44"/>
            <p:cNvSpPr/>
            <p:nvPr/>
          </p:nvSpPr>
          <p:spPr>
            <a:xfrm>
              <a:off x="1929542" y="5195350"/>
              <a:ext cx="2729132" cy="502905"/>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9" name="Group 8"/>
          <p:cNvGrpSpPr/>
          <p:nvPr/>
        </p:nvGrpSpPr>
        <p:grpSpPr>
          <a:xfrm>
            <a:off x="6185385" y="5201374"/>
            <a:ext cx="2537702" cy="799656"/>
            <a:chOff x="5703260" y="4932005"/>
            <a:chExt cx="2729132" cy="758272"/>
          </a:xfrm>
        </p:grpSpPr>
        <p:sp>
          <p:nvSpPr>
            <p:cNvPr id="48" name="TextBox 47"/>
            <p:cNvSpPr txBox="1"/>
            <p:nvPr/>
          </p:nvSpPr>
          <p:spPr>
            <a:xfrm>
              <a:off x="6300246" y="4932005"/>
              <a:ext cx="1535161" cy="329490"/>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9" name="Rectangle 48"/>
            <p:cNvSpPr/>
            <p:nvPr/>
          </p:nvSpPr>
          <p:spPr>
            <a:xfrm>
              <a:off x="5703260" y="5195350"/>
              <a:ext cx="2729132" cy="502905"/>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7" name="Group 6"/>
          <p:cNvGrpSpPr/>
          <p:nvPr/>
        </p:nvGrpSpPr>
        <p:grpSpPr>
          <a:xfrm>
            <a:off x="4168723" y="1709795"/>
            <a:ext cx="2611174" cy="815016"/>
            <a:chOff x="4038291" y="1621125"/>
            <a:chExt cx="2304129" cy="772840"/>
          </a:xfrm>
        </p:grpSpPr>
        <p:sp>
          <p:nvSpPr>
            <p:cNvPr id="50" name="TextBox 49"/>
            <p:cNvSpPr txBox="1"/>
            <p:nvPr/>
          </p:nvSpPr>
          <p:spPr>
            <a:xfrm>
              <a:off x="4560543" y="1621125"/>
              <a:ext cx="1259624" cy="329491"/>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1" name="Rectangle 50"/>
            <p:cNvSpPr/>
            <p:nvPr/>
          </p:nvSpPr>
          <p:spPr>
            <a:xfrm>
              <a:off x="4038291" y="1899037"/>
              <a:ext cx="2304129" cy="502907"/>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8" name="Group 7"/>
          <p:cNvGrpSpPr/>
          <p:nvPr/>
        </p:nvGrpSpPr>
        <p:grpSpPr>
          <a:xfrm>
            <a:off x="8114883" y="1721694"/>
            <a:ext cx="2611174" cy="803111"/>
            <a:chOff x="7780247" y="1632414"/>
            <a:chExt cx="2304129" cy="761553"/>
          </a:xfrm>
        </p:grpSpPr>
        <p:sp>
          <p:nvSpPr>
            <p:cNvPr id="52" name="TextBox 51"/>
            <p:cNvSpPr txBox="1"/>
            <p:nvPr/>
          </p:nvSpPr>
          <p:spPr>
            <a:xfrm>
              <a:off x="8302497" y="1632414"/>
              <a:ext cx="1259624" cy="329492"/>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3" name="Rectangle 52"/>
            <p:cNvSpPr/>
            <p:nvPr/>
          </p:nvSpPr>
          <p:spPr>
            <a:xfrm>
              <a:off x="7780248" y="1899037"/>
              <a:ext cx="2304129" cy="50290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30"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31"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408109951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38"/>
                                        </p:tgtEl>
                                        <p:attrNameLst>
                                          <p:attrName>style.visibility</p:attrName>
                                        </p:attrNameLst>
                                      </p:cBhvr>
                                      <p:to>
                                        <p:strVal val="visible"/>
                                      </p:to>
                                    </p:set>
                                    <p:animEffect filter="wipe(up)" transition="in">
                                      <p:cBhvr>
                                        <p:cTn dur="500" id="11"/>
                                        <p:tgtEl>
                                          <p:spTgt spid="3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43"/>
                                        </p:tgtEl>
                                        <p:attrNameLst>
                                          <p:attrName>style.visibility</p:attrName>
                                        </p:attrNameLst>
                                      </p:cBhvr>
                                      <p:to>
                                        <p:strVal val="visible"/>
                                      </p:to>
                                    </p:set>
                                    <p:animEffect filter="wipe(down)" transition="in">
                                      <p:cBhvr>
                                        <p:cTn dur="500" id="19"/>
                                        <p:tgtEl>
                                          <p:spTgt spid="4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41"/>
                                        </p:tgtEl>
                                        <p:attrNameLst>
                                          <p:attrName>style.visibility</p:attrName>
                                        </p:attrNameLst>
                                      </p:cBhvr>
                                      <p:to>
                                        <p:strVal val="visible"/>
                                      </p:to>
                                    </p:set>
                                    <p:animEffect filter="wipe(up)" transition="in">
                                      <p:cBhvr>
                                        <p:cTn dur="500" id="27"/>
                                        <p:tgtEl>
                                          <p:spTgt spid="41"/>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childTnLst>
                                </p:cTn>
                              </p:par>
                            </p:childTnLst>
                          </p:cTn>
                        </p:par>
                        <p:par>
                          <p:cTn fill="hold" id="32" nodeType="afterGroup">
                            <p:stCondLst>
                              <p:cond delay="3500"/>
                            </p:stCondLst>
                            <p:childTnLst>
                              <p:par>
                                <p:cTn fill="hold" id="33" nodeType="afterEffect" presetClass="entr" presetID="22" presetSubtype="4">
                                  <p:stCondLst>
                                    <p:cond delay="0"/>
                                  </p:stCondLst>
                                  <p:childTnLst>
                                    <p:set>
                                      <p:cBhvr>
                                        <p:cTn dur="1" fill="hold" id="34">
                                          <p:stCondLst>
                                            <p:cond delay="0"/>
                                          </p:stCondLst>
                                        </p:cTn>
                                        <p:tgtEl>
                                          <p:spTgt spid="42"/>
                                        </p:tgtEl>
                                        <p:attrNameLst>
                                          <p:attrName>style.visibility</p:attrName>
                                        </p:attrNameLst>
                                      </p:cBhvr>
                                      <p:to>
                                        <p:strVal val="visible"/>
                                      </p:to>
                                    </p:set>
                                    <p:animEffect filter="wipe(down)" transition="in">
                                      <p:cBhvr>
                                        <p:cTn dur="500" id="35"/>
                                        <p:tgtEl>
                                          <p:spTgt spid="42"/>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8"/>
                                        </p:tgtEl>
                                        <p:attrNameLst>
                                          <p:attrName>style.visibility</p:attrName>
                                        </p:attrNameLst>
                                      </p:cBhvr>
                                      <p:to>
                                        <p:strVal val="visible"/>
                                      </p:to>
                                    </p:set>
                                    <p:animEffect filter="fade" transition="in">
                                      <p:cBhvr>
                                        <p:cTn dur="500" id="3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4"/>
          <p:cNvGrpSpPr>
            <a:grpSpLocks noChangeAspect="1"/>
          </p:cNvGrpSpPr>
          <p:nvPr/>
        </p:nvGrpSpPr>
        <p:grpSpPr>
          <a:xfrm>
            <a:off x="4909726" y="2690064"/>
            <a:ext cx="3039299" cy="3154639"/>
            <a:chOff x="1365" y="-412"/>
            <a:chExt cx="4954" cy="5142"/>
          </a:xfrm>
        </p:grpSpPr>
        <p:sp>
          <p:nvSpPr>
            <p:cNvPr id="5" name="Oval 4"/>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Freeform 5"/>
            <p:cNvSpPr/>
            <p:nvPr/>
          </p:nvSpPr>
          <p:spPr bwMode="auto">
            <a:xfrm>
              <a:off x="1365" y="-412"/>
              <a:ext cx="2572" cy="5142"/>
            </a:xfrm>
            <a:custGeom>
              <a:gdLst>
                <a:gd fmla="*/ 690 w 1087" name="T0"/>
                <a:gd fmla="*/ 1087 h 2174" name="T1"/>
                <a:gd fmla="*/ 1087 w 1087" name="T2"/>
                <a:gd fmla="*/ 0 h 2174" name="T3"/>
                <a:gd fmla="*/ 0 w 1087" name="T4"/>
                <a:gd fmla="*/ 1087 h 2174" name="T5"/>
                <a:gd fmla="*/ 1087 w 1087" name="T6"/>
                <a:gd fmla="*/ 2174 h 2174" name="T7"/>
                <a:gd fmla="*/ 1087 w 1087" name="T8"/>
                <a:gd fmla="*/ 2174 h 2174" name="T9"/>
                <a:gd fmla="*/ 690 w 1087" name="T10"/>
                <a:gd fmla="*/ 1087 h 2174" name="T11"/>
              </a:gdLst>
              <a:cxnLst>
                <a:cxn ang="0">
                  <a:pos x="T0" y="T1"/>
                </a:cxn>
                <a:cxn ang="0">
                  <a:pos x="T2" y="T3"/>
                </a:cxn>
                <a:cxn ang="0">
                  <a:pos x="T4" y="T5"/>
                </a:cxn>
                <a:cxn ang="0">
                  <a:pos x="T6" y="T7"/>
                </a:cxn>
                <a:cxn ang="0">
                  <a:pos x="T8" y="T9"/>
                </a:cxn>
                <a:cxn ang="0">
                  <a:pos x="T10" y="T11"/>
                </a:cxn>
              </a:cxnLst>
              <a:rect b="b" l="0" r="r" t="0"/>
              <a:pathLst>
                <a:path h="2174" w="1087">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8"/>
            <p:cNvSpPr/>
            <p:nvPr/>
          </p:nvSpPr>
          <p:spPr bwMode="auto">
            <a:xfrm>
              <a:off x="3225" y="1447"/>
              <a:ext cx="3094" cy="1462"/>
            </a:xfrm>
            <a:custGeom>
              <a:gdLst>
                <a:gd fmla="*/ 1042 w 1308" name="T0"/>
                <a:gd fmla="*/ 96 h 618" name="T1"/>
                <a:gd fmla="*/ 602 w 1308" name="T2"/>
                <a:gd fmla="*/ 0 h 618" name="T3"/>
                <a:gd fmla="*/ 0 w 1308" name="T4"/>
                <a:gd fmla="*/ 602 h 618" name="T5"/>
                <a:gd fmla="*/ 301 w 1308" name="T6"/>
                <a:gd fmla="*/ 618 h 618" name="T7"/>
                <a:gd fmla="*/ 1042 w 1308" name="T8"/>
                <a:gd fmla="*/ 506 h 618" name="T9"/>
                <a:gd fmla="*/ 1308 w 1308" name="T10"/>
                <a:gd fmla="*/ 301 h 618" name="T11"/>
                <a:gd fmla="*/ 1042 w 1308" name="T12"/>
                <a:gd fmla="*/ 96 h 618" name="T13"/>
              </a:gdLst>
              <a:cxnLst>
                <a:cxn ang="0">
                  <a:pos x="T0" y="T1"/>
                </a:cxn>
                <a:cxn ang="0">
                  <a:pos x="T2" y="T3"/>
                </a:cxn>
                <a:cxn ang="0">
                  <a:pos x="T4" y="T5"/>
                </a:cxn>
                <a:cxn ang="0">
                  <a:pos x="T6" y="T7"/>
                </a:cxn>
                <a:cxn ang="0">
                  <a:pos x="T8" y="T9"/>
                </a:cxn>
                <a:cxn ang="0">
                  <a:pos x="T10" y="T11"/>
                </a:cxn>
                <a:cxn ang="0">
                  <a:pos x="T12" y="T13"/>
                </a:cxn>
              </a:cxnLst>
              <a:rect b="b" l="0" r="r" t="0"/>
              <a:pathLst>
                <a:path h="618" w="130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9"/>
            <p:cNvSpPr/>
            <p:nvPr/>
          </p:nvSpPr>
          <p:spPr bwMode="auto">
            <a:xfrm>
              <a:off x="3225" y="2159"/>
              <a:ext cx="3094" cy="2381"/>
            </a:xfrm>
            <a:custGeom>
              <a:gdLst>
                <a:gd fmla="*/ 1308 w 1308" name="T0"/>
                <a:gd fmla="*/ 0 h 1007" name="T1"/>
                <a:gd fmla="*/ 1042 w 1308" name="T2"/>
                <a:gd fmla="*/ 205 h 1007" name="T3"/>
                <a:gd fmla="*/ 301 w 1308" name="T4"/>
                <a:gd fmla="*/ 317 h 1007" name="T5"/>
                <a:gd fmla="*/ 0 w 1308" name="T6"/>
                <a:gd fmla="*/ 301 h 1007" name="T7"/>
                <a:gd fmla="*/ 96 w 1308" name="T8"/>
                <a:gd fmla="*/ 741 h 1007" name="T9"/>
                <a:gd fmla="*/ 301 w 1308" name="T10"/>
                <a:gd fmla="*/ 1007 h 1007" name="T11"/>
                <a:gd fmla="*/ 301 w 1308" name="T12"/>
                <a:gd fmla="*/ 1007 h 1007" name="T13"/>
                <a:gd fmla="*/ 1013 w 1308" name="T14"/>
                <a:gd fmla="*/ 712 h 1007" name="T15"/>
                <a:gd fmla="*/ 1308 w 1308" name="T16"/>
                <a:gd fmla="*/ 0 h 1007" name="T17"/>
                <a:gd fmla="*/ 1308 w 1308" name="T18"/>
                <a:gd fmla="*/ 0 h 100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6" w="1308">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Freeform 11"/>
            <p:cNvSpPr/>
            <p:nvPr/>
          </p:nvSpPr>
          <p:spPr bwMode="auto">
            <a:xfrm>
              <a:off x="3937" y="-34"/>
              <a:ext cx="2193" cy="2399"/>
            </a:xfrm>
            <a:custGeom>
              <a:gdLst>
                <a:gd fmla="*/ 552 w 927" name="T0"/>
                <a:gd fmla="*/ 303 h 1014" name="T1"/>
                <a:gd fmla="*/ 815 w 927" name="T2"/>
                <a:gd fmla="*/ 1014 h 1014" name="T3"/>
                <a:gd fmla="*/ 926 w 927" name="T4"/>
                <a:gd fmla="*/ 927 h 1014" name="T5"/>
                <a:gd fmla="*/ 927 w 927" name="T6"/>
                <a:gd fmla="*/ 927 h 1014" name="T7"/>
                <a:gd fmla="*/ 656 w 927" name="T8"/>
                <a:gd fmla="*/ 271 h 1014" name="T9"/>
                <a:gd fmla="*/ 0 w 927" name="T10"/>
                <a:gd fmla="*/ 0 h 1014" name="T11"/>
                <a:gd fmla="*/ 552 w 927" name="T12"/>
                <a:gd fmla="*/ 303 h 1014" name="T13"/>
              </a:gdLst>
              <a:cxnLst>
                <a:cxn ang="0">
                  <a:pos x="T0" y="T1"/>
                </a:cxn>
                <a:cxn ang="0">
                  <a:pos x="T2" y="T3"/>
                </a:cxn>
                <a:cxn ang="0">
                  <a:pos x="T4" y="T5"/>
                </a:cxn>
                <a:cxn ang="0">
                  <a:pos x="T6" y="T7"/>
                </a:cxn>
                <a:cxn ang="0">
                  <a:pos x="T8" y="T9"/>
                </a:cxn>
                <a:cxn ang="0">
                  <a:pos x="T10" y="T11"/>
                </a:cxn>
                <a:cxn ang="0">
                  <a:pos x="T12" y="T13"/>
                </a:cxn>
              </a:cxnLst>
              <a:rect b="b" l="0" r="r" t="0"/>
              <a:pathLst>
                <a:path h="1014" w="926">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Freeform 12"/>
            <p:cNvSpPr/>
            <p:nvPr/>
          </p:nvSpPr>
          <p:spPr bwMode="auto">
            <a:xfrm>
              <a:off x="3937" y="-34"/>
              <a:ext cx="1928" cy="2399"/>
            </a:xfrm>
            <a:custGeom>
              <a:gdLst>
                <a:gd fmla="*/ 0 w 815" name="T0"/>
                <a:gd fmla="*/ 1 h 1014" name="T1"/>
                <a:gd fmla="*/ 0 w 815" name="T2"/>
                <a:gd fmla="*/ 927 h 1014" name="T3"/>
                <a:gd fmla="*/ 815 w 815" name="T4"/>
                <a:gd fmla="*/ 1014 h 1014" name="T5"/>
                <a:gd fmla="*/ 552 w 815" name="T6"/>
                <a:gd fmla="*/ 286 h 1014" name="T7"/>
                <a:gd fmla="*/ 0 w 815" name="T8"/>
                <a:gd fmla="*/ 0 h 1014" name="T9"/>
                <a:gd fmla="*/ 0 w 815" name="T10"/>
                <a:gd fmla="*/ 1 h 1014" name="T11"/>
              </a:gdLst>
              <a:cxnLst>
                <a:cxn ang="0">
                  <a:pos x="T0" y="T1"/>
                </a:cxn>
                <a:cxn ang="0">
                  <a:pos x="T2" y="T3"/>
                </a:cxn>
                <a:cxn ang="0">
                  <a:pos x="T4" y="T5"/>
                </a:cxn>
                <a:cxn ang="0">
                  <a:pos x="T6" y="T7"/>
                </a:cxn>
                <a:cxn ang="0">
                  <a:pos x="T8" y="T9"/>
                </a:cxn>
                <a:cxn ang="0">
                  <a:pos x="T10" y="T11"/>
                </a:cxn>
              </a:cxnLst>
              <a:rect b="b" l="0" r="r" t="0"/>
              <a:pathLst>
                <a:path h="1014" w="815">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Freeform 13"/>
            <p:cNvSpPr/>
            <p:nvPr/>
          </p:nvSpPr>
          <p:spPr bwMode="auto">
            <a:xfrm>
              <a:off x="3566" y="253"/>
              <a:ext cx="1902" cy="2277"/>
            </a:xfrm>
            <a:custGeom>
              <a:gdLst>
                <a:gd fmla="*/ 804 w 804" name="T0"/>
                <a:gd fmla="*/ 875 h 963" name="T1"/>
                <a:gd fmla="*/ 589 w 804" name="T2"/>
                <a:gd fmla="*/ 278 h 963" name="T3"/>
                <a:gd fmla="*/ 157 w 804" name="T4"/>
                <a:gd fmla="*/ 0 h 963" name="T5"/>
                <a:gd fmla="*/ 102 w 804" name="T6"/>
                <a:gd fmla="*/ 119 h 963" name="T7"/>
                <a:gd fmla="*/ 4 w 804" name="T8"/>
                <a:gd fmla="*/ 653 h 963" name="T9"/>
                <a:gd fmla="*/ 0 w 804" name="T10"/>
                <a:gd fmla="*/ 806 h 963" name="T11"/>
                <a:gd fmla="*/ 4 w 804" name="T12"/>
                <a:gd fmla="*/ 959 h 963" name="T13"/>
                <a:gd fmla="*/ 157 w 804" name="T14"/>
                <a:gd fmla="*/ 963 h 963" name="T15"/>
                <a:gd fmla="*/ 310 w 804" name="T16"/>
                <a:gd fmla="*/ 959 h 963" name="T17"/>
                <a:gd fmla="*/ 804 w 804" name="T18"/>
                <a:gd fmla="*/ 875 h 9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3" w="804">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4" name="Group 13"/>
          <p:cNvGrpSpPr/>
          <p:nvPr/>
        </p:nvGrpSpPr>
        <p:grpSpPr>
          <a:xfrm>
            <a:off x="8323109" y="4852970"/>
            <a:ext cx="796944" cy="796944"/>
            <a:chOff x="7891737" y="4601650"/>
            <a:chExt cx="755703" cy="755703"/>
          </a:xfrm>
        </p:grpSpPr>
        <p:sp>
          <p:nvSpPr>
            <p:cNvPr id="21" name="Oval 20"/>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p:nvPr/>
          </p:nvSpPr>
          <p:spPr bwMode="auto">
            <a:xfrm>
              <a:off x="8099876" y="4820373"/>
              <a:ext cx="349218" cy="320594"/>
            </a:xfrm>
            <a:custGeom>
              <a:gdLst>
                <a:gd fmla="*/ 29 w 85" name="T0"/>
                <a:gd fmla="*/ 0 h 78" name="T1"/>
                <a:gd fmla="*/ 34 w 85" name="T2"/>
                <a:gd fmla="*/ 29 h 78" name="T3"/>
                <a:gd fmla="*/ 8 w 85" name="T4"/>
                <a:gd fmla="*/ 29 h 78" name="T5"/>
                <a:gd fmla="*/ 6 w 85" name="T6"/>
                <a:gd fmla="*/ 29 h 78" name="T7"/>
                <a:gd fmla="*/ 0 w 85" name="T8"/>
                <a:gd fmla="*/ 35 h 78" name="T9"/>
                <a:gd fmla="*/ 0 w 85" name="T10"/>
                <a:gd fmla="*/ 35 h 78" name="T11"/>
                <a:gd fmla="*/ 4 w 85" name="T12"/>
                <a:gd fmla="*/ 42 h 78" name="T13"/>
                <a:gd fmla="*/ 0 w 85" name="T14"/>
                <a:gd fmla="*/ 47 h 78" name="T15"/>
                <a:gd fmla="*/ 0 w 85" name="T16"/>
                <a:gd fmla="*/ 47 h 78" name="T17"/>
                <a:gd fmla="*/ 5 w 85" name="T18"/>
                <a:gd fmla="*/ 54 h 78" name="T19"/>
                <a:gd fmla="*/ 4 w 85" name="T20"/>
                <a:gd fmla="*/ 58 h 78" name="T21"/>
                <a:gd fmla="*/ 4 w 85" name="T22"/>
                <a:gd fmla="*/ 58 h 78" name="T23"/>
                <a:gd fmla="*/ 10 w 85" name="T24"/>
                <a:gd fmla="*/ 65 h 78" name="T25"/>
                <a:gd fmla="*/ 11 w 85" name="T26"/>
                <a:gd fmla="*/ 65 h 78" name="T27"/>
                <a:gd fmla="*/ 9 w 85" name="T28"/>
                <a:gd fmla="*/ 70 h 78" name="T29"/>
                <a:gd fmla="*/ 9 w 85" name="T30"/>
                <a:gd fmla="*/ 70 h 78" name="T31"/>
                <a:gd fmla="*/ 15 w 85" name="T32"/>
                <a:gd fmla="*/ 77 h 78" name="T33"/>
                <a:gd fmla="*/ 29 w 85" name="T34"/>
                <a:gd fmla="*/ 77 h 78" name="T35"/>
                <a:gd fmla="*/ 45 w 85" name="T36"/>
                <a:gd fmla="*/ 77 h 78" name="T37"/>
                <a:gd fmla="*/ 46 w 85" name="T38"/>
                <a:gd fmla="*/ 77 h 78" name="T39"/>
                <a:gd fmla="*/ 51 w 85" name="T40"/>
                <a:gd fmla="*/ 71 h 78" name="T41"/>
                <a:gd fmla="*/ 66 w 85" name="T42"/>
                <a:gd fmla="*/ 69 h 78" name="T43"/>
                <a:gd fmla="*/ 66 w 85" name="T44"/>
                <a:gd fmla="*/ 78 h 78" name="T45"/>
                <a:gd fmla="*/ 85 w 85" name="T46"/>
                <a:gd fmla="*/ 78 h 78" name="T47"/>
                <a:gd fmla="*/ 85 w 85" name="T48"/>
                <a:gd fmla="*/ 25 h 78" name="T49"/>
                <a:gd fmla="*/ 66 w 85" name="T50"/>
                <a:gd fmla="*/ 25 h 78" name="T51"/>
                <a:gd fmla="*/ 66 w 85" name="T52"/>
                <a:gd fmla="*/ 32 h 78" name="T53"/>
                <a:gd fmla="*/ 61 w 85" name="T54"/>
                <a:gd fmla="*/ 32 h 78" name="T55"/>
                <a:gd fmla="*/ 29 w 85" name="T56"/>
                <a:gd fmla="*/ 0 h 7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8" w="85">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5" name="Group 14"/>
          <p:cNvGrpSpPr/>
          <p:nvPr/>
        </p:nvGrpSpPr>
        <p:grpSpPr>
          <a:xfrm>
            <a:off x="3738698" y="4852970"/>
            <a:ext cx="796944" cy="796944"/>
            <a:chOff x="3544559" y="4601650"/>
            <a:chExt cx="755703" cy="755703"/>
          </a:xfrm>
        </p:grpSpPr>
        <p:sp>
          <p:nvSpPr>
            <p:cNvPr id="23" name="Oval 22"/>
            <p:cNvSpPr/>
            <p:nvPr/>
          </p:nvSpPr>
          <p:spPr>
            <a:xfrm flipH="1">
              <a:off x="3544559" y="4601650"/>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a:spLocks noEditPoints="1"/>
            </p:cNvSpPr>
            <p:nvPr/>
          </p:nvSpPr>
          <p:spPr bwMode="auto">
            <a:xfrm>
              <a:off x="3753526" y="4820373"/>
              <a:ext cx="337768" cy="330136"/>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3" name="Group 12"/>
          <p:cNvGrpSpPr/>
          <p:nvPr/>
        </p:nvGrpSpPr>
        <p:grpSpPr>
          <a:xfrm>
            <a:off x="8323109" y="2408208"/>
            <a:ext cx="796944" cy="796944"/>
            <a:chOff x="7891737" y="2283399"/>
            <a:chExt cx="755703" cy="755703"/>
          </a:xfrm>
        </p:grpSpPr>
        <p:sp>
          <p:nvSpPr>
            <p:cNvPr id="20" name="Oval 19"/>
            <p:cNvSpPr/>
            <p:nvPr/>
          </p:nvSpPr>
          <p:spPr>
            <a:xfrm>
              <a:off x="7891737" y="2283399"/>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5"/>
            <p:cNvSpPr>
              <a:spLocks noEditPoints="1"/>
            </p:cNvSpPr>
            <p:nvPr/>
          </p:nvSpPr>
          <p:spPr bwMode="auto">
            <a:xfrm>
              <a:off x="8111199" y="2469466"/>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2" name="Group 11"/>
          <p:cNvGrpSpPr/>
          <p:nvPr/>
        </p:nvGrpSpPr>
        <p:grpSpPr>
          <a:xfrm>
            <a:off x="3738698" y="2408208"/>
            <a:ext cx="796944" cy="796944"/>
            <a:chOff x="3544559" y="2283399"/>
            <a:chExt cx="755703" cy="755703"/>
          </a:xfrm>
        </p:grpSpPr>
        <p:sp>
          <p:nvSpPr>
            <p:cNvPr id="22" name="Oval 21"/>
            <p:cNvSpPr/>
            <p:nvPr/>
          </p:nvSpPr>
          <p:spPr>
            <a:xfrm flipH="1">
              <a:off x="3544559" y="2283399"/>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26"/>
            <p:cNvSpPr>
              <a:spLocks noEditPoints="1"/>
            </p:cNvSpPr>
            <p:nvPr/>
          </p:nvSpPr>
          <p:spPr bwMode="auto">
            <a:xfrm>
              <a:off x="3784059" y="2442750"/>
              <a:ext cx="276702" cy="4370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1" name="Group 30"/>
          <p:cNvGrpSpPr/>
          <p:nvPr/>
        </p:nvGrpSpPr>
        <p:grpSpPr>
          <a:xfrm>
            <a:off x="9092442" y="2201046"/>
            <a:ext cx="2267184" cy="856864"/>
            <a:chOff x="8590924" y="2306010"/>
            <a:chExt cx="3046760" cy="812521"/>
          </a:xfrm>
        </p:grpSpPr>
        <p:sp>
          <p:nvSpPr>
            <p:cNvPr id="29" name="Rectangle 28"/>
            <p:cNvSpPr/>
            <p:nvPr/>
          </p:nvSpPr>
          <p:spPr>
            <a:xfrm>
              <a:off x="8647437" y="2623603"/>
              <a:ext cx="2990246" cy="502906"/>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0" name="TextBox 29"/>
            <p:cNvSpPr txBox="1"/>
            <p:nvPr/>
          </p:nvSpPr>
          <p:spPr>
            <a:xfrm>
              <a:off x="8590923" y="2306010"/>
              <a:ext cx="1918322" cy="329490"/>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2" name="Group 31"/>
          <p:cNvGrpSpPr/>
          <p:nvPr/>
        </p:nvGrpSpPr>
        <p:grpSpPr>
          <a:xfrm>
            <a:off x="9092442" y="4650454"/>
            <a:ext cx="2267184" cy="856863"/>
            <a:chOff x="8590924" y="2306010"/>
            <a:chExt cx="3046760" cy="812521"/>
          </a:xfrm>
        </p:grpSpPr>
        <p:sp>
          <p:nvSpPr>
            <p:cNvPr id="33" name="Rectangle 32"/>
            <p:cNvSpPr/>
            <p:nvPr/>
          </p:nvSpPr>
          <p:spPr>
            <a:xfrm>
              <a:off x="8647437" y="2623603"/>
              <a:ext cx="2990246" cy="502907"/>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4" name="TextBox 33"/>
            <p:cNvSpPr txBox="1"/>
            <p:nvPr/>
          </p:nvSpPr>
          <p:spPr>
            <a:xfrm>
              <a:off x="8590923" y="2306010"/>
              <a:ext cx="1918322" cy="329491"/>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5" name="Group 34"/>
          <p:cNvGrpSpPr/>
          <p:nvPr/>
        </p:nvGrpSpPr>
        <p:grpSpPr>
          <a:xfrm flipH="1">
            <a:off x="1453014" y="4650456"/>
            <a:ext cx="2267180" cy="856864"/>
            <a:chOff x="8590926" y="2306010"/>
            <a:chExt cx="3046758" cy="812521"/>
          </a:xfrm>
        </p:grpSpPr>
        <p:sp>
          <p:nvSpPr>
            <p:cNvPr id="36" name="Rectangle 35"/>
            <p:cNvSpPr/>
            <p:nvPr/>
          </p:nvSpPr>
          <p:spPr>
            <a:xfrm>
              <a:off x="8647437" y="2623603"/>
              <a:ext cx="2990246" cy="502906"/>
            </a:xfrm>
            <a:prstGeom prst="rect">
              <a:avLst/>
            </a:prstGeom>
          </p:spPr>
          <p:txBody>
            <a:bodyPr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7" name="TextBox 36"/>
            <p:cNvSpPr txBox="1"/>
            <p:nvPr/>
          </p:nvSpPr>
          <p:spPr>
            <a:xfrm>
              <a:off x="8572194" y="2306010"/>
              <a:ext cx="1918324" cy="329490"/>
            </a:xfrm>
            <a:prstGeom prst="rect">
              <a:avLst/>
            </a:prstGeom>
            <a:noFill/>
          </p:spPr>
          <p:txBody>
            <a:bodyPr rtlCol="0" wrap="none">
              <a:spAutoFit/>
            </a:bodyPr>
            <a:lstStyle/>
            <a:p>
              <a:pPr algn="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8" name="Group 37"/>
          <p:cNvGrpSpPr/>
          <p:nvPr/>
        </p:nvGrpSpPr>
        <p:grpSpPr>
          <a:xfrm flipH="1">
            <a:off x="1453013" y="2201046"/>
            <a:ext cx="2225128" cy="856864"/>
            <a:chOff x="8647438" y="2306010"/>
            <a:chExt cx="2990246" cy="812521"/>
          </a:xfrm>
        </p:grpSpPr>
        <p:sp>
          <p:nvSpPr>
            <p:cNvPr id="39" name="Rectangle 38"/>
            <p:cNvSpPr/>
            <p:nvPr/>
          </p:nvSpPr>
          <p:spPr>
            <a:xfrm>
              <a:off x="8647439" y="2623603"/>
              <a:ext cx="2990246" cy="502906"/>
            </a:xfrm>
            <a:prstGeom prst="rect">
              <a:avLst/>
            </a:prstGeom>
          </p:spPr>
          <p:txBody>
            <a:bodyPr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0" name="TextBox 39"/>
            <p:cNvSpPr txBox="1"/>
            <p:nvPr/>
          </p:nvSpPr>
          <p:spPr>
            <a:xfrm>
              <a:off x="8661019" y="2306010"/>
              <a:ext cx="1918324" cy="329490"/>
            </a:xfrm>
            <a:prstGeom prst="rect">
              <a:avLst/>
            </a:prstGeom>
            <a:noFill/>
          </p:spPr>
          <p:txBody>
            <a:bodyPr rtlCol="0" wrap="none">
              <a:spAutoFit/>
            </a:bodyPr>
            <a:lstStyle/>
            <a:p>
              <a:pPr algn="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41"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42"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2965677929"/>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id="7"/>
                                        <p:tgtEl>
                                          <p:spTgt spid="4"/>
                                        </p:tgtEl>
                                        <p:attrNameLst>
                                          <p:attrName>ppt_y</p:attrName>
                                        </p:attrNameLst>
                                      </p:cBhvr>
                                      <p:tavLst>
                                        <p:tav tm="0">
                                          <p:val>
                                            <p:strVal val="#ppt_y+#ppt_h*1.125000"/>
                                          </p:val>
                                        </p:tav>
                                        <p:tav tm="100000">
                                          <p:val>
                                            <p:strVal val="#ppt_y"/>
                                          </p:val>
                                        </p:tav>
                                      </p:tavLst>
                                    </p:anim>
                                    <p:animEffect filter="wipe(up)" transition="in">
                                      <p:cBhvr>
                                        <p:cTn dur="500" id="8"/>
                                        <p:tgtEl>
                                          <p:spTgt spid="4"/>
                                        </p:tgtEl>
                                      </p:cBhvr>
                                    </p:animEffect>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Effect filter="fade" transition="in">
                                      <p:cBhvr>
                                        <p:cTn dur="500" id="14"/>
                                        <p:tgtEl>
                                          <p:spTgt spid="12"/>
                                        </p:tgtEl>
                                      </p:cBhvr>
                                    </p:animEffect>
                                  </p:childTnLst>
                                </p:cTn>
                              </p:par>
                            </p:childTnLst>
                          </p:cTn>
                        </p:par>
                        <p:par>
                          <p:cTn fill="hold" id="15" nodeType="afterGroup">
                            <p:stCondLst>
                              <p:cond delay="1000"/>
                            </p:stCondLst>
                            <p:childTnLst>
                              <p:par>
                                <p:cTn fill="hold" id="16" nodeType="afterEffect" presetClass="entr" presetID="10" presetSubtype="0">
                                  <p:stCondLst>
                                    <p:cond delay="0"/>
                                  </p:stCondLst>
                                  <p:childTnLst>
                                    <p:set>
                                      <p:cBhvr>
                                        <p:cTn dur="1" fill="hold" id="17">
                                          <p:stCondLst>
                                            <p:cond delay="0"/>
                                          </p:stCondLst>
                                        </p:cTn>
                                        <p:tgtEl>
                                          <p:spTgt spid="38"/>
                                        </p:tgtEl>
                                        <p:attrNameLst>
                                          <p:attrName>style.visibility</p:attrName>
                                        </p:attrNameLst>
                                      </p:cBhvr>
                                      <p:to>
                                        <p:strVal val="visible"/>
                                      </p:to>
                                    </p:set>
                                    <p:animEffect filter="fade" transition="in">
                                      <p:cBhvr>
                                        <p:cTn dur="500" id="18"/>
                                        <p:tgtEl>
                                          <p:spTgt spid="38"/>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childTnLst>
                          </p:cTn>
                        </p:par>
                        <p:par>
                          <p:cTn fill="hold" id="25" nodeType="afterGroup">
                            <p:stCondLst>
                              <p:cond delay="2000"/>
                            </p:stCondLst>
                            <p:childTnLst>
                              <p:par>
                                <p:cTn fill="hold" id="26" nodeType="afterEffect" presetClass="entr" presetID="10" presetSubtype="0">
                                  <p:stCondLst>
                                    <p:cond delay="0"/>
                                  </p:stCondLst>
                                  <p:childTnLst>
                                    <p:set>
                                      <p:cBhvr>
                                        <p:cTn dur="1" fill="hold" id="27">
                                          <p:stCondLst>
                                            <p:cond delay="0"/>
                                          </p:stCondLst>
                                        </p:cTn>
                                        <p:tgtEl>
                                          <p:spTgt spid="31"/>
                                        </p:tgtEl>
                                        <p:attrNameLst>
                                          <p:attrName>style.visibility</p:attrName>
                                        </p:attrNameLst>
                                      </p:cBhvr>
                                      <p:to>
                                        <p:strVal val="visible"/>
                                      </p:to>
                                    </p:set>
                                    <p:animEffect filter="fade" transition="in">
                                      <p:cBhvr>
                                        <p:cTn dur="500" id="28"/>
                                        <p:tgtEl>
                                          <p:spTgt spid="31"/>
                                        </p:tgtEl>
                                      </p:cBhvr>
                                    </p:animEffect>
                                  </p:childTnLst>
                                </p:cTn>
                              </p:par>
                            </p:childTnLst>
                          </p:cTn>
                        </p:par>
                        <p:par>
                          <p:cTn fill="hold" id="29" nodeType="afterGroup">
                            <p:stCondLst>
                              <p:cond delay="2500"/>
                            </p:stCondLst>
                            <p:childTnLst>
                              <p:par>
                                <p:cTn fill="hold" id="30" nodeType="afterEffect" presetClass="entr" presetID="53" presetSubtype="0">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p:cTn dur="500" fill="hold" id="32"/>
                                        <p:tgtEl>
                                          <p:spTgt spid="15"/>
                                        </p:tgtEl>
                                        <p:attrNameLst>
                                          <p:attrName>ppt_w</p:attrName>
                                        </p:attrNameLst>
                                      </p:cBhvr>
                                      <p:tavLst>
                                        <p:tav tm="0">
                                          <p:val>
                                            <p:fltVal val="0"/>
                                          </p:val>
                                        </p:tav>
                                        <p:tav tm="100000">
                                          <p:val>
                                            <p:strVal val="#ppt_w"/>
                                          </p:val>
                                        </p:tav>
                                      </p:tavLst>
                                    </p:anim>
                                    <p:anim calcmode="lin" valueType="num">
                                      <p:cBhvr>
                                        <p:cTn dur="500" fill="hold" id="33"/>
                                        <p:tgtEl>
                                          <p:spTgt spid="15"/>
                                        </p:tgtEl>
                                        <p:attrNameLst>
                                          <p:attrName>ppt_h</p:attrName>
                                        </p:attrNameLst>
                                      </p:cBhvr>
                                      <p:tavLst>
                                        <p:tav tm="0">
                                          <p:val>
                                            <p:fltVal val="0"/>
                                          </p:val>
                                        </p:tav>
                                        <p:tav tm="100000">
                                          <p:val>
                                            <p:strVal val="#ppt_h"/>
                                          </p:val>
                                        </p:tav>
                                      </p:tavLst>
                                    </p:anim>
                                    <p:animEffect filter="fade" transition="in">
                                      <p:cBhvr>
                                        <p:cTn dur="500" id="34"/>
                                        <p:tgtEl>
                                          <p:spTgt spid="15"/>
                                        </p:tgtEl>
                                      </p:cBhvr>
                                    </p:animEffect>
                                  </p:childTnLst>
                                </p:cTn>
                              </p:par>
                            </p:childTnLst>
                          </p:cTn>
                        </p:par>
                        <p:par>
                          <p:cTn fill="hold" id="35" nodeType="afterGroup">
                            <p:stCondLst>
                              <p:cond delay="3000"/>
                            </p:stCondLst>
                            <p:childTnLst>
                              <p:par>
                                <p:cTn fill="hold" id="36" nodeType="afterEffect" presetClass="entr" presetID="10" presetSubtype="0">
                                  <p:stCondLst>
                                    <p:cond delay="0"/>
                                  </p:stCondLst>
                                  <p:childTnLst>
                                    <p:set>
                                      <p:cBhvr>
                                        <p:cTn dur="1" fill="hold" id="37">
                                          <p:stCondLst>
                                            <p:cond delay="0"/>
                                          </p:stCondLst>
                                        </p:cTn>
                                        <p:tgtEl>
                                          <p:spTgt spid="35"/>
                                        </p:tgtEl>
                                        <p:attrNameLst>
                                          <p:attrName>style.visibility</p:attrName>
                                        </p:attrNameLst>
                                      </p:cBhvr>
                                      <p:to>
                                        <p:strVal val="visible"/>
                                      </p:to>
                                    </p:set>
                                    <p:animEffect filter="fade" transition="in">
                                      <p:cBhvr>
                                        <p:cTn dur="500" id="38"/>
                                        <p:tgtEl>
                                          <p:spTgt spid="35"/>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4000"/>
                            </p:stCondLst>
                            <p:childTnLst>
                              <p:par>
                                <p:cTn fill="hold" id="46" nodeType="afterEffect" presetClass="entr" presetID="10" presetSubtype="0">
                                  <p:stCondLst>
                                    <p:cond delay="0"/>
                                  </p:stCondLst>
                                  <p:childTnLst>
                                    <p:set>
                                      <p:cBhvr>
                                        <p:cTn dur="1" fill="hold" id="47">
                                          <p:stCondLst>
                                            <p:cond delay="0"/>
                                          </p:stCondLst>
                                        </p:cTn>
                                        <p:tgtEl>
                                          <p:spTgt spid="32"/>
                                        </p:tgtEl>
                                        <p:attrNameLst>
                                          <p:attrName>style.visibility</p:attrName>
                                        </p:attrNameLst>
                                      </p:cBhvr>
                                      <p:to>
                                        <p:strVal val="visible"/>
                                      </p:to>
                                    </p:set>
                                    <p:animEffect filter="fade" transition="in">
                                      <p:cBhvr>
                                        <p:cTn dur="500" id="48"/>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550191" y="1698171"/>
            <a:ext cx="3372480" cy="2915834"/>
            <a:chOff x="524164" y="1385451"/>
            <a:chExt cx="3717636" cy="3214255"/>
          </a:xfrm>
        </p:grpSpPr>
        <p:graphicFrame>
          <p:nvGraphicFramePr>
            <p:cNvPr id="7" name="Chart 6"/>
            <p:cNvGraphicFramePr/>
            <p:nvPr>
              <p:extLst/>
            </p:nvPr>
          </p:nvGraphicFramePr>
          <p:xfrm>
            <a:off x="524164" y="1385451"/>
            <a:ext cx="3717636" cy="3214255"/>
          </p:xfrm>
          <a:graphic>
            <a:graphicData uri="http://schemas.openxmlformats.org/drawingml/2006/chart">
              <c:chart xmlns:c="http://schemas.openxmlformats.org/drawingml/2006/chart" r:id="rId3"/>
            </a:graphicData>
          </a:graphic>
        </p:graphicFrame>
        <p:sp>
          <p:nvSpPr>
            <p:cNvPr id="17" name="TextBox 16"/>
            <p:cNvSpPr txBox="1"/>
            <p:nvPr/>
          </p:nvSpPr>
          <p:spPr>
            <a:xfrm>
              <a:off x="1393965" y="2336681"/>
              <a:ext cx="953905" cy="584631"/>
            </a:xfrm>
            <a:prstGeom prst="rect">
              <a:avLst/>
            </a:prstGeom>
            <a:noFill/>
          </p:spPr>
          <p:txBody>
            <a:bodyPr rtlCol="0" wrap="square">
              <a:spAutoFit/>
            </a:bodyPr>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9" name="TextBox 18"/>
            <p:cNvSpPr txBox="1"/>
            <p:nvPr/>
          </p:nvSpPr>
          <p:spPr>
            <a:xfrm>
              <a:off x="2516185" y="2336681"/>
              <a:ext cx="953905" cy="584631"/>
            </a:xfrm>
            <a:prstGeom prst="rect">
              <a:avLst/>
            </a:prstGeom>
            <a:noFill/>
          </p:spPr>
          <p:txBody>
            <a:bodyPr rtlCol="0" wrap="square">
              <a:spAutoFit/>
            </a:bodyPr>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0" name="TextBox 19"/>
            <p:cNvSpPr txBox="1"/>
            <p:nvPr/>
          </p:nvSpPr>
          <p:spPr>
            <a:xfrm>
              <a:off x="1906027" y="3485403"/>
              <a:ext cx="953905" cy="584631"/>
            </a:xfrm>
            <a:prstGeom prst="rect">
              <a:avLst/>
            </a:prstGeom>
            <a:noFill/>
          </p:spPr>
          <p:txBody>
            <a:bodyPr rtlCol="0" wrap="square">
              <a:spAutoFit/>
            </a:bodyPr>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5" name="Group 4"/>
          <p:cNvGrpSpPr/>
          <p:nvPr/>
        </p:nvGrpSpPr>
        <p:grpSpPr>
          <a:xfrm>
            <a:off x="4743136" y="1698171"/>
            <a:ext cx="3372480" cy="2915834"/>
            <a:chOff x="4237182" y="1385451"/>
            <a:chExt cx="3717636" cy="3214255"/>
          </a:xfrm>
        </p:grpSpPr>
        <p:graphicFrame>
          <p:nvGraphicFramePr>
            <p:cNvPr id="10" name="Chart 9"/>
            <p:cNvGraphicFramePr/>
            <p:nvPr>
              <p:extLst/>
            </p:nvPr>
          </p:nvGraphicFramePr>
          <p:xfrm>
            <a:off x="4237182" y="1385451"/>
            <a:ext cx="3717636" cy="3214255"/>
          </p:xfrm>
          <a:graphic>
            <a:graphicData uri="http://schemas.openxmlformats.org/drawingml/2006/chart">
              <c:chart xmlns:c="http://schemas.openxmlformats.org/drawingml/2006/chart" r:id="rId4"/>
            </a:graphicData>
          </a:graphic>
        </p:graphicFrame>
        <p:sp>
          <p:nvSpPr>
            <p:cNvPr id="18" name="TextBox 17"/>
            <p:cNvSpPr txBox="1"/>
            <p:nvPr/>
          </p:nvSpPr>
          <p:spPr>
            <a:xfrm>
              <a:off x="6231239" y="2399364"/>
              <a:ext cx="977540" cy="584631"/>
            </a:xfrm>
            <a:prstGeom prst="rect">
              <a:avLst/>
            </a:prstGeom>
            <a:noFill/>
          </p:spPr>
          <p:txBody>
            <a:bodyPr rtlCol="0" wrap="square">
              <a:spAutoFit/>
            </a:bodyPr>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2" name="TextBox 21"/>
            <p:cNvSpPr txBox="1"/>
            <p:nvPr/>
          </p:nvSpPr>
          <p:spPr>
            <a:xfrm>
              <a:off x="5049896" y="2399364"/>
              <a:ext cx="977540" cy="584631"/>
            </a:xfrm>
            <a:prstGeom prst="rect">
              <a:avLst/>
            </a:prstGeom>
            <a:noFill/>
          </p:spPr>
          <p:txBody>
            <a:bodyPr rtlCol="0" wrap="square">
              <a:spAutoFit/>
            </a:bodyPr>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3" name="TextBox 22"/>
            <p:cNvSpPr txBox="1"/>
            <p:nvPr/>
          </p:nvSpPr>
          <p:spPr>
            <a:xfrm>
              <a:off x="5310958" y="3487232"/>
              <a:ext cx="977540" cy="584631"/>
            </a:xfrm>
            <a:prstGeom prst="rect">
              <a:avLst/>
            </a:prstGeom>
            <a:noFill/>
          </p:spPr>
          <p:txBody>
            <a:bodyPr rtlCol="0" wrap="square">
              <a:spAutoFit/>
            </a:bodyPr>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6" name="Group 5"/>
          <p:cNvGrpSpPr/>
          <p:nvPr/>
        </p:nvGrpSpPr>
        <p:grpSpPr>
          <a:xfrm>
            <a:off x="7926910" y="1698171"/>
            <a:ext cx="3372480" cy="2915834"/>
            <a:chOff x="7950201" y="1385451"/>
            <a:chExt cx="3717636" cy="3214255"/>
          </a:xfrm>
        </p:grpSpPr>
        <p:graphicFrame>
          <p:nvGraphicFramePr>
            <p:cNvPr id="11" name="Chart 10"/>
            <p:cNvGraphicFramePr/>
            <p:nvPr>
              <p:extLst/>
            </p:nvPr>
          </p:nvGraphicFramePr>
          <p:xfrm>
            <a:off x="7950201" y="1385451"/>
            <a:ext cx="3717636" cy="3214255"/>
          </p:xfrm>
          <a:graphic>
            <a:graphicData uri="http://schemas.openxmlformats.org/drawingml/2006/chart">
              <c:chart xmlns:c="http://schemas.openxmlformats.org/drawingml/2006/chart" r:id="rId5"/>
            </a:graphicData>
          </a:graphic>
        </p:graphicFrame>
        <p:sp>
          <p:nvSpPr>
            <p:cNvPr id="21" name="TextBox 20"/>
            <p:cNvSpPr txBox="1"/>
            <p:nvPr/>
          </p:nvSpPr>
          <p:spPr>
            <a:xfrm>
              <a:off x="8751366" y="2359405"/>
              <a:ext cx="952631" cy="584631"/>
            </a:xfrm>
            <a:prstGeom prst="rect">
              <a:avLst/>
            </a:prstGeom>
            <a:noFill/>
          </p:spPr>
          <p:txBody>
            <a:bodyPr rtlCol="0" wrap="square">
              <a:spAutoFit/>
            </a:bodyPr>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4" name="TextBox 23"/>
            <p:cNvSpPr txBox="1"/>
            <p:nvPr/>
          </p:nvSpPr>
          <p:spPr>
            <a:xfrm>
              <a:off x="9912284" y="2359405"/>
              <a:ext cx="952631" cy="584631"/>
            </a:xfrm>
            <a:prstGeom prst="rect">
              <a:avLst/>
            </a:prstGeom>
            <a:noFill/>
          </p:spPr>
          <p:txBody>
            <a:bodyPr rtlCol="0" wrap="square">
              <a:spAutoFit/>
            </a:bodyPr>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5" name="TextBox 24"/>
            <p:cNvSpPr txBox="1"/>
            <p:nvPr/>
          </p:nvSpPr>
          <p:spPr>
            <a:xfrm>
              <a:off x="9452418" y="3442894"/>
              <a:ext cx="952631" cy="584631"/>
            </a:xfrm>
            <a:prstGeom prst="rect">
              <a:avLst/>
            </a:prstGeom>
            <a:noFill/>
          </p:spPr>
          <p:txBody>
            <a:bodyPr rtlCol="0" wrap="square">
              <a:spAutoFit/>
            </a:bodyPr>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8" name="Group 7"/>
          <p:cNvGrpSpPr/>
          <p:nvPr/>
        </p:nvGrpSpPr>
        <p:grpSpPr>
          <a:xfrm>
            <a:off x="2052972" y="4850922"/>
            <a:ext cx="2366919" cy="1501707"/>
            <a:chOff x="1260763" y="4599710"/>
            <a:chExt cx="2244436" cy="2036618"/>
          </a:xfrm>
        </p:grpSpPr>
        <p:sp>
          <p:nvSpPr>
            <p:cNvPr id="13" name="Rounded Rectangle 12"/>
            <p:cNvSpPr/>
            <p:nvPr/>
          </p:nvSpPr>
          <p:spPr>
            <a:xfrm>
              <a:off x="1260763" y="4599710"/>
              <a:ext cx="2244436" cy="2036618"/>
            </a:xfrm>
            <a:prstGeom prst="roundRect">
              <a:avLst>
                <a:gd fmla="val 10417"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Rectangle 25"/>
            <p:cNvSpPr/>
            <p:nvPr/>
          </p:nvSpPr>
          <p:spPr>
            <a:xfrm>
              <a:off x="1393046" y="5419827"/>
              <a:ext cx="1979870" cy="719264"/>
            </a:xfrm>
            <a:prstGeom prst="rect">
              <a:avLst/>
            </a:prstGeom>
          </p:spPr>
          <p:txBody>
            <a:bodyPr wrap="square">
              <a:spAutoFit/>
            </a:bodyPr>
            <a:lstStyle/>
            <a:p>
              <a:pPr algn="just">
                <a:lnSpc>
                  <a:spcPct val="120000"/>
                </a:lnSpc>
              </a:pPr>
              <a:r>
                <a:rPr altLang="zh-CN" lang="en-US" smtClean="0"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9" name="TextBox 28"/>
            <p:cNvSpPr txBox="1"/>
            <p:nvPr/>
          </p:nvSpPr>
          <p:spPr>
            <a:xfrm>
              <a:off x="1706177" y="4917434"/>
              <a:ext cx="1353611" cy="471242"/>
            </a:xfrm>
            <a:prstGeom prst="rect">
              <a:avLst/>
            </a:prstGeom>
            <a:noFill/>
          </p:spPr>
          <p:txBody>
            <a:bodyPr rtlCol="0" wrap="none">
              <a:spAutoFit/>
            </a:bodyPr>
            <a:lstStyle/>
            <a:p>
              <a:pPr algn="ctr">
                <a:lnSpc>
                  <a:spcPct val="120000"/>
                </a:lnSpc>
                <a:defRPr b="0" baseline="0" i="0" kern="1200" spc="0" strike="noStrike" sz="1862" u="none">
                  <a:solidFill>
                    <a:srgbClr val="000000">
                      <a:lumMod val="65000"/>
                      <a:lumOff val="35000"/>
                    </a:srgbClr>
                  </a:solidFill>
                  <a:latin charset="0" panose="020b0604020202020204" pitchFamily="34" typeface="Arial"/>
                  <a:ea charset="-122" panose="020b0503020204020204" pitchFamily="34" typeface="微软雅黑"/>
                  <a:cs typeface="+mn-cs"/>
                  <a:sym charset="0" panose="020b0604020202020204" pitchFamily="34" typeface="Arial"/>
                </a:defRPr>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9" name="Group 8"/>
          <p:cNvGrpSpPr/>
          <p:nvPr/>
        </p:nvGrpSpPr>
        <p:grpSpPr>
          <a:xfrm>
            <a:off x="5245917" y="4850922"/>
            <a:ext cx="2366919" cy="1501707"/>
            <a:chOff x="4973782" y="4599710"/>
            <a:chExt cx="2244436" cy="2036618"/>
          </a:xfrm>
        </p:grpSpPr>
        <p:sp>
          <p:nvSpPr>
            <p:cNvPr id="15" name="Rounded Rectangle 14"/>
            <p:cNvSpPr/>
            <p:nvPr/>
          </p:nvSpPr>
          <p:spPr>
            <a:xfrm>
              <a:off x="4973782" y="4599710"/>
              <a:ext cx="2244436" cy="2036618"/>
            </a:xfrm>
            <a:prstGeom prst="roundRect">
              <a:avLst>
                <a:gd fmla="val 10417"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Rectangle 26"/>
            <p:cNvSpPr/>
            <p:nvPr/>
          </p:nvSpPr>
          <p:spPr>
            <a:xfrm>
              <a:off x="5106065" y="5419827"/>
              <a:ext cx="1979870" cy="719264"/>
            </a:xfrm>
            <a:prstGeom prst="rect">
              <a:avLst/>
            </a:prstGeom>
          </p:spPr>
          <p:txBody>
            <a:bodyPr wrap="square">
              <a:spAutoFit/>
            </a:bodyPr>
            <a:lstStyle/>
            <a:p>
              <a:pPr algn="just">
                <a:lnSpc>
                  <a:spcPct val="120000"/>
                </a:lnSpc>
              </a:pPr>
              <a:r>
                <a:rPr altLang="zh-CN" lang="en-US" smtClean="0"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0" name="TextBox 29"/>
            <p:cNvSpPr txBox="1"/>
            <p:nvPr/>
          </p:nvSpPr>
          <p:spPr>
            <a:xfrm>
              <a:off x="5419198" y="4917434"/>
              <a:ext cx="1353611" cy="471242"/>
            </a:xfrm>
            <a:prstGeom prst="rect">
              <a:avLst/>
            </a:prstGeom>
            <a:noFill/>
          </p:spPr>
          <p:txBody>
            <a:bodyPr rtlCol="0" wrap="none">
              <a:spAutoFit/>
            </a:bodyPr>
            <a:lstStyle/>
            <a:p>
              <a:pPr algn="ctr">
                <a:lnSpc>
                  <a:spcPct val="120000"/>
                </a:lnSpc>
                <a:defRPr b="0" baseline="0" i="0" kern="1200" spc="0" strike="noStrike" sz="1862" u="none">
                  <a:solidFill>
                    <a:srgbClr val="000000">
                      <a:lumMod val="65000"/>
                      <a:lumOff val="35000"/>
                    </a:srgbClr>
                  </a:solidFill>
                  <a:latin charset="0" panose="020b0604020202020204" pitchFamily="34" typeface="Arial"/>
                  <a:ea charset="-122" panose="020b0503020204020204" pitchFamily="34" typeface="微软雅黑"/>
                  <a:cs typeface="+mn-cs"/>
                  <a:sym charset="0" panose="020b0604020202020204" pitchFamily="34" typeface="Arial"/>
                </a:defRPr>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12" name="Group 11"/>
          <p:cNvGrpSpPr/>
          <p:nvPr/>
        </p:nvGrpSpPr>
        <p:grpSpPr>
          <a:xfrm>
            <a:off x="8429691" y="4850922"/>
            <a:ext cx="2366919" cy="1501707"/>
            <a:chOff x="8686801" y="4599710"/>
            <a:chExt cx="2244436" cy="2036618"/>
          </a:xfrm>
        </p:grpSpPr>
        <p:sp>
          <p:nvSpPr>
            <p:cNvPr id="16" name="Rounded Rectangle 15"/>
            <p:cNvSpPr/>
            <p:nvPr/>
          </p:nvSpPr>
          <p:spPr>
            <a:xfrm>
              <a:off x="8686801" y="4599710"/>
              <a:ext cx="2244436" cy="2036618"/>
            </a:xfrm>
            <a:prstGeom prst="roundRect">
              <a:avLst>
                <a:gd fmla="val 10417"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Rectangle 27"/>
            <p:cNvSpPr/>
            <p:nvPr/>
          </p:nvSpPr>
          <p:spPr>
            <a:xfrm>
              <a:off x="8819084" y="5419827"/>
              <a:ext cx="1979870" cy="719264"/>
            </a:xfrm>
            <a:prstGeom prst="rect">
              <a:avLst/>
            </a:prstGeom>
          </p:spPr>
          <p:txBody>
            <a:bodyPr wrap="square">
              <a:spAutoFit/>
            </a:bodyPr>
            <a:lstStyle/>
            <a:p>
              <a:pPr algn="just">
                <a:lnSpc>
                  <a:spcPct val="120000"/>
                </a:lnSpc>
              </a:pPr>
              <a:r>
                <a:rPr altLang="zh-CN" lang="en-US" smtClean="0"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1" name="TextBox 30"/>
            <p:cNvSpPr txBox="1"/>
            <p:nvPr/>
          </p:nvSpPr>
          <p:spPr>
            <a:xfrm>
              <a:off x="9132215" y="4917434"/>
              <a:ext cx="1353611" cy="471242"/>
            </a:xfrm>
            <a:prstGeom prst="rect">
              <a:avLst/>
            </a:prstGeom>
            <a:noFill/>
          </p:spPr>
          <p:txBody>
            <a:bodyPr rtlCol="0" wrap="none">
              <a:spAutoFit/>
            </a:bodyPr>
            <a:lstStyle/>
            <a:p>
              <a:pPr algn="ctr">
                <a:lnSpc>
                  <a:spcPct val="120000"/>
                </a:lnSpc>
                <a:defRPr b="0" baseline="0" i="0" kern="1200" spc="0" strike="noStrike" sz="1862" u="none">
                  <a:solidFill>
                    <a:srgbClr val="000000">
                      <a:lumMod val="65000"/>
                      <a:lumOff val="35000"/>
                    </a:srgbClr>
                  </a:solidFill>
                  <a:latin charset="0" panose="020b0604020202020204" pitchFamily="34" typeface="Arial"/>
                  <a:ea charset="-122" panose="020b0503020204020204" pitchFamily="34" typeface="微软雅黑"/>
                  <a:cs typeface="+mn-cs"/>
                  <a:sym charset="0" panose="020b0604020202020204" pitchFamily="34" typeface="Arial"/>
                </a:defRPr>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32"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33"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25102445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10"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childTnLst>
                          </p:cTn>
                        </p:par>
                        <p:par>
                          <p:cTn fill="hold" id="26" nodeType="afterGroup">
                            <p:stCondLst>
                              <p:cond delay="3500"/>
                            </p:stCondLst>
                            <p:childTnLst>
                              <p:par>
                                <p:cTn fill="hold" id="27" nodeType="afterEffect" presetClass="entr" presetID="10"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500" id="29"/>
                                        <p:tgtEl>
                                          <p:spTgt spid="9"/>
                                        </p:tgtEl>
                                      </p:cBhvr>
                                    </p:animEffect>
                                  </p:childTnLst>
                                </p:cTn>
                              </p:par>
                            </p:childTnLst>
                          </p:cTn>
                        </p:par>
                        <p:par>
                          <p:cTn fill="hold" id="30" nodeType="afterGroup">
                            <p:stCondLst>
                              <p:cond delay="4000"/>
                            </p:stCondLst>
                            <p:childTnLst>
                              <p:par>
                                <p:cTn fill="hold" id="31" nodeType="afterEffect" presetClass="entr" presetID="10"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val="0"/>
              </a:ext>
            </a:extLst>
          </a:blip>
          <a:stretch>
            <a:fillRect/>
          </a:stretch>
        </p:blipFill>
        <p:spPr>
          <a:xfrm>
            <a:off x="2756806" y="2126103"/>
            <a:ext cx="3135994" cy="3212672"/>
          </a:xfrm>
          <a:prstGeom prst="rect">
            <a:avLst/>
          </a:prstGeom>
        </p:spPr>
      </p:pic>
      <p:sp>
        <p:nvSpPr>
          <p:cNvPr id="46" name="MH_Others_1"/>
          <p:cNvSpPr txBox="1"/>
          <p:nvPr>
            <p:custDataLst>
              <p:tags r:id="rId4"/>
            </p:custDataLst>
          </p:nvPr>
        </p:nvSpPr>
        <p:spPr>
          <a:xfrm>
            <a:off x="3568054" y="2153285"/>
            <a:ext cx="1513499" cy="2926080"/>
          </a:xfrm>
          <a:prstGeom prst="rect">
            <a:avLst/>
          </a:prstGeom>
          <a:noFill/>
        </p:spPr>
        <p:txBody>
          <a:bodyPr anchor="ctr" anchorCtr="0" bIns="0" lIns="0" rIns="0" rtlCol="0" tIns="0" wrap="square">
            <a:spAutoFit/>
          </a:bodyPr>
          <a:lstStyle/>
          <a:p>
            <a:pPr algn="ctr"/>
            <a:r>
              <a:rPr altLang="zh-CN" b="1" lang="en-US" smtClean="0" sz="4800">
                <a:solidFill>
                  <a:schemeClr val="accent5"/>
                </a:solidFill>
                <a:latin charset="0" panose="020b0604020202020204" pitchFamily="34" typeface="Arial"/>
                <a:ea charset="-122" panose="020b0503020204020204" pitchFamily="34" typeface="微软雅黑"/>
                <a:sym charset="0" panose="020b0604020202020204" pitchFamily="34" typeface="Arial"/>
              </a:rPr>
              <a:t>03</a:t>
            </a:r>
          </a:p>
          <a:p>
            <a:pPr algn="ctr"/>
            <a:r>
              <a:rPr altLang="zh-CN" b="1" lang="en-US" smtClean="0" sz="4800">
                <a:solidFill>
                  <a:schemeClr val="accent5"/>
                </a:solidFill>
                <a:latin charset="0" panose="020b0604020202020204" pitchFamily="34" typeface="Arial"/>
                <a:ea charset="-122" panose="020b0503020204020204" pitchFamily="34" typeface="微软雅黑"/>
                <a:sym charset="0" panose="020b0604020202020204" pitchFamily="34" typeface="Arial"/>
              </a:rPr>
              <a:t>CHAPTER</a:t>
            </a:r>
          </a:p>
        </p:txBody>
      </p:sp>
      <p:sp>
        <p:nvSpPr>
          <p:cNvPr id="10" name="矩形 9"/>
          <p:cNvSpPr/>
          <p:nvPr/>
        </p:nvSpPr>
        <p:spPr>
          <a:xfrm>
            <a:off x="6941601" y="3053648"/>
            <a:ext cx="3866873" cy="670560"/>
          </a:xfrm>
          <a:prstGeom prst="rect">
            <a:avLst/>
          </a:prstGeom>
        </p:spPr>
        <p:txBody>
          <a:bodyPr bIns="0" lIns="0" rIns="0" tIns="0" wrap="square">
            <a:spAutoFit/>
          </a:bodyPr>
          <a:lstStyle/>
          <a:p>
            <a:r>
              <a:rPr altLang="en-US" lang="zh-CN" smtClean="0" sz="44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此处添加标题</a:t>
            </a:r>
          </a:p>
        </p:txBody>
      </p:sp>
      <p:sp>
        <p:nvSpPr>
          <p:cNvPr id="11" name="TextBox 11"/>
          <p:cNvSpPr txBox="1"/>
          <p:nvPr/>
        </p:nvSpPr>
        <p:spPr>
          <a:xfrm>
            <a:off x="6871753" y="3852021"/>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2" name="TextBox 11"/>
          <p:cNvSpPr txBox="1"/>
          <p:nvPr/>
        </p:nvSpPr>
        <p:spPr>
          <a:xfrm>
            <a:off x="8729489" y="3852021"/>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3" name="TextBox 11"/>
          <p:cNvSpPr txBox="1"/>
          <p:nvPr/>
        </p:nvSpPr>
        <p:spPr>
          <a:xfrm>
            <a:off x="6871753" y="4168395"/>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4" name="TextBox 11"/>
          <p:cNvSpPr txBox="1"/>
          <p:nvPr/>
        </p:nvSpPr>
        <p:spPr>
          <a:xfrm>
            <a:off x="8729489" y="4168395"/>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Tree>
    <p:extLst>
      <p:ext uri="{BB962C8B-B14F-4D97-AF65-F5344CB8AC3E}">
        <p14:creationId val="1786443498"/>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heel(1)" transition="in">
                                      <p:cBhvr>
                                        <p:cTn dur="20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46"/>
                                        </p:tgtEl>
                                        <p:attrNameLst>
                                          <p:attrName>style.visibility</p:attrName>
                                        </p:attrNameLst>
                                      </p:cBhvr>
                                      <p:to>
                                        <p:strVal val="visible"/>
                                      </p:to>
                                    </p:set>
                                    <p:anim by="(-#ppt_w*2)" calcmode="lin" valueType="num">
                                      <p:cBhvr rctx="PPT">
                                        <p:cTn autoRev="1" dur="500" fill="hold" id="12">
                                          <p:stCondLst>
                                            <p:cond delay="0"/>
                                          </p:stCondLst>
                                        </p:cTn>
                                        <p:tgtEl>
                                          <p:spTgt spid="46"/>
                                        </p:tgtEl>
                                        <p:attrNameLst>
                                          <p:attrName>ppt_w</p:attrName>
                                        </p:attrNameLst>
                                      </p:cBhvr>
                                    </p:anim>
                                    <p:anim by="(#ppt_w*0.50)" calcmode="lin" valueType="num">
                                      <p:cBhvr>
                                        <p:cTn autoRev="1" decel="50000" dur="500" fill="hold" id="13">
                                          <p:stCondLst>
                                            <p:cond delay="0"/>
                                          </p:stCondLst>
                                        </p:cTn>
                                        <p:tgtEl>
                                          <p:spTgt spid="46"/>
                                        </p:tgtEl>
                                        <p:attrNameLst>
                                          <p:attrName>ppt_x</p:attrName>
                                        </p:attrNameLst>
                                      </p:cBhvr>
                                    </p:anim>
                                    <p:anim calcmode="lin" from="(-#ppt_h/2)" to="(#ppt_y)" valueType="num">
                                      <p:cBhvr>
                                        <p:cTn dur="1000" fill="hold" id="14">
                                          <p:stCondLst>
                                            <p:cond delay="0"/>
                                          </p:stCondLst>
                                        </p:cTn>
                                        <p:tgtEl>
                                          <p:spTgt spid="46"/>
                                        </p:tgtEl>
                                        <p:attrNameLst>
                                          <p:attrName>ppt_y</p:attrName>
                                        </p:attrNameLst>
                                      </p:cBhvr>
                                    </p:anim>
                                    <p:animRot by="21600000">
                                      <p:cBhvr>
                                        <p:cTn dur="1000" fill="hold" id="15">
                                          <p:stCondLst>
                                            <p:cond delay="0"/>
                                          </p:stCondLst>
                                        </p:cTn>
                                        <p:tgtEl>
                                          <p:spTgt spid="46"/>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3" presetSubtype="32">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p:cTn dur="500" fill="hold" id="20"/>
                                        <p:tgtEl>
                                          <p:spTgt spid="10"/>
                                        </p:tgtEl>
                                        <p:attrNameLst>
                                          <p:attrName>ppt_w</p:attrName>
                                        </p:attrNameLst>
                                      </p:cBhvr>
                                      <p:tavLst>
                                        <p:tav tm="0">
                                          <p:val>
                                            <p:strVal val="4*#ppt_w"/>
                                          </p:val>
                                        </p:tav>
                                        <p:tav tm="100000">
                                          <p:val>
                                            <p:strVal val="#ppt_w"/>
                                          </p:val>
                                        </p:tav>
                                      </p:tavLst>
                                    </p:anim>
                                    <p:anim calcmode="lin" valueType="num">
                                      <p:cBhvr>
                                        <p:cTn dur="500" fill="hold" id="21"/>
                                        <p:tgtEl>
                                          <p:spTgt spid="10"/>
                                        </p:tgtEl>
                                        <p:attrNameLst>
                                          <p:attrName>ppt_h</p:attrName>
                                        </p:attrNameLst>
                                      </p:cBhvr>
                                      <p:tavLst>
                                        <p:tav tm="0">
                                          <p:val>
                                            <p:strVal val="4*#ppt_h"/>
                                          </p:val>
                                        </p:tav>
                                        <p:tav tm="100000">
                                          <p:val>
                                            <p:strVal val="#ppt_h"/>
                                          </p:val>
                                        </p:tav>
                                      </p:tavLst>
                                    </p:anim>
                                  </p:childTnLst>
                                </p:cTn>
                              </p:par>
                            </p:childTnLst>
                          </p:cTn>
                        </p:par>
                        <p:par>
                          <p:cTn fill="hold" id="22" nodeType="afterGroup">
                            <p:stCondLst>
                              <p:cond delay="500"/>
                            </p:stCondLst>
                            <p:childTnLst>
                              <p:par>
                                <p:cTn fill="hold" grpId="0" id="23" nodeType="afterEffect" presetClass="entr" presetID="12" presetSubtype="8">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id="25"/>
                                        <p:tgtEl>
                                          <p:spTgt spid="11"/>
                                        </p:tgtEl>
                                        <p:attrNameLst>
                                          <p:attrName>ppt_x</p:attrName>
                                        </p:attrNameLst>
                                      </p:cBhvr>
                                      <p:tavLst>
                                        <p:tav tm="0">
                                          <p:val>
                                            <p:strVal val="#ppt_x-#ppt_w*1.125000"/>
                                          </p:val>
                                        </p:tav>
                                        <p:tav tm="100000">
                                          <p:val>
                                            <p:strVal val="#ppt_x"/>
                                          </p:val>
                                        </p:tav>
                                      </p:tavLst>
                                    </p:anim>
                                    <p:animEffect filter="wipe(right)" transition="in">
                                      <p:cBhvr>
                                        <p:cTn dur="500" id="26"/>
                                        <p:tgtEl>
                                          <p:spTgt spid="11"/>
                                        </p:tgtEl>
                                      </p:cBhvr>
                                    </p:animEffect>
                                  </p:childTnLst>
                                </p:cTn>
                              </p:par>
                            </p:childTnLst>
                          </p:cTn>
                        </p:par>
                        <p:par>
                          <p:cTn fill="hold" id="27" nodeType="afterGroup">
                            <p:stCondLst>
                              <p:cond delay="1000"/>
                            </p:stCondLst>
                            <p:childTnLst>
                              <p:par>
                                <p:cTn fill="hold" grpId="0" id="28" nodeType="afterEffect" presetClass="entr" presetID="12" presetSubtype="8">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id="30"/>
                                        <p:tgtEl>
                                          <p:spTgt spid="12"/>
                                        </p:tgtEl>
                                        <p:attrNameLst>
                                          <p:attrName>ppt_x</p:attrName>
                                        </p:attrNameLst>
                                      </p:cBhvr>
                                      <p:tavLst>
                                        <p:tav tm="0">
                                          <p:val>
                                            <p:strVal val="#ppt_x-#ppt_w*1.125000"/>
                                          </p:val>
                                        </p:tav>
                                        <p:tav tm="100000">
                                          <p:val>
                                            <p:strVal val="#ppt_x"/>
                                          </p:val>
                                        </p:tav>
                                      </p:tavLst>
                                    </p:anim>
                                    <p:animEffect filter="wipe(right)" transition="in">
                                      <p:cBhvr>
                                        <p:cTn dur="500" id="31"/>
                                        <p:tgtEl>
                                          <p:spTgt spid="12"/>
                                        </p:tgtEl>
                                      </p:cBhvr>
                                    </p:animEffect>
                                  </p:childTnLst>
                                </p:cTn>
                              </p:par>
                            </p:childTnLst>
                          </p:cTn>
                        </p:par>
                        <p:par>
                          <p:cTn fill="hold" id="32" nodeType="afterGroup">
                            <p:stCondLst>
                              <p:cond delay="1500"/>
                            </p:stCondLst>
                            <p:childTnLst>
                              <p:par>
                                <p:cTn fill="hold" grpId="0" id="33" nodeType="afterEffect" presetClass="entr" presetID="12" presetSubtype="8">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500" id="35"/>
                                        <p:tgtEl>
                                          <p:spTgt spid="13"/>
                                        </p:tgtEl>
                                        <p:attrNameLst>
                                          <p:attrName>ppt_x</p:attrName>
                                        </p:attrNameLst>
                                      </p:cBhvr>
                                      <p:tavLst>
                                        <p:tav tm="0">
                                          <p:val>
                                            <p:strVal val="#ppt_x-#ppt_w*1.125000"/>
                                          </p:val>
                                        </p:tav>
                                        <p:tav tm="100000">
                                          <p:val>
                                            <p:strVal val="#ppt_x"/>
                                          </p:val>
                                        </p:tav>
                                      </p:tavLst>
                                    </p:anim>
                                    <p:animEffect filter="wipe(right)" transition="in">
                                      <p:cBhvr>
                                        <p:cTn dur="500" id="36"/>
                                        <p:tgtEl>
                                          <p:spTgt spid="13"/>
                                        </p:tgtEl>
                                      </p:cBhvr>
                                    </p:animEffect>
                                  </p:childTnLst>
                                </p:cTn>
                              </p:par>
                            </p:childTnLst>
                          </p:cTn>
                        </p:par>
                        <p:par>
                          <p:cTn fill="hold" id="37" nodeType="afterGroup">
                            <p:stCondLst>
                              <p:cond delay="2000"/>
                            </p:stCondLst>
                            <p:childTnLst>
                              <p:par>
                                <p:cTn fill="hold" grpId="0" id="38" nodeType="afterEffect" presetClass="entr" presetID="12" presetSubtype="8">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id="40"/>
                                        <p:tgtEl>
                                          <p:spTgt spid="14"/>
                                        </p:tgtEl>
                                        <p:attrNameLst>
                                          <p:attrName>ppt_x</p:attrName>
                                        </p:attrNameLst>
                                      </p:cBhvr>
                                      <p:tavLst>
                                        <p:tav tm="0">
                                          <p:val>
                                            <p:strVal val="#ppt_x-#ppt_w*1.125000"/>
                                          </p:val>
                                        </p:tav>
                                        <p:tav tm="100000">
                                          <p:val>
                                            <p:strVal val="#ppt_x"/>
                                          </p:val>
                                        </p:tav>
                                      </p:tavLst>
                                    </p:anim>
                                    <p:animEffect filter="wipe(right)" transition="in">
                                      <p:cBhvr>
                                        <p:cTn dur="500" id="4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10"/>
      <p:bldP grpId="0" spid="11"/>
      <p:bldP grpId="0" spid="12"/>
      <p:bldP grpId="0" spid="13"/>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0"/>
          <p:cNvSpPr txBox="1"/>
          <p:nvPr/>
        </p:nvSpPr>
        <p:spPr>
          <a:xfrm>
            <a:off x="786984" y="5672467"/>
            <a:ext cx="640080" cy="420624"/>
          </a:xfrm>
          <a:prstGeom prst="rect">
            <a:avLst/>
          </a:prstGeom>
          <a:noFill/>
        </p:spPr>
        <p:txBody>
          <a:bodyPr rtlCol="0" wrap="none">
            <a:spAutoFit/>
          </a:bodyPr>
          <a:lstStyle/>
          <a:p>
            <a:pPr algn="just">
              <a:lnSpc>
                <a:spcPct val="120000"/>
              </a:lnSpc>
            </a:pPr>
            <a:r>
              <a:rPr lang="en-US">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10%</a:t>
            </a:r>
          </a:p>
        </p:txBody>
      </p:sp>
      <p:sp>
        <p:nvSpPr>
          <p:cNvPr id="12" name="TextBox 11"/>
          <p:cNvSpPr txBox="1"/>
          <p:nvPr/>
        </p:nvSpPr>
        <p:spPr>
          <a:xfrm>
            <a:off x="2109461" y="5667330"/>
            <a:ext cx="640080" cy="420624"/>
          </a:xfrm>
          <a:prstGeom prst="rect">
            <a:avLst/>
          </a:prstGeom>
          <a:noFill/>
        </p:spPr>
        <p:txBody>
          <a:bodyPr rtlCol="0" wrap="none">
            <a:spAutoFit/>
          </a:bodyPr>
          <a:lstStyle/>
          <a:p>
            <a:pPr algn="just">
              <a:lnSpc>
                <a:spcPct val="120000"/>
              </a:lnSpc>
            </a:pPr>
            <a:r>
              <a:rPr lang="en-US">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a:t>
            </a:r>
          </a:p>
        </p:txBody>
      </p:sp>
      <p:sp>
        <p:nvSpPr>
          <p:cNvPr id="13" name="TextBox 12"/>
          <p:cNvSpPr txBox="1"/>
          <p:nvPr/>
        </p:nvSpPr>
        <p:spPr>
          <a:xfrm>
            <a:off x="3431939" y="5672467"/>
            <a:ext cx="640080" cy="420624"/>
          </a:xfrm>
          <a:prstGeom prst="rect">
            <a:avLst/>
          </a:prstGeom>
          <a:noFill/>
        </p:spPr>
        <p:txBody>
          <a:bodyPr rtlCol="0" wrap="none">
            <a:spAutoFit/>
          </a:bodyPr>
          <a:lstStyle/>
          <a:p>
            <a:pPr algn="just">
              <a:lnSpc>
                <a:spcPct val="120000"/>
              </a:lnSpc>
            </a:pPr>
            <a:r>
              <a:rPr lang="en-US">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30%</a:t>
            </a:r>
          </a:p>
        </p:txBody>
      </p:sp>
      <p:sp>
        <p:nvSpPr>
          <p:cNvPr id="14" name="TextBox 13"/>
          <p:cNvSpPr txBox="1"/>
          <p:nvPr/>
        </p:nvSpPr>
        <p:spPr>
          <a:xfrm>
            <a:off x="4754418" y="5671262"/>
            <a:ext cx="640080" cy="420624"/>
          </a:xfrm>
          <a:prstGeom prst="rect">
            <a:avLst/>
          </a:prstGeom>
          <a:noFill/>
        </p:spPr>
        <p:txBody>
          <a:bodyPr rtlCol="0" wrap="none">
            <a:spAutoFit/>
          </a:bodyPr>
          <a:lstStyle/>
          <a:p>
            <a:pPr algn="just">
              <a:lnSpc>
                <a:spcPct val="120000"/>
              </a:lnSpc>
            </a:pPr>
            <a:r>
              <a:rPr lang="en-US">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40%</a:t>
            </a:r>
          </a:p>
        </p:txBody>
      </p:sp>
      <p:sp>
        <p:nvSpPr>
          <p:cNvPr id="15" name="TextBox 14"/>
          <p:cNvSpPr txBox="1"/>
          <p:nvPr/>
        </p:nvSpPr>
        <p:spPr>
          <a:xfrm>
            <a:off x="6076895" y="5672467"/>
            <a:ext cx="640080" cy="420624"/>
          </a:xfrm>
          <a:prstGeom prst="rect">
            <a:avLst/>
          </a:prstGeom>
          <a:noFill/>
        </p:spPr>
        <p:txBody>
          <a:bodyPr rtlCol="0" wrap="none">
            <a:spAutoFit/>
          </a:bodyPr>
          <a:lstStyle/>
          <a:p>
            <a:pPr algn="just">
              <a:lnSpc>
                <a:spcPct val="120000"/>
              </a:lnSpc>
            </a:pPr>
            <a:r>
              <a:rPr lang="en-US">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50%</a:t>
            </a:r>
          </a:p>
        </p:txBody>
      </p:sp>
      <p:sp>
        <p:nvSpPr>
          <p:cNvPr id="16" name="TextBox 15"/>
          <p:cNvSpPr txBox="1"/>
          <p:nvPr/>
        </p:nvSpPr>
        <p:spPr>
          <a:xfrm>
            <a:off x="7399373" y="5667330"/>
            <a:ext cx="640080" cy="420624"/>
          </a:xfrm>
          <a:prstGeom prst="rect">
            <a:avLst/>
          </a:prstGeom>
          <a:noFill/>
        </p:spPr>
        <p:txBody>
          <a:bodyPr rtlCol="0" wrap="none">
            <a:spAutoFit/>
          </a:bodyPr>
          <a:lstStyle/>
          <a:p>
            <a:pPr algn="just">
              <a:lnSpc>
                <a:spcPct val="120000"/>
              </a:lnSpc>
            </a:pPr>
            <a:r>
              <a:rPr lang="en-US">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60%</a:t>
            </a:r>
          </a:p>
        </p:txBody>
      </p:sp>
      <p:sp>
        <p:nvSpPr>
          <p:cNvPr id="17" name="TextBox 16"/>
          <p:cNvSpPr txBox="1"/>
          <p:nvPr/>
        </p:nvSpPr>
        <p:spPr>
          <a:xfrm>
            <a:off x="8721851" y="5667330"/>
            <a:ext cx="640080" cy="420624"/>
          </a:xfrm>
          <a:prstGeom prst="rect">
            <a:avLst/>
          </a:prstGeom>
          <a:noFill/>
        </p:spPr>
        <p:txBody>
          <a:bodyPr rtlCol="0" wrap="none">
            <a:spAutoFit/>
          </a:bodyPr>
          <a:lstStyle/>
          <a:p>
            <a:pPr algn="just">
              <a:lnSpc>
                <a:spcPct val="120000"/>
              </a:lnSpc>
            </a:pPr>
            <a:r>
              <a:rPr lang="en-US">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sp>
        <p:nvSpPr>
          <p:cNvPr id="18" name="TextBox 17"/>
          <p:cNvSpPr txBox="1"/>
          <p:nvPr/>
        </p:nvSpPr>
        <p:spPr>
          <a:xfrm>
            <a:off x="10044330" y="5667330"/>
            <a:ext cx="640080" cy="420624"/>
          </a:xfrm>
          <a:prstGeom prst="rect">
            <a:avLst/>
          </a:prstGeom>
          <a:noFill/>
        </p:spPr>
        <p:txBody>
          <a:bodyPr rtlCol="0" wrap="none">
            <a:spAutoFit/>
          </a:bodyPr>
          <a:lstStyle/>
          <a:p>
            <a:pPr algn="just">
              <a:lnSpc>
                <a:spcPct val="120000"/>
              </a:lnSpc>
            </a:pPr>
            <a:r>
              <a:rPr lang="en-US">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19" name="TextBox 18"/>
          <p:cNvSpPr txBox="1"/>
          <p:nvPr/>
        </p:nvSpPr>
        <p:spPr>
          <a:xfrm>
            <a:off x="11366812" y="5667330"/>
            <a:ext cx="640080" cy="420624"/>
          </a:xfrm>
          <a:prstGeom prst="rect">
            <a:avLst/>
          </a:prstGeom>
          <a:noFill/>
        </p:spPr>
        <p:txBody>
          <a:bodyPr rtlCol="0" wrap="none">
            <a:spAutoFit/>
          </a:bodyPr>
          <a:lstStyle/>
          <a:p>
            <a:pPr algn="just">
              <a:lnSpc>
                <a:spcPct val="120000"/>
              </a:lnSpc>
            </a:pPr>
            <a:r>
              <a:rPr lang="en-US">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90%</a:t>
            </a:r>
          </a:p>
        </p:txBody>
      </p:sp>
      <p:sp>
        <p:nvSpPr>
          <p:cNvPr id="20" name="Rectangle 19"/>
          <p:cNvSpPr/>
          <p:nvPr/>
        </p:nvSpPr>
        <p:spPr>
          <a:xfrm>
            <a:off x="984787" y="4993808"/>
            <a:ext cx="2225309" cy="578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sz="2000">
                <a:latin charset="0" panose="020b0604020202020204" pitchFamily="34" typeface="Arial"/>
                <a:ea charset="-122" panose="020b0503020204020204" pitchFamily="34" typeface="微软雅黑"/>
                <a:cs typeface="+mn-ea"/>
                <a:sym charset="0" panose="020b0604020202020204" pitchFamily="34" typeface="Arial"/>
              </a:rPr>
              <a:t>2013</a:t>
            </a:r>
          </a:p>
        </p:txBody>
      </p:sp>
      <p:sp>
        <p:nvSpPr>
          <p:cNvPr id="21" name="Rectangle 20"/>
          <p:cNvSpPr/>
          <p:nvPr/>
        </p:nvSpPr>
        <p:spPr>
          <a:xfrm>
            <a:off x="3210095" y="4993808"/>
            <a:ext cx="3619836" cy="57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sz="2000">
                <a:latin charset="0" panose="020b0604020202020204" pitchFamily="34" typeface="Arial"/>
                <a:ea charset="-122" panose="020b0503020204020204" pitchFamily="34" typeface="微软雅黑"/>
                <a:cs typeface="+mn-ea"/>
                <a:sym charset="0" panose="020b0604020202020204" pitchFamily="34" typeface="Arial"/>
              </a:rPr>
              <a:t>2014</a:t>
            </a:r>
          </a:p>
        </p:txBody>
      </p:sp>
      <p:sp>
        <p:nvSpPr>
          <p:cNvPr id="22" name="Rectangle 21"/>
          <p:cNvSpPr/>
          <p:nvPr/>
        </p:nvSpPr>
        <p:spPr>
          <a:xfrm>
            <a:off x="6829932" y="4993808"/>
            <a:ext cx="5044032" cy="578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sz="2000">
                <a:latin charset="0" panose="020b0604020202020204" pitchFamily="34" typeface="Arial"/>
                <a:ea charset="-122" panose="020b0503020204020204" pitchFamily="34" typeface="微软雅黑"/>
                <a:cs typeface="+mn-ea"/>
                <a:sym charset="0" panose="020b0604020202020204" pitchFamily="34" typeface="Arial"/>
              </a:rPr>
              <a:t>2015</a:t>
            </a:r>
          </a:p>
        </p:txBody>
      </p:sp>
      <p:sp>
        <p:nvSpPr>
          <p:cNvPr id="23" name="Freeform 22"/>
          <p:cNvSpPr>
            <a:spLocks noEditPoints="1"/>
          </p:cNvSpPr>
          <p:nvPr/>
        </p:nvSpPr>
        <p:spPr bwMode="auto">
          <a:xfrm>
            <a:off x="9786124" y="2591918"/>
            <a:ext cx="565710" cy="601066"/>
          </a:xfrm>
          <a:custGeom>
            <a:gdLst>
              <a:gd fmla="*/ 75 w 89" name="T0"/>
              <a:gd fmla="*/ 22 h 95" name="T1"/>
              <a:gd fmla="*/ 89 w 89" name="T2"/>
              <a:gd fmla="*/ 53 h 95" name="T3"/>
              <a:gd fmla="*/ 78 w 89" name="T4"/>
              <a:gd fmla="*/ 80 h 95" name="T5"/>
              <a:gd fmla="*/ 47 w 89" name="T6"/>
              <a:gd fmla="*/ 53 h 95" name="T7"/>
              <a:gd fmla="*/ 75 w 89" name="T8"/>
              <a:gd fmla="*/ 22 h 95" name="T9"/>
              <a:gd fmla="*/ 76 w 89" name="T10"/>
              <a:gd fmla="*/ 83 h 95" name="T11"/>
              <a:gd fmla="*/ 69 w 89" name="T12"/>
              <a:gd fmla="*/ 88 h 95" name="T13"/>
              <a:gd fmla="*/ 74 w 89" name="T14"/>
              <a:gd fmla="*/ 81 h 95" name="T15"/>
              <a:gd fmla="*/ 76 w 89" name="T16"/>
              <a:gd fmla="*/ 83 h 95" name="T17"/>
              <a:gd fmla="*/ 64 w 89" name="T18"/>
              <a:gd fmla="*/ 92 h 95" name="T19"/>
              <a:gd fmla="*/ 72 w 89" name="T20"/>
              <a:gd fmla="*/ 79 h 95" name="T21"/>
              <a:gd fmla="*/ 70 w 89" name="T22"/>
              <a:gd fmla="*/ 77 h 95" name="T23"/>
              <a:gd fmla="*/ 60 w 89" name="T24"/>
              <a:gd fmla="*/ 94 h 95" name="T25"/>
              <a:gd fmla="*/ 64 w 89" name="T26"/>
              <a:gd fmla="*/ 92 h 95" name="T27"/>
              <a:gd fmla="*/ 58 w 89" name="T28"/>
              <a:gd fmla="*/ 91 h 95" name="T29"/>
              <a:gd fmla="*/ 67 w 89" name="T30"/>
              <a:gd fmla="*/ 75 h 95" name="T31"/>
              <a:gd fmla="*/ 65 w 89" name="T32"/>
              <a:gd fmla="*/ 74 h 95" name="T33"/>
              <a:gd fmla="*/ 57 w 89" name="T34"/>
              <a:gd fmla="*/ 88 h 95" name="T35"/>
              <a:gd fmla="*/ 58 w 89" name="T36"/>
              <a:gd fmla="*/ 91 h 95" name="T37"/>
              <a:gd fmla="*/ 56 w 89" name="T38"/>
              <a:gd fmla="*/ 84 h 95" name="T39"/>
              <a:gd fmla="*/ 63 w 89" name="T40"/>
              <a:gd fmla="*/ 72 h 95" name="T41"/>
              <a:gd fmla="*/ 61 w 89" name="T42"/>
              <a:gd fmla="*/ 70 h 95" name="T43"/>
              <a:gd fmla="*/ 55 w 89" name="T44"/>
              <a:gd fmla="*/ 81 h 95" name="T45"/>
              <a:gd fmla="*/ 56 w 89" name="T46"/>
              <a:gd fmla="*/ 84 h 95" name="T47"/>
              <a:gd fmla="*/ 53 w 89" name="T48"/>
              <a:gd fmla="*/ 78 h 95" name="T49"/>
              <a:gd fmla="*/ 59 w 89" name="T50"/>
              <a:gd fmla="*/ 68 h 95" name="T51"/>
              <a:gd fmla="*/ 57 w 89" name="T52"/>
              <a:gd fmla="*/ 66 h 95" name="T53"/>
              <a:gd fmla="*/ 52 w 89" name="T54"/>
              <a:gd fmla="*/ 75 h 95" name="T55"/>
              <a:gd fmla="*/ 53 w 89" name="T56"/>
              <a:gd fmla="*/ 78 h 95" name="T57"/>
              <a:gd fmla="*/ 51 w 89" name="T58"/>
              <a:gd fmla="*/ 71 h 95" name="T59"/>
              <a:gd fmla="*/ 55 w 89" name="T60"/>
              <a:gd fmla="*/ 64 h 95" name="T61"/>
              <a:gd fmla="*/ 53 w 89" name="T62"/>
              <a:gd fmla="*/ 62 h 95" name="T63"/>
              <a:gd fmla="*/ 50 w 89" name="T64"/>
              <a:gd fmla="*/ 68 h 95" name="T65"/>
              <a:gd fmla="*/ 51 w 89" name="T66"/>
              <a:gd fmla="*/ 71 h 95" name="T67"/>
              <a:gd fmla="*/ 48 w 89" name="T68"/>
              <a:gd fmla="*/ 65 h 95" name="T69"/>
              <a:gd fmla="*/ 51 w 89" name="T70"/>
              <a:gd fmla="*/ 61 h 95" name="T71"/>
              <a:gd fmla="*/ 49 w 89" name="T72"/>
              <a:gd fmla="*/ 59 h 95" name="T73"/>
              <a:gd fmla="*/ 47 w 89" name="T74"/>
              <a:gd fmla="*/ 61 h 95" name="T75"/>
              <a:gd fmla="*/ 48 w 89" name="T76"/>
              <a:gd fmla="*/ 65 h 95" name="T77"/>
              <a:gd fmla="*/ 46 w 89" name="T78"/>
              <a:gd fmla="*/ 58 h 95" name="T79"/>
              <a:gd fmla="*/ 45 w 89" name="T80"/>
              <a:gd fmla="*/ 55 h 95" name="T81"/>
              <a:gd fmla="*/ 47 w 89" name="T82"/>
              <a:gd fmla="*/ 57 h 95" name="T83"/>
              <a:gd fmla="*/ 46 w 89" name="T84"/>
              <a:gd fmla="*/ 58 h 95" name="T85"/>
              <a:gd fmla="*/ 59 w 89" name="T86"/>
              <a:gd fmla="*/ 17 h 95" name="T87"/>
              <a:gd fmla="*/ 41 w 89" name="T88"/>
              <a:gd fmla="*/ 54 h 95" name="T89"/>
              <a:gd fmla="*/ 36 w 89" name="T90"/>
              <a:gd fmla="*/ 13 h 95" name="T91"/>
              <a:gd fmla="*/ 0 w 89" name="T92"/>
              <a:gd fmla="*/ 54 h 95" name="T93"/>
              <a:gd fmla="*/ 41 w 89" name="T94"/>
              <a:gd fmla="*/ 95 h 95" name="T95"/>
              <a:gd fmla="*/ 55 w 89" name="T96"/>
              <a:gd fmla="*/ 93 h 95" name="T97"/>
              <a:gd fmla="*/ 41 w 89" name="T98"/>
              <a:gd fmla="*/ 54 h 95" name="T99"/>
              <a:gd fmla="*/ 68 w 89" name="T100"/>
              <a:gd fmla="*/ 23 h 95" name="T101"/>
              <a:gd fmla="*/ 59 w 89" name="T102"/>
              <a:gd fmla="*/ 17 h 95" name="T103"/>
              <a:gd fmla="*/ 43 w 89" name="T104"/>
              <a:gd fmla="*/ 0 h 95" name="T105"/>
              <a:gd fmla="*/ 38 w 89" name="T106"/>
              <a:gd fmla="*/ 0 h 95" name="T107"/>
              <a:gd fmla="*/ 43 w 89" name="T108"/>
              <a:gd fmla="*/ 41 h 95" name="T109"/>
              <a:gd fmla="*/ 61 w 89" name="T110"/>
              <a:gd fmla="*/ 4 h 95" name="T111"/>
              <a:gd fmla="*/ 43 w 89" name="T112"/>
              <a:gd fmla="*/ 0 h 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 w="89">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a:spLocks noEditPoints="1"/>
          </p:cNvSpPr>
          <p:nvPr/>
        </p:nvSpPr>
        <p:spPr bwMode="auto">
          <a:xfrm>
            <a:off x="6083173" y="2612543"/>
            <a:ext cx="692404" cy="559817"/>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a:spLocks noEditPoints="1"/>
          </p:cNvSpPr>
          <p:nvPr/>
        </p:nvSpPr>
        <p:spPr bwMode="auto">
          <a:xfrm>
            <a:off x="2553095" y="2553615"/>
            <a:ext cx="462585" cy="677673"/>
          </a:xfrm>
          <a:custGeom>
            <a:gdLst>
              <a:gd fmla="*/ 16 w 73" name="T0"/>
              <a:gd fmla="*/ 77 h 107" name="T1"/>
              <a:gd fmla="*/ 57 w 73" name="T2"/>
              <a:gd fmla="*/ 77 h 107" name="T3"/>
              <a:gd fmla="*/ 52 w 73" name="T4"/>
              <a:gd fmla="*/ 101 h 107" name="T5"/>
              <a:gd fmla="*/ 45 w 73" name="T6"/>
              <a:gd fmla="*/ 101 h 107" name="T7"/>
              <a:gd fmla="*/ 37 w 73" name="T8"/>
              <a:gd fmla="*/ 107 h 107" name="T9"/>
              <a:gd fmla="*/ 29 w 73" name="T10"/>
              <a:gd fmla="*/ 101 h 107" name="T11"/>
              <a:gd fmla="*/ 21 w 73" name="T12"/>
              <a:gd fmla="*/ 101 h 107" name="T13"/>
              <a:gd fmla="*/ 16 w 73" name="T14"/>
              <a:gd fmla="*/ 77 h 107" name="T15"/>
              <a:gd fmla="*/ 51 w 73" name="T16"/>
              <a:gd fmla="*/ 29 h 107" name="T17"/>
              <a:gd fmla="*/ 52 w 73" name="T18"/>
              <a:gd fmla="*/ 35 h 107" name="T19"/>
              <a:gd fmla="*/ 51 w 73" name="T20"/>
              <a:gd fmla="*/ 37 h 107" name="T21"/>
              <a:gd fmla="*/ 53 w 73" name="T22"/>
              <a:gd fmla="*/ 38 h 107" name="T23"/>
              <a:gd fmla="*/ 52 w 73" name="T24"/>
              <a:gd fmla="*/ 42 h 107" name="T25"/>
              <a:gd fmla="*/ 50 w 73" name="T26"/>
              <a:gd fmla="*/ 42 h 107" name="T27"/>
              <a:gd fmla="*/ 52 w 73" name="T28"/>
              <a:gd fmla="*/ 44 h 107" name="T29"/>
              <a:gd fmla="*/ 51 w 73" name="T30"/>
              <a:gd fmla="*/ 47 h 107" name="T31"/>
              <a:gd fmla="*/ 50 w 73" name="T32"/>
              <a:gd fmla="*/ 48 h 107" name="T33"/>
              <a:gd fmla="*/ 51 w 73" name="T34"/>
              <a:gd fmla="*/ 49 h 107" name="T35"/>
              <a:gd fmla="*/ 50 w 73" name="T36"/>
              <a:gd fmla="*/ 53 h 107" name="T37"/>
              <a:gd fmla="*/ 47 w 73" name="T38"/>
              <a:gd fmla="*/ 54 h 107" name="T39"/>
              <a:gd fmla="*/ 29 w 73" name="T40"/>
              <a:gd fmla="*/ 49 h 107" name="T41"/>
              <a:gd fmla="*/ 21 w 73" name="T42"/>
              <a:gd fmla="*/ 49 h 107" name="T43"/>
              <a:gd fmla="*/ 21 w 73" name="T44"/>
              <a:gd fmla="*/ 32 h 107" name="T45"/>
              <a:gd fmla="*/ 28 w 73" name="T46"/>
              <a:gd fmla="*/ 31 h 107" name="T47"/>
              <a:gd fmla="*/ 42 w 73" name="T48"/>
              <a:gd fmla="*/ 16 h 107" name="T49"/>
              <a:gd fmla="*/ 38 w 73" name="T50"/>
              <a:gd fmla="*/ 30 h 107" name="T51"/>
              <a:gd fmla="*/ 51 w 73" name="T52"/>
              <a:gd fmla="*/ 29 h 107" name="T53"/>
              <a:gd fmla="*/ 15 w 73" name="T54"/>
              <a:gd fmla="*/ 71 h 107" name="T55"/>
              <a:gd fmla="*/ 25 w 73" name="T56"/>
              <a:gd fmla="*/ 71 h 107" name="T57"/>
              <a:gd fmla="*/ 17 w 73" name="T58"/>
              <a:gd fmla="*/ 48 h 107" name="T59"/>
              <a:gd fmla="*/ 11 w 73" name="T60"/>
              <a:gd fmla="*/ 29 h 107" name="T61"/>
              <a:gd fmla="*/ 23 w 73" name="T62"/>
              <a:gd fmla="*/ 13 h 107" name="T63"/>
              <a:gd fmla="*/ 37 w 73" name="T64"/>
              <a:gd fmla="*/ 11 h 107" name="T65"/>
              <a:gd fmla="*/ 50 w 73" name="T66"/>
              <a:gd fmla="*/ 14 h 107" name="T67"/>
              <a:gd fmla="*/ 62 w 73" name="T68"/>
              <a:gd fmla="*/ 29 h 107" name="T69"/>
              <a:gd fmla="*/ 56 w 73" name="T70"/>
              <a:gd fmla="*/ 48 h 107" name="T71"/>
              <a:gd fmla="*/ 48 w 73" name="T72"/>
              <a:gd fmla="*/ 71 h 107" name="T73"/>
              <a:gd fmla="*/ 58 w 73" name="T74"/>
              <a:gd fmla="*/ 71 h 107" name="T75"/>
              <a:gd fmla="*/ 65 w 73" name="T76"/>
              <a:gd fmla="*/ 52 h 107" name="T77"/>
              <a:gd fmla="*/ 71 w 73" name="T78"/>
              <a:gd fmla="*/ 27 h 107" name="T79"/>
              <a:gd fmla="*/ 55 w 73" name="T80"/>
              <a:gd fmla="*/ 5 h 107" name="T81"/>
              <a:gd fmla="*/ 37 w 73" name="T82"/>
              <a:gd fmla="*/ 1 h 107" name="T83"/>
              <a:gd fmla="*/ 19 w 73" name="T84"/>
              <a:gd fmla="*/ 5 h 107" name="T85"/>
              <a:gd fmla="*/ 2 w 73" name="T86"/>
              <a:gd fmla="*/ 27 h 107" name="T87"/>
              <a:gd fmla="*/ 8 w 73" name="T88"/>
              <a:gd fmla="*/ 53 h 107" name="T89"/>
              <a:gd fmla="*/ 15 w 73" name="T90"/>
              <a:gd fmla="*/ 71 h 1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 w="73">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 name="Group 3"/>
          <p:cNvGrpSpPr/>
          <p:nvPr/>
        </p:nvGrpSpPr>
        <p:grpSpPr>
          <a:xfrm>
            <a:off x="1624696" y="3425754"/>
            <a:ext cx="2319384" cy="825847"/>
            <a:chOff x="1469669" y="2631524"/>
            <a:chExt cx="2339926" cy="853899"/>
          </a:xfrm>
        </p:grpSpPr>
        <p:sp>
          <p:nvSpPr>
            <p:cNvPr id="26" name="TextBox 25"/>
            <p:cNvSpPr txBox="1"/>
            <p:nvPr/>
          </p:nvSpPr>
          <p:spPr>
            <a:xfrm>
              <a:off x="1919568" y="2631523"/>
              <a:ext cx="1440123" cy="359275"/>
            </a:xfrm>
            <a:prstGeom prst="rect">
              <a:avLst/>
            </a:prstGeom>
            <a:noFill/>
          </p:spPr>
          <p:txBody>
            <a:bodyPr rtlCol="0" wrap="none">
              <a:spAutoFit/>
            </a:bodyPr>
            <a:lstStyle/>
            <a:p>
              <a:pPr algn="just">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7" name="Rectangle 26"/>
            <p:cNvSpPr/>
            <p:nvPr/>
          </p:nvSpPr>
          <p:spPr>
            <a:xfrm>
              <a:off x="1469669" y="2931702"/>
              <a:ext cx="2339926" cy="548367"/>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5" name="Group 4"/>
          <p:cNvGrpSpPr/>
          <p:nvPr/>
        </p:nvGrpSpPr>
        <p:grpSpPr>
          <a:xfrm>
            <a:off x="5269685" y="3425755"/>
            <a:ext cx="2319384" cy="825847"/>
            <a:chOff x="4926037" y="2631524"/>
            <a:chExt cx="2339926" cy="853899"/>
          </a:xfrm>
        </p:grpSpPr>
        <p:sp>
          <p:nvSpPr>
            <p:cNvPr id="28" name="TextBox 27"/>
            <p:cNvSpPr txBox="1"/>
            <p:nvPr/>
          </p:nvSpPr>
          <p:spPr>
            <a:xfrm>
              <a:off x="5375936" y="2631524"/>
              <a:ext cx="1440123" cy="359275"/>
            </a:xfrm>
            <a:prstGeom prst="rect">
              <a:avLst/>
            </a:prstGeom>
            <a:noFill/>
          </p:spPr>
          <p:txBody>
            <a:bodyPr rtlCol="0" wrap="none">
              <a:spAutoFit/>
            </a:bodyPr>
            <a:lstStyle/>
            <a:p>
              <a:pPr algn="just">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9" name="Rectangle 28"/>
            <p:cNvSpPr/>
            <p:nvPr/>
          </p:nvSpPr>
          <p:spPr>
            <a:xfrm>
              <a:off x="4926037" y="2931701"/>
              <a:ext cx="2339926" cy="548367"/>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6" name="Group 5"/>
          <p:cNvGrpSpPr/>
          <p:nvPr/>
        </p:nvGrpSpPr>
        <p:grpSpPr>
          <a:xfrm>
            <a:off x="8914673" y="3425755"/>
            <a:ext cx="2319384" cy="825847"/>
            <a:chOff x="8382405" y="2631524"/>
            <a:chExt cx="2339926" cy="853899"/>
          </a:xfrm>
        </p:grpSpPr>
        <p:sp>
          <p:nvSpPr>
            <p:cNvPr id="32" name="TextBox 31"/>
            <p:cNvSpPr txBox="1"/>
            <p:nvPr/>
          </p:nvSpPr>
          <p:spPr>
            <a:xfrm>
              <a:off x="8832304" y="2631524"/>
              <a:ext cx="1440123" cy="359275"/>
            </a:xfrm>
            <a:prstGeom prst="rect">
              <a:avLst/>
            </a:prstGeom>
            <a:noFill/>
          </p:spPr>
          <p:txBody>
            <a:bodyPr rtlCol="0" wrap="none">
              <a:spAutoFit/>
            </a:bodyPr>
            <a:lstStyle/>
            <a:p>
              <a:pPr algn="just">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3" name="Rectangle 32"/>
            <p:cNvSpPr/>
            <p:nvPr/>
          </p:nvSpPr>
          <p:spPr>
            <a:xfrm>
              <a:off x="8382405" y="2931701"/>
              <a:ext cx="2339926" cy="548367"/>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30"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31"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1042493297"/>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id="7"/>
                                        <p:tgtEl>
                                          <p:spTgt spid="25"/>
                                        </p:tgtEl>
                                        <p:attrNameLst>
                                          <p:attrName>ppt_y</p:attrName>
                                        </p:attrNameLst>
                                      </p:cBhvr>
                                      <p:tavLst>
                                        <p:tav tm="0">
                                          <p:val>
                                            <p:strVal val="#ppt_y+#ppt_h*1.125000"/>
                                          </p:val>
                                        </p:tav>
                                        <p:tav tm="100000">
                                          <p:val>
                                            <p:strVal val="#ppt_y"/>
                                          </p:val>
                                        </p:tav>
                                      </p:tavLst>
                                    </p:anim>
                                    <p:animEffect filter="wipe(up)" transition="in">
                                      <p:cBhvr>
                                        <p:cTn dur="500" id="8"/>
                                        <p:tgtEl>
                                          <p:spTgt spid="25"/>
                                        </p:tgtEl>
                                      </p:cBhvr>
                                    </p:animEffect>
                                  </p:childTnLst>
                                </p:cTn>
                              </p:par>
                              <p:par>
                                <p:cTn fill="hold" id="9" nodeType="withEffect" presetClass="entr" presetID="12" presetSubtype="1">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id="11"/>
                                        <p:tgtEl>
                                          <p:spTgt spid="4"/>
                                        </p:tgtEl>
                                        <p:attrNameLst>
                                          <p:attrName>ppt_y</p:attrName>
                                        </p:attrNameLst>
                                      </p:cBhvr>
                                      <p:tavLst>
                                        <p:tav tm="0">
                                          <p:val>
                                            <p:strVal val="#ppt_y-#ppt_h*1.125000"/>
                                          </p:val>
                                        </p:tav>
                                        <p:tav tm="100000">
                                          <p:val>
                                            <p:strVal val="#ppt_y"/>
                                          </p:val>
                                        </p:tav>
                                      </p:tavLst>
                                    </p:anim>
                                    <p:animEffect filter="wipe(down)" transition="in">
                                      <p:cBhvr>
                                        <p:cTn dur="500" id="12"/>
                                        <p:tgtEl>
                                          <p:spTgt spid="4"/>
                                        </p:tgtEl>
                                      </p:cBhvr>
                                    </p:animEffect>
                                  </p:childTnLst>
                                </p:cTn>
                              </p:par>
                            </p:childTnLst>
                          </p:cTn>
                        </p:par>
                        <p:par>
                          <p:cTn fill="hold" id="13" nodeType="afterGroup">
                            <p:stCondLst>
                              <p:cond delay="500"/>
                            </p:stCondLst>
                            <p:childTnLst>
                              <p:par>
                                <p:cTn fill="hold" grpId="0" id="14" nodeType="afterEffect" presetClass="entr" presetID="12" presetSubtype="4">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500" id="16"/>
                                        <p:tgtEl>
                                          <p:spTgt spid="24"/>
                                        </p:tgtEl>
                                        <p:attrNameLst>
                                          <p:attrName>ppt_y</p:attrName>
                                        </p:attrNameLst>
                                      </p:cBhvr>
                                      <p:tavLst>
                                        <p:tav tm="0">
                                          <p:val>
                                            <p:strVal val="#ppt_y+#ppt_h*1.125000"/>
                                          </p:val>
                                        </p:tav>
                                        <p:tav tm="100000">
                                          <p:val>
                                            <p:strVal val="#ppt_y"/>
                                          </p:val>
                                        </p:tav>
                                      </p:tavLst>
                                    </p:anim>
                                    <p:animEffect filter="wipe(up)" transition="in">
                                      <p:cBhvr>
                                        <p:cTn dur="500" id="17"/>
                                        <p:tgtEl>
                                          <p:spTgt spid="24"/>
                                        </p:tgtEl>
                                      </p:cBhvr>
                                    </p:animEffect>
                                  </p:childTnLst>
                                </p:cTn>
                              </p:par>
                              <p:par>
                                <p:cTn fill="hold" id="18" nodeType="withEffect" presetClass="entr" presetID="12" presetSubtype="1">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500" id="20"/>
                                        <p:tgtEl>
                                          <p:spTgt spid="5"/>
                                        </p:tgtEl>
                                        <p:attrNameLst>
                                          <p:attrName>ppt_y</p:attrName>
                                        </p:attrNameLst>
                                      </p:cBhvr>
                                      <p:tavLst>
                                        <p:tav tm="0">
                                          <p:val>
                                            <p:strVal val="#ppt_y-#ppt_h*1.125000"/>
                                          </p:val>
                                        </p:tav>
                                        <p:tav tm="100000">
                                          <p:val>
                                            <p:strVal val="#ppt_y"/>
                                          </p:val>
                                        </p:tav>
                                      </p:tavLst>
                                    </p:anim>
                                    <p:animEffect filter="wipe(down)" transition="in">
                                      <p:cBhvr>
                                        <p:cTn dur="500" id="21"/>
                                        <p:tgtEl>
                                          <p:spTgt spid="5"/>
                                        </p:tgtEl>
                                      </p:cBhvr>
                                    </p:animEffect>
                                  </p:childTnLst>
                                </p:cTn>
                              </p:par>
                            </p:childTnLst>
                          </p:cTn>
                        </p:par>
                        <p:par>
                          <p:cTn fill="hold" id="22" nodeType="afterGroup">
                            <p:stCondLst>
                              <p:cond delay="1000"/>
                            </p:stCondLst>
                            <p:childTnLst>
                              <p:par>
                                <p:cTn fill="hold" grpId="0" id="23" nodeType="afterEffect" presetClass="entr" presetID="12" presetSubtype="4">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500" id="25"/>
                                        <p:tgtEl>
                                          <p:spTgt spid="23"/>
                                        </p:tgtEl>
                                        <p:attrNameLst>
                                          <p:attrName>ppt_y</p:attrName>
                                        </p:attrNameLst>
                                      </p:cBhvr>
                                      <p:tavLst>
                                        <p:tav tm="0">
                                          <p:val>
                                            <p:strVal val="#ppt_y+#ppt_h*1.125000"/>
                                          </p:val>
                                        </p:tav>
                                        <p:tav tm="100000">
                                          <p:val>
                                            <p:strVal val="#ppt_y"/>
                                          </p:val>
                                        </p:tav>
                                      </p:tavLst>
                                    </p:anim>
                                    <p:animEffect filter="wipe(up)" transition="in">
                                      <p:cBhvr>
                                        <p:cTn dur="500" id="26"/>
                                        <p:tgtEl>
                                          <p:spTgt spid="23"/>
                                        </p:tgtEl>
                                      </p:cBhvr>
                                    </p:animEffect>
                                  </p:childTnLst>
                                </p:cTn>
                              </p:par>
                              <p:par>
                                <p:cTn fill="hold" id="27" nodeType="withEffect" presetClass="entr" presetID="12" presetSubtype="1">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additive="base">
                                        <p:cTn dur="500" id="29"/>
                                        <p:tgtEl>
                                          <p:spTgt spid="6"/>
                                        </p:tgtEl>
                                        <p:attrNameLst>
                                          <p:attrName>ppt_y</p:attrName>
                                        </p:attrNameLst>
                                      </p:cBhvr>
                                      <p:tavLst>
                                        <p:tav tm="0">
                                          <p:val>
                                            <p:strVal val="#ppt_y-#ppt_h*1.125000"/>
                                          </p:val>
                                        </p:tav>
                                        <p:tav tm="100000">
                                          <p:val>
                                            <p:strVal val="#ppt_y"/>
                                          </p:val>
                                        </p:tav>
                                      </p:tavLst>
                                    </p:anim>
                                    <p:animEffect filter="wipe(down)" transition="in">
                                      <p:cBhvr>
                                        <p:cTn dur="500" id="30"/>
                                        <p:tgtEl>
                                          <p:spTgt spid="6"/>
                                        </p:tgtEl>
                                      </p:cBhvr>
                                    </p:animEffect>
                                  </p:childTnLst>
                                </p:cTn>
                              </p:par>
                            </p:childTnLst>
                          </p:cTn>
                        </p:par>
                        <p:par>
                          <p:cTn fill="hold" id="31" nodeType="afterGroup">
                            <p:stCondLst>
                              <p:cond delay="1500"/>
                            </p:stCondLst>
                            <p:childTnLst>
                              <p:par>
                                <p:cTn fill="hold" grpId="0" id="32" nodeType="afterEffect" presetClass="entr" presetID="22" presetSubtype="8">
                                  <p:stCondLst>
                                    <p:cond delay="0"/>
                                  </p:stCondLst>
                                  <p:childTnLst>
                                    <p:set>
                                      <p:cBhvr>
                                        <p:cTn dur="1" fill="hold" id="33">
                                          <p:stCondLst>
                                            <p:cond delay="0"/>
                                          </p:stCondLst>
                                        </p:cTn>
                                        <p:tgtEl>
                                          <p:spTgt spid="22"/>
                                        </p:tgtEl>
                                        <p:attrNameLst>
                                          <p:attrName>style.visibility</p:attrName>
                                        </p:attrNameLst>
                                      </p:cBhvr>
                                      <p:to>
                                        <p:strVal val="visible"/>
                                      </p:to>
                                    </p:set>
                                    <p:animEffect filter="wipe(left)" transition="in">
                                      <p:cBhvr>
                                        <p:cTn dur="500" id="34"/>
                                        <p:tgtEl>
                                          <p:spTgt spid="22"/>
                                        </p:tgtEl>
                                      </p:cBhvr>
                                    </p:animEffect>
                                  </p:childTnLst>
                                </p:cTn>
                              </p:par>
                            </p:childTnLst>
                          </p:cTn>
                        </p:par>
                        <p:par>
                          <p:cTn fill="hold" id="35" nodeType="afterGroup">
                            <p:stCondLst>
                              <p:cond delay="2000"/>
                            </p:stCondLst>
                            <p:childTnLst>
                              <p:par>
                                <p:cTn fill="hold" grpId="0" id="36" nodeType="afterEffect" presetClass="entr" presetID="22" presetSubtype="8">
                                  <p:stCondLst>
                                    <p:cond delay="0"/>
                                  </p:stCondLst>
                                  <p:childTnLst>
                                    <p:set>
                                      <p:cBhvr>
                                        <p:cTn dur="1" fill="hold" id="37">
                                          <p:stCondLst>
                                            <p:cond delay="0"/>
                                          </p:stCondLst>
                                        </p:cTn>
                                        <p:tgtEl>
                                          <p:spTgt spid="21"/>
                                        </p:tgtEl>
                                        <p:attrNameLst>
                                          <p:attrName>style.visibility</p:attrName>
                                        </p:attrNameLst>
                                      </p:cBhvr>
                                      <p:to>
                                        <p:strVal val="visible"/>
                                      </p:to>
                                    </p:set>
                                    <p:animEffect filter="wipe(left)" transition="in">
                                      <p:cBhvr>
                                        <p:cTn dur="500" id="38"/>
                                        <p:tgtEl>
                                          <p:spTgt spid="21"/>
                                        </p:tgtEl>
                                      </p:cBhvr>
                                    </p:animEffect>
                                  </p:childTnLst>
                                </p:cTn>
                              </p:par>
                            </p:childTnLst>
                          </p:cTn>
                        </p:par>
                        <p:par>
                          <p:cTn fill="hold" id="39" nodeType="afterGroup">
                            <p:stCondLst>
                              <p:cond delay="2500"/>
                            </p:stCondLst>
                            <p:childTnLst>
                              <p:par>
                                <p:cTn fill="hold" grpId="0" id="40" nodeType="afterEffect" presetClass="entr" presetID="22" presetSubtype="8">
                                  <p:stCondLst>
                                    <p:cond delay="0"/>
                                  </p:stCondLst>
                                  <p:childTnLst>
                                    <p:set>
                                      <p:cBhvr>
                                        <p:cTn dur="1" fill="hold" id="41">
                                          <p:stCondLst>
                                            <p:cond delay="0"/>
                                          </p:stCondLst>
                                        </p:cTn>
                                        <p:tgtEl>
                                          <p:spTgt spid="20"/>
                                        </p:tgtEl>
                                        <p:attrNameLst>
                                          <p:attrName>style.visibility</p:attrName>
                                        </p:attrNameLst>
                                      </p:cBhvr>
                                      <p:to>
                                        <p:strVal val="visible"/>
                                      </p:to>
                                    </p:set>
                                    <p:animEffect filter="wipe(left)" transition="in">
                                      <p:cBhvr>
                                        <p:cTn dur="500" id="42"/>
                                        <p:tgtEl>
                                          <p:spTgt spid="20"/>
                                        </p:tgtEl>
                                      </p:cBhvr>
                                    </p:animEffect>
                                  </p:childTnLst>
                                </p:cTn>
                              </p:par>
                            </p:childTnLst>
                          </p:cTn>
                        </p:par>
                        <p:par>
                          <p:cTn fill="hold" id="43" nodeType="afterGroup">
                            <p:stCondLst>
                              <p:cond delay="3000"/>
                            </p:stCondLst>
                            <p:childTnLst>
                              <p:par>
                                <p:cTn fill="hold" grpId="0" id="44" nodeType="afterEffect" presetClass="entr" presetID="10" presetSubtype="0">
                                  <p:stCondLst>
                                    <p:cond delay="0"/>
                                  </p:stCondLst>
                                  <p:childTnLst>
                                    <p:set>
                                      <p:cBhvr>
                                        <p:cTn dur="1" fill="hold" id="45">
                                          <p:stCondLst>
                                            <p:cond delay="0"/>
                                          </p:stCondLst>
                                        </p:cTn>
                                        <p:tgtEl>
                                          <p:spTgt spid="11"/>
                                        </p:tgtEl>
                                        <p:attrNameLst>
                                          <p:attrName>style.visibility</p:attrName>
                                        </p:attrNameLst>
                                      </p:cBhvr>
                                      <p:to>
                                        <p:strVal val="visible"/>
                                      </p:to>
                                    </p:set>
                                    <p:animEffect filter="fade" transition="in">
                                      <p:cBhvr>
                                        <p:cTn dur="500" id="46"/>
                                        <p:tgtEl>
                                          <p:spTgt spid="11"/>
                                        </p:tgtEl>
                                      </p:cBhvr>
                                    </p:animEffect>
                                  </p:childTnLst>
                                </p:cTn>
                              </p:par>
                            </p:childTnLst>
                          </p:cTn>
                        </p:par>
                        <p:par>
                          <p:cTn fill="hold" id="47" nodeType="afterGroup">
                            <p:stCondLst>
                              <p:cond delay="3500"/>
                            </p:stCondLst>
                            <p:childTnLst>
                              <p:par>
                                <p:cTn fill="hold" grpId="0" id="48" nodeType="afterEffect" presetClass="entr" presetID="10" presetSubtype="0">
                                  <p:stCondLst>
                                    <p:cond delay="0"/>
                                  </p:stCondLst>
                                  <p:childTnLst>
                                    <p:set>
                                      <p:cBhvr>
                                        <p:cTn dur="1" fill="hold" id="49">
                                          <p:stCondLst>
                                            <p:cond delay="0"/>
                                          </p:stCondLst>
                                        </p:cTn>
                                        <p:tgtEl>
                                          <p:spTgt spid="12"/>
                                        </p:tgtEl>
                                        <p:attrNameLst>
                                          <p:attrName>style.visibility</p:attrName>
                                        </p:attrNameLst>
                                      </p:cBhvr>
                                      <p:to>
                                        <p:strVal val="visible"/>
                                      </p:to>
                                    </p:set>
                                    <p:animEffect filter="fade" transition="in">
                                      <p:cBhvr>
                                        <p:cTn dur="500" id="50"/>
                                        <p:tgtEl>
                                          <p:spTgt spid="12"/>
                                        </p:tgtEl>
                                      </p:cBhvr>
                                    </p:animEffect>
                                  </p:childTnLst>
                                </p:cTn>
                              </p:par>
                            </p:childTnLst>
                          </p:cTn>
                        </p:par>
                        <p:par>
                          <p:cTn fill="hold" id="51" nodeType="afterGroup">
                            <p:stCondLst>
                              <p:cond delay="4000"/>
                            </p:stCondLst>
                            <p:childTnLst>
                              <p:par>
                                <p:cTn fill="hold" grpId="0" id="52" nodeType="afterEffect" presetClass="entr" presetID="10" presetSubtype="0">
                                  <p:stCondLst>
                                    <p:cond delay="0"/>
                                  </p:stCondLst>
                                  <p:childTnLst>
                                    <p:set>
                                      <p:cBhvr>
                                        <p:cTn dur="1" fill="hold" id="53">
                                          <p:stCondLst>
                                            <p:cond delay="0"/>
                                          </p:stCondLst>
                                        </p:cTn>
                                        <p:tgtEl>
                                          <p:spTgt spid="13"/>
                                        </p:tgtEl>
                                        <p:attrNameLst>
                                          <p:attrName>style.visibility</p:attrName>
                                        </p:attrNameLst>
                                      </p:cBhvr>
                                      <p:to>
                                        <p:strVal val="visible"/>
                                      </p:to>
                                    </p:set>
                                    <p:animEffect filter="fade" transition="in">
                                      <p:cBhvr>
                                        <p:cTn dur="500" id="54"/>
                                        <p:tgtEl>
                                          <p:spTgt spid="13"/>
                                        </p:tgtEl>
                                      </p:cBhvr>
                                    </p:animEffect>
                                  </p:childTnLst>
                                </p:cTn>
                              </p:par>
                            </p:childTnLst>
                          </p:cTn>
                        </p:par>
                        <p:par>
                          <p:cTn fill="hold" id="55" nodeType="afterGroup">
                            <p:stCondLst>
                              <p:cond delay="4500"/>
                            </p:stCondLst>
                            <p:childTnLst>
                              <p:par>
                                <p:cTn fill="hold" grpId="0" id="56" nodeType="afterEffect" presetClass="entr" presetID="10" presetSubtype="0">
                                  <p:stCondLst>
                                    <p:cond delay="0"/>
                                  </p:stCondLst>
                                  <p:childTnLst>
                                    <p:set>
                                      <p:cBhvr>
                                        <p:cTn dur="1" fill="hold" id="57">
                                          <p:stCondLst>
                                            <p:cond delay="0"/>
                                          </p:stCondLst>
                                        </p:cTn>
                                        <p:tgtEl>
                                          <p:spTgt spid="14"/>
                                        </p:tgtEl>
                                        <p:attrNameLst>
                                          <p:attrName>style.visibility</p:attrName>
                                        </p:attrNameLst>
                                      </p:cBhvr>
                                      <p:to>
                                        <p:strVal val="visible"/>
                                      </p:to>
                                    </p:set>
                                    <p:animEffect filter="fade" transition="in">
                                      <p:cBhvr>
                                        <p:cTn dur="500" id="58"/>
                                        <p:tgtEl>
                                          <p:spTgt spid="14"/>
                                        </p:tgtEl>
                                      </p:cBhvr>
                                    </p:animEffect>
                                  </p:childTnLst>
                                </p:cTn>
                              </p:par>
                            </p:childTnLst>
                          </p:cTn>
                        </p:par>
                        <p:par>
                          <p:cTn fill="hold" id="59" nodeType="afterGroup">
                            <p:stCondLst>
                              <p:cond delay="5000"/>
                            </p:stCondLst>
                            <p:childTnLst>
                              <p:par>
                                <p:cTn fill="hold" grpId="0" id="60" nodeType="afterEffect" presetClass="entr" presetID="10" presetSubtype="0">
                                  <p:stCondLst>
                                    <p:cond delay="0"/>
                                  </p:stCondLst>
                                  <p:childTnLst>
                                    <p:set>
                                      <p:cBhvr>
                                        <p:cTn dur="1" fill="hold" id="61">
                                          <p:stCondLst>
                                            <p:cond delay="0"/>
                                          </p:stCondLst>
                                        </p:cTn>
                                        <p:tgtEl>
                                          <p:spTgt spid="15"/>
                                        </p:tgtEl>
                                        <p:attrNameLst>
                                          <p:attrName>style.visibility</p:attrName>
                                        </p:attrNameLst>
                                      </p:cBhvr>
                                      <p:to>
                                        <p:strVal val="visible"/>
                                      </p:to>
                                    </p:set>
                                    <p:animEffect filter="fade" transition="in">
                                      <p:cBhvr>
                                        <p:cTn dur="500" id="62"/>
                                        <p:tgtEl>
                                          <p:spTgt spid="15"/>
                                        </p:tgtEl>
                                      </p:cBhvr>
                                    </p:animEffect>
                                  </p:childTnLst>
                                </p:cTn>
                              </p:par>
                            </p:childTnLst>
                          </p:cTn>
                        </p:par>
                        <p:par>
                          <p:cTn fill="hold" id="63" nodeType="afterGroup">
                            <p:stCondLst>
                              <p:cond delay="5500"/>
                            </p:stCondLst>
                            <p:childTnLst>
                              <p:par>
                                <p:cTn fill="hold" grpId="0" id="64" nodeType="afterEffect" presetClass="entr" presetID="10" presetSubtype="0">
                                  <p:stCondLst>
                                    <p:cond delay="0"/>
                                  </p:stCondLst>
                                  <p:childTnLst>
                                    <p:set>
                                      <p:cBhvr>
                                        <p:cTn dur="1" fill="hold" id="65">
                                          <p:stCondLst>
                                            <p:cond delay="0"/>
                                          </p:stCondLst>
                                        </p:cTn>
                                        <p:tgtEl>
                                          <p:spTgt spid="16"/>
                                        </p:tgtEl>
                                        <p:attrNameLst>
                                          <p:attrName>style.visibility</p:attrName>
                                        </p:attrNameLst>
                                      </p:cBhvr>
                                      <p:to>
                                        <p:strVal val="visible"/>
                                      </p:to>
                                    </p:set>
                                    <p:animEffect filter="fade" transition="in">
                                      <p:cBhvr>
                                        <p:cTn dur="500" id="66"/>
                                        <p:tgtEl>
                                          <p:spTgt spid="16"/>
                                        </p:tgtEl>
                                      </p:cBhvr>
                                    </p:animEffect>
                                  </p:childTnLst>
                                </p:cTn>
                              </p:par>
                            </p:childTnLst>
                          </p:cTn>
                        </p:par>
                        <p:par>
                          <p:cTn fill="hold" id="67" nodeType="afterGroup">
                            <p:stCondLst>
                              <p:cond delay="6000"/>
                            </p:stCondLst>
                            <p:childTnLst>
                              <p:par>
                                <p:cTn fill="hold" grpId="0" id="68" nodeType="afterEffect" presetClass="entr" presetID="10" presetSubtype="0">
                                  <p:stCondLst>
                                    <p:cond delay="0"/>
                                  </p:stCondLst>
                                  <p:childTnLst>
                                    <p:set>
                                      <p:cBhvr>
                                        <p:cTn dur="1" fill="hold" id="69">
                                          <p:stCondLst>
                                            <p:cond delay="0"/>
                                          </p:stCondLst>
                                        </p:cTn>
                                        <p:tgtEl>
                                          <p:spTgt spid="17"/>
                                        </p:tgtEl>
                                        <p:attrNameLst>
                                          <p:attrName>style.visibility</p:attrName>
                                        </p:attrNameLst>
                                      </p:cBhvr>
                                      <p:to>
                                        <p:strVal val="visible"/>
                                      </p:to>
                                    </p:set>
                                    <p:animEffect filter="fade" transition="in">
                                      <p:cBhvr>
                                        <p:cTn dur="500" id="70"/>
                                        <p:tgtEl>
                                          <p:spTgt spid="17"/>
                                        </p:tgtEl>
                                      </p:cBhvr>
                                    </p:animEffect>
                                  </p:childTnLst>
                                </p:cTn>
                              </p:par>
                            </p:childTnLst>
                          </p:cTn>
                        </p:par>
                        <p:par>
                          <p:cTn fill="hold" id="71" nodeType="afterGroup">
                            <p:stCondLst>
                              <p:cond delay="6500"/>
                            </p:stCondLst>
                            <p:childTnLst>
                              <p:par>
                                <p:cTn fill="hold" grpId="0" id="72" nodeType="afterEffect" presetClass="entr" presetID="10" presetSubtype="0">
                                  <p:stCondLst>
                                    <p:cond delay="0"/>
                                  </p:stCondLst>
                                  <p:childTnLst>
                                    <p:set>
                                      <p:cBhvr>
                                        <p:cTn dur="1" fill="hold" id="73">
                                          <p:stCondLst>
                                            <p:cond delay="0"/>
                                          </p:stCondLst>
                                        </p:cTn>
                                        <p:tgtEl>
                                          <p:spTgt spid="18"/>
                                        </p:tgtEl>
                                        <p:attrNameLst>
                                          <p:attrName>style.visibility</p:attrName>
                                        </p:attrNameLst>
                                      </p:cBhvr>
                                      <p:to>
                                        <p:strVal val="visible"/>
                                      </p:to>
                                    </p:set>
                                    <p:animEffect filter="fade" transition="in">
                                      <p:cBhvr>
                                        <p:cTn dur="500" id="74"/>
                                        <p:tgtEl>
                                          <p:spTgt spid="18"/>
                                        </p:tgtEl>
                                      </p:cBhvr>
                                    </p:animEffect>
                                  </p:childTnLst>
                                </p:cTn>
                              </p:par>
                            </p:childTnLst>
                          </p:cTn>
                        </p:par>
                        <p:par>
                          <p:cTn fill="hold" id="75" nodeType="afterGroup">
                            <p:stCondLst>
                              <p:cond delay="7000"/>
                            </p:stCondLst>
                            <p:childTnLst>
                              <p:par>
                                <p:cTn fill="hold" grpId="0" id="76" nodeType="afterEffect" presetClass="entr" presetID="10" presetSubtype="0">
                                  <p:stCondLst>
                                    <p:cond delay="0"/>
                                  </p:stCondLst>
                                  <p:childTnLst>
                                    <p:set>
                                      <p:cBhvr>
                                        <p:cTn dur="1" fill="hold" id="77">
                                          <p:stCondLst>
                                            <p:cond delay="0"/>
                                          </p:stCondLst>
                                        </p:cTn>
                                        <p:tgtEl>
                                          <p:spTgt spid="19"/>
                                        </p:tgtEl>
                                        <p:attrNameLst>
                                          <p:attrName>style.visibility</p:attrName>
                                        </p:attrNameLst>
                                      </p:cBhvr>
                                      <p:to>
                                        <p:strVal val="visible"/>
                                      </p:to>
                                    </p:set>
                                    <p:animEffect filter="fade" transition="in">
                                      <p:cBhvr>
                                        <p:cTn dur="500" id="7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8" name="Group 67"/>
          <p:cNvGrpSpPr/>
          <p:nvPr/>
        </p:nvGrpSpPr>
        <p:grpSpPr>
          <a:xfrm>
            <a:off x="1978266" y="2104572"/>
            <a:ext cx="4122932" cy="4366921"/>
            <a:chOff x="950284" y="2059774"/>
            <a:chExt cx="3788406" cy="4012600"/>
          </a:xfrm>
        </p:grpSpPr>
        <p:sp>
          <p:nvSpPr>
            <p:cNvPr id="6" name="Freeform 5"/>
            <p:cNvSpPr/>
            <p:nvPr/>
          </p:nvSpPr>
          <p:spPr bwMode="auto">
            <a:xfrm>
              <a:off x="1863217" y="5309576"/>
              <a:ext cx="843589" cy="762798"/>
            </a:xfrm>
            <a:custGeom>
              <a:gdLst>
                <a:gd fmla="*/ 1253 w 1253" name="T0"/>
                <a:gd fmla="*/ 1133 h 1133" name="T1"/>
                <a:gd fmla="*/ 0 w 1253" name="T2"/>
                <a:gd fmla="*/ 1133 h 1133" name="T3"/>
                <a:gd fmla="*/ 151 w 1253" name="T4"/>
                <a:gd fmla="*/ 0 h 1133" name="T5"/>
                <a:gd fmla="*/ 1102 w 1253" name="T6"/>
                <a:gd fmla="*/ 0 h 1133" name="T7"/>
                <a:gd fmla="*/ 1253 w 1253" name="T8"/>
                <a:gd fmla="*/ 1133 h 1133" name="T9"/>
              </a:gdLst>
              <a:cxnLst>
                <a:cxn ang="0">
                  <a:pos x="T0" y="T1"/>
                </a:cxn>
                <a:cxn ang="0">
                  <a:pos x="T2" y="T3"/>
                </a:cxn>
                <a:cxn ang="0">
                  <a:pos x="T4" y="T5"/>
                </a:cxn>
                <a:cxn ang="0">
                  <a:pos x="T6" y="T7"/>
                </a:cxn>
                <a:cxn ang="0">
                  <a:pos x="T8" y="T9"/>
                </a:cxn>
              </a:cxnLst>
              <a:rect b="b" l="0" r="r" t="0"/>
              <a:pathLst>
                <a:path h="1133" w="125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6"/>
            <p:cNvSpPr/>
            <p:nvPr/>
          </p:nvSpPr>
          <p:spPr bwMode="auto">
            <a:xfrm>
              <a:off x="1894860" y="5309576"/>
              <a:ext cx="778283" cy="517733"/>
            </a:xfrm>
            <a:custGeom>
              <a:gdLst>
                <a:gd fmla="*/ 1156 w 1156" name="T0"/>
                <a:gd fmla="*/ 769 h 769" name="T1"/>
                <a:gd fmla="*/ 1055 w 1156" name="T2"/>
                <a:gd fmla="*/ 0 h 769" name="T3"/>
                <a:gd fmla="*/ 104 w 1156" name="T4"/>
                <a:gd fmla="*/ 0 h 769" name="T5"/>
                <a:gd fmla="*/ 0 w 1156" name="T6"/>
                <a:gd fmla="*/ 769 h 769" name="T7"/>
                <a:gd fmla="*/ 1156 w 1156" name="T8"/>
                <a:gd fmla="*/ 769 h 769" name="T9"/>
              </a:gdLst>
              <a:cxnLst>
                <a:cxn ang="0">
                  <a:pos x="T0" y="T1"/>
                </a:cxn>
                <a:cxn ang="0">
                  <a:pos x="T2" y="T3"/>
                </a:cxn>
                <a:cxn ang="0">
                  <a:pos x="T4" y="T5"/>
                </a:cxn>
                <a:cxn ang="0">
                  <a:pos x="T6" y="T7"/>
                </a:cxn>
                <a:cxn ang="0">
                  <a:pos x="T8" y="T9"/>
                </a:cxn>
              </a:cxnLst>
              <a:rect b="b" l="0" r="r" t="0"/>
              <a:pathLst>
                <a:path h="769" w="1156">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7"/>
            <p:cNvSpPr/>
            <p:nvPr/>
          </p:nvSpPr>
          <p:spPr bwMode="auto">
            <a:xfrm>
              <a:off x="950284" y="3625092"/>
              <a:ext cx="2668783" cy="1956479"/>
            </a:xfrm>
            <a:custGeom>
              <a:gdLst>
                <a:gd fmla="*/ 1676 w 1676" name="T0"/>
                <a:gd fmla="*/ 1196 h 1229" name="T1"/>
                <a:gd fmla="*/ 1643 w 1676" name="T2"/>
                <a:gd fmla="*/ 1229 h 1229" name="T3"/>
                <a:gd fmla="*/ 33 w 1676" name="T4"/>
                <a:gd fmla="*/ 1229 h 1229" name="T5"/>
                <a:gd fmla="*/ 0 w 1676" name="T6"/>
                <a:gd fmla="*/ 1196 h 1229" name="T7"/>
                <a:gd fmla="*/ 0 w 1676" name="T8"/>
                <a:gd fmla="*/ 32 h 1229" name="T9"/>
                <a:gd fmla="*/ 33 w 1676" name="T10"/>
                <a:gd fmla="*/ 0 h 1229" name="T11"/>
                <a:gd fmla="*/ 1643 w 1676" name="T12"/>
                <a:gd fmla="*/ 0 h 1229" name="T13"/>
                <a:gd fmla="*/ 1676 w 1676" name="T14"/>
                <a:gd fmla="*/ 32 h 1229" name="T15"/>
                <a:gd fmla="*/ 1676 w 1676" name="T16"/>
                <a:gd fmla="*/ 1196 h 12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29" w="1676">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Freeform 8"/>
            <p:cNvSpPr/>
            <p:nvPr/>
          </p:nvSpPr>
          <p:spPr bwMode="auto">
            <a:xfrm>
              <a:off x="950284" y="5232825"/>
              <a:ext cx="2668783" cy="348746"/>
            </a:xfrm>
            <a:custGeom>
              <a:gdLst>
                <a:gd fmla="*/ 0 w 1676" name="T0"/>
                <a:gd fmla="*/ 0 h 219" name="T1"/>
                <a:gd fmla="*/ 0 w 1676" name="T2"/>
                <a:gd fmla="*/ 186 h 219" name="T3"/>
                <a:gd fmla="*/ 33 w 1676" name="T4"/>
                <a:gd fmla="*/ 219 h 219" name="T5"/>
                <a:gd fmla="*/ 1643 w 1676" name="T6"/>
                <a:gd fmla="*/ 219 h 219" name="T7"/>
                <a:gd fmla="*/ 1676 w 1676" name="T8"/>
                <a:gd fmla="*/ 186 h 219" name="T9"/>
                <a:gd fmla="*/ 1676 w 1676" name="T10"/>
                <a:gd fmla="*/ 0 h 219" name="T11"/>
                <a:gd fmla="*/ 0 w 1676"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1676">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Freeform 10"/>
            <p:cNvSpPr/>
            <p:nvPr/>
          </p:nvSpPr>
          <p:spPr bwMode="auto">
            <a:xfrm>
              <a:off x="1709715" y="6025919"/>
              <a:ext cx="1149920" cy="46455"/>
            </a:xfrm>
            <a:custGeom>
              <a:gdLst>
                <a:gd fmla="*/ 693 w 722" name="T0"/>
                <a:gd fmla="*/ 0 h 29" name="T1"/>
                <a:gd fmla="*/ 29 w 722" name="T2"/>
                <a:gd fmla="*/ 0 h 29" name="T3"/>
                <a:gd fmla="*/ 0 w 722" name="T4"/>
                <a:gd fmla="*/ 29 h 29" name="T5"/>
                <a:gd fmla="*/ 722 w 722" name="T6"/>
                <a:gd fmla="*/ 29 h 29" name="T7"/>
                <a:gd fmla="*/ 693 w 722" name="T8"/>
                <a:gd fmla="*/ 0 h 29" name="T9"/>
              </a:gdLst>
              <a:cxnLst>
                <a:cxn ang="0">
                  <a:pos x="T0" y="T1"/>
                </a:cxn>
                <a:cxn ang="0">
                  <a:pos x="T2" y="T3"/>
                </a:cxn>
                <a:cxn ang="0">
                  <a:pos x="T4" y="T5"/>
                </a:cxn>
                <a:cxn ang="0">
                  <a:pos x="T6" y="T7"/>
                </a:cxn>
                <a:cxn ang="0">
                  <a:pos x="T8" y="T9"/>
                </a:cxn>
              </a:cxnLst>
              <a:rect b="b" l="0" r="r" t="0"/>
              <a:pathLst>
                <a:path h="28" w="722">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Freeform 11"/>
            <p:cNvSpPr>
              <a:spLocks noEditPoints="1"/>
            </p:cNvSpPr>
            <p:nvPr/>
          </p:nvSpPr>
          <p:spPr bwMode="auto">
            <a:xfrm>
              <a:off x="1017920" y="4095878"/>
              <a:ext cx="2542885" cy="1136454"/>
            </a:xfrm>
            <a:custGeom>
              <a:gdLst>
                <a:gd fmla="*/ 1533 w 1597" name="T0"/>
                <a:gd fmla="*/ 472 h 714" name="T1"/>
                <a:gd fmla="*/ 1534 w 1597" name="T2"/>
                <a:gd fmla="*/ 459 h 714" name="T3"/>
                <a:gd fmla="*/ 1396 w 1597" name="T4"/>
                <a:gd fmla="*/ 328 h 714" name="T5"/>
                <a:gd fmla="*/ 1285 w 1597" name="T6"/>
                <a:gd fmla="*/ 381 h 714" name="T7"/>
                <a:gd fmla="*/ 1266 w 1597" name="T8"/>
                <a:gd fmla="*/ 376 h 714" name="T9"/>
                <a:gd fmla="*/ 1107 w 1597" name="T10"/>
                <a:gd fmla="*/ 238 h 714" name="T11"/>
                <a:gd fmla="*/ 1008 w 1597" name="T12"/>
                <a:gd fmla="*/ 271 h 714" name="T13"/>
                <a:gd fmla="*/ 896 w 1597" name="T14"/>
                <a:gd fmla="*/ 208 h 714" name="T15"/>
                <a:gd fmla="*/ 846 w 1597" name="T16"/>
                <a:gd fmla="*/ 218 h 714" name="T17"/>
                <a:gd fmla="*/ 707 w 1597" name="T18"/>
                <a:gd fmla="*/ 107 h 714" name="T19"/>
                <a:gd fmla="*/ 690 w 1597" name="T20"/>
                <a:gd fmla="*/ 108 h 714" name="T21"/>
                <a:gd fmla="*/ 575 w 1597" name="T22"/>
                <a:gd fmla="*/ 0 h 714" name="T23"/>
                <a:gd fmla="*/ 472 w 1597" name="T24"/>
                <a:gd fmla="*/ 61 h 714" name="T25"/>
                <a:gd fmla="*/ 460 w 1597" name="T26"/>
                <a:gd fmla="*/ 59 h 714" name="T27"/>
                <a:gd fmla="*/ 400 w 1597" name="T28"/>
                <a:gd fmla="*/ 116 h 714" name="T29"/>
                <a:gd fmla="*/ 402 w 1597" name="T30"/>
                <a:gd fmla="*/ 133 h 714" name="T31"/>
                <a:gd fmla="*/ 333 w 1597" name="T32"/>
                <a:gd fmla="*/ 210 h 714" name="T33"/>
                <a:gd fmla="*/ 311 w 1597" name="T34"/>
                <a:gd fmla="*/ 208 h 714" name="T35"/>
                <a:gd fmla="*/ 213 w 1597" name="T36"/>
                <a:gd fmla="*/ 286 h 714" name="T37"/>
                <a:gd fmla="*/ 109 w 1597" name="T38"/>
                <a:gd fmla="*/ 437 h 714" name="T39"/>
                <a:gd fmla="*/ 109 w 1597" name="T40"/>
                <a:gd fmla="*/ 451 h 714" name="T41"/>
                <a:gd fmla="*/ 0 w 1597" name="T42"/>
                <a:gd fmla="*/ 633 h 714" name="T43"/>
                <a:gd fmla="*/ 17 w 1597" name="T44"/>
                <a:gd fmla="*/ 714 h 714" name="T45"/>
                <a:gd fmla="*/ 1546 w 1597" name="T46"/>
                <a:gd fmla="*/ 714 h 714" name="T47"/>
                <a:gd fmla="*/ 1597 w 1597" name="T48"/>
                <a:gd fmla="*/ 598 h 714" name="T49"/>
                <a:gd fmla="*/ 1533 w 1597" name="T50"/>
                <a:gd fmla="*/ 472 h 714" name="T51"/>
                <a:gd fmla="*/ 581 w 1597" name="T52"/>
                <a:gd fmla="*/ 390 h 714" name="T53"/>
                <a:gd fmla="*/ 564 w 1597" name="T54"/>
                <a:gd fmla="*/ 356 h 714" name="T55"/>
                <a:gd fmla="*/ 595 w 1597" name="T56"/>
                <a:gd fmla="*/ 319 h 714" name="T57"/>
                <a:gd fmla="*/ 615 w 1597" name="T58"/>
                <a:gd fmla="*/ 340 h 714" name="T59"/>
                <a:gd fmla="*/ 609 w 1597" name="T60"/>
                <a:gd fmla="*/ 376 h 714" name="T61"/>
                <a:gd fmla="*/ 610 w 1597" name="T62"/>
                <a:gd fmla="*/ 382 h 714" name="T63"/>
                <a:gd fmla="*/ 581 w 1597" name="T64"/>
                <a:gd fmla="*/ 390 h 71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14" w="1596">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Freeform 12"/>
            <p:cNvSpPr/>
            <p:nvPr/>
          </p:nvSpPr>
          <p:spPr bwMode="auto">
            <a:xfrm>
              <a:off x="1810030" y="3099280"/>
              <a:ext cx="1890500" cy="1993508"/>
            </a:xfrm>
            <a:custGeom>
              <a:gdLst>
                <a:gd fmla="*/ 1060 w 1187" name="T0"/>
                <a:gd fmla="*/ 0 h 1252" name="T1"/>
                <a:gd fmla="*/ 832 w 1187" name="T2"/>
                <a:gd fmla="*/ 228 h 1252" name="T3"/>
                <a:gd fmla="*/ 729 w 1187" name="T4"/>
                <a:gd fmla="*/ 312 h 1252" name="T5"/>
                <a:gd fmla="*/ 512 w 1187" name="T6"/>
                <a:gd fmla="*/ 432 h 1252" name="T7"/>
                <a:gd fmla="*/ 342 w 1187" name="T8"/>
                <a:gd fmla="*/ 509 h 1252" name="T9"/>
                <a:gd fmla="*/ 222 w 1187" name="T10"/>
                <a:gd fmla="*/ 568 h 1252" name="T11"/>
                <a:gd fmla="*/ 141 w 1187" name="T12"/>
                <a:gd fmla="*/ 619 h 1252" name="T13"/>
                <a:gd fmla="*/ 88 w 1187" name="T14"/>
                <a:gd fmla="*/ 664 h 1252" name="T15"/>
                <a:gd fmla="*/ 53 w 1187" name="T16"/>
                <a:gd fmla="*/ 704 h 1252" name="T17"/>
                <a:gd fmla="*/ 14 w 1187" name="T18"/>
                <a:gd fmla="*/ 777 h 1252" name="T19"/>
                <a:gd fmla="*/ 0 w 1187" name="T20"/>
                <a:gd fmla="*/ 862 h 1252" name="T21"/>
                <a:gd fmla="*/ 15 w 1187" name="T22"/>
                <a:gd fmla="*/ 954 h 1252" name="T23"/>
                <a:gd fmla="*/ 84 w 1187" name="T24"/>
                <a:gd fmla="*/ 1095 h 1252" name="T25"/>
                <a:gd fmla="*/ 210 w 1187" name="T26"/>
                <a:gd fmla="*/ 1252 h 1252" name="T27"/>
                <a:gd fmla="*/ 342 w 1187" name="T28"/>
                <a:gd fmla="*/ 1129 h 1252" name="T29"/>
                <a:gd fmla="*/ 263 w 1187" name="T30"/>
                <a:gd fmla="*/ 1036 h 1252" name="T31"/>
                <a:gd fmla="*/ 197 w 1187" name="T32"/>
                <a:gd fmla="*/ 929 h 1252" name="T33"/>
                <a:gd fmla="*/ 184 w 1187" name="T34"/>
                <a:gd fmla="*/ 890 h 1252" name="T35"/>
                <a:gd fmla="*/ 180 w 1187" name="T36"/>
                <a:gd fmla="*/ 862 h 1252" name="T37"/>
                <a:gd fmla="*/ 183 w 1187" name="T38"/>
                <a:gd fmla="*/ 841 h 1252" name="T39"/>
                <a:gd fmla="*/ 191 w 1187" name="T40"/>
                <a:gd fmla="*/ 822 h 1252" name="T41"/>
                <a:gd fmla="*/ 204 w 1187" name="T42"/>
                <a:gd fmla="*/ 803 h 1252" name="T43"/>
                <a:gd fmla="*/ 249 w 1187" name="T44"/>
                <a:gd fmla="*/ 763 h 1252" name="T45"/>
                <a:gd fmla="*/ 309 w 1187" name="T46"/>
                <a:gd fmla="*/ 726 h 1252" name="T47"/>
                <a:gd fmla="*/ 451 w 1187" name="T48"/>
                <a:gd fmla="*/ 657 h 1252" name="T49"/>
                <a:gd fmla="*/ 707 w 1187" name="T50"/>
                <a:gd fmla="*/ 535 h 1252" name="T51"/>
                <a:gd fmla="*/ 838 w 1187" name="T52"/>
                <a:gd fmla="*/ 456 h 1252" name="T53"/>
                <a:gd fmla="*/ 959 w 1187" name="T54"/>
                <a:gd fmla="*/ 355 h 1252" name="T55"/>
                <a:gd fmla="*/ 1152 w 1187" name="T56"/>
                <a:gd fmla="*/ 162 h 1252" name="T57"/>
                <a:gd fmla="*/ 1181 w 1187" name="T58"/>
                <a:gd fmla="*/ 133 h 1252" name="T59"/>
                <a:gd fmla="*/ 1187 w 1187" name="T60"/>
                <a:gd fmla="*/ 127 h 1252" name="T61"/>
                <a:gd fmla="*/ 1060 w 1187" name="T62"/>
                <a:gd fmla="*/ 0 h 125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52" w="1187">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Freeform 13"/>
            <p:cNvSpPr/>
            <p:nvPr/>
          </p:nvSpPr>
          <p:spPr bwMode="auto">
            <a:xfrm>
              <a:off x="1194002" y="4629588"/>
              <a:ext cx="1920124" cy="603237"/>
            </a:xfrm>
            <a:custGeom>
              <a:gdLst>
                <a:gd fmla="*/ 38 w 1206" name="T0"/>
                <a:gd fmla="*/ 379 h 379" name="T1"/>
                <a:gd fmla="*/ 0 w 1206" name="T2"/>
                <a:gd fmla="*/ 287 h 379" name="T3"/>
                <a:gd fmla="*/ 48 w 1206" name="T4"/>
                <a:gd fmla="*/ 186 h 379" name="T5"/>
                <a:gd fmla="*/ 48 w 1206" name="T6"/>
                <a:gd fmla="*/ 176 h 379" name="T7"/>
                <a:gd fmla="*/ 152 w 1206" name="T8"/>
                <a:gd fmla="*/ 71 h 379" name="T9"/>
                <a:gd fmla="*/ 236 w 1206" name="T10"/>
                <a:gd fmla="*/ 114 h 379" name="T11"/>
                <a:gd fmla="*/ 250 w 1206" name="T12"/>
                <a:gd fmla="*/ 110 h 379" name="T13"/>
                <a:gd fmla="*/ 370 w 1206" name="T14"/>
                <a:gd fmla="*/ 0 h 379" name="T15"/>
                <a:gd fmla="*/ 487 w 1206" name="T16"/>
                <a:gd fmla="*/ 91 h 379" name="T17"/>
                <a:gd fmla="*/ 501 w 1206" name="T18"/>
                <a:gd fmla="*/ 89 h 379" name="T19"/>
                <a:gd fmla="*/ 552 w 1206" name="T20"/>
                <a:gd fmla="*/ 110 h 379" name="T21"/>
                <a:gd fmla="*/ 552 w 1206" name="T22"/>
                <a:gd fmla="*/ 110 h 379" name="T23"/>
                <a:gd fmla="*/ 649 w 1206" name="T24"/>
                <a:gd fmla="*/ 13 h 379" name="T25"/>
                <a:gd fmla="*/ 746 w 1206" name="T26"/>
                <a:gd fmla="*/ 110 h 379" name="T27"/>
                <a:gd fmla="*/ 746 w 1206" name="T28"/>
                <a:gd fmla="*/ 115 h 379" name="T29"/>
                <a:gd fmla="*/ 767 w 1206" name="T30"/>
                <a:gd fmla="*/ 121 h 379" name="T31"/>
                <a:gd fmla="*/ 827 w 1206" name="T32"/>
                <a:gd fmla="*/ 71 h 379" name="T33"/>
                <a:gd fmla="*/ 877 w 1206" name="T34"/>
                <a:gd fmla="*/ 98 h 379" name="T35"/>
                <a:gd fmla="*/ 993 w 1206" name="T36"/>
                <a:gd fmla="*/ 27 h 379" name="T37"/>
                <a:gd fmla="*/ 1124 w 1206" name="T38"/>
                <a:gd fmla="*/ 158 h 379" name="T39"/>
                <a:gd fmla="*/ 1123 w 1206" name="T40"/>
                <a:gd fmla="*/ 170 h 379" name="T41"/>
                <a:gd fmla="*/ 1206 w 1206" name="T42"/>
                <a:gd fmla="*/ 314 h 379" name="T43"/>
                <a:gd fmla="*/ 1193 w 1206" name="T44"/>
                <a:gd fmla="*/ 379 h 379" name="T45"/>
                <a:gd fmla="*/ 38 w 1206" name="T46"/>
                <a:gd fmla="*/ 379 h 37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79" w="1206">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Freeform 14"/>
            <p:cNvSpPr/>
            <p:nvPr/>
          </p:nvSpPr>
          <p:spPr bwMode="auto">
            <a:xfrm>
              <a:off x="1845713" y="3123517"/>
              <a:ext cx="1829234" cy="1945707"/>
            </a:xfrm>
            <a:custGeom>
              <a:gdLst>
                <a:gd fmla="*/ 1053 w 1149" name="T0"/>
                <a:gd fmla="*/ 0 h 1222" name="T1"/>
                <a:gd fmla="*/ 825 w 1149" name="T2"/>
                <a:gd fmla="*/ 228 h 1222" name="T3"/>
                <a:gd fmla="*/ 597 w 1149" name="T4"/>
                <a:gd fmla="*/ 389 h 1222" name="T5"/>
                <a:gd fmla="*/ 401 w 1149" name="T6"/>
                <a:gd fmla="*/ 481 h 1222" name="T7"/>
                <a:gd fmla="*/ 260 w 1149" name="T8"/>
                <a:gd fmla="*/ 547 h 1222" name="T9"/>
                <a:gd fmla="*/ 165 w 1149" name="T10"/>
                <a:gd fmla="*/ 600 h 1222" name="T11"/>
                <a:gd fmla="*/ 102 w 1149" name="T12"/>
                <a:gd fmla="*/ 645 h 1222" name="T13"/>
                <a:gd fmla="*/ 62 w 1149" name="T14"/>
                <a:gd fmla="*/ 686 h 1222" name="T15"/>
                <a:gd fmla="*/ 17 w 1149" name="T16"/>
                <a:gd fmla="*/ 759 h 1222" name="T17"/>
                <a:gd fmla="*/ 0 w 1149" name="T18"/>
                <a:gd fmla="*/ 847 h 1222" name="T19"/>
                <a:gd fmla="*/ 14 w 1149" name="T20"/>
                <a:gd fmla="*/ 933 h 1222" name="T21"/>
                <a:gd fmla="*/ 80 w 1149" name="T22"/>
                <a:gd fmla="*/ 1068 h 1222" name="T23"/>
                <a:gd fmla="*/ 204 w 1149" name="T24"/>
                <a:gd fmla="*/ 1222 h 1222" name="T25"/>
                <a:gd fmla="*/ 304 w 1149" name="T26"/>
                <a:gd fmla="*/ 1129 h 1222" name="T27"/>
                <a:gd fmla="*/ 223 w 1149" name="T28"/>
                <a:gd fmla="*/ 1035 h 1222" name="T29"/>
                <a:gd fmla="*/ 155 w 1149" name="T30"/>
                <a:gd fmla="*/ 922 h 1222" name="T31"/>
                <a:gd fmla="*/ 140 w 1149" name="T32"/>
                <a:gd fmla="*/ 880 h 1222" name="T33"/>
                <a:gd fmla="*/ 136 w 1149" name="T34"/>
                <a:gd fmla="*/ 847 h 1222" name="T35"/>
                <a:gd fmla="*/ 140 w 1149" name="T36"/>
                <a:gd fmla="*/ 820 h 1222" name="T37"/>
                <a:gd fmla="*/ 150 w 1149" name="T38"/>
                <a:gd fmla="*/ 797 h 1222" name="T39"/>
                <a:gd fmla="*/ 165 w 1149" name="T40"/>
                <a:gd fmla="*/ 774 h 1222" name="T41"/>
                <a:gd fmla="*/ 214 w 1149" name="T42"/>
                <a:gd fmla="*/ 731 h 1222" name="T43"/>
                <a:gd fmla="*/ 276 w 1149" name="T44"/>
                <a:gd fmla="*/ 691 h 1222" name="T45"/>
                <a:gd fmla="*/ 420 w 1149" name="T46"/>
                <a:gd fmla="*/ 622 h 1222" name="T47"/>
                <a:gd fmla="*/ 675 w 1149" name="T48"/>
                <a:gd fmla="*/ 501 h 1222" name="T49"/>
                <a:gd fmla="*/ 922 w 1149" name="T50"/>
                <a:gd fmla="*/ 324 h 1222" name="T51"/>
                <a:gd fmla="*/ 1115 w 1149" name="T52"/>
                <a:gd fmla="*/ 131 h 1222" name="T53"/>
                <a:gd fmla="*/ 1144 w 1149" name="T54"/>
                <a:gd fmla="*/ 102 h 1222" name="T55"/>
                <a:gd fmla="*/ 1149 w 1149" name="T56"/>
                <a:gd fmla="*/ 96 h 1222" name="T57"/>
                <a:gd fmla="*/ 1053 w 1149" name="T58"/>
                <a:gd fmla="*/ 0 h 122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22" w="1149">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15"/>
            <p:cNvSpPr/>
            <p:nvPr/>
          </p:nvSpPr>
          <p:spPr bwMode="auto">
            <a:xfrm>
              <a:off x="1892841" y="3156506"/>
              <a:ext cx="1748444" cy="1879055"/>
            </a:xfrm>
            <a:custGeom>
              <a:gdLst>
                <a:gd fmla="*/ 1045 w 1098" name="T0"/>
                <a:gd fmla="*/ 0 h 1180" name="T1"/>
                <a:gd fmla="*/ 817 w 1098" name="T2"/>
                <a:gd fmla="*/ 228 h 1180" name="T3"/>
                <a:gd fmla="*/ 581 w 1098" name="T4"/>
                <a:gd fmla="*/ 394 h 1180" name="T5"/>
                <a:gd fmla="*/ 383 w 1098" name="T6"/>
                <a:gd fmla="*/ 488 h 1180" name="T7"/>
                <a:gd fmla="*/ 243 w 1098" name="T8"/>
                <a:gd fmla="*/ 553 h 1180" name="T9"/>
                <a:gd fmla="*/ 151 w 1098" name="T10"/>
                <a:gd fmla="*/ 604 h 1180" name="T11"/>
                <a:gd fmla="*/ 44 w 1098" name="T12"/>
                <a:gd fmla="*/ 697 h 1180" name="T13"/>
                <a:gd fmla="*/ 12 w 1098" name="T14"/>
                <a:gd fmla="*/ 757 h 1180" name="T15"/>
                <a:gd fmla="*/ 0 w 1098" name="T16"/>
                <a:gd fmla="*/ 826 h 1180" name="T17"/>
                <a:gd fmla="*/ 12 w 1098" name="T18"/>
                <a:gd fmla="*/ 903 h 1180" name="T19"/>
                <a:gd fmla="*/ 75 w 1098" name="T20"/>
                <a:gd fmla="*/ 1031 h 1180" name="T21"/>
                <a:gd fmla="*/ 196 w 1098" name="T22"/>
                <a:gd fmla="*/ 1180 h 1180" name="T23"/>
                <a:gd fmla="*/ 252 w 1098" name="T24"/>
                <a:gd fmla="*/ 1129 h 1180" name="T25"/>
                <a:gd fmla="*/ 115 w 1098" name="T26"/>
                <a:gd fmla="*/ 949 h 1180" name="T27"/>
                <a:gd fmla="*/ 85 w 1098" name="T28"/>
                <a:gd fmla="*/ 881 h 1180" name="T29"/>
                <a:gd fmla="*/ 76 w 1098" name="T30"/>
                <a:gd fmla="*/ 826 h 1180" name="T31"/>
                <a:gd fmla="*/ 81 w 1098" name="T32"/>
                <a:gd fmla="*/ 791 h 1180" name="T33"/>
                <a:gd fmla="*/ 113 w 1098" name="T34"/>
                <a:gd fmla="*/ 732 h 1180" name="T35"/>
                <a:gd fmla="*/ 168 w 1098" name="T36"/>
                <a:gd fmla="*/ 684 h 1180" name="T37"/>
                <a:gd fmla="*/ 314 w 1098" name="T38"/>
                <a:gd fmla="*/ 603 h 1180" name="T39"/>
                <a:gd fmla="*/ 595 w 1098" name="T40"/>
                <a:gd fmla="*/ 472 h 1180" name="T41"/>
                <a:gd fmla="*/ 870 w 1098" name="T42"/>
                <a:gd fmla="*/ 282 h 1180" name="T43"/>
                <a:gd fmla="*/ 1098 w 1098" name="T44"/>
                <a:gd fmla="*/ 54 h 1180" name="T45"/>
                <a:gd fmla="*/ 1045 w 1098" name="T46"/>
                <a:gd fmla="*/ 0 h 118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180" w="1098">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Freeform 16"/>
            <p:cNvSpPr/>
            <p:nvPr/>
          </p:nvSpPr>
          <p:spPr bwMode="auto">
            <a:xfrm>
              <a:off x="3235311" y="3198248"/>
              <a:ext cx="366251" cy="364231"/>
            </a:xfrm>
            <a:custGeom>
              <a:gdLst>
                <a:gd fmla="*/ 230 w 230" name="T0"/>
                <a:gd fmla="*/ 126 h 229" name="T1"/>
                <a:gd fmla="*/ 177 w 230" name="T2"/>
                <a:gd fmla="*/ 53 h 229" name="T3"/>
                <a:gd fmla="*/ 104 w 230" name="T4"/>
                <a:gd fmla="*/ 0 h 229" name="T5"/>
                <a:gd fmla="*/ 0 w 230" name="T6"/>
                <a:gd fmla="*/ 229 h 229" name="T7"/>
                <a:gd fmla="*/ 230 w 230" name="T8"/>
                <a:gd fmla="*/ 126 h 229" name="T9"/>
              </a:gdLst>
              <a:cxnLst>
                <a:cxn ang="0">
                  <a:pos x="T0" y="T1"/>
                </a:cxn>
                <a:cxn ang="0">
                  <a:pos x="T2" y="T3"/>
                </a:cxn>
                <a:cxn ang="0">
                  <a:pos x="T4" y="T5"/>
                </a:cxn>
                <a:cxn ang="0">
                  <a:pos x="T6" y="T7"/>
                </a:cxn>
                <a:cxn ang="0">
                  <a:pos x="T8" y="T9"/>
                </a:cxn>
              </a:cxnLst>
              <a:rect b="b" l="0" r="r" t="0"/>
              <a:pathLst>
                <a:path h="229" w="230">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Freeform 17"/>
            <p:cNvSpPr/>
            <p:nvPr/>
          </p:nvSpPr>
          <p:spPr bwMode="auto">
            <a:xfrm>
              <a:off x="3314755" y="3221812"/>
              <a:ext cx="263243" cy="261223"/>
            </a:xfrm>
            <a:custGeom>
              <a:gdLst>
                <a:gd fmla="*/ 165 w 165" name="T0"/>
                <a:gd fmla="*/ 90 h 164" name="T1"/>
                <a:gd fmla="*/ 127 w 165" name="T2"/>
                <a:gd fmla="*/ 38 h 164" name="T3"/>
                <a:gd fmla="*/ 75 w 165" name="T4"/>
                <a:gd fmla="*/ 0 h 164" name="T5"/>
                <a:gd fmla="*/ 0 w 165" name="T6"/>
                <a:gd fmla="*/ 164 h 164" name="T7"/>
                <a:gd fmla="*/ 165 w 165" name="T8"/>
                <a:gd fmla="*/ 90 h 164" name="T9"/>
              </a:gdLst>
              <a:cxnLst>
                <a:cxn ang="0">
                  <a:pos x="T0" y="T1"/>
                </a:cxn>
                <a:cxn ang="0">
                  <a:pos x="T2" y="T3"/>
                </a:cxn>
                <a:cxn ang="0">
                  <a:pos x="T4" y="T5"/>
                </a:cxn>
                <a:cxn ang="0">
                  <a:pos x="T6" y="T7"/>
                </a:cxn>
                <a:cxn ang="0">
                  <a:pos x="T8" y="T9"/>
                </a:cxn>
              </a:cxnLst>
              <a:rect b="b" l="0" r="r" t="0"/>
              <a:pathLst>
                <a:path h="164" w="165">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18"/>
            <p:cNvSpPr/>
            <p:nvPr/>
          </p:nvSpPr>
          <p:spPr bwMode="auto">
            <a:xfrm>
              <a:off x="3380061" y="3241337"/>
              <a:ext cx="178413" cy="178413"/>
            </a:xfrm>
            <a:custGeom>
              <a:gdLst>
                <a:gd fmla="*/ 112 w 112" name="T0"/>
                <a:gd fmla="*/ 61 h 112" name="T1"/>
                <a:gd fmla="*/ 86 w 112" name="T2"/>
                <a:gd fmla="*/ 26 h 112" name="T3"/>
                <a:gd fmla="*/ 50 w 112" name="T4"/>
                <a:gd fmla="*/ 0 h 112" name="T5"/>
                <a:gd fmla="*/ 0 w 112" name="T6"/>
                <a:gd fmla="*/ 112 h 112" name="T7"/>
                <a:gd fmla="*/ 112 w 112" name="T8"/>
                <a:gd fmla="*/ 61 h 112" name="T9"/>
              </a:gdLst>
              <a:cxnLst>
                <a:cxn ang="0">
                  <a:pos x="T0" y="T1"/>
                </a:cxn>
                <a:cxn ang="0">
                  <a:pos x="T2" y="T3"/>
                </a:cxn>
                <a:cxn ang="0">
                  <a:pos x="T4" y="T5"/>
                </a:cxn>
                <a:cxn ang="0">
                  <a:pos x="T6" y="T7"/>
                </a:cxn>
                <a:cxn ang="0">
                  <a:pos x="T8" y="T9"/>
                </a:cxn>
              </a:cxnLst>
              <a:rect b="b" l="0" r="r" t="0"/>
              <a:pathLst>
                <a:path h="112" w="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Freeform 19"/>
            <p:cNvSpPr/>
            <p:nvPr/>
          </p:nvSpPr>
          <p:spPr bwMode="auto">
            <a:xfrm>
              <a:off x="3170006" y="2741108"/>
              <a:ext cx="509654" cy="514367"/>
            </a:xfrm>
            <a:custGeom>
              <a:gdLst>
                <a:gd fmla="*/ 320 w 320" name="T0"/>
                <a:gd fmla="*/ 24 h 323" name="T1"/>
                <a:gd fmla="*/ 201 w 320" name="T2"/>
                <a:gd fmla="*/ 67 h 323" name="T3"/>
                <a:gd fmla="*/ 0 w 320" name="T4"/>
                <a:gd fmla="*/ 268 h 323" name="T5"/>
                <a:gd fmla="*/ 180 w 320" name="T6"/>
                <a:gd fmla="*/ 255 h 323" name="T7"/>
                <a:gd fmla="*/ 320 w 320" name="T8"/>
                <a:gd fmla="*/ 24 h 323" name="T9"/>
              </a:gdLst>
              <a:cxnLst>
                <a:cxn ang="0">
                  <a:pos x="T0" y="T1"/>
                </a:cxn>
                <a:cxn ang="0">
                  <a:pos x="T2" y="T3"/>
                </a:cxn>
                <a:cxn ang="0">
                  <a:pos x="T4" y="T5"/>
                </a:cxn>
                <a:cxn ang="0">
                  <a:pos x="T6" y="T7"/>
                </a:cxn>
                <a:cxn ang="0">
                  <a:pos x="T8" y="T9"/>
                </a:cxn>
              </a:cxnLst>
              <a:rect b="b" l="0" r="r" t="0"/>
              <a:pathLst>
                <a:path h="323" w="320">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Freeform 20"/>
            <p:cNvSpPr/>
            <p:nvPr/>
          </p:nvSpPr>
          <p:spPr bwMode="auto">
            <a:xfrm>
              <a:off x="3544335" y="3118804"/>
              <a:ext cx="514367" cy="508981"/>
            </a:xfrm>
            <a:custGeom>
              <a:gdLst>
                <a:gd fmla="*/ 298 w 323" name="T0"/>
                <a:gd fmla="*/ 0 h 320" name="T1"/>
                <a:gd fmla="*/ 256 w 323" name="T2"/>
                <a:gd fmla="*/ 119 h 320" name="T3"/>
                <a:gd fmla="*/ 55 w 323" name="T4"/>
                <a:gd fmla="*/ 320 h 320" name="T5"/>
                <a:gd fmla="*/ 68 w 323" name="T6"/>
                <a:gd fmla="*/ 141 h 320" name="T7"/>
                <a:gd fmla="*/ 298 w 323" name="T8"/>
                <a:gd fmla="*/ 0 h 320" name="T9"/>
              </a:gdLst>
              <a:cxnLst>
                <a:cxn ang="0">
                  <a:pos x="T0" y="T1"/>
                </a:cxn>
                <a:cxn ang="0">
                  <a:pos x="T2" y="T3"/>
                </a:cxn>
                <a:cxn ang="0">
                  <a:pos x="T4" y="T5"/>
                </a:cxn>
                <a:cxn ang="0">
                  <a:pos x="T6" y="T7"/>
                </a:cxn>
                <a:cxn ang="0">
                  <a:pos x="T8" y="T9"/>
                </a:cxn>
              </a:cxnLst>
              <a:rect b="b" l="0" r="r" t="0"/>
              <a:pathLst>
                <a:path h="320" w="323">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21"/>
            <p:cNvSpPr/>
            <p:nvPr/>
          </p:nvSpPr>
          <p:spPr bwMode="auto">
            <a:xfrm>
              <a:off x="3400932" y="3091201"/>
              <a:ext cx="305658" cy="307678"/>
            </a:xfrm>
            <a:custGeom>
              <a:gdLst>
                <a:gd fmla="*/ 298 w 454" name="T0"/>
                <a:gd fmla="*/ 457 h 457" name="T1"/>
                <a:gd fmla="*/ 0 w 454" name="T2"/>
                <a:gd fmla="*/ 159 h 457" name="T3"/>
                <a:gd fmla="*/ 156 w 454" name="T4"/>
                <a:gd fmla="*/ 0 h 457" name="T5"/>
                <a:gd fmla="*/ 454 w 454" name="T6"/>
                <a:gd fmla="*/ 298 h 457" name="T7"/>
                <a:gd fmla="*/ 298 w 454" name="T8"/>
                <a:gd fmla="*/ 457 h 457" name="T9"/>
              </a:gdLst>
              <a:cxnLst>
                <a:cxn ang="0">
                  <a:pos x="T0" y="T1"/>
                </a:cxn>
                <a:cxn ang="0">
                  <a:pos x="T2" y="T3"/>
                </a:cxn>
                <a:cxn ang="0">
                  <a:pos x="T4" y="T5"/>
                </a:cxn>
                <a:cxn ang="0">
                  <a:pos x="T6" y="T7"/>
                </a:cxn>
                <a:cxn ang="0">
                  <a:pos x="T8" y="T9"/>
                </a:cxn>
              </a:cxnLst>
              <a:rect b="b" l="0" r="r" t="0"/>
              <a:pathLst>
                <a:path h="457" w="453">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Freeform 22"/>
            <p:cNvSpPr/>
            <p:nvPr/>
          </p:nvSpPr>
          <p:spPr bwMode="auto">
            <a:xfrm>
              <a:off x="3400932" y="3091201"/>
              <a:ext cx="111760" cy="111760"/>
            </a:xfrm>
            <a:custGeom>
              <a:gdLst>
                <a:gd fmla="*/ 10 w 166" name="T0"/>
                <a:gd fmla="*/ 166 h 166" name="T1"/>
                <a:gd fmla="*/ 0 w 166" name="T2"/>
                <a:gd fmla="*/ 159 h 166" name="T3"/>
                <a:gd fmla="*/ 156 w 166" name="T4"/>
                <a:gd fmla="*/ 0 h 166" name="T5"/>
                <a:gd fmla="*/ 166 w 166" name="T6"/>
                <a:gd fmla="*/ 10 h 166" name="T7"/>
                <a:gd fmla="*/ 10 w 166" name="T8"/>
                <a:gd fmla="*/ 166 h 166" name="T9"/>
              </a:gdLst>
              <a:cxnLst>
                <a:cxn ang="0">
                  <a:pos x="T0" y="T1"/>
                </a:cxn>
                <a:cxn ang="0">
                  <a:pos x="T2" y="T3"/>
                </a:cxn>
                <a:cxn ang="0">
                  <a:pos x="T4" y="T5"/>
                </a:cxn>
                <a:cxn ang="0">
                  <a:pos x="T6" y="T7"/>
                </a:cxn>
                <a:cxn ang="0">
                  <a:pos x="T8" y="T9"/>
                </a:cxn>
              </a:cxnLst>
              <a:rect b="b" l="0" r="r" t="0"/>
              <a:pathLst>
                <a:path h="166" w="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p:nvPr/>
          </p:nvSpPr>
          <p:spPr bwMode="auto">
            <a:xfrm>
              <a:off x="3417090" y="3107359"/>
              <a:ext cx="109741" cy="111760"/>
            </a:xfrm>
            <a:custGeom>
              <a:gdLst>
                <a:gd fmla="*/ 7 w 163" name="T0"/>
                <a:gd fmla="*/ 166 h 166" name="T1"/>
                <a:gd fmla="*/ 0 w 163" name="T2"/>
                <a:gd fmla="*/ 156 h 166" name="T3"/>
                <a:gd fmla="*/ 156 w 163" name="T4"/>
                <a:gd fmla="*/ 0 h 166" name="T5"/>
                <a:gd fmla="*/ 163 w 163" name="T6"/>
                <a:gd fmla="*/ 7 h 166" name="T7"/>
                <a:gd fmla="*/ 7 w 163" name="T8"/>
                <a:gd fmla="*/ 166 h 166" name="T9"/>
              </a:gdLst>
              <a:cxnLst>
                <a:cxn ang="0">
                  <a:pos x="T0" y="T1"/>
                </a:cxn>
                <a:cxn ang="0">
                  <a:pos x="T2" y="T3"/>
                </a:cxn>
                <a:cxn ang="0">
                  <a:pos x="T4" y="T5"/>
                </a:cxn>
                <a:cxn ang="0">
                  <a:pos x="T6" y="T7"/>
                </a:cxn>
                <a:cxn ang="0">
                  <a:pos x="T8" y="T9"/>
                </a:cxn>
              </a:cxnLst>
              <a:rect b="b" l="0" r="r" t="0"/>
              <a:pathLst>
                <a:path h="166" w="163">
                  <a:moveTo>
                    <a:pt x="7" y="166"/>
                  </a:moveTo>
                  <a:lnTo>
                    <a:pt x="0" y="156"/>
                  </a:lnTo>
                  <a:lnTo>
                    <a:pt x="156" y="0"/>
                  </a:lnTo>
                  <a:lnTo>
                    <a:pt x="163" y="7"/>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p:nvPr/>
          </p:nvSpPr>
          <p:spPr bwMode="auto">
            <a:xfrm>
              <a:off x="3431229" y="3121497"/>
              <a:ext cx="111760" cy="111760"/>
            </a:xfrm>
            <a:custGeom>
              <a:gdLst>
                <a:gd fmla="*/ 7 w 166" name="T0"/>
                <a:gd fmla="*/ 166 h 166" name="T1"/>
                <a:gd fmla="*/ 0 w 166" name="T2"/>
                <a:gd fmla="*/ 159 h 166" name="T3"/>
                <a:gd fmla="*/ 156 w 166" name="T4"/>
                <a:gd fmla="*/ 0 h 166" name="T5"/>
                <a:gd fmla="*/ 166 w 166" name="T6"/>
                <a:gd fmla="*/ 10 h 166" name="T7"/>
                <a:gd fmla="*/ 7 w 166" name="T8"/>
                <a:gd fmla="*/ 166 h 166" name="T9"/>
              </a:gdLst>
              <a:cxnLst>
                <a:cxn ang="0">
                  <a:pos x="T0" y="T1"/>
                </a:cxn>
                <a:cxn ang="0">
                  <a:pos x="T2" y="T3"/>
                </a:cxn>
                <a:cxn ang="0">
                  <a:pos x="T4" y="T5"/>
                </a:cxn>
                <a:cxn ang="0">
                  <a:pos x="T6" y="T7"/>
                </a:cxn>
                <a:cxn ang="0">
                  <a:pos x="T8" y="T9"/>
                </a:cxn>
              </a:cxnLst>
              <a:rect b="b" l="0" r="r" t="0"/>
              <a:pathLst>
                <a:path h="166" w="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5"/>
            <p:cNvSpPr/>
            <p:nvPr/>
          </p:nvSpPr>
          <p:spPr bwMode="auto">
            <a:xfrm>
              <a:off x="3445367" y="3137655"/>
              <a:ext cx="111760" cy="109741"/>
            </a:xfrm>
            <a:custGeom>
              <a:gdLst>
                <a:gd fmla="*/ 10 w 166" name="T0"/>
                <a:gd fmla="*/ 163 h 163" name="T1"/>
                <a:gd fmla="*/ 0 w 166" name="T2"/>
                <a:gd fmla="*/ 156 h 163" name="T3"/>
                <a:gd fmla="*/ 159 w 166" name="T4"/>
                <a:gd fmla="*/ 0 h 163" name="T5"/>
                <a:gd fmla="*/ 166 w 166" name="T6"/>
                <a:gd fmla="*/ 7 h 163" name="T7"/>
                <a:gd fmla="*/ 10 w 166" name="T8"/>
                <a:gd fmla="*/ 163 h 163" name="T9"/>
              </a:gdLst>
              <a:cxnLst>
                <a:cxn ang="0">
                  <a:pos x="T0" y="T1"/>
                </a:cxn>
                <a:cxn ang="0">
                  <a:pos x="T2" y="T3"/>
                </a:cxn>
                <a:cxn ang="0">
                  <a:pos x="T4" y="T5"/>
                </a:cxn>
                <a:cxn ang="0">
                  <a:pos x="T6" y="T7"/>
                </a:cxn>
                <a:cxn ang="0">
                  <a:pos x="T8" y="T9"/>
                </a:cxn>
              </a:cxnLst>
              <a:rect b="b" l="0" r="r" t="0"/>
              <a:pathLst>
                <a:path h="163" w="166">
                  <a:moveTo>
                    <a:pt x="10" y="163"/>
                  </a:moveTo>
                  <a:lnTo>
                    <a:pt x="0" y="156"/>
                  </a:lnTo>
                  <a:lnTo>
                    <a:pt x="159" y="0"/>
                  </a:lnTo>
                  <a:lnTo>
                    <a:pt x="166" y="7"/>
                  </a:lnTo>
                  <a:lnTo>
                    <a:pt x="10" y="163"/>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26"/>
            <p:cNvSpPr/>
            <p:nvPr/>
          </p:nvSpPr>
          <p:spPr bwMode="auto">
            <a:xfrm>
              <a:off x="3461525" y="3151794"/>
              <a:ext cx="111760" cy="111760"/>
            </a:xfrm>
            <a:custGeom>
              <a:gdLst>
                <a:gd fmla="*/ 7 w 166" name="T0"/>
                <a:gd fmla="*/ 166 h 166" name="T1"/>
                <a:gd fmla="*/ 0 w 166" name="T2"/>
                <a:gd fmla="*/ 156 h 166" name="T3"/>
                <a:gd fmla="*/ 156 w 166" name="T4"/>
                <a:gd fmla="*/ 0 h 166" name="T5"/>
                <a:gd fmla="*/ 166 w 166" name="T6"/>
                <a:gd fmla="*/ 7 h 166" name="T7"/>
                <a:gd fmla="*/ 7 w 166" name="T8"/>
                <a:gd fmla="*/ 166 h 166" name="T9"/>
              </a:gdLst>
              <a:cxnLst>
                <a:cxn ang="0">
                  <a:pos x="T0" y="T1"/>
                </a:cxn>
                <a:cxn ang="0">
                  <a:pos x="T2" y="T3"/>
                </a:cxn>
                <a:cxn ang="0">
                  <a:pos x="T4" y="T5"/>
                </a:cxn>
                <a:cxn ang="0">
                  <a:pos x="T6" y="T7"/>
                </a:cxn>
                <a:cxn ang="0">
                  <a:pos x="T8" y="T9"/>
                </a:cxn>
              </a:cxnLst>
              <a:rect b="b" l="0" r="r" t="0"/>
              <a:pathLst>
                <a:path h="166" w="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Freeform 27"/>
            <p:cNvSpPr/>
            <p:nvPr/>
          </p:nvSpPr>
          <p:spPr bwMode="auto">
            <a:xfrm>
              <a:off x="3475663" y="3165932"/>
              <a:ext cx="111760" cy="111760"/>
            </a:xfrm>
            <a:custGeom>
              <a:gdLst>
                <a:gd fmla="*/ 10 w 166" name="T0"/>
                <a:gd fmla="*/ 166 h 166" name="T1"/>
                <a:gd fmla="*/ 0 w 166" name="T2"/>
                <a:gd fmla="*/ 159 h 166" name="T3"/>
                <a:gd fmla="*/ 159 w 166" name="T4"/>
                <a:gd fmla="*/ 0 h 166" name="T5"/>
                <a:gd fmla="*/ 166 w 166" name="T6"/>
                <a:gd fmla="*/ 10 h 166" name="T7"/>
                <a:gd fmla="*/ 10 w 166" name="T8"/>
                <a:gd fmla="*/ 166 h 166" name="T9"/>
              </a:gdLst>
              <a:cxnLst>
                <a:cxn ang="0">
                  <a:pos x="T0" y="T1"/>
                </a:cxn>
                <a:cxn ang="0">
                  <a:pos x="T2" y="T3"/>
                </a:cxn>
                <a:cxn ang="0">
                  <a:pos x="T4" y="T5"/>
                </a:cxn>
                <a:cxn ang="0">
                  <a:pos x="T6" y="T7"/>
                </a:cxn>
                <a:cxn ang="0">
                  <a:pos x="T8" y="T9"/>
                </a:cxn>
              </a:cxnLst>
              <a:rect b="b" l="0" r="r" t="0"/>
              <a:pathLst>
                <a:path h="166" w="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Freeform 28"/>
            <p:cNvSpPr/>
            <p:nvPr/>
          </p:nvSpPr>
          <p:spPr bwMode="auto">
            <a:xfrm>
              <a:off x="3491822" y="3182090"/>
              <a:ext cx="109741" cy="111760"/>
            </a:xfrm>
            <a:custGeom>
              <a:gdLst>
                <a:gd fmla="*/ 7 w 163" name="T0"/>
                <a:gd fmla="*/ 166 h 166" name="T1"/>
                <a:gd fmla="*/ 0 w 163" name="T2"/>
                <a:gd fmla="*/ 156 h 166" name="T3"/>
                <a:gd fmla="*/ 156 w 163" name="T4"/>
                <a:gd fmla="*/ 0 h 166" name="T5"/>
                <a:gd fmla="*/ 163 w 163" name="T6"/>
                <a:gd fmla="*/ 7 h 166" name="T7"/>
                <a:gd fmla="*/ 7 w 163" name="T8"/>
                <a:gd fmla="*/ 166 h 166" name="T9"/>
              </a:gdLst>
              <a:cxnLst>
                <a:cxn ang="0">
                  <a:pos x="T0" y="T1"/>
                </a:cxn>
                <a:cxn ang="0">
                  <a:pos x="T2" y="T3"/>
                </a:cxn>
                <a:cxn ang="0">
                  <a:pos x="T4" y="T5"/>
                </a:cxn>
                <a:cxn ang="0">
                  <a:pos x="T6" y="T7"/>
                </a:cxn>
                <a:cxn ang="0">
                  <a:pos x="T8" y="T9"/>
                </a:cxn>
              </a:cxnLst>
              <a:rect b="b" l="0" r="r" t="0"/>
              <a:pathLst>
                <a:path h="166" w="163">
                  <a:moveTo>
                    <a:pt x="7" y="166"/>
                  </a:moveTo>
                  <a:lnTo>
                    <a:pt x="0" y="156"/>
                  </a:lnTo>
                  <a:lnTo>
                    <a:pt x="156" y="0"/>
                  </a:lnTo>
                  <a:lnTo>
                    <a:pt x="163" y="7"/>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Freeform 29"/>
            <p:cNvSpPr/>
            <p:nvPr/>
          </p:nvSpPr>
          <p:spPr bwMode="auto">
            <a:xfrm>
              <a:off x="3505960" y="3196228"/>
              <a:ext cx="111760" cy="111760"/>
            </a:xfrm>
            <a:custGeom>
              <a:gdLst>
                <a:gd fmla="*/ 7 w 166" name="T0"/>
                <a:gd fmla="*/ 166 h 166" name="T1"/>
                <a:gd fmla="*/ 0 w 166" name="T2"/>
                <a:gd fmla="*/ 159 h 166" name="T3"/>
                <a:gd fmla="*/ 156 w 166" name="T4"/>
                <a:gd fmla="*/ 0 h 166" name="T5"/>
                <a:gd fmla="*/ 166 w 166" name="T6"/>
                <a:gd fmla="*/ 10 h 166" name="T7"/>
                <a:gd fmla="*/ 7 w 166" name="T8"/>
                <a:gd fmla="*/ 166 h 166" name="T9"/>
              </a:gdLst>
              <a:cxnLst>
                <a:cxn ang="0">
                  <a:pos x="T0" y="T1"/>
                </a:cxn>
                <a:cxn ang="0">
                  <a:pos x="T2" y="T3"/>
                </a:cxn>
                <a:cxn ang="0">
                  <a:pos x="T4" y="T5"/>
                </a:cxn>
                <a:cxn ang="0">
                  <a:pos x="T6" y="T7"/>
                </a:cxn>
                <a:cxn ang="0">
                  <a:pos x="T8" y="T9"/>
                </a:cxn>
              </a:cxnLst>
              <a:rect b="b" l="0" r="r" t="0"/>
              <a:pathLst>
                <a:path h="166" w="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1" name="Freeform 30"/>
            <p:cNvSpPr/>
            <p:nvPr/>
          </p:nvSpPr>
          <p:spPr bwMode="auto">
            <a:xfrm>
              <a:off x="3520098" y="3212387"/>
              <a:ext cx="111760" cy="109741"/>
            </a:xfrm>
            <a:custGeom>
              <a:gdLst>
                <a:gd fmla="*/ 10 w 166" name="T0"/>
                <a:gd fmla="*/ 163 h 163" name="T1"/>
                <a:gd fmla="*/ 0 w 166" name="T2"/>
                <a:gd fmla="*/ 156 h 163" name="T3"/>
                <a:gd fmla="*/ 159 w 166" name="T4"/>
                <a:gd fmla="*/ 0 h 163" name="T5"/>
                <a:gd fmla="*/ 166 w 166" name="T6"/>
                <a:gd fmla="*/ 7 h 163" name="T7"/>
                <a:gd fmla="*/ 10 w 166" name="T8"/>
                <a:gd fmla="*/ 163 h 163" name="T9"/>
              </a:gdLst>
              <a:cxnLst>
                <a:cxn ang="0">
                  <a:pos x="T0" y="T1"/>
                </a:cxn>
                <a:cxn ang="0">
                  <a:pos x="T2" y="T3"/>
                </a:cxn>
                <a:cxn ang="0">
                  <a:pos x="T4" y="T5"/>
                </a:cxn>
                <a:cxn ang="0">
                  <a:pos x="T6" y="T7"/>
                </a:cxn>
                <a:cxn ang="0">
                  <a:pos x="T8" y="T9"/>
                </a:cxn>
              </a:cxnLst>
              <a:rect b="b" l="0" r="r" t="0"/>
              <a:pathLst>
                <a:path h="163" w="166">
                  <a:moveTo>
                    <a:pt x="10" y="163"/>
                  </a:moveTo>
                  <a:lnTo>
                    <a:pt x="0" y="156"/>
                  </a:lnTo>
                  <a:lnTo>
                    <a:pt x="159" y="0"/>
                  </a:lnTo>
                  <a:lnTo>
                    <a:pt x="166" y="7"/>
                  </a:lnTo>
                  <a:lnTo>
                    <a:pt x="10" y="163"/>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Freeform 31"/>
            <p:cNvSpPr/>
            <p:nvPr/>
          </p:nvSpPr>
          <p:spPr bwMode="auto">
            <a:xfrm>
              <a:off x="3536256" y="3226525"/>
              <a:ext cx="111760" cy="111760"/>
            </a:xfrm>
            <a:custGeom>
              <a:gdLst>
                <a:gd fmla="*/ 7 w 166" name="T0"/>
                <a:gd fmla="*/ 166 h 166" name="T1"/>
                <a:gd fmla="*/ 0 w 166" name="T2"/>
                <a:gd fmla="*/ 159 h 166" name="T3"/>
                <a:gd fmla="*/ 156 w 166" name="T4"/>
                <a:gd fmla="*/ 0 h 166" name="T5"/>
                <a:gd fmla="*/ 166 w 166" name="T6"/>
                <a:gd fmla="*/ 10 h 166" name="T7"/>
                <a:gd fmla="*/ 7 w 166" name="T8"/>
                <a:gd fmla="*/ 166 h 166" name="T9"/>
              </a:gdLst>
              <a:cxnLst>
                <a:cxn ang="0">
                  <a:pos x="T0" y="T1"/>
                </a:cxn>
                <a:cxn ang="0">
                  <a:pos x="T2" y="T3"/>
                </a:cxn>
                <a:cxn ang="0">
                  <a:pos x="T4" y="T5"/>
                </a:cxn>
                <a:cxn ang="0">
                  <a:pos x="T6" y="T7"/>
                </a:cxn>
                <a:cxn ang="0">
                  <a:pos x="T8" y="T9"/>
                </a:cxn>
              </a:cxnLst>
              <a:rect b="b" l="0" r="r" t="0"/>
              <a:pathLst>
                <a:path h="166" w="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Freeform 32"/>
            <p:cNvSpPr/>
            <p:nvPr/>
          </p:nvSpPr>
          <p:spPr bwMode="auto">
            <a:xfrm>
              <a:off x="3550395" y="3242683"/>
              <a:ext cx="111760" cy="109741"/>
            </a:xfrm>
            <a:custGeom>
              <a:gdLst>
                <a:gd fmla="*/ 10 w 166" name="T0"/>
                <a:gd fmla="*/ 163 h 163" name="T1"/>
                <a:gd fmla="*/ 0 w 166" name="T2"/>
                <a:gd fmla="*/ 156 h 163" name="T3"/>
                <a:gd fmla="*/ 159 w 166" name="T4"/>
                <a:gd fmla="*/ 0 h 163" name="T5"/>
                <a:gd fmla="*/ 166 w 166" name="T6"/>
                <a:gd fmla="*/ 7 h 163" name="T7"/>
                <a:gd fmla="*/ 10 w 166" name="T8"/>
                <a:gd fmla="*/ 163 h 163" name="T9"/>
              </a:gdLst>
              <a:cxnLst>
                <a:cxn ang="0">
                  <a:pos x="T0" y="T1"/>
                </a:cxn>
                <a:cxn ang="0">
                  <a:pos x="T2" y="T3"/>
                </a:cxn>
                <a:cxn ang="0">
                  <a:pos x="T4" y="T5"/>
                </a:cxn>
                <a:cxn ang="0">
                  <a:pos x="T6" y="T7"/>
                </a:cxn>
                <a:cxn ang="0">
                  <a:pos x="T8" y="T9"/>
                </a:cxn>
              </a:cxnLst>
              <a:rect b="b" l="0" r="r" t="0"/>
              <a:pathLst>
                <a:path h="163" w="166">
                  <a:moveTo>
                    <a:pt x="10" y="163"/>
                  </a:moveTo>
                  <a:lnTo>
                    <a:pt x="0" y="156"/>
                  </a:lnTo>
                  <a:lnTo>
                    <a:pt x="159" y="0"/>
                  </a:lnTo>
                  <a:lnTo>
                    <a:pt x="166" y="7"/>
                  </a:lnTo>
                  <a:lnTo>
                    <a:pt x="10" y="163"/>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Freeform 33"/>
            <p:cNvSpPr/>
            <p:nvPr/>
          </p:nvSpPr>
          <p:spPr bwMode="auto">
            <a:xfrm>
              <a:off x="3566553" y="3256821"/>
              <a:ext cx="111760" cy="111760"/>
            </a:xfrm>
            <a:custGeom>
              <a:gdLst>
                <a:gd fmla="*/ 7 w 166" name="T0"/>
                <a:gd fmla="*/ 166 h 166" name="T1"/>
                <a:gd fmla="*/ 0 w 166" name="T2"/>
                <a:gd fmla="*/ 156 h 166" name="T3"/>
                <a:gd fmla="*/ 156 w 166" name="T4"/>
                <a:gd fmla="*/ 0 h 166" name="T5"/>
                <a:gd fmla="*/ 166 w 166" name="T6"/>
                <a:gd fmla="*/ 7 h 166" name="T7"/>
                <a:gd fmla="*/ 7 w 166" name="T8"/>
                <a:gd fmla="*/ 166 h 166" name="T9"/>
              </a:gdLst>
              <a:cxnLst>
                <a:cxn ang="0">
                  <a:pos x="T0" y="T1"/>
                </a:cxn>
                <a:cxn ang="0">
                  <a:pos x="T2" y="T3"/>
                </a:cxn>
                <a:cxn ang="0">
                  <a:pos x="T4" y="T5"/>
                </a:cxn>
                <a:cxn ang="0">
                  <a:pos x="T6" y="T7"/>
                </a:cxn>
                <a:cxn ang="0">
                  <a:pos x="T8" y="T9"/>
                </a:cxn>
              </a:cxnLst>
              <a:rect b="b" l="0" r="r" t="0"/>
              <a:pathLst>
                <a:path h="166" w="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Freeform 34"/>
            <p:cNvSpPr/>
            <p:nvPr/>
          </p:nvSpPr>
          <p:spPr bwMode="auto">
            <a:xfrm>
              <a:off x="3580691" y="3271633"/>
              <a:ext cx="111760" cy="111087"/>
            </a:xfrm>
            <a:custGeom>
              <a:gdLst>
                <a:gd fmla="*/ 10 w 166" name="T0"/>
                <a:gd fmla="*/ 165 h 165" name="T1"/>
                <a:gd fmla="*/ 0 w 166" name="T2"/>
                <a:gd fmla="*/ 158 h 165" name="T3"/>
                <a:gd fmla="*/ 159 w 166" name="T4"/>
                <a:gd fmla="*/ 0 h 165" name="T5"/>
                <a:gd fmla="*/ 166 w 166" name="T6"/>
                <a:gd fmla="*/ 9 h 165" name="T7"/>
                <a:gd fmla="*/ 10 w 166" name="T8"/>
                <a:gd fmla="*/ 165 h 165" name="T9"/>
              </a:gdLst>
              <a:cxnLst>
                <a:cxn ang="0">
                  <a:pos x="T0" y="T1"/>
                </a:cxn>
                <a:cxn ang="0">
                  <a:pos x="T2" y="T3"/>
                </a:cxn>
                <a:cxn ang="0">
                  <a:pos x="T4" y="T5"/>
                </a:cxn>
                <a:cxn ang="0">
                  <a:pos x="T6" y="T7"/>
                </a:cxn>
                <a:cxn ang="0">
                  <a:pos x="T8" y="T9"/>
                </a:cxn>
              </a:cxnLst>
              <a:rect b="b" l="0" r="r" t="0"/>
              <a:pathLst>
                <a:path h="165" w="166">
                  <a:moveTo>
                    <a:pt x="10" y="165"/>
                  </a:moveTo>
                  <a:lnTo>
                    <a:pt x="0" y="158"/>
                  </a:lnTo>
                  <a:lnTo>
                    <a:pt x="159" y="0"/>
                  </a:lnTo>
                  <a:lnTo>
                    <a:pt x="166" y="9"/>
                  </a:lnTo>
                  <a:lnTo>
                    <a:pt x="10" y="165"/>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6" name="Freeform 35"/>
            <p:cNvSpPr/>
            <p:nvPr/>
          </p:nvSpPr>
          <p:spPr bwMode="auto">
            <a:xfrm>
              <a:off x="3596849" y="3287118"/>
              <a:ext cx="109741" cy="111760"/>
            </a:xfrm>
            <a:custGeom>
              <a:gdLst>
                <a:gd fmla="*/ 7 w 163" name="T0"/>
                <a:gd fmla="*/ 166 h 166" name="T1"/>
                <a:gd fmla="*/ 0 w 163" name="T2"/>
                <a:gd fmla="*/ 156 h 166" name="T3"/>
                <a:gd fmla="*/ 156 w 163" name="T4"/>
                <a:gd fmla="*/ 0 h 166" name="T5"/>
                <a:gd fmla="*/ 163 w 163" name="T6"/>
                <a:gd fmla="*/ 7 h 166" name="T7"/>
                <a:gd fmla="*/ 7 w 163" name="T8"/>
                <a:gd fmla="*/ 166 h 166" name="T9"/>
              </a:gdLst>
              <a:cxnLst>
                <a:cxn ang="0">
                  <a:pos x="T0" y="T1"/>
                </a:cxn>
                <a:cxn ang="0">
                  <a:pos x="T2" y="T3"/>
                </a:cxn>
                <a:cxn ang="0">
                  <a:pos x="T4" y="T5"/>
                </a:cxn>
                <a:cxn ang="0">
                  <a:pos x="T6" y="T7"/>
                </a:cxn>
                <a:cxn ang="0">
                  <a:pos x="T8" y="T9"/>
                </a:cxn>
              </a:cxnLst>
              <a:rect b="b" l="0" r="r" t="0"/>
              <a:pathLst>
                <a:path h="166" w="163">
                  <a:moveTo>
                    <a:pt x="7" y="166"/>
                  </a:moveTo>
                  <a:lnTo>
                    <a:pt x="0" y="156"/>
                  </a:lnTo>
                  <a:lnTo>
                    <a:pt x="156" y="0"/>
                  </a:lnTo>
                  <a:lnTo>
                    <a:pt x="163" y="7"/>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7" name="Freeform 36"/>
            <p:cNvSpPr/>
            <p:nvPr/>
          </p:nvSpPr>
          <p:spPr bwMode="auto">
            <a:xfrm>
              <a:off x="3426516" y="2059774"/>
              <a:ext cx="1312174" cy="1313521"/>
            </a:xfrm>
            <a:custGeom>
              <a:gdLst>
                <a:gd fmla="*/ 141 w 824" name="T0"/>
                <a:gd fmla="*/ 825 h 825" name="T1"/>
                <a:gd fmla="*/ 482 w 824" name="T2"/>
                <a:gd fmla="*/ 564 h 825" name="T3"/>
                <a:gd fmla="*/ 763 w 824" name="T4"/>
                <a:gd fmla="*/ 61 h 825" name="T5"/>
                <a:gd fmla="*/ 261 w 824" name="T6"/>
                <a:gd fmla="*/ 343 h 825" name="T7"/>
                <a:gd fmla="*/ 0 w 824" name="T8"/>
                <a:gd fmla="*/ 683 h 825" name="T9"/>
                <a:gd fmla="*/ 141 w 824" name="T10"/>
                <a:gd fmla="*/ 825 h 825" name="T11"/>
              </a:gdLst>
              <a:cxnLst>
                <a:cxn ang="0">
                  <a:pos x="T0" y="T1"/>
                </a:cxn>
                <a:cxn ang="0">
                  <a:pos x="T2" y="T3"/>
                </a:cxn>
                <a:cxn ang="0">
                  <a:pos x="T4" y="T5"/>
                </a:cxn>
                <a:cxn ang="0">
                  <a:pos x="T6" y="T7"/>
                </a:cxn>
                <a:cxn ang="0">
                  <a:pos x="T8" y="T9"/>
                </a:cxn>
                <a:cxn ang="0">
                  <a:pos x="T10" y="T11"/>
                </a:cxn>
              </a:cxnLst>
              <a:rect b="b" l="0" r="r" t="0"/>
              <a:pathLst>
                <a:path h="825" w="824">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Freeform 37"/>
            <p:cNvSpPr/>
            <p:nvPr/>
          </p:nvSpPr>
          <p:spPr bwMode="auto">
            <a:xfrm>
              <a:off x="3549048" y="2779484"/>
              <a:ext cx="469932" cy="471279"/>
            </a:xfrm>
            <a:custGeom>
              <a:gdLst>
                <a:gd fmla="*/ 205 w 295" name="T0"/>
                <a:gd fmla="*/ 285 h 296" name="T1"/>
                <a:gd fmla="*/ 295 w 295" name="T2"/>
                <a:gd fmla="*/ 213 h 296" name="T3"/>
                <a:gd fmla="*/ 176 w 295" name="T4"/>
                <a:gd fmla="*/ 120 h 296" name="T5"/>
                <a:gd fmla="*/ 82 w 295" name="T6"/>
                <a:gd fmla="*/ 0 h 296" name="T7"/>
                <a:gd fmla="*/ 11 w 295" name="T8"/>
                <a:gd fmla="*/ 90 h 296" name="T9"/>
                <a:gd fmla="*/ 95 w 295" name="T10"/>
                <a:gd fmla="*/ 201 h 296" name="T11"/>
                <a:gd fmla="*/ 205 w 295" name="T12"/>
                <a:gd fmla="*/ 285 h 296" name="T13"/>
              </a:gdLst>
              <a:cxnLst>
                <a:cxn ang="0">
                  <a:pos x="T0" y="T1"/>
                </a:cxn>
                <a:cxn ang="0">
                  <a:pos x="T2" y="T3"/>
                </a:cxn>
                <a:cxn ang="0">
                  <a:pos x="T4" y="T5"/>
                </a:cxn>
                <a:cxn ang="0">
                  <a:pos x="T6" y="T7"/>
                </a:cxn>
                <a:cxn ang="0">
                  <a:pos x="T8" y="T9"/>
                </a:cxn>
                <a:cxn ang="0">
                  <a:pos x="T10" y="T11"/>
                </a:cxn>
                <a:cxn ang="0">
                  <a:pos x="T12" y="T13"/>
                </a:cxn>
              </a:cxnLst>
              <a:rect b="b" l="0" r="r" t="0"/>
              <a:pathLst>
                <a:path h="296" w="295">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9" name="Freeform 38"/>
            <p:cNvSpPr/>
            <p:nvPr/>
          </p:nvSpPr>
          <p:spPr bwMode="auto">
            <a:xfrm>
              <a:off x="4179888" y="2092763"/>
              <a:ext cx="526485" cy="527159"/>
            </a:xfrm>
            <a:custGeom>
              <a:gdLst>
                <a:gd fmla="*/ 191 w 331" name="T0"/>
                <a:gd fmla="*/ 331 h 331" name="T1"/>
                <a:gd fmla="*/ 290 w 331" name="T2"/>
                <a:gd fmla="*/ 40 h 331" name="T3"/>
                <a:gd fmla="*/ 0 w 331" name="T4"/>
                <a:gd fmla="*/ 140 h 331" name="T5"/>
                <a:gd fmla="*/ 75 w 331" name="T6"/>
                <a:gd fmla="*/ 256 h 331" name="T7"/>
                <a:gd fmla="*/ 191 w 331" name="T8"/>
                <a:gd fmla="*/ 331 h 331" name="T9"/>
              </a:gdLst>
              <a:cxnLst>
                <a:cxn ang="0">
                  <a:pos x="T0" y="T1"/>
                </a:cxn>
                <a:cxn ang="0">
                  <a:pos x="T2" y="T3"/>
                </a:cxn>
                <a:cxn ang="0">
                  <a:pos x="T4" y="T5"/>
                </a:cxn>
                <a:cxn ang="0">
                  <a:pos x="T6" y="T7"/>
                </a:cxn>
                <a:cxn ang="0">
                  <a:pos x="T8" y="T9"/>
                </a:cxn>
              </a:cxnLst>
              <a:rect b="b" l="0" r="r" t="0"/>
              <a:pathLst>
                <a:path h="331" w="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0" name="Freeform 39"/>
            <p:cNvSpPr/>
            <p:nvPr/>
          </p:nvSpPr>
          <p:spPr bwMode="auto">
            <a:xfrm>
              <a:off x="4009555" y="2486618"/>
              <a:ext cx="302292" cy="303638"/>
            </a:xfrm>
            <a:custGeom>
              <a:gdLst>
                <a:gd fmla="*/ 156 w 190" name="T0"/>
                <a:gd fmla="*/ 157 h 191" name="T1"/>
                <a:gd fmla="*/ 34 w 190" name="T2"/>
                <a:gd fmla="*/ 157 h 191" name="T3"/>
                <a:gd fmla="*/ 34 w 190" name="T4"/>
                <a:gd fmla="*/ 34 h 191" name="T5"/>
                <a:gd fmla="*/ 156 w 190" name="T6"/>
                <a:gd fmla="*/ 34 h 191" name="T7"/>
                <a:gd fmla="*/ 156 w 190" name="T8"/>
                <a:gd fmla="*/ 157 h 191" name="T9"/>
              </a:gdLst>
              <a:cxnLst>
                <a:cxn ang="0">
                  <a:pos x="T0" y="T1"/>
                </a:cxn>
                <a:cxn ang="0">
                  <a:pos x="T2" y="T3"/>
                </a:cxn>
                <a:cxn ang="0">
                  <a:pos x="T4" y="T5"/>
                </a:cxn>
                <a:cxn ang="0">
                  <a:pos x="T6" y="T7"/>
                </a:cxn>
                <a:cxn ang="0">
                  <a:pos x="T8" y="T9"/>
                </a:cxn>
              </a:cxnLst>
              <a:rect b="b" l="0" r="r" t="0"/>
              <a:pathLst>
                <a:path h="191" w="190">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Freeform 40"/>
            <p:cNvSpPr/>
            <p:nvPr/>
          </p:nvSpPr>
          <p:spPr bwMode="auto">
            <a:xfrm>
              <a:off x="4036485" y="2513548"/>
              <a:ext cx="248431" cy="249778"/>
            </a:xfrm>
            <a:custGeom>
              <a:gdLst>
                <a:gd fmla="*/ 107 w 156" name="T0"/>
                <a:gd fmla="*/ 141 h 157" name="T1"/>
                <a:gd fmla="*/ 16 w 156" name="T2"/>
                <a:gd fmla="*/ 108 h 157" name="T3"/>
                <a:gd fmla="*/ 49 w 156" name="T4"/>
                <a:gd fmla="*/ 17 h 157" name="T5"/>
                <a:gd fmla="*/ 140 w 156" name="T6"/>
                <a:gd fmla="*/ 50 h 157" name="T7"/>
                <a:gd fmla="*/ 107 w 156" name="T8"/>
                <a:gd fmla="*/ 141 h 157" name="T9"/>
              </a:gdLst>
              <a:cxnLst>
                <a:cxn ang="0">
                  <a:pos x="T0" y="T1"/>
                </a:cxn>
                <a:cxn ang="0">
                  <a:pos x="T2" y="T3"/>
                </a:cxn>
                <a:cxn ang="0">
                  <a:pos x="T4" y="T5"/>
                </a:cxn>
                <a:cxn ang="0">
                  <a:pos x="T6" y="T7"/>
                </a:cxn>
                <a:cxn ang="0">
                  <a:pos x="T8" y="T9"/>
                </a:cxn>
              </a:cxnLst>
              <a:rect b="b" l="0" r="r" t="0"/>
              <a:pathLst>
                <a:path h="157" w="156">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Freeform 44"/>
            <p:cNvSpPr/>
            <p:nvPr/>
          </p:nvSpPr>
          <p:spPr bwMode="auto">
            <a:xfrm>
              <a:off x="4238461" y="2540478"/>
              <a:ext cx="18851" cy="18851"/>
            </a:xfrm>
            <a:custGeom>
              <a:gdLst>
                <a:gd fmla="*/ 10 w 12" name="T0"/>
                <a:gd fmla="*/ 10 h 12" name="T1"/>
                <a:gd fmla="*/ 2 w 12" name="T2"/>
                <a:gd fmla="*/ 10 h 12" name="T3"/>
                <a:gd fmla="*/ 2 w 12" name="T4"/>
                <a:gd fmla="*/ 3 h 12" name="T5"/>
                <a:gd fmla="*/ 10 w 12" name="T6"/>
                <a:gd fmla="*/ 3 h 12" name="T7"/>
                <a:gd fmla="*/ 10 w 12" name="T8"/>
                <a:gd fmla="*/ 10 h 12" name="T9"/>
              </a:gdLst>
              <a:cxnLst>
                <a:cxn ang="0">
                  <a:pos x="T0" y="T1"/>
                </a:cxn>
                <a:cxn ang="0">
                  <a:pos x="T2" y="T3"/>
                </a:cxn>
                <a:cxn ang="0">
                  <a:pos x="T4" y="T5"/>
                </a:cxn>
                <a:cxn ang="0">
                  <a:pos x="T6" y="T7"/>
                </a:cxn>
                <a:cxn ang="0">
                  <a:pos x="T8" y="T9"/>
                </a:cxn>
              </a:cxnLst>
              <a:rect b="b" l="0" r="r" t="0"/>
              <a:pathLst>
                <a:path h="12" w="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3" name="Freeform 45"/>
            <p:cNvSpPr/>
            <p:nvPr/>
          </p:nvSpPr>
          <p:spPr bwMode="auto">
            <a:xfrm>
              <a:off x="4182581" y="2508835"/>
              <a:ext cx="19524" cy="18851"/>
            </a:xfrm>
            <a:custGeom>
              <a:gdLst>
                <a:gd fmla="*/ 12 w 12" name="T0"/>
                <a:gd fmla="*/ 8 h 12" name="T1"/>
                <a:gd fmla="*/ 5 w 12" name="T2"/>
                <a:gd fmla="*/ 12 h 12" name="T3"/>
                <a:gd fmla="*/ 1 w 12" name="T4"/>
                <a:gd fmla="*/ 5 h 12" name="T5"/>
                <a:gd fmla="*/ 8 w 12" name="T6"/>
                <a:gd fmla="*/ 1 h 12" name="T7"/>
                <a:gd fmla="*/ 12 w 12" name="T8"/>
                <a:gd fmla="*/ 8 h 12" name="T9"/>
              </a:gdLst>
              <a:cxnLst>
                <a:cxn ang="0">
                  <a:pos x="T0" y="T1"/>
                </a:cxn>
                <a:cxn ang="0">
                  <a:pos x="T2" y="T3"/>
                </a:cxn>
                <a:cxn ang="0">
                  <a:pos x="T4" y="T5"/>
                </a:cxn>
                <a:cxn ang="0">
                  <a:pos x="T6" y="T7"/>
                </a:cxn>
                <a:cxn ang="0">
                  <a:pos x="T8" y="T9"/>
                </a:cxn>
              </a:cxnLst>
              <a:rect b="b" l="0" r="r" t="0"/>
              <a:pathLst>
                <a:path h="12" w="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4" name="Freeform 46"/>
            <p:cNvSpPr/>
            <p:nvPr/>
          </p:nvSpPr>
          <p:spPr bwMode="auto">
            <a:xfrm>
              <a:off x="4119295" y="2508835"/>
              <a:ext cx="18851" cy="18851"/>
            </a:xfrm>
            <a:custGeom>
              <a:gdLst>
                <a:gd fmla="*/ 11 w 12" name="T0"/>
                <a:gd fmla="*/ 5 h 12" name="T1"/>
                <a:gd fmla="*/ 7 w 12" name="T2"/>
                <a:gd fmla="*/ 12 h 12" name="T3"/>
                <a:gd fmla="*/ 0 w 12" name="T4"/>
                <a:gd fmla="*/ 8 h 12" name="T5"/>
                <a:gd fmla="*/ 4 w 12" name="T6"/>
                <a:gd fmla="*/ 1 h 12" name="T7"/>
                <a:gd fmla="*/ 11 w 12" name="T8"/>
                <a:gd fmla="*/ 5 h 12" name="T9"/>
              </a:gdLst>
              <a:cxnLst>
                <a:cxn ang="0">
                  <a:pos x="T0" y="T1"/>
                </a:cxn>
                <a:cxn ang="0">
                  <a:pos x="T2" y="T3"/>
                </a:cxn>
                <a:cxn ang="0">
                  <a:pos x="T4" y="T5"/>
                </a:cxn>
                <a:cxn ang="0">
                  <a:pos x="T6" y="T7"/>
                </a:cxn>
                <a:cxn ang="0">
                  <a:pos x="T8" y="T9"/>
                </a:cxn>
              </a:cxnLst>
              <a:rect b="b" l="0" r="r" t="0"/>
              <a:pathLst>
                <a:path h="12" w="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Freeform 47"/>
            <p:cNvSpPr/>
            <p:nvPr/>
          </p:nvSpPr>
          <p:spPr bwMode="auto">
            <a:xfrm>
              <a:off x="4063415" y="2540478"/>
              <a:ext cx="18851" cy="18851"/>
            </a:xfrm>
            <a:custGeom>
              <a:gdLst>
                <a:gd fmla="*/ 10 w 12" name="T0"/>
                <a:gd fmla="*/ 3 h 12" name="T1"/>
                <a:gd fmla="*/ 10 w 12" name="T2"/>
                <a:gd fmla="*/ 10 h 12" name="T3"/>
                <a:gd fmla="*/ 2 w 12" name="T4"/>
                <a:gd fmla="*/ 10 h 12" name="T5"/>
                <a:gd fmla="*/ 2 w 12" name="T6"/>
                <a:gd fmla="*/ 3 h 12" name="T7"/>
                <a:gd fmla="*/ 10 w 12" name="T8"/>
                <a:gd fmla="*/ 3 h 12" name="T9"/>
              </a:gdLst>
              <a:cxnLst>
                <a:cxn ang="0">
                  <a:pos x="T0" y="T1"/>
                </a:cxn>
                <a:cxn ang="0">
                  <a:pos x="T2" y="T3"/>
                </a:cxn>
                <a:cxn ang="0">
                  <a:pos x="T4" y="T5"/>
                </a:cxn>
                <a:cxn ang="0">
                  <a:pos x="T6" y="T7"/>
                </a:cxn>
                <a:cxn ang="0">
                  <a:pos x="T8" y="T9"/>
                </a:cxn>
              </a:cxnLst>
              <a:rect b="b" l="0" r="r" t="0"/>
              <a:pathLst>
                <a:path h="12" w="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6" name="Freeform 48"/>
            <p:cNvSpPr/>
            <p:nvPr/>
          </p:nvSpPr>
          <p:spPr bwMode="auto">
            <a:xfrm>
              <a:off x="4029752" y="2596358"/>
              <a:ext cx="20871" cy="20198"/>
            </a:xfrm>
            <a:custGeom>
              <a:gdLst>
                <a:gd fmla="*/ 8 w 13" name="T0"/>
                <a:gd fmla="*/ 1 h 13" name="T1"/>
                <a:gd fmla="*/ 12 w 13" name="T2"/>
                <a:gd fmla="*/ 8 h 13" name="T3"/>
                <a:gd fmla="*/ 5 w 13" name="T4"/>
                <a:gd fmla="*/ 12 h 13" name="T5"/>
                <a:gd fmla="*/ 1 w 13" name="T6"/>
                <a:gd fmla="*/ 5 h 13" name="T7"/>
                <a:gd fmla="*/ 8 w 13" name="T8"/>
                <a:gd fmla="*/ 1 h 13" name="T9"/>
              </a:gdLst>
              <a:cxnLst>
                <a:cxn ang="0">
                  <a:pos x="T0" y="T1"/>
                </a:cxn>
                <a:cxn ang="0">
                  <a:pos x="T2" y="T3"/>
                </a:cxn>
                <a:cxn ang="0">
                  <a:pos x="T4" y="T5"/>
                </a:cxn>
                <a:cxn ang="0">
                  <a:pos x="T6" y="T7"/>
                </a:cxn>
                <a:cxn ang="0">
                  <a:pos x="T8" y="T9"/>
                </a:cxn>
              </a:cxnLst>
              <a:rect b="b" l="0" r="r" t="0"/>
              <a:pathLst>
                <a:path h="13" w="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7" name="Freeform 49"/>
            <p:cNvSpPr/>
            <p:nvPr/>
          </p:nvSpPr>
          <p:spPr bwMode="auto">
            <a:xfrm>
              <a:off x="4029752" y="2661664"/>
              <a:ext cx="20871" cy="18851"/>
            </a:xfrm>
            <a:custGeom>
              <a:gdLst>
                <a:gd fmla="*/ 5 w 13" name="T0"/>
                <a:gd fmla="*/ 1 h 12" name="T1"/>
                <a:gd fmla="*/ 12 w 13" name="T2"/>
                <a:gd fmla="*/ 4 h 12" name="T3"/>
                <a:gd fmla="*/ 8 w 13" name="T4"/>
                <a:gd fmla="*/ 11 h 12" name="T5"/>
                <a:gd fmla="*/ 1 w 13" name="T6"/>
                <a:gd fmla="*/ 7 h 12" name="T7"/>
                <a:gd fmla="*/ 5 w 13" name="T8"/>
                <a:gd fmla="*/ 1 h 12" name="T9"/>
              </a:gdLst>
              <a:cxnLst>
                <a:cxn ang="0">
                  <a:pos x="T0" y="T1"/>
                </a:cxn>
                <a:cxn ang="0">
                  <a:pos x="T2" y="T3"/>
                </a:cxn>
                <a:cxn ang="0">
                  <a:pos x="T4" y="T5"/>
                </a:cxn>
                <a:cxn ang="0">
                  <a:pos x="T6" y="T7"/>
                </a:cxn>
                <a:cxn ang="0">
                  <a:pos x="T8" y="T9"/>
                </a:cxn>
              </a:cxnLst>
              <a:rect b="b" l="0" r="r" t="0"/>
              <a:pathLst>
                <a:path h="12" w="13">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8" name="Freeform 50"/>
            <p:cNvSpPr/>
            <p:nvPr/>
          </p:nvSpPr>
          <p:spPr bwMode="auto">
            <a:xfrm>
              <a:off x="4063415" y="2716871"/>
              <a:ext cx="18851" cy="19524"/>
            </a:xfrm>
            <a:custGeom>
              <a:gdLst>
                <a:gd fmla="*/ 2 w 12" name="T0"/>
                <a:gd fmla="*/ 2 h 12" name="T1"/>
                <a:gd fmla="*/ 10 w 12" name="T2"/>
                <a:gd fmla="*/ 2 h 12" name="T3"/>
                <a:gd fmla="*/ 10 w 12" name="T4"/>
                <a:gd fmla="*/ 10 h 12" name="T5"/>
                <a:gd fmla="*/ 2 w 12" name="T6"/>
                <a:gd fmla="*/ 10 h 12" name="T7"/>
                <a:gd fmla="*/ 2 w 12" name="T8"/>
                <a:gd fmla="*/ 2 h 12" name="T9"/>
              </a:gdLst>
              <a:cxnLst>
                <a:cxn ang="0">
                  <a:pos x="T0" y="T1"/>
                </a:cxn>
                <a:cxn ang="0">
                  <a:pos x="T2" y="T3"/>
                </a:cxn>
                <a:cxn ang="0">
                  <a:pos x="T4" y="T5"/>
                </a:cxn>
                <a:cxn ang="0">
                  <a:pos x="T6" y="T7"/>
                </a:cxn>
                <a:cxn ang="0">
                  <a:pos x="T8" y="T9"/>
                </a:cxn>
              </a:cxnLst>
              <a:rect b="b" l="0" r="r" t="0"/>
              <a:pathLst>
                <a:path h="12" w="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Freeform 51"/>
            <p:cNvSpPr/>
            <p:nvPr/>
          </p:nvSpPr>
          <p:spPr bwMode="auto">
            <a:xfrm>
              <a:off x="4119295" y="2749187"/>
              <a:ext cx="18851" cy="18851"/>
            </a:xfrm>
            <a:custGeom>
              <a:gdLst>
                <a:gd fmla="*/ 0 w 12" name="T0"/>
                <a:gd fmla="*/ 5 h 12" name="T1"/>
                <a:gd fmla="*/ 7 w 12" name="T2"/>
                <a:gd fmla="*/ 1 h 12" name="T3"/>
                <a:gd fmla="*/ 11 w 12" name="T4"/>
                <a:gd fmla="*/ 8 h 12" name="T5"/>
                <a:gd fmla="*/ 4 w 12" name="T6"/>
                <a:gd fmla="*/ 11 h 12" name="T7"/>
                <a:gd fmla="*/ 0 w 12" name="T8"/>
                <a:gd fmla="*/ 5 h 12" name="T9"/>
              </a:gdLst>
              <a:cxnLst>
                <a:cxn ang="0">
                  <a:pos x="T0" y="T1"/>
                </a:cxn>
                <a:cxn ang="0">
                  <a:pos x="T2" y="T3"/>
                </a:cxn>
                <a:cxn ang="0">
                  <a:pos x="T4" y="T5"/>
                </a:cxn>
                <a:cxn ang="0">
                  <a:pos x="T6" y="T7"/>
                </a:cxn>
                <a:cxn ang="0">
                  <a:pos x="T8" y="T9"/>
                </a:cxn>
              </a:cxnLst>
              <a:rect b="b" l="0" r="r" t="0"/>
              <a:pathLst>
                <a:path h="12" w="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0" name="Freeform 52"/>
            <p:cNvSpPr/>
            <p:nvPr/>
          </p:nvSpPr>
          <p:spPr bwMode="auto">
            <a:xfrm>
              <a:off x="4182581" y="2749187"/>
              <a:ext cx="19524" cy="18851"/>
            </a:xfrm>
            <a:custGeom>
              <a:gdLst>
                <a:gd fmla="*/ 1 w 12" name="T0"/>
                <a:gd fmla="*/ 8 h 12" name="T1"/>
                <a:gd fmla="*/ 5 w 12" name="T2"/>
                <a:gd fmla="*/ 1 h 12" name="T3"/>
                <a:gd fmla="*/ 12 w 12" name="T4"/>
                <a:gd fmla="*/ 5 h 12" name="T5"/>
                <a:gd fmla="*/ 8 w 12" name="T6"/>
                <a:gd fmla="*/ 11 h 12" name="T7"/>
                <a:gd fmla="*/ 1 w 12" name="T8"/>
                <a:gd fmla="*/ 8 h 12" name="T9"/>
              </a:gdLst>
              <a:cxnLst>
                <a:cxn ang="0">
                  <a:pos x="T0" y="T1"/>
                </a:cxn>
                <a:cxn ang="0">
                  <a:pos x="T2" y="T3"/>
                </a:cxn>
                <a:cxn ang="0">
                  <a:pos x="T4" y="T5"/>
                </a:cxn>
                <a:cxn ang="0">
                  <a:pos x="T6" y="T7"/>
                </a:cxn>
                <a:cxn ang="0">
                  <a:pos x="T8" y="T9"/>
                </a:cxn>
              </a:cxnLst>
              <a:rect b="b" l="0" r="r" t="0"/>
              <a:pathLst>
                <a:path h="12" w="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1" name="Freeform 53"/>
            <p:cNvSpPr/>
            <p:nvPr/>
          </p:nvSpPr>
          <p:spPr bwMode="auto">
            <a:xfrm>
              <a:off x="4238461" y="2716871"/>
              <a:ext cx="18851" cy="19524"/>
            </a:xfrm>
            <a:custGeom>
              <a:gdLst>
                <a:gd fmla="*/ 2 w 12" name="T0"/>
                <a:gd fmla="*/ 10 h 12" name="T1"/>
                <a:gd fmla="*/ 2 w 12" name="T2"/>
                <a:gd fmla="*/ 2 h 12" name="T3"/>
                <a:gd fmla="*/ 10 w 12" name="T4"/>
                <a:gd fmla="*/ 2 h 12" name="T5"/>
                <a:gd fmla="*/ 10 w 12" name="T6"/>
                <a:gd fmla="*/ 10 h 12" name="T7"/>
                <a:gd fmla="*/ 2 w 12" name="T8"/>
                <a:gd fmla="*/ 10 h 12" name="T9"/>
              </a:gdLst>
              <a:cxnLst>
                <a:cxn ang="0">
                  <a:pos x="T0" y="T1"/>
                </a:cxn>
                <a:cxn ang="0">
                  <a:pos x="T2" y="T3"/>
                </a:cxn>
                <a:cxn ang="0">
                  <a:pos x="T4" y="T5"/>
                </a:cxn>
                <a:cxn ang="0">
                  <a:pos x="T6" y="T7"/>
                </a:cxn>
                <a:cxn ang="0">
                  <a:pos x="T8" y="T9"/>
                </a:cxn>
              </a:cxnLst>
              <a:rect b="b" l="0" r="r" t="0"/>
              <a:pathLst>
                <a:path h="12" w="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Freeform 54"/>
            <p:cNvSpPr/>
            <p:nvPr/>
          </p:nvSpPr>
          <p:spPr bwMode="auto">
            <a:xfrm>
              <a:off x="4270104" y="2661664"/>
              <a:ext cx="20871" cy="18851"/>
            </a:xfrm>
            <a:custGeom>
              <a:gdLst>
                <a:gd fmla="*/ 5 w 13" name="T0"/>
                <a:gd fmla="*/ 11 h 12" name="T1"/>
                <a:gd fmla="*/ 1 w 13" name="T2"/>
                <a:gd fmla="*/ 4 h 12" name="T3"/>
                <a:gd fmla="*/ 8 w 13" name="T4"/>
                <a:gd fmla="*/ 1 h 12" name="T5"/>
                <a:gd fmla="*/ 12 w 13" name="T6"/>
                <a:gd fmla="*/ 7 h 12" name="T7"/>
                <a:gd fmla="*/ 5 w 13" name="T8"/>
                <a:gd fmla="*/ 11 h 12" name="T9"/>
              </a:gdLst>
              <a:cxnLst>
                <a:cxn ang="0">
                  <a:pos x="T0" y="T1"/>
                </a:cxn>
                <a:cxn ang="0">
                  <a:pos x="T2" y="T3"/>
                </a:cxn>
                <a:cxn ang="0">
                  <a:pos x="T4" y="T5"/>
                </a:cxn>
                <a:cxn ang="0">
                  <a:pos x="T6" y="T7"/>
                </a:cxn>
                <a:cxn ang="0">
                  <a:pos x="T8" y="T9"/>
                </a:cxn>
              </a:cxnLst>
              <a:rect b="b" l="0" r="r" t="0"/>
              <a:pathLst>
                <a:path h="12" w="13">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Freeform 55"/>
            <p:cNvSpPr/>
            <p:nvPr/>
          </p:nvSpPr>
          <p:spPr bwMode="auto">
            <a:xfrm>
              <a:off x="4270104" y="2596358"/>
              <a:ext cx="20871" cy="20198"/>
            </a:xfrm>
            <a:custGeom>
              <a:gdLst>
                <a:gd fmla="*/ 8 w 13" name="T0"/>
                <a:gd fmla="*/ 12 h 13" name="T1"/>
                <a:gd fmla="*/ 1 w 13" name="T2"/>
                <a:gd fmla="*/ 8 h 13" name="T3"/>
                <a:gd fmla="*/ 5 w 13" name="T4"/>
                <a:gd fmla="*/ 1 h 13" name="T5"/>
                <a:gd fmla="*/ 12 w 13" name="T6"/>
                <a:gd fmla="*/ 5 h 13" name="T7"/>
                <a:gd fmla="*/ 8 w 13" name="T8"/>
                <a:gd fmla="*/ 12 h 13" name="T9"/>
              </a:gdLst>
              <a:cxnLst>
                <a:cxn ang="0">
                  <a:pos x="T0" y="T1"/>
                </a:cxn>
                <a:cxn ang="0">
                  <a:pos x="T2" y="T3"/>
                </a:cxn>
                <a:cxn ang="0">
                  <a:pos x="T4" y="T5"/>
                </a:cxn>
                <a:cxn ang="0">
                  <a:pos x="T6" y="T7"/>
                </a:cxn>
                <a:cxn ang="0">
                  <a:pos x="T8" y="T9"/>
                </a:cxn>
              </a:cxnLst>
              <a:rect b="b" l="0" r="r" t="0"/>
              <a:pathLst>
                <a:path h="13" w="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4" name="Freeform 56"/>
            <p:cNvSpPr/>
            <p:nvPr/>
          </p:nvSpPr>
          <p:spPr bwMode="auto">
            <a:xfrm>
              <a:off x="3390160" y="2990886"/>
              <a:ext cx="418765" cy="418765"/>
            </a:xfrm>
            <a:custGeom>
              <a:gdLst>
                <a:gd fmla="*/ 144 w 263" name="T0"/>
                <a:gd fmla="*/ 144 h 263" name="T1"/>
                <a:gd fmla="*/ 7 w 263" name="T2"/>
                <a:gd fmla="*/ 256 h 263" name="T3"/>
                <a:gd fmla="*/ 118 w 263" name="T4"/>
                <a:gd fmla="*/ 118 h 263" name="T5"/>
                <a:gd fmla="*/ 256 w 263" name="T6"/>
                <a:gd fmla="*/ 7 h 263" name="T7"/>
                <a:gd fmla="*/ 144 w 263" name="T8"/>
                <a:gd fmla="*/ 144 h 263" name="T9"/>
              </a:gdLst>
              <a:cxnLst>
                <a:cxn ang="0">
                  <a:pos x="T0" y="T1"/>
                </a:cxn>
                <a:cxn ang="0">
                  <a:pos x="T2" y="T3"/>
                </a:cxn>
                <a:cxn ang="0">
                  <a:pos x="T4" y="T5"/>
                </a:cxn>
                <a:cxn ang="0">
                  <a:pos x="T6" y="T7"/>
                </a:cxn>
                <a:cxn ang="0">
                  <a:pos x="T8" y="T9"/>
                </a:cxn>
              </a:cxnLst>
              <a:rect b="b" l="0" r="r" t="0"/>
              <a:pathLst>
                <a:path h="263" w="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Freeform 57"/>
            <p:cNvSpPr/>
            <p:nvPr/>
          </p:nvSpPr>
          <p:spPr bwMode="auto">
            <a:xfrm>
              <a:off x="1429641" y="4756834"/>
              <a:ext cx="1514151" cy="475991"/>
            </a:xfrm>
            <a:custGeom>
              <a:gdLst>
                <a:gd fmla="*/ 921 w 951" name="T0"/>
                <a:gd fmla="*/ 299 h 299" name="T1"/>
                <a:gd fmla="*/ 951 w 951" name="T2"/>
                <a:gd fmla="*/ 226 h 299" name="T3"/>
                <a:gd fmla="*/ 913 w 951" name="T4"/>
                <a:gd fmla="*/ 147 h 299" name="T5"/>
                <a:gd fmla="*/ 913 w 951" name="T6"/>
                <a:gd fmla="*/ 139 h 299" name="T7"/>
                <a:gd fmla="*/ 831 w 951" name="T8"/>
                <a:gd fmla="*/ 56 h 299" name="T9"/>
                <a:gd fmla="*/ 765 w 951" name="T10"/>
                <a:gd fmla="*/ 90 h 299" name="T11"/>
                <a:gd fmla="*/ 754 w 951" name="T12"/>
                <a:gd fmla="*/ 87 h 299" name="T13"/>
                <a:gd fmla="*/ 659 w 951" name="T14"/>
                <a:gd fmla="*/ 0 h 299" name="T15"/>
                <a:gd fmla="*/ 566 w 951" name="T16"/>
                <a:gd fmla="*/ 71 h 299" name="T17"/>
                <a:gd fmla="*/ 556 w 951" name="T18"/>
                <a:gd fmla="*/ 71 h 299" name="T19"/>
                <a:gd fmla="*/ 515 w 951" name="T20"/>
                <a:gd fmla="*/ 87 h 299" name="T21"/>
                <a:gd fmla="*/ 515 w 951" name="T22"/>
                <a:gd fmla="*/ 86 h 299" name="T23"/>
                <a:gd fmla="*/ 439 w 951" name="T24"/>
                <a:gd fmla="*/ 10 h 299" name="T25"/>
                <a:gd fmla="*/ 363 w 951" name="T26"/>
                <a:gd fmla="*/ 86 h 299" name="T27"/>
                <a:gd fmla="*/ 363 w 951" name="T28"/>
                <a:gd fmla="*/ 90 h 299" name="T29"/>
                <a:gd fmla="*/ 346 w 951" name="T30"/>
                <a:gd fmla="*/ 95 h 299" name="T31"/>
                <a:gd fmla="*/ 299 w 951" name="T32"/>
                <a:gd fmla="*/ 56 h 299" name="T33"/>
                <a:gd fmla="*/ 259 w 951" name="T34"/>
                <a:gd fmla="*/ 77 h 299" name="T35"/>
                <a:gd fmla="*/ 167 w 951" name="T36"/>
                <a:gd fmla="*/ 22 h 299" name="T37"/>
                <a:gd fmla="*/ 64 w 951" name="T38"/>
                <a:gd fmla="*/ 125 h 299" name="T39"/>
                <a:gd fmla="*/ 65 w 951" name="T40"/>
                <a:gd fmla="*/ 134 h 299" name="T41"/>
                <a:gd fmla="*/ 0 w 951" name="T42"/>
                <a:gd fmla="*/ 248 h 299" name="T43"/>
                <a:gd fmla="*/ 10 w 951" name="T44"/>
                <a:gd fmla="*/ 299 h 299" name="T45"/>
                <a:gd fmla="*/ 921 w 951" name="T46"/>
                <a:gd fmla="*/ 299 h 2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99" w="951">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72" name="TextBox 62"/>
          <p:cNvSpPr txBox="1"/>
          <p:nvPr/>
        </p:nvSpPr>
        <p:spPr>
          <a:xfrm>
            <a:off x="6200266" y="2934794"/>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73" name="Rectangle 64"/>
          <p:cNvSpPr/>
          <p:nvPr/>
        </p:nvSpPr>
        <p:spPr>
          <a:xfrm>
            <a:off x="6195341" y="3199345"/>
            <a:ext cx="4927941" cy="384048"/>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4" name="Donut 65"/>
          <p:cNvSpPr/>
          <p:nvPr/>
        </p:nvSpPr>
        <p:spPr>
          <a:xfrm>
            <a:off x="6283390" y="3838992"/>
            <a:ext cx="724494" cy="724494"/>
          </a:xfrm>
          <a:prstGeom prst="donut">
            <a:avLst>
              <a:gd fmla="val 6804"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5" name="Freeform 66"/>
          <p:cNvSpPr>
            <a:spLocks noEditPoints="1"/>
          </p:cNvSpPr>
          <p:nvPr/>
        </p:nvSpPr>
        <p:spPr bwMode="auto">
          <a:xfrm>
            <a:off x="6489146" y="4036433"/>
            <a:ext cx="312978" cy="329611"/>
          </a:xfrm>
          <a:custGeom>
            <a:gdLst>
              <a:gd fmla="*/ 20 w 96" name="T0"/>
              <a:gd fmla="*/ 86 h 101" name="T1"/>
              <a:gd fmla="*/ 7 w 96" name="T2"/>
              <a:gd fmla="*/ 58 h 101" name="T3"/>
              <a:gd fmla="*/ 18 w 96" name="T4"/>
              <a:gd fmla="*/ 29 h 101" name="T5"/>
              <a:gd fmla="*/ 42 w 96" name="T6"/>
              <a:gd fmla="*/ 17 h 101" name="T7"/>
              <a:gd fmla="*/ 41 w 96" name="T8"/>
              <a:gd fmla="*/ 9 h 101" name="T9"/>
              <a:gd fmla="*/ 36 w 96" name="T10"/>
              <a:gd fmla="*/ 10 h 101" name="T11"/>
              <a:gd fmla="*/ 35 w 96" name="T12"/>
              <a:gd fmla="*/ 5 h 101" name="T13"/>
              <a:gd fmla="*/ 48 w 96" name="T14"/>
              <a:gd fmla="*/ 3 h 101" name="T15"/>
              <a:gd fmla="*/ 49 w 96" name="T16"/>
              <a:gd fmla="*/ 8 h 101" name="T17"/>
              <a:gd fmla="*/ 44 w 96" name="T18"/>
              <a:gd fmla="*/ 9 h 101" name="T19"/>
              <a:gd fmla="*/ 46 w 96" name="T20"/>
              <a:gd fmla="*/ 16 h 101" name="T21"/>
              <a:gd fmla="*/ 74 w 96" name="T22"/>
              <a:gd fmla="*/ 27 h 101" name="T23"/>
              <a:gd fmla="*/ 87 w 96" name="T24"/>
              <a:gd fmla="*/ 54 h 101" name="T25"/>
              <a:gd fmla="*/ 77 w 96" name="T26"/>
              <a:gd fmla="*/ 83 h 101" name="T27"/>
              <a:gd fmla="*/ 75 w 96" name="T28"/>
              <a:gd fmla="*/ 85 h 101" name="T29"/>
              <a:gd fmla="*/ 79 w 96" name="T30"/>
              <a:gd fmla="*/ 101 h 101" name="T31"/>
              <a:gd fmla="*/ 74 w 96" name="T32"/>
              <a:gd fmla="*/ 101 h 101" name="T33"/>
              <a:gd fmla="*/ 63 w 96" name="T34"/>
              <a:gd fmla="*/ 93 h 101" name="T35"/>
              <a:gd fmla="*/ 49 w 96" name="T36"/>
              <a:gd fmla="*/ 96 h 101" name="T37"/>
              <a:gd fmla="*/ 32 w 96" name="T38"/>
              <a:gd fmla="*/ 93 h 101" name="T39"/>
              <a:gd fmla="*/ 22 w 96" name="T40"/>
              <a:gd fmla="*/ 101 h 101" name="T41"/>
              <a:gd fmla="*/ 17 w 96" name="T42"/>
              <a:gd fmla="*/ 101 h 101" name="T43"/>
              <a:gd fmla="*/ 21 w 96" name="T44"/>
              <a:gd fmla="*/ 86 h 101" name="T45"/>
              <a:gd fmla="*/ 20 w 96" name="T46"/>
              <a:gd fmla="*/ 86 h 101" name="T47"/>
              <a:gd fmla="*/ 82 w 96" name="T48"/>
              <a:gd fmla="*/ 6 h 101" name="T49"/>
              <a:gd fmla="*/ 60 w 96" name="T50"/>
              <a:gd fmla="*/ 11 h 101" name="T51"/>
              <a:gd fmla="*/ 92 w 96" name="T52"/>
              <a:gd fmla="*/ 31 h 101" name="T53"/>
              <a:gd fmla="*/ 88 w 96" name="T54"/>
              <a:gd fmla="*/ 9 h 101" name="T55"/>
              <a:gd fmla="*/ 92 w 96" name="T56"/>
              <a:gd fmla="*/ 3 h 101" name="T57"/>
              <a:gd fmla="*/ 86 w 96" name="T58"/>
              <a:gd fmla="*/ 0 h 101" name="T59"/>
              <a:gd fmla="*/ 82 w 96" name="T60"/>
              <a:gd fmla="*/ 6 h 101" name="T61"/>
              <a:gd fmla="*/ 14 w 96" name="T62"/>
              <a:gd fmla="*/ 6 h 101" name="T63"/>
              <a:gd fmla="*/ 10 w 96" name="T64"/>
              <a:gd fmla="*/ 0 h 101" name="T65"/>
              <a:gd fmla="*/ 4 w 96" name="T66"/>
              <a:gd fmla="*/ 3 h 101" name="T67"/>
              <a:gd fmla="*/ 8 w 96" name="T68"/>
              <a:gd fmla="*/ 9 h 101" name="T69"/>
              <a:gd fmla="*/ 4 w 96" name="T70"/>
              <a:gd fmla="*/ 31 h 101" name="T71"/>
              <a:gd fmla="*/ 36 w 96" name="T72"/>
              <a:gd fmla="*/ 11 h 101" name="T73"/>
              <a:gd fmla="*/ 14 w 96" name="T74"/>
              <a:gd fmla="*/ 6 h 101" name="T75"/>
              <a:gd fmla="*/ 43 w 96" name="T76"/>
              <a:gd fmla="*/ 54 h 101" name="T77"/>
              <a:gd fmla="*/ 42 w 96" name="T78"/>
              <a:gd fmla="*/ 56 h 101" name="T79"/>
              <a:gd fmla="*/ 22 w 96" name="T80"/>
              <a:gd fmla="*/ 61 h 101" name="T81"/>
              <a:gd fmla="*/ 22 w 96" name="T82"/>
              <a:gd fmla="*/ 64 h 101" name="T83"/>
              <a:gd fmla="*/ 43 w 96" name="T84"/>
              <a:gd fmla="*/ 59 h 101" name="T85"/>
              <a:gd fmla="*/ 46 w 96" name="T86"/>
              <a:gd fmla="*/ 61 h 101" name="T87"/>
              <a:gd fmla="*/ 54 w 96" name="T88"/>
              <a:gd fmla="*/ 58 h 101" name="T89"/>
              <a:gd fmla="*/ 50 w 96" name="T90"/>
              <a:gd fmla="*/ 50 h 101" name="T91"/>
              <a:gd fmla="*/ 49 w 96" name="T92"/>
              <a:gd fmla="*/ 50 h 101" name="T93"/>
              <a:gd fmla="*/ 41 w 96" name="T94"/>
              <a:gd fmla="*/ 37 h 101" name="T95"/>
              <a:gd fmla="*/ 38 w 96" name="T96"/>
              <a:gd fmla="*/ 39 h 101" name="T97"/>
              <a:gd fmla="*/ 44 w 96" name="T98"/>
              <a:gd fmla="*/ 52 h 101" name="T99"/>
              <a:gd fmla="*/ 43 w 96" name="T100"/>
              <a:gd fmla="*/ 54 h 101" name="T101"/>
              <a:gd fmla="*/ 18 w 96" name="T102"/>
              <a:gd fmla="*/ 58 h 101" name="T103"/>
              <a:gd fmla="*/ 28 w 96" name="T104"/>
              <a:gd fmla="*/ 78 h 101" name="T105"/>
              <a:gd fmla="*/ 49 w 96" name="T106"/>
              <a:gd fmla="*/ 85 h 101" name="T107"/>
              <a:gd fmla="*/ 69 w 96" name="T108"/>
              <a:gd fmla="*/ 76 h 101" name="T109"/>
              <a:gd fmla="*/ 76 w 96" name="T110"/>
              <a:gd fmla="*/ 55 h 101" name="T111"/>
              <a:gd fmla="*/ 67 w 96" name="T112"/>
              <a:gd fmla="*/ 35 h 101" name="T113"/>
              <a:gd fmla="*/ 46 w 96" name="T114"/>
              <a:gd fmla="*/ 27 h 101" name="T115"/>
              <a:gd fmla="*/ 26 w 96" name="T116"/>
              <a:gd fmla="*/ 37 h 101" name="T117"/>
              <a:gd fmla="*/ 18 w 96" name="T118"/>
              <a:gd fmla="*/ 58 h 10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6" name="Freeform 67"/>
          <p:cNvSpPr>
            <a:spLocks noEditPoints="1"/>
          </p:cNvSpPr>
          <p:nvPr/>
        </p:nvSpPr>
        <p:spPr bwMode="auto">
          <a:xfrm>
            <a:off x="6460795" y="5561576"/>
            <a:ext cx="355312" cy="287275"/>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7" name="Freeform 68"/>
          <p:cNvSpPr>
            <a:spLocks noEditPoints="1"/>
          </p:cNvSpPr>
          <p:nvPr/>
        </p:nvSpPr>
        <p:spPr bwMode="auto">
          <a:xfrm>
            <a:off x="9200349" y="5559055"/>
            <a:ext cx="237380" cy="347754"/>
          </a:xfrm>
          <a:custGeom>
            <a:gdLst>
              <a:gd fmla="*/ 16 w 73" name="T0"/>
              <a:gd fmla="*/ 77 h 107" name="T1"/>
              <a:gd fmla="*/ 57 w 73" name="T2"/>
              <a:gd fmla="*/ 77 h 107" name="T3"/>
              <a:gd fmla="*/ 52 w 73" name="T4"/>
              <a:gd fmla="*/ 101 h 107" name="T5"/>
              <a:gd fmla="*/ 45 w 73" name="T6"/>
              <a:gd fmla="*/ 101 h 107" name="T7"/>
              <a:gd fmla="*/ 37 w 73" name="T8"/>
              <a:gd fmla="*/ 107 h 107" name="T9"/>
              <a:gd fmla="*/ 29 w 73" name="T10"/>
              <a:gd fmla="*/ 101 h 107" name="T11"/>
              <a:gd fmla="*/ 21 w 73" name="T12"/>
              <a:gd fmla="*/ 101 h 107" name="T13"/>
              <a:gd fmla="*/ 16 w 73" name="T14"/>
              <a:gd fmla="*/ 77 h 107" name="T15"/>
              <a:gd fmla="*/ 51 w 73" name="T16"/>
              <a:gd fmla="*/ 29 h 107" name="T17"/>
              <a:gd fmla="*/ 52 w 73" name="T18"/>
              <a:gd fmla="*/ 35 h 107" name="T19"/>
              <a:gd fmla="*/ 51 w 73" name="T20"/>
              <a:gd fmla="*/ 37 h 107" name="T21"/>
              <a:gd fmla="*/ 53 w 73" name="T22"/>
              <a:gd fmla="*/ 38 h 107" name="T23"/>
              <a:gd fmla="*/ 52 w 73" name="T24"/>
              <a:gd fmla="*/ 42 h 107" name="T25"/>
              <a:gd fmla="*/ 50 w 73" name="T26"/>
              <a:gd fmla="*/ 42 h 107" name="T27"/>
              <a:gd fmla="*/ 52 w 73" name="T28"/>
              <a:gd fmla="*/ 44 h 107" name="T29"/>
              <a:gd fmla="*/ 51 w 73" name="T30"/>
              <a:gd fmla="*/ 47 h 107" name="T31"/>
              <a:gd fmla="*/ 50 w 73" name="T32"/>
              <a:gd fmla="*/ 48 h 107" name="T33"/>
              <a:gd fmla="*/ 51 w 73" name="T34"/>
              <a:gd fmla="*/ 49 h 107" name="T35"/>
              <a:gd fmla="*/ 50 w 73" name="T36"/>
              <a:gd fmla="*/ 53 h 107" name="T37"/>
              <a:gd fmla="*/ 47 w 73" name="T38"/>
              <a:gd fmla="*/ 54 h 107" name="T39"/>
              <a:gd fmla="*/ 29 w 73" name="T40"/>
              <a:gd fmla="*/ 49 h 107" name="T41"/>
              <a:gd fmla="*/ 21 w 73" name="T42"/>
              <a:gd fmla="*/ 49 h 107" name="T43"/>
              <a:gd fmla="*/ 21 w 73" name="T44"/>
              <a:gd fmla="*/ 32 h 107" name="T45"/>
              <a:gd fmla="*/ 28 w 73" name="T46"/>
              <a:gd fmla="*/ 31 h 107" name="T47"/>
              <a:gd fmla="*/ 42 w 73" name="T48"/>
              <a:gd fmla="*/ 16 h 107" name="T49"/>
              <a:gd fmla="*/ 38 w 73" name="T50"/>
              <a:gd fmla="*/ 30 h 107" name="T51"/>
              <a:gd fmla="*/ 51 w 73" name="T52"/>
              <a:gd fmla="*/ 29 h 107" name="T53"/>
              <a:gd fmla="*/ 15 w 73" name="T54"/>
              <a:gd fmla="*/ 71 h 107" name="T55"/>
              <a:gd fmla="*/ 25 w 73" name="T56"/>
              <a:gd fmla="*/ 71 h 107" name="T57"/>
              <a:gd fmla="*/ 17 w 73" name="T58"/>
              <a:gd fmla="*/ 48 h 107" name="T59"/>
              <a:gd fmla="*/ 11 w 73" name="T60"/>
              <a:gd fmla="*/ 29 h 107" name="T61"/>
              <a:gd fmla="*/ 23 w 73" name="T62"/>
              <a:gd fmla="*/ 13 h 107" name="T63"/>
              <a:gd fmla="*/ 37 w 73" name="T64"/>
              <a:gd fmla="*/ 11 h 107" name="T65"/>
              <a:gd fmla="*/ 50 w 73" name="T66"/>
              <a:gd fmla="*/ 14 h 107" name="T67"/>
              <a:gd fmla="*/ 62 w 73" name="T68"/>
              <a:gd fmla="*/ 29 h 107" name="T69"/>
              <a:gd fmla="*/ 56 w 73" name="T70"/>
              <a:gd fmla="*/ 48 h 107" name="T71"/>
              <a:gd fmla="*/ 48 w 73" name="T72"/>
              <a:gd fmla="*/ 71 h 107" name="T73"/>
              <a:gd fmla="*/ 58 w 73" name="T74"/>
              <a:gd fmla="*/ 71 h 107" name="T75"/>
              <a:gd fmla="*/ 65 w 73" name="T76"/>
              <a:gd fmla="*/ 52 h 107" name="T77"/>
              <a:gd fmla="*/ 71 w 73" name="T78"/>
              <a:gd fmla="*/ 27 h 107" name="T79"/>
              <a:gd fmla="*/ 55 w 73" name="T80"/>
              <a:gd fmla="*/ 5 h 107" name="T81"/>
              <a:gd fmla="*/ 37 w 73" name="T82"/>
              <a:gd fmla="*/ 1 h 107" name="T83"/>
              <a:gd fmla="*/ 19 w 73" name="T84"/>
              <a:gd fmla="*/ 5 h 107" name="T85"/>
              <a:gd fmla="*/ 2 w 73" name="T86"/>
              <a:gd fmla="*/ 27 h 107" name="T87"/>
              <a:gd fmla="*/ 8 w 73" name="T88"/>
              <a:gd fmla="*/ 53 h 107" name="T89"/>
              <a:gd fmla="*/ 15 w 73" name="T90"/>
              <a:gd fmla="*/ 71 h 1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 w="73">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8" name="Freeform 69"/>
          <p:cNvSpPr>
            <a:spLocks noEditPoints="1"/>
          </p:cNvSpPr>
          <p:nvPr/>
        </p:nvSpPr>
        <p:spPr bwMode="auto">
          <a:xfrm>
            <a:off x="9190217" y="4049286"/>
            <a:ext cx="250987" cy="303906"/>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9" name="Donut 70"/>
          <p:cNvSpPr/>
          <p:nvPr/>
        </p:nvSpPr>
        <p:spPr>
          <a:xfrm>
            <a:off x="8956794" y="5356031"/>
            <a:ext cx="724494" cy="724494"/>
          </a:xfrm>
          <a:prstGeom prst="donut">
            <a:avLst>
              <a:gd fmla="val 6804"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0" name="Donut 71"/>
          <p:cNvSpPr/>
          <p:nvPr/>
        </p:nvSpPr>
        <p:spPr>
          <a:xfrm>
            <a:off x="6277970" y="5356182"/>
            <a:ext cx="724494" cy="724494"/>
          </a:xfrm>
          <a:prstGeom prst="donut">
            <a:avLst>
              <a:gd fmla="val 6804"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1" name="Donut 72"/>
          <p:cNvSpPr/>
          <p:nvPr/>
        </p:nvSpPr>
        <p:spPr>
          <a:xfrm>
            <a:off x="8951088" y="3838992"/>
            <a:ext cx="724494" cy="724494"/>
          </a:xfrm>
          <a:prstGeom prst="donut">
            <a:avLst>
              <a:gd fmla="val 6804"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2" name="TextBox 73"/>
          <p:cNvSpPr txBox="1"/>
          <p:nvPr/>
        </p:nvSpPr>
        <p:spPr>
          <a:xfrm>
            <a:off x="7026044" y="4146995"/>
            <a:ext cx="8940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3" name="TextBox 74"/>
          <p:cNvSpPr txBox="1"/>
          <p:nvPr/>
        </p:nvSpPr>
        <p:spPr>
          <a:xfrm>
            <a:off x="7026044" y="3877771"/>
            <a:ext cx="538480" cy="347472"/>
          </a:xfrm>
          <a:prstGeom prst="rect">
            <a:avLst/>
          </a:prstGeom>
          <a:noFill/>
        </p:spPr>
        <p:txBody>
          <a:bodyPr rtlCol="0" wrap="none">
            <a:spAutoFit/>
          </a:bodyPr>
          <a:lstStyle/>
          <a:p>
            <a:pPr>
              <a:lnSpc>
                <a:spcPct val="120000"/>
              </a:lnSpc>
            </a:pPr>
            <a:r>
              <a:rPr b="1"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84" name="TextBox 75"/>
          <p:cNvSpPr txBox="1"/>
          <p:nvPr/>
        </p:nvSpPr>
        <p:spPr>
          <a:xfrm>
            <a:off x="9724046" y="4146996"/>
            <a:ext cx="8940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5" name="TextBox 76"/>
          <p:cNvSpPr txBox="1"/>
          <p:nvPr/>
        </p:nvSpPr>
        <p:spPr>
          <a:xfrm>
            <a:off x="9724046" y="3877771"/>
            <a:ext cx="538480" cy="347472"/>
          </a:xfrm>
          <a:prstGeom prst="rect">
            <a:avLst/>
          </a:prstGeom>
          <a:noFill/>
        </p:spPr>
        <p:txBody>
          <a:bodyPr rtlCol="0" wrap="none">
            <a:spAutoFit/>
          </a:bodyPr>
          <a:lstStyle/>
          <a:p>
            <a:pPr>
              <a:lnSpc>
                <a:spcPct val="120000"/>
              </a:lnSpc>
            </a:pPr>
            <a:r>
              <a:rPr b="1"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60%</a:t>
            </a:r>
          </a:p>
        </p:txBody>
      </p:sp>
      <p:sp>
        <p:nvSpPr>
          <p:cNvPr id="86" name="TextBox 77"/>
          <p:cNvSpPr txBox="1"/>
          <p:nvPr/>
        </p:nvSpPr>
        <p:spPr>
          <a:xfrm>
            <a:off x="7026044" y="5672942"/>
            <a:ext cx="8940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7" name="TextBox 78"/>
          <p:cNvSpPr txBox="1"/>
          <p:nvPr/>
        </p:nvSpPr>
        <p:spPr>
          <a:xfrm>
            <a:off x="7026044" y="5387142"/>
            <a:ext cx="538480" cy="347472"/>
          </a:xfrm>
          <a:prstGeom prst="rect">
            <a:avLst/>
          </a:prstGeom>
          <a:noFill/>
        </p:spPr>
        <p:txBody>
          <a:bodyPr rtlCol="0" wrap="none">
            <a:spAutoFit/>
          </a:bodyPr>
          <a:lstStyle/>
          <a:p>
            <a:pPr>
              <a:lnSpc>
                <a:spcPct val="120000"/>
              </a:lnSpc>
            </a:pPr>
            <a:r>
              <a:rPr b="1"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93%</a:t>
            </a:r>
          </a:p>
        </p:txBody>
      </p:sp>
      <p:sp>
        <p:nvSpPr>
          <p:cNvPr id="88" name="TextBox 79"/>
          <p:cNvSpPr txBox="1"/>
          <p:nvPr/>
        </p:nvSpPr>
        <p:spPr>
          <a:xfrm>
            <a:off x="9724046" y="5672942"/>
            <a:ext cx="8940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9" name="TextBox 80"/>
          <p:cNvSpPr txBox="1"/>
          <p:nvPr/>
        </p:nvSpPr>
        <p:spPr>
          <a:xfrm>
            <a:off x="9724046" y="5387142"/>
            <a:ext cx="538480" cy="347472"/>
          </a:xfrm>
          <a:prstGeom prst="rect">
            <a:avLst/>
          </a:prstGeom>
          <a:noFill/>
        </p:spPr>
        <p:txBody>
          <a:bodyPr rtlCol="0" wrap="none">
            <a:spAutoFit/>
          </a:bodyPr>
          <a:lstStyle/>
          <a:p>
            <a:pPr>
              <a:lnSpc>
                <a:spcPct val="120000"/>
              </a:lnSpc>
            </a:pPr>
            <a:r>
              <a:rPr b="1"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55%</a:t>
            </a:r>
          </a:p>
        </p:txBody>
      </p:sp>
      <p:sp>
        <p:nvSpPr>
          <p:cNvPr id="90" name="Rectangle 81"/>
          <p:cNvSpPr/>
          <p:nvPr/>
        </p:nvSpPr>
        <p:spPr>
          <a:xfrm>
            <a:off x="6230271" y="4573795"/>
            <a:ext cx="2400274" cy="530352"/>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91" name="Rectangle 82"/>
          <p:cNvSpPr/>
          <p:nvPr/>
        </p:nvSpPr>
        <p:spPr>
          <a:xfrm>
            <a:off x="6230271" y="6097340"/>
            <a:ext cx="2400274" cy="530352"/>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92" name="Rectangle 83"/>
          <p:cNvSpPr/>
          <p:nvPr/>
        </p:nvSpPr>
        <p:spPr>
          <a:xfrm>
            <a:off x="8894582" y="4573795"/>
            <a:ext cx="2400274" cy="530352"/>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93" name="Rectangle 84"/>
          <p:cNvSpPr/>
          <p:nvPr/>
        </p:nvSpPr>
        <p:spPr>
          <a:xfrm>
            <a:off x="8888454" y="6097340"/>
            <a:ext cx="2400274" cy="530352"/>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94"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95"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683163185"/>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8"/>
                                        </p:tgtEl>
                                        <p:attrNameLst>
                                          <p:attrName>style.visibility</p:attrName>
                                        </p:attrNameLst>
                                      </p:cBhvr>
                                      <p:to>
                                        <p:strVal val="visible"/>
                                      </p:to>
                                    </p:set>
                                    <p:animEffect filter="fade" transition="in">
                                      <p:cBhvr>
                                        <p:cTn dur="1000" id="7"/>
                                        <p:tgtEl>
                                          <p:spTgt spid="68"/>
                                        </p:tgtEl>
                                      </p:cBhvr>
                                    </p:animEffect>
                                    <p:anim calcmode="lin" valueType="num">
                                      <p:cBhvr>
                                        <p:cTn dur="1000" fill="hold" id="8"/>
                                        <p:tgtEl>
                                          <p:spTgt spid="68"/>
                                        </p:tgtEl>
                                        <p:attrNameLst>
                                          <p:attrName>ppt_x</p:attrName>
                                        </p:attrNameLst>
                                      </p:cBhvr>
                                      <p:tavLst>
                                        <p:tav tm="0">
                                          <p:val>
                                            <p:strVal val="#ppt_x"/>
                                          </p:val>
                                        </p:tav>
                                        <p:tav tm="100000">
                                          <p:val>
                                            <p:strVal val="#ppt_x"/>
                                          </p:val>
                                        </p:tav>
                                      </p:tavLst>
                                    </p:anim>
                                    <p:anim calcmode="lin" valueType="num">
                                      <p:cBhvr>
                                        <p:cTn dur="1000" fill="hold" id="9"/>
                                        <p:tgtEl>
                                          <p:spTgt spid="6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72"/>
                                        </p:tgtEl>
                                        <p:attrNameLst>
                                          <p:attrName>style.visibility</p:attrName>
                                        </p:attrNameLst>
                                      </p:cBhvr>
                                      <p:to>
                                        <p:strVal val="visible"/>
                                      </p:to>
                                    </p:set>
                                    <p:anim calcmode="lin" valueType="num">
                                      <p:cBhvr>
                                        <p:cTn dur="500" fill="hold" id="13"/>
                                        <p:tgtEl>
                                          <p:spTgt spid="72"/>
                                        </p:tgtEl>
                                        <p:attrNameLst>
                                          <p:attrName>ppt_w</p:attrName>
                                        </p:attrNameLst>
                                      </p:cBhvr>
                                      <p:tavLst>
                                        <p:tav tm="0">
                                          <p:val>
                                            <p:fltVal val="0"/>
                                          </p:val>
                                        </p:tav>
                                        <p:tav tm="100000">
                                          <p:val>
                                            <p:strVal val="#ppt_w"/>
                                          </p:val>
                                        </p:tav>
                                      </p:tavLst>
                                    </p:anim>
                                    <p:anim calcmode="lin" valueType="num">
                                      <p:cBhvr>
                                        <p:cTn dur="500" fill="hold" id="14"/>
                                        <p:tgtEl>
                                          <p:spTgt spid="72"/>
                                        </p:tgtEl>
                                        <p:attrNameLst>
                                          <p:attrName>ppt_h</p:attrName>
                                        </p:attrNameLst>
                                      </p:cBhvr>
                                      <p:tavLst>
                                        <p:tav tm="0">
                                          <p:val>
                                            <p:fltVal val="0"/>
                                          </p:val>
                                        </p:tav>
                                        <p:tav tm="100000">
                                          <p:val>
                                            <p:strVal val="#ppt_h"/>
                                          </p:val>
                                        </p:tav>
                                      </p:tavLst>
                                    </p:anim>
                                    <p:animEffect filter="fade" transition="in">
                                      <p:cBhvr>
                                        <p:cTn dur="500" id="15"/>
                                        <p:tgtEl>
                                          <p:spTgt spid="72"/>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73"/>
                                        </p:tgtEl>
                                        <p:attrNameLst>
                                          <p:attrName>style.visibility</p:attrName>
                                        </p:attrNameLst>
                                      </p:cBhvr>
                                      <p:to>
                                        <p:strVal val="visible"/>
                                      </p:to>
                                    </p:set>
                                    <p:animEffect filter="wipe(left)" transition="in">
                                      <p:cBhvr>
                                        <p:cTn dur="500" id="19"/>
                                        <p:tgtEl>
                                          <p:spTgt spid="73"/>
                                        </p:tgtEl>
                                      </p:cBhvr>
                                    </p:animEffect>
                                  </p:childTnLst>
                                </p:cTn>
                              </p:par>
                            </p:childTnLst>
                          </p:cTn>
                        </p:par>
                        <p:par>
                          <p:cTn fill="hold" id="20" nodeType="afterGroup">
                            <p:stCondLst>
                              <p:cond delay="2000"/>
                            </p:stCondLst>
                            <p:childTnLst>
                              <p:par>
                                <p:cTn decel="100000" fill="hold" grpId="0" id="21" nodeType="afterEffect" presetClass="entr" presetID="49" presetSubtype="0">
                                  <p:stCondLst>
                                    <p:cond delay="0"/>
                                  </p:stCondLst>
                                  <p:childTnLst>
                                    <p:set>
                                      <p:cBhvr>
                                        <p:cTn dur="1" fill="hold" id="22">
                                          <p:stCondLst>
                                            <p:cond delay="0"/>
                                          </p:stCondLst>
                                        </p:cTn>
                                        <p:tgtEl>
                                          <p:spTgt spid="74"/>
                                        </p:tgtEl>
                                        <p:attrNameLst>
                                          <p:attrName>style.visibility</p:attrName>
                                        </p:attrNameLst>
                                      </p:cBhvr>
                                      <p:to>
                                        <p:strVal val="visible"/>
                                      </p:to>
                                    </p:set>
                                    <p:anim calcmode="lin" valueType="num">
                                      <p:cBhvr>
                                        <p:cTn dur="500" fill="hold" id="23"/>
                                        <p:tgtEl>
                                          <p:spTgt spid="74"/>
                                        </p:tgtEl>
                                        <p:attrNameLst>
                                          <p:attrName>ppt_w</p:attrName>
                                        </p:attrNameLst>
                                      </p:cBhvr>
                                      <p:tavLst>
                                        <p:tav tm="0">
                                          <p:val>
                                            <p:fltVal val="0"/>
                                          </p:val>
                                        </p:tav>
                                        <p:tav tm="100000">
                                          <p:val>
                                            <p:strVal val="#ppt_w"/>
                                          </p:val>
                                        </p:tav>
                                      </p:tavLst>
                                    </p:anim>
                                    <p:anim calcmode="lin" valueType="num">
                                      <p:cBhvr>
                                        <p:cTn dur="500" fill="hold" id="24"/>
                                        <p:tgtEl>
                                          <p:spTgt spid="74"/>
                                        </p:tgtEl>
                                        <p:attrNameLst>
                                          <p:attrName>ppt_h</p:attrName>
                                        </p:attrNameLst>
                                      </p:cBhvr>
                                      <p:tavLst>
                                        <p:tav tm="0">
                                          <p:val>
                                            <p:fltVal val="0"/>
                                          </p:val>
                                        </p:tav>
                                        <p:tav tm="100000">
                                          <p:val>
                                            <p:strVal val="#ppt_h"/>
                                          </p:val>
                                        </p:tav>
                                      </p:tavLst>
                                    </p:anim>
                                    <p:anim calcmode="lin" valueType="num">
                                      <p:cBhvr>
                                        <p:cTn dur="500" fill="hold" id="25"/>
                                        <p:tgtEl>
                                          <p:spTgt spid="74"/>
                                        </p:tgtEl>
                                        <p:attrNameLst>
                                          <p:attrName>style.rotation</p:attrName>
                                        </p:attrNameLst>
                                      </p:cBhvr>
                                      <p:tavLst>
                                        <p:tav tm="0">
                                          <p:val>
                                            <p:fltVal val="360"/>
                                          </p:val>
                                        </p:tav>
                                        <p:tav tm="100000">
                                          <p:val>
                                            <p:fltVal val="0"/>
                                          </p:val>
                                        </p:tav>
                                      </p:tavLst>
                                    </p:anim>
                                    <p:animEffect filter="fade" transition="in">
                                      <p:cBhvr>
                                        <p:cTn dur="500" id="26"/>
                                        <p:tgtEl>
                                          <p:spTgt spid="74"/>
                                        </p:tgtEl>
                                      </p:cBhvr>
                                    </p:animEffect>
                                  </p:childTnLst>
                                </p:cTn>
                              </p:par>
                            </p:childTnLst>
                          </p:cTn>
                        </p:par>
                        <p:par>
                          <p:cTn fill="hold" id="27" nodeType="afterGroup">
                            <p:stCondLst>
                              <p:cond delay="2500"/>
                            </p:stCondLst>
                            <p:childTnLst>
                              <p:par>
                                <p:cTn decel="100000" fill="hold" grpId="0" id="28" nodeType="afterEffect" presetClass="entr" presetID="49" presetSubtype="0">
                                  <p:stCondLst>
                                    <p:cond delay="0"/>
                                  </p:stCondLst>
                                  <p:childTnLst>
                                    <p:set>
                                      <p:cBhvr>
                                        <p:cTn dur="1" fill="hold" id="29">
                                          <p:stCondLst>
                                            <p:cond delay="0"/>
                                          </p:stCondLst>
                                        </p:cTn>
                                        <p:tgtEl>
                                          <p:spTgt spid="75"/>
                                        </p:tgtEl>
                                        <p:attrNameLst>
                                          <p:attrName>style.visibility</p:attrName>
                                        </p:attrNameLst>
                                      </p:cBhvr>
                                      <p:to>
                                        <p:strVal val="visible"/>
                                      </p:to>
                                    </p:set>
                                    <p:anim calcmode="lin" valueType="num">
                                      <p:cBhvr>
                                        <p:cTn dur="500" fill="hold" id="30"/>
                                        <p:tgtEl>
                                          <p:spTgt spid="75"/>
                                        </p:tgtEl>
                                        <p:attrNameLst>
                                          <p:attrName>ppt_w</p:attrName>
                                        </p:attrNameLst>
                                      </p:cBhvr>
                                      <p:tavLst>
                                        <p:tav tm="0">
                                          <p:val>
                                            <p:fltVal val="0"/>
                                          </p:val>
                                        </p:tav>
                                        <p:tav tm="100000">
                                          <p:val>
                                            <p:strVal val="#ppt_w"/>
                                          </p:val>
                                        </p:tav>
                                      </p:tavLst>
                                    </p:anim>
                                    <p:anim calcmode="lin" valueType="num">
                                      <p:cBhvr>
                                        <p:cTn dur="500" fill="hold" id="31"/>
                                        <p:tgtEl>
                                          <p:spTgt spid="75"/>
                                        </p:tgtEl>
                                        <p:attrNameLst>
                                          <p:attrName>ppt_h</p:attrName>
                                        </p:attrNameLst>
                                      </p:cBhvr>
                                      <p:tavLst>
                                        <p:tav tm="0">
                                          <p:val>
                                            <p:fltVal val="0"/>
                                          </p:val>
                                        </p:tav>
                                        <p:tav tm="100000">
                                          <p:val>
                                            <p:strVal val="#ppt_h"/>
                                          </p:val>
                                        </p:tav>
                                      </p:tavLst>
                                    </p:anim>
                                    <p:anim calcmode="lin" valueType="num">
                                      <p:cBhvr>
                                        <p:cTn dur="500" fill="hold" id="32"/>
                                        <p:tgtEl>
                                          <p:spTgt spid="75"/>
                                        </p:tgtEl>
                                        <p:attrNameLst>
                                          <p:attrName>style.rotation</p:attrName>
                                        </p:attrNameLst>
                                      </p:cBhvr>
                                      <p:tavLst>
                                        <p:tav tm="0">
                                          <p:val>
                                            <p:fltVal val="360"/>
                                          </p:val>
                                        </p:tav>
                                        <p:tav tm="100000">
                                          <p:val>
                                            <p:fltVal val="0"/>
                                          </p:val>
                                        </p:tav>
                                      </p:tavLst>
                                    </p:anim>
                                    <p:animEffect filter="fade" transition="in">
                                      <p:cBhvr>
                                        <p:cTn dur="500" id="33"/>
                                        <p:tgtEl>
                                          <p:spTgt spid="75"/>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83"/>
                                        </p:tgtEl>
                                        <p:attrNameLst>
                                          <p:attrName>style.visibility</p:attrName>
                                        </p:attrNameLst>
                                      </p:cBhvr>
                                      <p:to>
                                        <p:strVal val="visible"/>
                                      </p:to>
                                    </p:set>
                                    <p:animEffect filter="fade" transition="in">
                                      <p:cBhvr>
                                        <p:cTn dur="500" id="37"/>
                                        <p:tgtEl>
                                          <p:spTgt spid="83"/>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82"/>
                                        </p:tgtEl>
                                        <p:attrNameLst>
                                          <p:attrName>style.visibility</p:attrName>
                                        </p:attrNameLst>
                                      </p:cBhvr>
                                      <p:to>
                                        <p:strVal val="visible"/>
                                      </p:to>
                                    </p:set>
                                    <p:animEffect filter="fade" transition="in">
                                      <p:cBhvr>
                                        <p:cTn dur="500" id="41"/>
                                        <p:tgtEl>
                                          <p:spTgt spid="82"/>
                                        </p:tgtEl>
                                      </p:cBhvr>
                                    </p:animEffect>
                                  </p:childTnLst>
                                </p:cTn>
                              </p:par>
                            </p:childTnLst>
                          </p:cTn>
                        </p:par>
                        <p:par>
                          <p:cTn fill="hold" id="42" nodeType="afterGroup">
                            <p:stCondLst>
                              <p:cond delay="4000"/>
                            </p:stCondLst>
                            <p:childTnLst>
                              <p:par>
                                <p:cTn fill="hold" grpId="0" id="43" nodeType="afterEffect" presetClass="entr" presetID="53" presetSubtype="0">
                                  <p:stCondLst>
                                    <p:cond delay="0"/>
                                  </p:stCondLst>
                                  <p:childTnLst>
                                    <p:set>
                                      <p:cBhvr>
                                        <p:cTn dur="1" fill="hold" id="44">
                                          <p:stCondLst>
                                            <p:cond delay="0"/>
                                          </p:stCondLst>
                                        </p:cTn>
                                        <p:tgtEl>
                                          <p:spTgt spid="90"/>
                                        </p:tgtEl>
                                        <p:attrNameLst>
                                          <p:attrName>style.visibility</p:attrName>
                                        </p:attrNameLst>
                                      </p:cBhvr>
                                      <p:to>
                                        <p:strVal val="visible"/>
                                      </p:to>
                                    </p:set>
                                    <p:anim calcmode="lin" valueType="num">
                                      <p:cBhvr>
                                        <p:cTn dur="500" fill="hold" id="45"/>
                                        <p:tgtEl>
                                          <p:spTgt spid="90"/>
                                        </p:tgtEl>
                                        <p:attrNameLst>
                                          <p:attrName>ppt_w</p:attrName>
                                        </p:attrNameLst>
                                      </p:cBhvr>
                                      <p:tavLst>
                                        <p:tav tm="0">
                                          <p:val>
                                            <p:fltVal val="0"/>
                                          </p:val>
                                        </p:tav>
                                        <p:tav tm="100000">
                                          <p:val>
                                            <p:strVal val="#ppt_w"/>
                                          </p:val>
                                        </p:tav>
                                      </p:tavLst>
                                    </p:anim>
                                    <p:anim calcmode="lin" valueType="num">
                                      <p:cBhvr>
                                        <p:cTn dur="500" fill="hold" id="46"/>
                                        <p:tgtEl>
                                          <p:spTgt spid="90"/>
                                        </p:tgtEl>
                                        <p:attrNameLst>
                                          <p:attrName>ppt_h</p:attrName>
                                        </p:attrNameLst>
                                      </p:cBhvr>
                                      <p:tavLst>
                                        <p:tav tm="0">
                                          <p:val>
                                            <p:fltVal val="0"/>
                                          </p:val>
                                        </p:tav>
                                        <p:tav tm="100000">
                                          <p:val>
                                            <p:strVal val="#ppt_h"/>
                                          </p:val>
                                        </p:tav>
                                      </p:tavLst>
                                    </p:anim>
                                    <p:animEffect filter="fade" transition="in">
                                      <p:cBhvr>
                                        <p:cTn dur="500" id="47"/>
                                        <p:tgtEl>
                                          <p:spTgt spid="90"/>
                                        </p:tgtEl>
                                      </p:cBhvr>
                                    </p:animEffect>
                                  </p:childTnLst>
                                </p:cTn>
                              </p:par>
                            </p:childTnLst>
                          </p:cTn>
                        </p:par>
                        <p:par>
                          <p:cTn fill="hold" id="48" nodeType="afterGroup">
                            <p:stCondLst>
                              <p:cond delay="4500"/>
                            </p:stCondLst>
                            <p:childTnLst>
                              <p:par>
                                <p:cTn decel="100000" fill="hold" grpId="0" id="49" nodeType="afterEffect" presetClass="entr" presetID="49" presetSubtype="0">
                                  <p:stCondLst>
                                    <p:cond delay="0"/>
                                  </p:stCondLst>
                                  <p:childTnLst>
                                    <p:set>
                                      <p:cBhvr>
                                        <p:cTn dur="1" fill="hold" id="50">
                                          <p:stCondLst>
                                            <p:cond delay="0"/>
                                          </p:stCondLst>
                                        </p:cTn>
                                        <p:tgtEl>
                                          <p:spTgt spid="81"/>
                                        </p:tgtEl>
                                        <p:attrNameLst>
                                          <p:attrName>style.visibility</p:attrName>
                                        </p:attrNameLst>
                                      </p:cBhvr>
                                      <p:to>
                                        <p:strVal val="visible"/>
                                      </p:to>
                                    </p:set>
                                    <p:anim calcmode="lin" valueType="num">
                                      <p:cBhvr>
                                        <p:cTn dur="500" fill="hold" id="51"/>
                                        <p:tgtEl>
                                          <p:spTgt spid="81"/>
                                        </p:tgtEl>
                                        <p:attrNameLst>
                                          <p:attrName>ppt_w</p:attrName>
                                        </p:attrNameLst>
                                      </p:cBhvr>
                                      <p:tavLst>
                                        <p:tav tm="0">
                                          <p:val>
                                            <p:fltVal val="0"/>
                                          </p:val>
                                        </p:tav>
                                        <p:tav tm="100000">
                                          <p:val>
                                            <p:strVal val="#ppt_w"/>
                                          </p:val>
                                        </p:tav>
                                      </p:tavLst>
                                    </p:anim>
                                    <p:anim calcmode="lin" valueType="num">
                                      <p:cBhvr>
                                        <p:cTn dur="500" fill="hold" id="52"/>
                                        <p:tgtEl>
                                          <p:spTgt spid="81"/>
                                        </p:tgtEl>
                                        <p:attrNameLst>
                                          <p:attrName>ppt_h</p:attrName>
                                        </p:attrNameLst>
                                      </p:cBhvr>
                                      <p:tavLst>
                                        <p:tav tm="0">
                                          <p:val>
                                            <p:fltVal val="0"/>
                                          </p:val>
                                        </p:tav>
                                        <p:tav tm="100000">
                                          <p:val>
                                            <p:strVal val="#ppt_h"/>
                                          </p:val>
                                        </p:tav>
                                      </p:tavLst>
                                    </p:anim>
                                    <p:anim calcmode="lin" valueType="num">
                                      <p:cBhvr>
                                        <p:cTn dur="500" fill="hold" id="53"/>
                                        <p:tgtEl>
                                          <p:spTgt spid="81"/>
                                        </p:tgtEl>
                                        <p:attrNameLst>
                                          <p:attrName>style.rotation</p:attrName>
                                        </p:attrNameLst>
                                      </p:cBhvr>
                                      <p:tavLst>
                                        <p:tav tm="0">
                                          <p:val>
                                            <p:fltVal val="360"/>
                                          </p:val>
                                        </p:tav>
                                        <p:tav tm="100000">
                                          <p:val>
                                            <p:fltVal val="0"/>
                                          </p:val>
                                        </p:tav>
                                      </p:tavLst>
                                    </p:anim>
                                    <p:animEffect filter="fade" transition="in">
                                      <p:cBhvr>
                                        <p:cTn dur="500" id="54"/>
                                        <p:tgtEl>
                                          <p:spTgt spid="81"/>
                                        </p:tgtEl>
                                      </p:cBhvr>
                                    </p:animEffect>
                                  </p:childTnLst>
                                </p:cTn>
                              </p:par>
                            </p:childTnLst>
                          </p:cTn>
                        </p:par>
                        <p:par>
                          <p:cTn fill="hold" id="55" nodeType="afterGroup">
                            <p:stCondLst>
                              <p:cond delay="5000"/>
                            </p:stCondLst>
                            <p:childTnLst>
                              <p:par>
                                <p:cTn decel="100000" fill="hold" grpId="0" id="56" nodeType="afterEffect" presetClass="entr" presetID="49" presetSubtype="0">
                                  <p:stCondLst>
                                    <p:cond delay="0"/>
                                  </p:stCondLst>
                                  <p:childTnLst>
                                    <p:set>
                                      <p:cBhvr>
                                        <p:cTn dur="1" fill="hold" id="57">
                                          <p:stCondLst>
                                            <p:cond delay="0"/>
                                          </p:stCondLst>
                                        </p:cTn>
                                        <p:tgtEl>
                                          <p:spTgt spid="78"/>
                                        </p:tgtEl>
                                        <p:attrNameLst>
                                          <p:attrName>style.visibility</p:attrName>
                                        </p:attrNameLst>
                                      </p:cBhvr>
                                      <p:to>
                                        <p:strVal val="visible"/>
                                      </p:to>
                                    </p:set>
                                    <p:anim calcmode="lin" valueType="num">
                                      <p:cBhvr>
                                        <p:cTn dur="500" fill="hold" id="58"/>
                                        <p:tgtEl>
                                          <p:spTgt spid="78"/>
                                        </p:tgtEl>
                                        <p:attrNameLst>
                                          <p:attrName>ppt_w</p:attrName>
                                        </p:attrNameLst>
                                      </p:cBhvr>
                                      <p:tavLst>
                                        <p:tav tm="0">
                                          <p:val>
                                            <p:fltVal val="0"/>
                                          </p:val>
                                        </p:tav>
                                        <p:tav tm="100000">
                                          <p:val>
                                            <p:strVal val="#ppt_w"/>
                                          </p:val>
                                        </p:tav>
                                      </p:tavLst>
                                    </p:anim>
                                    <p:anim calcmode="lin" valueType="num">
                                      <p:cBhvr>
                                        <p:cTn dur="500" fill="hold" id="59"/>
                                        <p:tgtEl>
                                          <p:spTgt spid="78"/>
                                        </p:tgtEl>
                                        <p:attrNameLst>
                                          <p:attrName>ppt_h</p:attrName>
                                        </p:attrNameLst>
                                      </p:cBhvr>
                                      <p:tavLst>
                                        <p:tav tm="0">
                                          <p:val>
                                            <p:fltVal val="0"/>
                                          </p:val>
                                        </p:tav>
                                        <p:tav tm="100000">
                                          <p:val>
                                            <p:strVal val="#ppt_h"/>
                                          </p:val>
                                        </p:tav>
                                      </p:tavLst>
                                    </p:anim>
                                    <p:anim calcmode="lin" valueType="num">
                                      <p:cBhvr>
                                        <p:cTn dur="500" fill="hold" id="60"/>
                                        <p:tgtEl>
                                          <p:spTgt spid="78"/>
                                        </p:tgtEl>
                                        <p:attrNameLst>
                                          <p:attrName>style.rotation</p:attrName>
                                        </p:attrNameLst>
                                      </p:cBhvr>
                                      <p:tavLst>
                                        <p:tav tm="0">
                                          <p:val>
                                            <p:fltVal val="360"/>
                                          </p:val>
                                        </p:tav>
                                        <p:tav tm="100000">
                                          <p:val>
                                            <p:fltVal val="0"/>
                                          </p:val>
                                        </p:tav>
                                      </p:tavLst>
                                    </p:anim>
                                    <p:animEffect filter="fade" transition="in">
                                      <p:cBhvr>
                                        <p:cTn dur="500" id="61"/>
                                        <p:tgtEl>
                                          <p:spTgt spid="78"/>
                                        </p:tgtEl>
                                      </p:cBhvr>
                                    </p:animEffect>
                                  </p:childTnLst>
                                </p:cTn>
                              </p:par>
                            </p:childTnLst>
                          </p:cTn>
                        </p:par>
                        <p:par>
                          <p:cTn fill="hold" id="62" nodeType="afterGroup">
                            <p:stCondLst>
                              <p:cond delay="5500"/>
                            </p:stCondLst>
                            <p:childTnLst>
                              <p:par>
                                <p:cTn fill="hold" grpId="0" id="63" nodeType="afterEffect" presetClass="entr" presetID="10" presetSubtype="0">
                                  <p:stCondLst>
                                    <p:cond delay="0"/>
                                  </p:stCondLst>
                                  <p:childTnLst>
                                    <p:set>
                                      <p:cBhvr>
                                        <p:cTn dur="1" fill="hold" id="64">
                                          <p:stCondLst>
                                            <p:cond delay="0"/>
                                          </p:stCondLst>
                                        </p:cTn>
                                        <p:tgtEl>
                                          <p:spTgt spid="85"/>
                                        </p:tgtEl>
                                        <p:attrNameLst>
                                          <p:attrName>style.visibility</p:attrName>
                                        </p:attrNameLst>
                                      </p:cBhvr>
                                      <p:to>
                                        <p:strVal val="visible"/>
                                      </p:to>
                                    </p:set>
                                    <p:animEffect filter="fade" transition="in">
                                      <p:cBhvr>
                                        <p:cTn dur="500" id="65"/>
                                        <p:tgtEl>
                                          <p:spTgt spid="85"/>
                                        </p:tgtEl>
                                      </p:cBhvr>
                                    </p:animEffect>
                                  </p:childTnLst>
                                </p:cTn>
                              </p:par>
                            </p:childTnLst>
                          </p:cTn>
                        </p:par>
                        <p:par>
                          <p:cTn fill="hold" id="66" nodeType="afterGroup">
                            <p:stCondLst>
                              <p:cond delay="6000"/>
                            </p:stCondLst>
                            <p:childTnLst>
                              <p:par>
                                <p:cTn fill="hold" grpId="0" id="67" nodeType="afterEffect" presetClass="entr" presetID="10" presetSubtype="0">
                                  <p:stCondLst>
                                    <p:cond delay="0"/>
                                  </p:stCondLst>
                                  <p:childTnLst>
                                    <p:set>
                                      <p:cBhvr>
                                        <p:cTn dur="1" fill="hold" id="68">
                                          <p:stCondLst>
                                            <p:cond delay="0"/>
                                          </p:stCondLst>
                                        </p:cTn>
                                        <p:tgtEl>
                                          <p:spTgt spid="84"/>
                                        </p:tgtEl>
                                        <p:attrNameLst>
                                          <p:attrName>style.visibility</p:attrName>
                                        </p:attrNameLst>
                                      </p:cBhvr>
                                      <p:to>
                                        <p:strVal val="visible"/>
                                      </p:to>
                                    </p:set>
                                    <p:animEffect filter="fade" transition="in">
                                      <p:cBhvr>
                                        <p:cTn dur="500" id="69"/>
                                        <p:tgtEl>
                                          <p:spTgt spid="84"/>
                                        </p:tgtEl>
                                      </p:cBhvr>
                                    </p:animEffect>
                                  </p:childTnLst>
                                </p:cTn>
                              </p:par>
                            </p:childTnLst>
                          </p:cTn>
                        </p:par>
                        <p:par>
                          <p:cTn fill="hold" id="70" nodeType="afterGroup">
                            <p:stCondLst>
                              <p:cond delay="6500"/>
                            </p:stCondLst>
                            <p:childTnLst>
                              <p:par>
                                <p:cTn fill="hold" grpId="0" id="71" nodeType="afterEffect" presetClass="entr" presetID="53" presetSubtype="0">
                                  <p:stCondLst>
                                    <p:cond delay="0"/>
                                  </p:stCondLst>
                                  <p:childTnLst>
                                    <p:set>
                                      <p:cBhvr>
                                        <p:cTn dur="1" fill="hold" id="72">
                                          <p:stCondLst>
                                            <p:cond delay="0"/>
                                          </p:stCondLst>
                                        </p:cTn>
                                        <p:tgtEl>
                                          <p:spTgt spid="92"/>
                                        </p:tgtEl>
                                        <p:attrNameLst>
                                          <p:attrName>style.visibility</p:attrName>
                                        </p:attrNameLst>
                                      </p:cBhvr>
                                      <p:to>
                                        <p:strVal val="visible"/>
                                      </p:to>
                                    </p:set>
                                    <p:anim calcmode="lin" valueType="num">
                                      <p:cBhvr>
                                        <p:cTn dur="500" fill="hold" id="73"/>
                                        <p:tgtEl>
                                          <p:spTgt spid="92"/>
                                        </p:tgtEl>
                                        <p:attrNameLst>
                                          <p:attrName>ppt_w</p:attrName>
                                        </p:attrNameLst>
                                      </p:cBhvr>
                                      <p:tavLst>
                                        <p:tav tm="0">
                                          <p:val>
                                            <p:fltVal val="0"/>
                                          </p:val>
                                        </p:tav>
                                        <p:tav tm="100000">
                                          <p:val>
                                            <p:strVal val="#ppt_w"/>
                                          </p:val>
                                        </p:tav>
                                      </p:tavLst>
                                    </p:anim>
                                    <p:anim calcmode="lin" valueType="num">
                                      <p:cBhvr>
                                        <p:cTn dur="500" fill="hold" id="74"/>
                                        <p:tgtEl>
                                          <p:spTgt spid="92"/>
                                        </p:tgtEl>
                                        <p:attrNameLst>
                                          <p:attrName>ppt_h</p:attrName>
                                        </p:attrNameLst>
                                      </p:cBhvr>
                                      <p:tavLst>
                                        <p:tav tm="0">
                                          <p:val>
                                            <p:fltVal val="0"/>
                                          </p:val>
                                        </p:tav>
                                        <p:tav tm="100000">
                                          <p:val>
                                            <p:strVal val="#ppt_h"/>
                                          </p:val>
                                        </p:tav>
                                      </p:tavLst>
                                    </p:anim>
                                    <p:animEffect filter="fade" transition="in">
                                      <p:cBhvr>
                                        <p:cTn dur="500" id="75"/>
                                        <p:tgtEl>
                                          <p:spTgt spid="92"/>
                                        </p:tgtEl>
                                      </p:cBhvr>
                                    </p:animEffect>
                                  </p:childTnLst>
                                </p:cTn>
                              </p:par>
                            </p:childTnLst>
                          </p:cTn>
                        </p:par>
                        <p:par>
                          <p:cTn fill="hold" id="76" nodeType="afterGroup">
                            <p:stCondLst>
                              <p:cond delay="7000"/>
                            </p:stCondLst>
                            <p:childTnLst>
                              <p:par>
                                <p:cTn decel="100000" fill="hold" grpId="0" id="77" nodeType="afterEffect" presetClass="entr" presetID="49" presetSubtype="0">
                                  <p:stCondLst>
                                    <p:cond delay="0"/>
                                  </p:stCondLst>
                                  <p:childTnLst>
                                    <p:set>
                                      <p:cBhvr>
                                        <p:cTn dur="1" fill="hold" id="78">
                                          <p:stCondLst>
                                            <p:cond delay="0"/>
                                          </p:stCondLst>
                                        </p:cTn>
                                        <p:tgtEl>
                                          <p:spTgt spid="80"/>
                                        </p:tgtEl>
                                        <p:attrNameLst>
                                          <p:attrName>style.visibility</p:attrName>
                                        </p:attrNameLst>
                                      </p:cBhvr>
                                      <p:to>
                                        <p:strVal val="visible"/>
                                      </p:to>
                                    </p:set>
                                    <p:anim calcmode="lin" valueType="num">
                                      <p:cBhvr>
                                        <p:cTn dur="500" fill="hold" id="79"/>
                                        <p:tgtEl>
                                          <p:spTgt spid="80"/>
                                        </p:tgtEl>
                                        <p:attrNameLst>
                                          <p:attrName>ppt_w</p:attrName>
                                        </p:attrNameLst>
                                      </p:cBhvr>
                                      <p:tavLst>
                                        <p:tav tm="0">
                                          <p:val>
                                            <p:fltVal val="0"/>
                                          </p:val>
                                        </p:tav>
                                        <p:tav tm="100000">
                                          <p:val>
                                            <p:strVal val="#ppt_w"/>
                                          </p:val>
                                        </p:tav>
                                      </p:tavLst>
                                    </p:anim>
                                    <p:anim calcmode="lin" valueType="num">
                                      <p:cBhvr>
                                        <p:cTn dur="500" fill="hold" id="80"/>
                                        <p:tgtEl>
                                          <p:spTgt spid="80"/>
                                        </p:tgtEl>
                                        <p:attrNameLst>
                                          <p:attrName>ppt_h</p:attrName>
                                        </p:attrNameLst>
                                      </p:cBhvr>
                                      <p:tavLst>
                                        <p:tav tm="0">
                                          <p:val>
                                            <p:fltVal val="0"/>
                                          </p:val>
                                        </p:tav>
                                        <p:tav tm="100000">
                                          <p:val>
                                            <p:strVal val="#ppt_h"/>
                                          </p:val>
                                        </p:tav>
                                      </p:tavLst>
                                    </p:anim>
                                    <p:anim calcmode="lin" valueType="num">
                                      <p:cBhvr>
                                        <p:cTn dur="500" fill="hold" id="81"/>
                                        <p:tgtEl>
                                          <p:spTgt spid="80"/>
                                        </p:tgtEl>
                                        <p:attrNameLst>
                                          <p:attrName>style.rotation</p:attrName>
                                        </p:attrNameLst>
                                      </p:cBhvr>
                                      <p:tavLst>
                                        <p:tav tm="0">
                                          <p:val>
                                            <p:fltVal val="360"/>
                                          </p:val>
                                        </p:tav>
                                        <p:tav tm="100000">
                                          <p:val>
                                            <p:fltVal val="0"/>
                                          </p:val>
                                        </p:tav>
                                      </p:tavLst>
                                    </p:anim>
                                    <p:animEffect filter="fade" transition="in">
                                      <p:cBhvr>
                                        <p:cTn dur="500" id="82"/>
                                        <p:tgtEl>
                                          <p:spTgt spid="80"/>
                                        </p:tgtEl>
                                      </p:cBhvr>
                                    </p:animEffect>
                                  </p:childTnLst>
                                </p:cTn>
                              </p:par>
                            </p:childTnLst>
                          </p:cTn>
                        </p:par>
                        <p:par>
                          <p:cTn fill="hold" id="83" nodeType="afterGroup">
                            <p:stCondLst>
                              <p:cond delay="7500"/>
                            </p:stCondLst>
                            <p:childTnLst>
                              <p:par>
                                <p:cTn decel="100000" fill="hold" grpId="0" id="84" nodeType="afterEffect" presetClass="entr" presetID="49" presetSubtype="0">
                                  <p:stCondLst>
                                    <p:cond delay="0"/>
                                  </p:stCondLst>
                                  <p:childTnLst>
                                    <p:set>
                                      <p:cBhvr>
                                        <p:cTn dur="1" fill="hold" id="85">
                                          <p:stCondLst>
                                            <p:cond delay="0"/>
                                          </p:stCondLst>
                                        </p:cTn>
                                        <p:tgtEl>
                                          <p:spTgt spid="76"/>
                                        </p:tgtEl>
                                        <p:attrNameLst>
                                          <p:attrName>style.visibility</p:attrName>
                                        </p:attrNameLst>
                                      </p:cBhvr>
                                      <p:to>
                                        <p:strVal val="visible"/>
                                      </p:to>
                                    </p:set>
                                    <p:anim calcmode="lin" valueType="num">
                                      <p:cBhvr>
                                        <p:cTn dur="500" fill="hold" id="86"/>
                                        <p:tgtEl>
                                          <p:spTgt spid="76"/>
                                        </p:tgtEl>
                                        <p:attrNameLst>
                                          <p:attrName>ppt_w</p:attrName>
                                        </p:attrNameLst>
                                      </p:cBhvr>
                                      <p:tavLst>
                                        <p:tav tm="0">
                                          <p:val>
                                            <p:fltVal val="0"/>
                                          </p:val>
                                        </p:tav>
                                        <p:tav tm="100000">
                                          <p:val>
                                            <p:strVal val="#ppt_w"/>
                                          </p:val>
                                        </p:tav>
                                      </p:tavLst>
                                    </p:anim>
                                    <p:anim calcmode="lin" valueType="num">
                                      <p:cBhvr>
                                        <p:cTn dur="500" fill="hold" id="87"/>
                                        <p:tgtEl>
                                          <p:spTgt spid="76"/>
                                        </p:tgtEl>
                                        <p:attrNameLst>
                                          <p:attrName>ppt_h</p:attrName>
                                        </p:attrNameLst>
                                      </p:cBhvr>
                                      <p:tavLst>
                                        <p:tav tm="0">
                                          <p:val>
                                            <p:fltVal val="0"/>
                                          </p:val>
                                        </p:tav>
                                        <p:tav tm="100000">
                                          <p:val>
                                            <p:strVal val="#ppt_h"/>
                                          </p:val>
                                        </p:tav>
                                      </p:tavLst>
                                    </p:anim>
                                    <p:anim calcmode="lin" valueType="num">
                                      <p:cBhvr>
                                        <p:cTn dur="500" fill="hold" id="88"/>
                                        <p:tgtEl>
                                          <p:spTgt spid="76"/>
                                        </p:tgtEl>
                                        <p:attrNameLst>
                                          <p:attrName>style.rotation</p:attrName>
                                        </p:attrNameLst>
                                      </p:cBhvr>
                                      <p:tavLst>
                                        <p:tav tm="0">
                                          <p:val>
                                            <p:fltVal val="360"/>
                                          </p:val>
                                        </p:tav>
                                        <p:tav tm="100000">
                                          <p:val>
                                            <p:fltVal val="0"/>
                                          </p:val>
                                        </p:tav>
                                      </p:tavLst>
                                    </p:anim>
                                    <p:animEffect filter="fade" transition="in">
                                      <p:cBhvr>
                                        <p:cTn dur="500" id="89"/>
                                        <p:tgtEl>
                                          <p:spTgt spid="76"/>
                                        </p:tgtEl>
                                      </p:cBhvr>
                                    </p:animEffect>
                                  </p:childTnLst>
                                </p:cTn>
                              </p:par>
                            </p:childTnLst>
                          </p:cTn>
                        </p:par>
                        <p:par>
                          <p:cTn fill="hold" id="90" nodeType="afterGroup">
                            <p:stCondLst>
                              <p:cond delay="8000"/>
                            </p:stCondLst>
                            <p:childTnLst>
                              <p:par>
                                <p:cTn fill="hold" grpId="0" id="91" nodeType="afterEffect" presetClass="entr" presetID="10" presetSubtype="0">
                                  <p:stCondLst>
                                    <p:cond delay="0"/>
                                  </p:stCondLst>
                                  <p:childTnLst>
                                    <p:set>
                                      <p:cBhvr>
                                        <p:cTn dur="1" fill="hold" id="92">
                                          <p:stCondLst>
                                            <p:cond delay="0"/>
                                          </p:stCondLst>
                                        </p:cTn>
                                        <p:tgtEl>
                                          <p:spTgt spid="87"/>
                                        </p:tgtEl>
                                        <p:attrNameLst>
                                          <p:attrName>style.visibility</p:attrName>
                                        </p:attrNameLst>
                                      </p:cBhvr>
                                      <p:to>
                                        <p:strVal val="visible"/>
                                      </p:to>
                                    </p:set>
                                    <p:animEffect filter="fade" transition="in">
                                      <p:cBhvr>
                                        <p:cTn dur="500" id="93"/>
                                        <p:tgtEl>
                                          <p:spTgt spid="87"/>
                                        </p:tgtEl>
                                      </p:cBhvr>
                                    </p:animEffect>
                                  </p:childTnLst>
                                </p:cTn>
                              </p:par>
                            </p:childTnLst>
                          </p:cTn>
                        </p:par>
                        <p:par>
                          <p:cTn fill="hold" id="94" nodeType="afterGroup">
                            <p:stCondLst>
                              <p:cond delay="8500"/>
                            </p:stCondLst>
                            <p:childTnLst>
                              <p:par>
                                <p:cTn fill="hold" grpId="0" id="95" nodeType="afterEffect" presetClass="entr" presetID="10" presetSubtype="0">
                                  <p:stCondLst>
                                    <p:cond delay="0"/>
                                  </p:stCondLst>
                                  <p:childTnLst>
                                    <p:set>
                                      <p:cBhvr>
                                        <p:cTn dur="1" fill="hold" id="96">
                                          <p:stCondLst>
                                            <p:cond delay="0"/>
                                          </p:stCondLst>
                                        </p:cTn>
                                        <p:tgtEl>
                                          <p:spTgt spid="86"/>
                                        </p:tgtEl>
                                        <p:attrNameLst>
                                          <p:attrName>style.visibility</p:attrName>
                                        </p:attrNameLst>
                                      </p:cBhvr>
                                      <p:to>
                                        <p:strVal val="visible"/>
                                      </p:to>
                                    </p:set>
                                    <p:animEffect filter="fade" transition="in">
                                      <p:cBhvr>
                                        <p:cTn dur="500" id="97"/>
                                        <p:tgtEl>
                                          <p:spTgt spid="86"/>
                                        </p:tgtEl>
                                      </p:cBhvr>
                                    </p:animEffect>
                                  </p:childTnLst>
                                </p:cTn>
                              </p:par>
                            </p:childTnLst>
                          </p:cTn>
                        </p:par>
                        <p:par>
                          <p:cTn fill="hold" id="98" nodeType="afterGroup">
                            <p:stCondLst>
                              <p:cond delay="9000"/>
                            </p:stCondLst>
                            <p:childTnLst>
                              <p:par>
                                <p:cTn fill="hold" grpId="0" id="99" nodeType="afterEffect" presetClass="entr" presetID="53" presetSubtype="0">
                                  <p:stCondLst>
                                    <p:cond delay="0"/>
                                  </p:stCondLst>
                                  <p:childTnLst>
                                    <p:set>
                                      <p:cBhvr>
                                        <p:cTn dur="1" fill="hold" id="100">
                                          <p:stCondLst>
                                            <p:cond delay="0"/>
                                          </p:stCondLst>
                                        </p:cTn>
                                        <p:tgtEl>
                                          <p:spTgt spid="91"/>
                                        </p:tgtEl>
                                        <p:attrNameLst>
                                          <p:attrName>style.visibility</p:attrName>
                                        </p:attrNameLst>
                                      </p:cBhvr>
                                      <p:to>
                                        <p:strVal val="visible"/>
                                      </p:to>
                                    </p:set>
                                    <p:anim calcmode="lin" valueType="num">
                                      <p:cBhvr>
                                        <p:cTn dur="500" fill="hold" id="101"/>
                                        <p:tgtEl>
                                          <p:spTgt spid="91"/>
                                        </p:tgtEl>
                                        <p:attrNameLst>
                                          <p:attrName>ppt_w</p:attrName>
                                        </p:attrNameLst>
                                      </p:cBhvr>
                                      <p:tavLst>
                                        <p:tav tm="0">
                                          <p:val>
                                            <p:fltVal val="0"/>
                                          </p:val>
                                        </p:tav>
                                        <p:tav tm="100000">
                                          <p:val>
                                            <p:strVal val="#ppt_w"/>
                                          </p:val>
                                        </p:tav>
                                      </p:tavLst>
                                    </p:anim>
                                    <p:anim calcmode="lin" valueType="num">
                                      <p:cBhvr>
                                        <p:cTn dur="500" fill="hold" id="102"/>
                                        <p:tgtEl>
                                          <p:spTgt spid="91"/>
                                        </p:tgtEl>
                                        <p:attrNameLst>
                                          <p:attrName>ppt_h</p:attrName>
                                        </p:attrNameLst>
                                      </p:cBhvr>
                                      <p:tavLst>
                                        <p:tav tm="0">
                                          <p:val>
                                            <p:fltVal val="0"/>
                                          </p:val>
                                        </p:tav>
                                        <p:tav tm="100000">
                                          <p:val>
                                            <p:strVal val="#ppt_h"/>
                                          </p:val>
                                        </p:tav>
                                      </p:tavLst>
                                    </p:anim>
                                    <p:animEffect filter="fade" transition="in">
                                      <p:cBhvr>
                                        <p:cTn dur="500" id="103"/>
                                        <p:tgtEl>
                                          <p:spTgt spid="91"/>
                                        </p:tgtEl>
                                      </p:cBhvr>
                                    </p:animEffect>
                                  </p:childTnLst>
                                </p:cTn>
                              </p:par>
                            </p:childTnLst>
                          </p:cTn>
                        </p:par>
                        <p:par>
                          <p:cTn fill="hold" id="104" nodeType="afterGroup">
                            <p:stCondLst>
                              <p:cond delay="9500"/>
                            </p:stCondLst>
                            <p:childTnLst>
                              <p:par>
                                <p:cTn decel="100000" fill="hold" grpId="0" id="105" nodeType="afterEffect" presetClass="entr" presetID="49" presetSubtype="0">
                                  <p:stCondLst>
                                    <p:cond delay="0"/>
                                  </p:stCondLst>
                                  <p:childTnLst>
                                    <p:set>
                                      <p:cBhvr>
                                        <p:cTn dur="1" fill="hold" id="106">
                                          <p:stCondLst>
                                            <p:cond delay="0"/>
                                          </p:stCondLst>
                                        </p:cTn>
                                        <p:tgtEl>
                                          <p:spTgt spid="79"/>
                                        </p:tgtEl>
                                        <p:attrNameLst>
                                          <p:attrName>style.visibility</p:attrName>
                                        </p:attrNameLst>
                                      </p:cBhvr>
                                      <p:to>
                                        <p:strVal val="visible"/>
                                      </p:to>
                                    </p:set>
                                    <p:anim calcmode="lin" valueType="num">
                                      <p:cBhvr>
                                        <p:cTn dur="500" fill="hold" id="107"/>
                                        <p:tgtEl>
                                          <p:spTgt spid="79"/>
                                        </p:tgtEl>
                                        <p:attrNameLst>
                                          <p:attrName>ppt_w</p:attrName>
                                        </p:attrNameLst>
                                      </p:cBhvr>
                                      <p:tavLst>
                                        <p:tav tm="0">
                                          <p:val>
                                            <p:fltVal val="0"/>
                                          </p:val>
                                        </p:tav>
                                        <p:tav tm="100000">
                                          <p:val>
                                            <p:strVal val="#ppt_w"/>
                                          </p:val>
                                        </p:tav>
                                      </p:tavLst>
                                    </p:anim>
                                    <p:anim calcmode="lin" valueType="num">
                                      <p:cBhvr>
                                        <p:cTn dur="500" fill="hold" id="108"/>
                                        <p:tgtEl>
                                          <p:spTgt spid="79"/>
                                        </p:tgtEl>
                                        <p:attrNameLst>
                                          <p:attrName>ppt_h</p:attrName>
                                        </p:attrNameLst>
                                      </p:cBhvr>
                                      <p:tavLst>
                                        <p:tav tm="0">
                                          <p:val>
                                            <p:fltVal val="0"/>
                                          </p:val>
                                        </p:tav>
                                        <p:tav tm="100000">
                                          <p:val>
                                            <p:strVal val="#ppt_h"/>
                                          </p:val>
                                        </p:tav>
                                      </p:tavLst>
                                    </p:anim>
                                    <p:anim calcmode="lin" valueType="num">
                                      <p:cBhvr>
                                        <p:cTn dur="500" fill="hold" id="109"/>
                                        <p:tgtEl>
                                          <p:spTgt spid="79"/>
                                        </p:tgtEl>
                                        <p:attrNameLst>
                                          <p:attrName>style.rotation</p:attrName>
                                        </p:attrNameLst>
                                      </p:cBhvr>
                                      <p:tavLst>
                                        <p:tav tm="0">
                                          <p:val>
                                            <p:fltVal val="360"/>
                                          </p:val>
                                        </p:tav>
                                        <p:tav tm="100000">
                                          <p:val>
                                            <p:fltVal val="0"/>
                                          </p:val>
                                        </p:tav>
                                      </p:tavLst>
                                    </p:anim>
                                    <p:animEffect filter="fade" transition="in">
                                      <p:cBhvr>
                                        <p:cTn dur="500" id="110"/>
                                        <p:tgtEl>
                                          <p:spTgt spid="79"/>
                                        </p:tgtEl>
                                      </p:cBhvr>
                                    </p:animEffect>
                                  </p:childTnLst>
                                </p:cTn>
                              </p:par>
                            </p:childTnLst>
                          </p:cTn>
                        </p:par>
                        <p:par>
                          <p:cTn fill="hold" id="111" nodeType="afterGroup">
                            <p:stCondLst>
                              <p:cond delay="10000"/>
                            </p:stCondLst>
                            <p:childTnLst>
                              <p:par>
                                <p:cTn decel="100000" fill="hold" grpId="0" id="112" nodeType="afterEffect" presetClass="entr" presetID="49" presetSubtype="0">
                                  <p:stCondLst>
                                    <p:cond delay="0"/>
                                  </p:stCondLst>
                                  <p:childTnLst>
                                    <p:set>
                                      <p:cBhvr>
                                        <p:cTn dur="1" fill="hold" id="113">
                                          <p:stCondLst>
                                            <p:cond delay="0"/>
                                          </p:stCondLst>
                                        </p:cTn>
                                        <p:tgtEl>
                                          <p:spTgt spid="77"/>
                                        </p:tgtEl>
                                        <p:attrNameLst>
                                          <p:attrName>style.visibility</p:attrName>
                                        </p:attrNameLst>
                                      </p:cBhvr>
                                      <p:to>
                                        <p:strVal val="visible"/>
                                      </p:to>
                                    </p:set>
                                    <p:anim calcmode="lin" valueType="num">
                                      <p:cBhvr>
                                        <p:cTn dur="500" fill="hold" id="114"/>
                                        <p:tgtEl>
                                          <p:spTgt spid="77"/>
                                        </p:tgtEl>
                                        <p:attrNameLst>
                                          <p:attrName>ppt_w</p:attrName>
                                        </p:attrNameLst>
                                      </p:cBhvr>
                                      <p:tavLst>
                                        <p:tav tm="0">
                                          <p:val>
                                            <p:fltVal val="0"/>
                                          </p:val>
                                        </p:tav>
                                        <p:tav tm="100000">
                                          <p:val>
                                            <p:strVal val="#ppt_w"/>
                                          </p:val>
                                        </p:tav>
                                      </p:tavLst>
                                    </p:anim>
                                    <p:anim calcmode="lin" valueType="num">
                                      <p:cBhvr>
                                        <p:cTn dur="500" fill="hold" id="115"/>
                                        <p:tgtEl>
                                          <p:spTgt spid="77"/>
                                        </p:tgtEl>
                                        <p:attrNameLst>
                                          <p:attrName>ppt_h</p:attrName>
                                        </p:attrNameLst>
                                      </p:cBhvr>
                                      <p:tavLst>
                                        <p:tav tm="0">
                                          <p:val>
                                            <p:fltVal val="0"/>
                                          </p:val>
                                        </p:tav>
                                        <p:tav tm="100000">
                                          <p:val>
                                            <p:strVal val="#ppt_h"/>
                                          </p:val>
                                        </p:tav>
                                      </p:tavLst>
                                    </p:anim>
                                    <p:anim calcmode="lin" valueType="num">
                                      <p:cBhvr>
                                        <p:cTn dur="500" fill="hold" id="116"/>
                                        <p:tgtEl>
                                          <p:spTgt spid="77"/>
                                        </p:tgtEl>
                                        <p:attrNameLst>
                                          <p:attrName>style.rotation</p:attrName>
                                        </p:attrNameLst>
                                      </p:cBhvr>
                                      <p:tavLst>
                                        <p:tav tm="0">
                                          <p:val>
                                            <p:fltVal val="360"/>
                                          </p:val>
                                        </p:tav>
                                        <p:tav tm="100000">
                                          <p:val>
                                            <p:fltVal val="0"/>
                                          </p:val>
                                        </p:tav>
                                      </p:tavLst>
                                    </p:anim>
                                    <p:animEffect filter="fade" transition="in">
                                      <p:cBhvr>
                                        <p:cTn dur="500" id="117"/>
                                        <p:tgtEl>
                                          <p:spTgt spid="77"/>
                                        </p:tgtEl>
                                      </p:cBhvr>
                                    </p:animEffect>
                                  </p:childTnLst>
                                </p:cTn>
                              </p:par>
                            </p:childTnLst>
                          </p:cTn>
                        </p:par>
                        <p:par>
                          <p:cTn fill="hold" id="118" nodeType="afterGroup">
                            <p:stCondLst>
                              <p:cond delay="10500"/>
                            </p:stCondLst>
                            <p:childTnLst>
                              <p:par>
                                <p:cTn fill="hold" grpId="0" id="119" nodeType="afterEffect" presetClass="entr" presetID="10" presetSubtype="0">
                                  <p:stCondLst>
                                    <p:cond delay="0"/>
                                  </p:stCondLst>
                                  <p:childTnLst>
                                    <p:set>
                                      <p:cBhvr>
                                        <p:cTn dur="1" fill="hold" id="120">
                                          <p:stCondLst>
                                            <p:cond delay="0"/>
                                          </p:stCondLst>
                                        </p:cTn>
                                        <p:tgtEl>
                                          <p:spTgt spid="89"/>
                                        </p:tgtEl>
                                        <p:attrNameLst>
                                          <p:attrName>style.visibility</p:attrName>
                                        </p:attrNameLst>
                                      </p:cBhvr>
                                      <p:to>
                                        <p:strVal val="visible"/>
                                      </p:to>
                                    </p:set>
                                    <p:animEffect filter="fade" transition="in">
                                      <p:cBhvr>
                                        <p:cTn dur="500" id="121"/>
                                        <p:tgtEl>
                                          <p:spTgt spid="89"/>
                                        </p:tgtEl>
                                      </p:cBhvr>
                                    </p:animEffect>
                                  </p:childTnLst>
                                </p:cTn>
                              </p:par>
                            </p:childTnLst>
                          </p:cTn>
                        </p:par>
                        <p:par>
                          <p:cTn fill="hold" id="122" nodeType="afterGroup">
                            <p:stCondLst>
                              <p:cond delay="11000"/>
                            </p:stCondLst>
                            <p:childTnLst>
                              <p:par>
                                <p:cTn fill="hold" grpId="0" id="123" nodeType="afterEffect" presetClass="entr" presetID="10" presetSubtype="0">
                                  <p:stCondLst>
                                    <p:cond delay="0"/>
                                  </p:stCondLst>
                                  <p:childTnLst>
                                    <p:set>
                                      <p:cBhvr>
                                        <p:cTn dur="1" fill="hold" id="124">
                                          <p:stCondLst>
                                            <p:cond delay="0"/>
                                          </p:stCondLst>
                                        </p:cTn>
                                        <p:tgtEl>
                                          <p:spTgt spid="88"/>
                                        </p:tgtEl>
                                        <p:attrNameLst>
                                          <p:attrName>style.visibility</p:attrName>
                                        </p:attrNameLst>
                                      </p:cBhvr>
                                      <p:to>
                                        <p:strVal val="visible"/>
                                      </p:to>
                                    </p:set>
                                    <p:animEffect filter="fade" transition="in">
                                      <p:cBhvr>
                                        <p:cTn dur="500" id="125"/>
                                        <p:tgtEl>
                                          <p:spTgt spid="88"/>
                                        </p:tgtEl>
                                      </p:cBhvr>
                                    </p:animEffect>
                                  </p:childTnLst>
                                </p:cTn>
                              </p:par>
                            </p:childTnLst>
                          </p:cTn>
                        </p:par>
                        <p:par>
                          <p:cTn fill="hold" id="126" nodeType="afterGroup">
                            <p:stCondLst>
                              <p:cond delay="11500"/>
                            </p:stCondLst>
                            <p:childTnLst>
                              <p:par>
                                <p:cTn fill="hold" grpId="0" id="127" nodeType="afterEffect" presetClass="entr" presetID="53" presetSubtype="0">
                                  <p:stCondLst>
                                    <p:cond delay="0"/>
                                  </p:stCondLst>
                                  <p:childTnLst>
                                    <p:set>
                                      <p:cBhvr>
                                        <p:cTn dur="1" fill="hold" id="128">
                                          <p:stCondLst>
                                            <p:cond delay="0"/>
                                          </p:stCondLst>
                                        </p:cTn>
                                        <p:tgtEl>
                                          <p:spTgt spid="93"/>
                                        </p:tgtEl>
                                        <p:attrNameLst>
                                          <p:attrName>style.visibility</p:attrName>
                                        </p:attrNameLst>
                                      </p:cBhvr>
                                      <p:to>
                                        <p:strVal val="visible"/>
                                      </p:to>
                                    </p:set>
                                    <p:anim calcmode="lin" valueType="num">
                                      <p:cBhvr>
                                        <p:cTn dur="500" fill="hold" id="129"/>
                                        <p:tgtEl>
                                          <p:spTgt spid="93"/>
                                        </p:tgtEl>
                                        <p:attrNameLst>
                                          <p:attrName>ppt_w</p:attrName>
                                        </p:attrNameLst>
                                      </p:cBhvr>
                                      <p:tavLst>
                                        <p:tav tm="0">
                                          <p:val>
                                            <p:fltVal val="0"/>
                                          </p:val>
                                        </p:tav>
                                        <p:tav tm="100000">
                                          <p:val>
                                            <p:strVal val="#ppt_w"/>
                                          </p:val>
                                        </p:tav>
                                      </p:tavLst>
                                    </p:anim>
                                    <p:anim calcmode="lin" valueType="num">
                                      <p:cBhvr>
                                        <p:cTn dur="500" fill="hold" id="130"/>
                                        <p:tgtEl>
                                          <p:spTgt spid="93"/>
                                        </p:tgtEl>
                                        <p:attrNameLst>
                                          <p:attrName>ppt_h</p:attrName>
                                        </p:attrNameLst>
                                      </p:cBhvr>
                                      <p:tavLst>
                                        <p:tav tm="0">
                                          <p:val>
                                            <p:fltVal val="0"/>
                                          </p:val>
                                        </p:tav>
                                        <p:tav tm="100000">
                                          <p:val>
                                            <p:strVal val="#ppt_h"/>
                                          </p:val>
                                        </p:tav>
                                      </p:tavLst>
                                    </p:anim>
                                    <p:animEffect filter="fade" transition="in">
                                      <p:cBhvr>
                                        <p:cTn dur="500" id="131"/>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1585378" y="2642326"/>
            <a:ext cx="465455" cy="457200"/>
          </a:xfrm>
          <a:prstGeom prst="rect">
            <a:avLst/>
          </a:prstGeom>
          <a:noFill/>
        </p:spPr>
        <p:txBody>
          <a:bodyPr rtlCol="0" wrap="none">
            <a:spAutoFit/>
          </a:bodyPr>
          <a:lstStyle/>
          <a:p>
            <a:pPr algn="just">
              <a:lnSpc>
                <a:spcPct val="120000"/>
              </a:lnSpc>
            </a:pPr>
            <a:r>
              <a:rPr lang="en-US" sz="2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01</a:t>
            </a:r>
          </a:p>
        </p:txBody>
      </p:sp>
      <p:grpSp>
        <p:nvGrpSpPr>
          <p:cNvPr id="18" name="Group 17"/>
          <p:cNvGrpSpPr/>
          <p:nvPr/>
        </p:nvGrpSpPr>
        <p:grpSpPr>
          <a:xfrm>
            <a:off x="1968409" y="2642322"/>
            <a:ext cx="2382218" cy="840416"/>
            <a:chOff x="509993" y="4146958"/>
            <a:chExt cx="2041329" cy="796928"/>
          </a:xfrm>
        </p:grpSpPr>
        <p:sp>
          <p:nvSpPr>
            <p:cNvPr id="19" name="TextBox 18"/>
            <p:cNvSpPr txBox="1"/>
            <p:nvPr/>
          </p:nvSpPr>
          <p:spPr>
            <a:xfrm>
              <a:off x="515135" y="4146958"/>
              <a:ext cx="1265382" cy="32949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sp>
          <p:nvSpPr>
            <p:cNvPr id="20" name="Rectangle 19"/>
            <p:cNvSpPr/>
            <p:nvPr/>
          </p:nvSpPr>
          <p:spPr>
            <a:xfrm>
              <a:off x="509993" y="4448956"/>
              <a:ext cx="2041329" cy="50290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21" name="TextBox 20"/>
          <p:cNvSpPr txBox="1"/>
          <p:nvPr/>
        </p:nvSpPr>
        <p:spPr>
          <a:xfrm>
            <a:off x="1585378" y="3827485"/>
            <a:ext cx="465455" cy="457200"/>
          </a:xfrm>
          <a:prstGeom prst="rect">
            <a:avLst/>
          </a:prstGeom>
          <a:noFill/>
        </p:spPr>
        <p:txBody>
          <a:bodyPr rtlCol="0" wrap="none">
            <a:spAutoFit/>
          </a:bodyPr>
          <a:lstStyle/>
          <a:p>
            <a:pPr algn="just">
              <a:lnSpc>
                <a:spcPct val="120000"/>
              </a:lnSpc>
            </a:pPr>
            <a:r>
              <a:rPr lang="en-US" sz="2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02</a:t>
            </a:r>
          </a:p>
        </p:txBody>
      </p:sp>
      <p:sp>
        <p:nvSpPr>
          <p:cNvPr id="25" name="TextBox 24"/>
          <p:cNvSpPr txBox="1"/>
          <p:nvPr/>
        </p:nvSpPr>
        <p:spPr>
          <a:xfrm>
            <a:off x="1585378" y="5012644"/>
            <a:ext cx="465455" cy="457200"/>
          </a:xfrm>
          <a:prstGeom prst="rect">
            <a:avLst/>
          </a:prstGeom>
          <a:noFill/>
        </p:spPr>
        <p:txBody>
          <a:bodyPr rtlCol="0" wrap="none">
            <a:spAutoFit/>
          </a:bodyPr>
          <a:lstStyle/>
          <a:p>
            <a:pPr algn="just">
              <a:lnSpc>
                <a:spcPct val="120000"/>
              </a:lnSpc>
            </a:pPr>
            <a:r>
              <a:rPr lang="en-US" sz="2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03</a:t>
            </a:r>
          </a:p>
        </p:txBody>
      </p:sp>
      <p:grpSp>
        <p:nvGrpSpPr>
          <p:cNvPr id="33" name="Group 32"/>
          <p:cNvGrpSpPr/>
          <p:nvPr/>
        </p:nvGrpSpPr>
        <p:grpSpPr>
          <a:xfrm>
            <a:off x="1968409" y="5012640"/>
            <a:ext cx="2382218" cy="840416"/>
            <a:chOff x="509993" y="4146958"/>
            <a:chExt cx="2041329" cy="796928"/>
          </a:xfrm>
        </p:grpSpPr>
        <p:sp>
          <p:nvSpPr>
            <p:cNvPr id="34" name="TextBox 33"/>
            <p:cNvSpPr txBox="1"/>
            <p:nvPr/>
          </p:nvSpPr>
          <p:spPr>
            <a:xfrm>
              <a:off x="515135" y="4146957"/>
              <a:ext cx="1265382" cy="32949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sp>
          <p:nvSpPr>
            <p:cNvPr id="35" name="Rectangle 34"/>
            <p:cNvSpPr/>
            <p:nvPr/>
          </p:nvSpPr>
          <p:spPr>
            <a:xfrm>
              <a:off x="509993" y="4448957"/>
              <a:ext cx="2041329" cy="50290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36" name="Group 35"/>
          <p:cNvGrpSpPr/>
          <p:nvPr/>
        </p:nvGrpSpPr>
        <p:grpSpPr>
          <a:xfrm>
            <a:off x="1968409" y="3827481"/>
            <a:ext cx="2382218" cy="840416"/>
            <a:chOff x="509993" y="4146958"/>
            <a:chExt cx="2041329" cy="796928"/>
          </a:xfrm>
        </p:grpSpPr>
        <p:sp>
          <p:nvSpPr>
            <p:cNvPr id="37" name="TextBox 36"/>
            <p:cNvSpPr txBox="1"/>
            <p:nvPr/>
          </p:nvSpPr>
          <p:spPr>
            <a:xfrm>
              <a:off x="515135" y="4146958"/>
              <a:ext cx="1265382" cy="32949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sp>
          <p:nvSpPr>
            <p:cNvPr id="38" name="Rectangle 37"/>
            <p:cNvSpPr/>
            <p:nvPr/>
          </p:nvSpPr>
          <p:spPr>
            <a:xfrm>
              <a:off x="509993" y="4448957"/>
              <a:ext cx="2041329" cy="50290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39" name="Group 38"/>
          <p:cNvGrpSpPr/>
          <p:nvPr/>
        </p:nvGrpSpPr>
        <p:grpSpPr>
          <a:xfrm>
            <a:off x="4315671" y="2290278"/>
            <a:ext cx="4202009" cy="4181440"/>
            <a:chOff x="3685337" y="1514384"/>
            <a:chExt cx="4821324" cy="4797721"/>
          </a:xfrm>
        </p:grpSpPr>
        <p:sp>
          <p:nvSpPr>
            <p:cNvPr id="40" name="Freeform 39"/>
            <p:cNvSpPr/>
            <p:nvPr/>
          </p:nvSpPr>
          <p:spPr>
            <a:xfrm>
              <a:off x="4112274" y="1770540"/>
              <a:ext cx="4137890" cy="4137892"/>
            </a:xfrm>
            <a:custGeom>
              <a:gdLst>
                <a:gd fmla="*/ 2275840 w 4551680" name="connsiteX0"/>
                <a:gd fmla="*/ 0 h 4551680" name="connsiteY0"/>
                <a:gd fmla="*/ 4246775 w 4551680" name="connsiteX1"/>
                <a:gd fmla="*/ 1137920 h 4551680" name="connsiteY1"/>
                <a:gd fmla="*/ 4246775 w 4551680" name="connsiteX2"/>
                <a:gd fmla="*/ 3413760 h 4551680" name="connsiteY2"/>
                <a:gd fmla="*/ 2275840 w 4551680" name="connsiteX3"/>
                <a:gd fmla="*/ 2275840 h 4551680" name="connsiteY3"/>
                <a:gd fmla="*/ 2275840 w 4551680" name="connsiteX4"/>
                <a:gd fmla="*/ 0 h 45516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51680" w="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23966" lIns="2599397" numCol="1" rIns="625652" spcCol="1270" spcFirstLastPara="0" tIns="1086802" vert="horz" wrap="square">
              <a:noAutofit/>
            </a:bodyPr>
            <a:lstStyle/>
            <a:p>
              <a:pPr algn="just" defTabSz="2437276">
                <a:lnSpc>
                  <a:spcPct val="120000"/>
                </a:lnSpc>
                <a:spcAft>
                  <a:spcPct val="35000"/>
                </a:spcAft>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Freeform 40"/>
            <p:cNvSpPr/>
            <p:nvPr/>
          </p:nvSpPr>
          <p:spPr>
            <a:xfrm>
              <a:off x="4027053" y="1918321"/>
              <a:ext cx="4137890" cy="4137892"/>
            </a:xfrm>
            <a:custGeom>
              <a:gdLst>
                <a:gd fmla="*/ 4246775 w 4551680" name="connsiteX0"/>
                <a:gd fmla="*/ 3413760 h 4551680" name="connsiteY0"/>
                <a:gd fmla="*/ 2275840 w 4551680" name="connsiteX1"/>
                <a:gd fmla="*/ 4551680 h 4551680" name="connsiteY1"/>
                <a:gd fmla="*/ 304905 w 4551680" name="connsiteX2"/>
                <a:gd fmla="*/ 3413760 h 4551680" name="connsiteY2"/>
                <a:gd fmla="*/ 2275840 w 4551680" name="connsiteX3"/>
                <a:gd fmla="*/ 2275840 h 4551680" name="connsiteY3"/>
                <a:gd fmla="*/ 4246775 w 4551680" name="connsiteX4"/>
                <a:gd fmla="*/ 3413760 h 45516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51680" w="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15634" lIns="1229930" numCol="1" rIns="1172785" spcCol="1270" spcFirstLastPara="0" tIns="3201387" vert="horz" wrap="square">
              <a:noAutofit/>
            </a:bodyPr>
            <a:lstStyle/>
            <a:p>
              <a:pPr algn="just" defTabSz="3046596">
                <a:lnSpc>
                  <a:spcPct val="120000"/>
                </a:lnSpc>
                <a:spcAft>
                  <a:spcPct val="35000"/>
                </a:spcAft>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Freeform 41"/>
            <p:cNvSpPr/>
            <p:nvPr/>
          </p:nvSpPr>
          <p:spPr>
            <a:xfrm>
              <a:off x="3941832" y="1770540"/>
              <a:ext cx="4137890" cy="4137892"/>
            </a:xfrm>
            <a:custGeom>
              <a:gdLst>
                <a:gd fmla="*/ 304905 w 4551680" name="connsiteX0"/>
                <a:gd fmla="*/ 3413760 h 4551680" name="connsiteY0"/>
                <a:gd fmla="*/ 304905 w 4551680" name="connsiteX1"/>
                <a:gd fmla="*/ 1137920 h 4551680" name="connsiteY1"/>
                <a:gd fmla="*/ 2275840 w 4551680" name="connsiteX2"/>
                <a:gd fmla="*/ 0 h 4551680" name="connsiteY2"/>
                <a:gd fmla="*/ 2275840 w 4551680" name="connsiteX3"/>
                <a:gd fmla="*/ 2275840 h 4551680" name="connsiteY3"/>
                <a:gd fmla="*/ 304905 w 4551680" name="connsiteX4"/>
                <a:gd fmla="*/ 3413760 h 45516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51680" w="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23966" lIns="625654" numCol="1" rIns="2599396" spcCol="1270" spcFirstLastPara="0" tIns="1086802" vert="horz" wrap="square">
              <a:noAutofit/>
            </a:bodyPr>
            <a:lstStyle/>
            <a:p>
              <a:pPr algn="just" defTabSz="2437276">
                <a:lnSpc>
                  <a:spcPct val="120000"/>
                </a:lnSpc>
                <a:spcAft>
                  <a:spcPct val="35000"/>
                </a:spcAft>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3" name="Circular Arrow 42"/>
            <p:cNvSpPr/>
            <p:nvPr/>
          </p:nvSpPr>
          <p:spPr>
            <a:xfrm>
              <a:off x="3856462" y="1514384"/>
              <a:ext cx="4650199" cy="4650202"/>
            </a:xfrm>
            <a:prstGeom prst="circularArrow">
              <a:avLst>
                <a:gd fmla="val 5085" name="adj1"/>
                <a:gd fmla="val 327528" name="adj2"/>
                <a:gd fmla="val 1472472" name="adj3"/>
                <a:gd fmla="val 16199432" name="adj4"/>
                <a:gd fmla="val 5932" name="adj5"/>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altLang="en-US" lang="zh-CN"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4" name="Circular Arrow 43"/>
            <p:cNvSpPr/>
            <p:nvPr/>
          </p:nvSpPr>
          <p:spPr>
            <a:xfrm>
              <a:off x="3770899" y="1661904"/>
              <a:ext cx="4650199" cy="4650201"/>
            </a:xfrm>
            <a:prstGeom prst="circularArrow">
              <a:avLst>
                <a:gd fmla="val 5085" name="adj1"/>
                <a:gd fmla="val 327528" name="adj2"/>
                <a:gd fmla="val 8671970" name="adj3"/>
                <a:gd fmla="val 1800502" name="adj4"/>
                <a:gd fmla="val 5932" name="adj5"/>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altLang="en-US" lang="zh-CN"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Circular Arrow 44"/>
            <p:cNvSpPr/>
            <p:nvPr/>
          </p:nvSpPr>
          <p:spPr>
            <a:xfrm>
              <a:off x="3685337" y="1514384"/>
              <a:ext cx="4650199" cy="4650202"/>
            </a:xfrm>
            <a:prstGeom prst="circularArrow">
              <a:avLst>
                <a:gd fmla="val 5085" name="adj1"/>
                <a:gd fmla="val 327528" name="adj2"/>
                <a:gd fmla="val 15873039" name="adj3"/>
                <a:gd fmla="val 9000000" name="adj4"/>
                <a:gd fmla="val 5932" name="adj5"/>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altLang="en-US" lang="zh-CN" sz="949">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46" name="Freeform 45"/>
          <p:cNvSpPr>
            <a:spLocks noEditPoints="1"/>
          </p:cNvSpPr>
          <p:nvPr/>
        </p:nvSpPr>
        <p:spPr bwMode="auto">
          <a:xfrm>
            <a:off x="6022321" y="5222090"/>
            <a:ext cx="788708" cy="461040"/>
          </a:xfrm>
          <a:custGeom>
            <a:gdLst>
              <a:gd fmla="*/ 232 w 316" name="T0"/>
              <a:gd fmla="*/ 27 h 172" name="T1"/>
              <a:gd fmla="*/ 221 w 316" name="T2"/>
              <a:gd fmla="*/ 20 h 172" name="T3"/>
              <a:gd fmla="*/ 157 w 316" name="T4"/>
              <a:gd fmla="*/ 10 h 172" name="T5"/>
              <a:gd fmla="*/ 92 w 316" name="T6"/>
              <a:gd fmla="*/ 9 h 172" name="T7"/>
              <a:gd fmla="*/ 84 w 316" name="T8"/>
              <a:gd fmla="*/ 13 h 172" name="T9"/>
              <a:gd fmla="*/ 0 w 316" name="T10"/>
              <a:gd fmla="*/ 121 h 172" name="T11"/>
              <a:gd fmla="*/ 78 w 316" name="T12"/>
              <a:gd fmla="*/ 109 h 172" name="T13"/>
              <a:gd fmla="*/ 84 w 316" name="T14"/>
              <a:gd fmla="*/ 113 h 172" name="T15"/>
              <a:gd fmla="*/ 120 w 316" name="T16"/>
              <a:gd fmla="*/ 142 h 172" name="T17"/>
              <a:gd fmla="*/ 159 w 316" name="T18"/>
              <a:gd fmla="*/ 163 h 172" name="T19"/>
              <a:gd fmla="*/ 163 w 316" name="T20"/>
              <a:gd fmla="*/ 165 h 172" name="T21"/>
              <a:gd fmla="*/ 190 w 316" name="T22"/>
              <a:gd fmla="*/ 164 h 172" name="T23"/>
              <a:gd fmla="*/ 217 w 316" name="T24"/>
              <a:gd fmla="*/ 153 h 172" name="T25"/>
              <a:gd fmla="*/ 233 w 316" name="T26"/>
              <a:gd fmla="*/ 146 h 172" name="T27"/>
              <a:gd fmla="*/ 265 w 316" name="T28"/>
              <a:gd fmla="*/ 162 h 172" name="T29"/>
              <a:gd fmla="*/ 288 w 316" name="T30"/>
              <a:gd fmla="*/ 14 h 172" name="T31"/>
              <a:gd fmla="*/ 225 w 316" name="T32"/>
              <a:gd fmla="*/ 129 h 172" name="T33"/>
              <a:gd fmla="*/ 225 w 316" name="T34"/>
              <a:gd fmla="*/ 139 h 172" name="T35"/>
              <a:gd fmla="*/ 216 w 316" name="T36"/>
              <a:gd fmla="*/ 142 h 172" name="T37"/>
              <a:gd fmla="*/ 207 w 316" name="T38"/>
              <a:gd fmla="*/ 142 h 172" name="T39"/>
              <a:gd fmla="*/ 189 w 316" name="T40"/>
              <a:gd fmla="*/ 153 h 172" name="T41"/>
              <a:gd fmla="*/ 185 w 316" name="T42"/>
              <a:gd fmla="*/ 153 h 172" name="T43"/>
              <a:gd fmla="*/ 180 w 316" name="T44"/>
              <a:gd fmla="*/ 156 h 172" name="T45"/>
              <a:gd fmla="*/ 157 w 316" name="T46"/>
              <a:gd fmla="*/ 149 h 172" name="T47"/>
              <a:gd fmla="*/ 130 w 316" name="T48"/>
              <a:gd fmla="*/ 128 h 172" name="T49"/>
              <a:gd fmla="*/ 88 w 316" name="T50"/>
              <a:gd fmla="*/ 103 h 172" name="T51"/>
              <a:gd fmla="*/ 71 w 316" name="T52"/>
              <a:gd fmla="*/ 91 h 172" name="T53"/>
              <a:gd fmla="*/ 71 w 316" name="T54"/>
              <a:gd fmla="*/ 90 h 172" name="T55"/>
              <a:gd fmla="*/ 72 w 316" name="T56"/>
              <a:gd fmla="*/ 88 h 172" name="T57"/>
              <a:gd fmla="*/ 93 w 316" name="T58"/>
              <a:gd fmla="*/ 20 h 172" name="T59"/>
              <a:gd fmla="*/ 132 w 316" name="T60"/>
              <a:gd fmla="*/ 24 h 172" name="T61"/>
              <a:gd fmla="*/ 127 w 316" name="T62"/>
              <a:gd fmla="*/ 72 h 172" name="T63"/>
              <a:gd fmla="*/ 185 w 316" name="T64"/>
              <a:gd fmla="*/ 54 h 172" name="T65"/>
              <a:gd fmla="*/ 241 w 316" name="T66"/>
              <a:gd fmla="*/ 119 h 1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72" w="316">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7" name="Group 46"/>
          <p:cNvGrpSpPr/>
          <p:nvPr/>
        </p:nvGrpSpPr>
        <p:grpSpPr>
          <a:xfrm>
            <a:off x="5145581" y="3597723"/>
            <a:ext cx="693683" cy="543732"/>
            <a:chOff x="7200839" y="1790292"/>
            <a:chExt cx="795921" cy="623870"/>
          </a:xfrm>
          <a:solidFill>
            <a:schemeClr val="bg1"/>
          </a:solidFill>
        </p:grpSpPr>
        <p:sp>
          <p:nvSpPr>
            <p:cNvPr id="48" name="Freeform 47"/>
            <p:cNvSpPr/>
            <p:nvPr/>
          </p:nvSpPr>
          <p:spPr bwMode="auto">
            <a:xfrm>
              <a:off x="7235971" y="1790292"/>
              <a:ext cx="760789" cy="434110"/>
            </a:xfrm>
            <a:custGeom>
              <a:gdLst>
                <a:gd fmla="*/ 295 w 628" name="T0"/>
                <a:gd fmla="*/ 232 h 334" name="T1"/>
                <a:gd fmla="*/ 295 w 628" name="T2"/>
                <a:gd fmla="*/ 232 h 334" name="T3"/>
                <a:gd fmla="*/ 295 w 628" name="T4"/>
                <a:gd fmla="*/ 232 h 334" name="T5"/>
                <a:gd fmla="*/ 295 w 628" name="T6"/>
                <a:gd fmla="*/ 232 h 334" name="T7"/>
                <a:gd fmla="*/ 430 w 628" name="T8"/>
                <a:gd fmla="*/ 334 h 334" name="T9"/>
                <a:gd fmla="*/ 628 w 628" name="T10"/>
                <a:gd fmla="*/ 218 h 334" name="T11"/>
                <a:gd fmla="*/ 494 w 628" name="T12"/>
                <a:gd fmla="*/ 114 h 334" name="T13"/>
                <a:gd fmla="*/ 305 w 628" name="T14"/>
                <a:gd fmla="*/ 225 h 334" name="T15"/>
                <a:gd fmla="*/ 305 w 628" name="T16"/>
                <a:gd fmla="*/ 3 h 334" name="T17"/>
                <a:gd fmla="*/ 494 w 628" name="T18"/>
                <a:gd fmla="*/ 114 h 334" name="T19"/>
                <a:gd fmla="*/ 600 w 628" name="T20"/>
                <a:gd fmla="*/ 102 h 334" name="T21"/>
                <a:gd fmla="*/ 437 w 628" name="T22"/>
                <a:gd fmla="*/ 7 h 334" name="T23"/>
                <a:gd fmla="*/ 305 w 628" name="T24"/>
                <a:gd fmla="*/ 0 h 334" name="T25"/>
                <a:gd fmla="*/ 305 w 628" name="T26"/>
                <a:gd fmla="*/ 0 h 334" name="T27"/>
                <a:gd fmla="*/ 302 w 628" name="T28"/>
                <a:gd fmla="*/ 0 h 334" name="T29"/>
                <a:gd fmla="*/ 300 w 628" name="T30"/>
                <a:gd fmla="*/ 0 h 334" name="T31"/>
                <a:gd fmla="*/ 295 w 628" name="T32"/>
                <a:gd fmla="*/ 0 h 334" name="T33"/>
                <a:gd fmla="*/ 295 w 628" name="T34"/>
                <a:gd fmla="*/ 0 h 334" name="T35"/>
                <a:gd fmla="*/ 165 w 628" name="T36"/>
                <a:gd fmla="*/ 7 h 334" name="T37"/>
                <a:gd fmla="*/ 0 w 628" name="T38"/>
                <a:gd fmla="*/ 102 h 334" name="T39"/>
                <a:gd fmla="*/ 108 w 628" name="T40"/>
                <a:gd fmla="*/ 114 h 334" name="T41"/>
                <a:gd fmla="*/ 295 w 628" name="T42"/>
                <a:gd fmla="*/ 3 h 334" name="T43"/>
                <a:gd fmla="*/ 295 w 628" name="T44"/>
                <a:gd fmla="*/ 232 h 334" name="T45"/>
                <a:gd fmla="*/ 295 w 628" name="T46"/>
                <a:gd fmla="*/ 232 h 33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34" w="628">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Freeform 48"/>
            <p:cNvSpPr/>
            <p:nvPr/>
          </p:nvSpPr>
          <p:spPr bwMode="auto">
            <a:xfrm>
              <a:off x="7200839" y="1941061"/>
              <a:ext cx="392509" cy="289840"/>
            </a:xfrm>
            <a:custGeom>
              <a:gdLst>
                <a:gd fmla="*/ 0 w 324" name="T0"/>
                <a:gd fmla="*/ 100 h 223" name="T1"/>
                <a:gd fmla="*/ 187 w 324" name="T2"/>
                <a:gd fmla="*/ 223 h 223" name="T3"/>
                <a:gd fmla="*/ 324 w 324" name="T4"/>
                <a:gd fmla="*/ 116 h 223" name="T5"/>
                <a:gd fmla="*/ 130 w 324" name="T6"/>
                <a:gd fmla="*/ 0 h 223" name="T7"/>
                <a:gd fmla="*/ 0 w 324" name="T8"/>
                <a:gd fmla="*/ 100 h 223" name="T9"/>
              </a:gdLst>
              <a:cxnLst>
                <a:cxn ang="0">
                  <a:pos x="T0" y="T1"/>
                </a:cxn>
                <a:cxn ang="0">
                  <a:pos x="T2" y="T3"/>
                </a:cxn>
                <a:cxn ang="0">
                  <a:pos x="T4" y="T5"/>
                </a:cxn>
                <a:cxn ang="0">
                  <a:pos x="T6" y="T7"/>
                </a:cxn>
                <a:cxn ang="0">
                  <a:pos x="T8" y="T9"/>
                </a:cxn>
              </a:cxnLst>
              <a:rect b="b" l="0" r="r" t="0"/>
              <a:pathLst>
                <a:path h="223" w="324">
                  <a:moveTo>
                    <a:pt x="0" y="100"/>
                  </a:moveTo>
                  <a:lnTo>
                    <a:pt x="187" y="223"/>
                  </a:lnTo>
                  <a:lnTo>
                    <a:pt x="324" y="116"/>
                  </a:lnTo>
                  <a:lnTo>
                    <a:pt x="130" y="0"/>
                  </a:lnTo>
                  <a:lnTo>
                    <a:pt x="0" y="100"/>
                  </a:lnTo>
                  <a:close/>
                </a:path>
              </a:pathLst>
            </a:custGeom>
            <a:grp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0" name="Freeform 49"/>
            <p:cNvSpPr/>
            <p:nvPr/>
          </p:nvSpPr>
          <p:spPr bwMode="auto">
            <a:xfrm>
              <a:off x="7353482" y="2116524"/>
              <a:ext cx="477310" cy="297638"/>
            </a:xfrm>
            <a:custGeom>
              <a:gdLst>
                <a:gd fmla="*/ 198 w 394" name="T0"/>
                <a:gd fmla="*/ 0 h 229" name="T1"/>
                <a:gd fmla="*/ 61 w 394" name="T2"/>
                <a:gd fmla="*/ 109 h 229" name="T3"/>
                <a:gd fmla="*/ 0 w 394" name="T4"/>
                <a:gd fmla="*/ 71 h 229" name="T5"/>
                <a:gd fmla="*/ 0 w 394" name="T6"/>
                <a:gd fmla="*/ 114 h 229" name="T7"/>
                <a:gd fmla="*/ 198 w 394" name="T8"/>
                <a:gd fmla="*/ 229 h 229" name="T9"/>
                <a:gd fmla="*/ 394 w 394" name="T10"/>
                <a:gd fmla="*/ 116 h 229" name="T11"/>
                <a:gd fmla="*/ 394 w 394" name="T12"/>
                <a:gd fmla="*/ 64 h 229" name="T13"/>
                <a:gd fmla="*/ 335 w 394" name="T14"/>
                <a:gd fmla="*/ 104 h 229" name="T15"/>
                <a:gd fmla="*/ 198 w 394" name="T16"/>
                <a:gd fmla="*/ 0 h 2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9" w="394">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51" name="Freeform 50"/>
          <p:cNvSpPr/>
          <p:nvPr/>
        </p:nvSpPr>
        <p:spPr bwMode="auto">
          <a:xfrm>
            <a:off x="6990762" y="3459044"/>
            <a:ext cx="514191" cy="761226"/>
          </a:xfrm>
          <a:custGeom>
            <a:gdLst>
              <a:gd fmla="*/ 25 w 206" name="T0"/>
              <a:gd fmla="*/ 112 h 284" name="T1"/>
              <a:gd fmla="*/ 25 w 206" name="T2"/>
              <a:gd fmla="*/ 64 h 284" name="T3"/>
              <a:gd fmla="*/ 5 w 206" name="T4"/>
              <a:gd fmla="*/ 64 h 284" name="T5"/>
              <a:gd fmla="*/ 4 w 206" name="T6"/>
              <a:gd fmla="*/ 60 h 284" name="T7"/>
              <a:gd fmla="*/ 104 w 206" name="T8"/>
              <a:gd fmla="*/ 2 h 284" name="T9"/>
              <a:gd fmla="*/ 117 w 206" name="T10"/>
              <a:gd fmla="*/ 2 h 284" name="T11"/>
              <a:gd fmla="*/ 145 w 206" name="T12"/>
              <a:gd fmla="*/ 25 h 284" name="T13"/>
              <a:gd fmla="*/ 145 w 206" name="T14"/>
              <a:gd fmla="*/ 2 h 284" name="T15"/>
              <a:gd fmla="*/ 168 w 206" name="T16"/>
              <a:gd fmla="*/ 2 h 284" name="T17"/>
              <a:gd fmla="*/ 168 w 206" name="T18"/>
              <a:gd fmla="*/ 40 h 284" name="T19"/>
              <a:gd fmla="*/ 184 w 206" name="T20"/>
              <a:gd fmla="*/ 49 h 284" name="T21"/>
              <a:gd fmla="*/ 184 w 206" name="T22"/>
              <a:gd fmla="*/ 49 h 284" name="T23"/>
              <a:gd fmla="*/ 184 w 206" name="T24"/>
              <a:gd fmla="*/ 49 h 284" name="T25"/>
              <a:gd fmla="*/ 202 w 206" name="T26"/>
              <a:gd fmla="*/ 60 h 284" name="T27"/>
              <a:gd fmla="*/ 201 w 206" name="T28"/>
              <a:gd fmla="*/ 64 h 284" name="T29"/>
              <a:gd fmla="*/ 184 w 206" name="T30"/>
              <a:gd fmla="*/ 64 h 284" name="T31"/>
              <a:gd fmla="*/ 184 w 206" name="T32"/>
              <a:gd fmla="*/ 117 h 284" name="T33"/>
              <a:gd fmla="*/ 169 w 206" name="T34"/>
              <a:gd fmla="*/ 134 h 284" name="T35"/>
              <a:gd fmla="*/ 136 w 206" name="T36"/>
              <a:gd fmla="*/ 134 h 284" name="T37"/>
              <a:gd fmla="*/ 129 w 206" name="T38"/>
              <a:gd fmla="*/ 137 h 284" name="T39"/>
              <a:gd fmla="*/ 140 w 206" name="T40"/>
              <a:gd fmla="*/ 155 h 284" name="T41"/>
              <a:gd fmla="*/ 139 w 206" name="T42"/>
              <a:gd fmla="*/ 160 h 284" name="T43"/>
              <a:gd fmla="*/ 118 w 206" name="T44"/>
              <a:gd fmla="*/ 161 h 284" name="T45"/>
              <a:gd fmla="*/ 119 w 206" name="T46"/>
              <a:gd fmla="*/ 168 h 284" name="T47"/>
              <a:gd fmla="*/ 130 w 206" name="T48"/>
              <a:gd fmla="*/ 179 h 284" name="T49"/>
              <a:gd fmla="*/ 115 w 206" name="T50"/>
              <a:gd fmla="*/ 195 h 284" name="T51"/>
              <a:gd fmla="*/ 129 w 206" name="T52"/>
              <a:gd fmla="*/ 211 h 284" name="T53"/>
              <a:gd fmla="*/ 129 w 206" name="T54"/>
              <a:gd fmla="*/ 220 h 284" name="T55"/>
              <a:gd fmla="*/ 115 w 206" name="T56"/>
              <a:gd fmla="*/ 235 h 284" name="T57"/>
              <a:gd fmla="*/ 124 w 206" name="T58"/>
              <a:gd fmla="*/ 248 h 284" name="T59"/>
              <a:gd fmla="*/ 124 w 206" name="T60"/>
              <a:gd fmla="*/ 260 h 284" name="T61"/>
              <a:gd fmla="*/ 102 w 206" name="T62"/>
              <a:gd fmla="*/ 284 h 284" name="T63"/>
              <a:gd fmla="*/ 86 w 206" name="T64"/>
              <a:gd fmla="*/ 264 h 284" name="T65"/>
              <a:gd fmla="*/ 85 w 206" name="T66"/>
              <a:gd fmla="*/ 163 h 284" name="T67"/>
              <a:gd fmla="*/ 83 w 206" name="T68"/>
              <a:gd fmla="*/ 160 h 284" name="T69"/>
              <a:gd fmla="*/ 71 w 206" name="T70"/>
              <a:gd fmla="*/ 159 h 284" name="T71"/>
              <a:gd fmla="*/ 68 w 206" name="T72"/>
              <a:gd fmla="*/ 152 h 284" name="T73"/>
              <a:gd fmla="*/ 77 w 206" name="T74"/>
              <a:gd fmla="*/ 140 h 284" name="T75"/>
              <a:gd fmla="*/ 78 w 206" name="T76"/>
              <a:gd fmla="*/ 136 h 284" name="T77"/>
              <a:gd fmla="*/ 73 w 206" name="T78"/>
              <a:gd fmla="*/ 134 h 284" name="T79"/>
              <a:gd fmla="*/ 40 w 206" name="T80"/>
              <a:gd fmla="*/ 134 h 284" name="T81"/>
              <a:gd fmla="*/ 25 w 206" name="T82"/>
              <a:gd fmla="*/ 112 h 28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84" w="206">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 name="Group 3"/>
          <p:cNvGrpSpPr/>
          <p:nvPr/>
        </p:nvGrpSpPr>
        <p:grpSpPr>
          <a:xfrm>
            <a:off x="8551597" y="2607649"/>
            <a:ext cx="3073704" cy="1702790"/>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tx1">
                    <a:lumMod val="65000"/>
                    <a:lumOff val="3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TextBox 60"/>
            <p:cNvSpPr txBox="1"/>
            <p:nvPr/>
          </p:nvSpPr>
          <p:spPr>
            <a:xfrm>
              <a:off x="8706534" y="1912546"/>
              <a:ext cx="1400277" cy="329491"/>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sp>
          <p:nvSpPr>
            <p:cNvPr id="62" name="Rectangle 61"/>
            <p:cNvSpPr/>
            <p:nvPr/>
          </p:nvSpPr>
          <p:spPr>
            <a:xfrm>
              <a:off x="8701390" y="2281878"/>
              <a:ext cx="2482639" cy="50290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63" name="Group 62"/>
          <p:cNvGrpSpPr/>
          <p:nvPr/>
        </p:nvGrpSpPr>
        <p:grpSpPr>
          <a:xfrm>
            <a:off x="8910113" y="5469167"/>
            <a:ext cx="796944" cy="796944"/>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24108" compatLnSpc="1" lIns="48216" numCol="1" rIns="48216" tIns="24108"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7" name="Freeform 7"/>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24108" compatLnSpc="1" lIns="48216" numCol="1" rIns="48216" tIns="24108"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68" name="Group 67"/>
          <p:cNvGrpSpPr/>
          <p:nvPr/>
        </p:nvGrpSpPr>
        <p:grpSpPr>
          <a:xfrm>
            <a:off x="8900231" y="4526943"/>
            <a:ext cx="796944" cy="796944"/>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24108" compatLnSpc="1" lIns="48216" numCol="1" rIns="48216" tIns="24108"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24108" compatLnSpc="1" lIns="48216" numCol="1" rIns="48216" tIns="24108" vert="horz" wrap="square">
                <a:prstTxWarp prst="textNoShape">
                  <a:avLst/>
                </a:prstTxWarp>
              </a:bodyPr>
              <a:lstStyle/>
              <a:p>
                <a:pPr algn="just">
                  <a:lnSpc>
                    <a:spcPct val="120000"/>
                  </a:lnSpc>
                </a:pPr>
                <a:endParaRPr lang="en-US"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73" name="TextBox 72"/>
          <p:cNvSpPr txBox="1"/>
          <p:nvPr/>
        </p:nvSpPr>
        <p:spPr>
          <a:xfrm>
            <a:off x="9758137" y="4672206"/>
            <a:ext cx="671830" cy="310896"/>
          </a:xfrm>
          <a:prstGeom prst="rect">
            <a:avLst/>
          </a:prstGeom>
          <a:noFill/>
        </p:spPr>
        <p:txBody>
          <a:bodyPr rtlCol="0" wrap="none">
            <a:spAutoFit/>
          </a:bodyPr>
          <a:lstStyle/>
          <a:p>
            <a:pPr>
              <a:lnSpc>
                <a:spcPct val="120000"/>
              </a:lnSpc>
            </a:pPr>
            <a:r>
              <a:rPr b="1"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1.234K</a:t>
            </a:r>
          </a:p>
        </p:txBody>
      </p:sp>
      <p:sp>
        <p:nvSpPr>
          <p:cNvPr id="74" name="TextBox 73"/>
          <p:cNvSpPr txBox="1"/>
          <p:nvPr/>
        </p:nvSpPr>
        <p:spPr>
          <a:xfrm>
            <a:off x="9758532" y="4934398"/>
            <a:ext cx="951230" cy="310896"/>
          </a:xfrm>
          <a:prstGeom prst="rect">
            <a:avLst/>
          </a:prstGeom>
          <a:noFill/>
        </p:spPr>
        <p:txBody>
          <a:bodyPr rtlCol="0" wrap="none">
            <a:spAutoFit/>
          </a:bodyPr>
          <a:lstStyle/>
          <a:p>
            <a:pP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Male Users</a:t>
            </a:r>
          </a:p>
        </p:txBody>
      </p:sp>
      <p:sp>
        <p:nvSpPr>
          <p:cNvPr id="75" name="TextBox 74"/>
          <p:cNvSpPr txBox="1"/>
          <p:nvPr/>
        </p:nvSpPr>
        <p:spPr>
          <a:xfrm>
            <a:off x="9776384" y="5614431"/>
            <a:ext cx="671830" cy="310896"/>
          </a:xfrm>
          <a:prstGeom prst="rect">
            <a:avLst/>
          </a:prstGeom>
          <a:noFill/>
        </p:spPr>
        <p:txBody>
          <a:bodyPr rtlCol="0" wrap="none">
            <a:spAutoFit/>
          </a:bodyPr>
          <a:lstStyle/>
          <a:p>
            <a:pPr>
              <a:lnSpc>
                <a:spcPct val="120000"/>
              </a:lnSpc>
            </a:pPr>
            <a:r>
              <a:rPr b="1"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1.234K</a:t>
            </a:r>
          </a:p>
        </p:txBody>
      </p:sp>
      <p:sp>
        <p:nvSpPr>
          <p:cNvPr id="76" name="TextBox 75"/>
          <p:cNvSpPr txBox="1"/>
          <p:nvPr/>
        </p:nvSpPr>
        <p:spPr>
          <a:xfrm>
            <a:off x="9777249" y="5876624"/>
            <a:ext cx="1129030" cy="310896"/>
          </a:xfrm>
          <a:prstGeom prst="rect">
            <a:avLst/>
          </a:prstGeom>
          <a:noFill/>
        </p:spPr>
        <p:txBody>
          <a:bodyPr rtlCol="0" wrap="none">
            <a:spAutoFit/>
          </a:bodyPr>
          <a:lstStyle/>
          <a:p>
            <a:pP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Female Users</a:t>
            </a:r>
          </a:p>
        </p:txBody>
      </p:sp>
      <p:sp>
        <p:nvSpPr>
          <p:cNvPr id="52"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53"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2866258529"/>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8"/>
                                        </p:tgtEl>
                                        <p:attrNameLst>
                                          <p:attrName>style.visibility</p:attrName>
                                        </p:attrNameLst>
                                      </p:cBhvr>
                                      <p:to>
                                        <p:strVal val="visible"/>
                                      </p:to>
                                    </p:set>
                                    <p:animEffect filter="wipe(left)" transition="in">
                                      <p:cBhvr>
                                        <p:cTn dur="500" id="13"/>
                                        <p:tgtEl>
                                          <p:spTgt spid="18"/>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500" fill="hold" id="17"/>
                                        <p:tgtEl>
                                          <p:spTgt spid="21"/>
                                        </p:tgtEl>
                                        <p:attrNameLst>
                                          <p:attrName>ppt_w</p:attrName>
                                        </p:attrNameLst>
                                      </p:cBhvr>
                                      <p:tavLst>
                                        <p:tav tm="0">
                                          <p:val>
                                            <p:fltVal val="0"/>
                                          </p:val>
                                        </p:tav>
                                        <p:tav tm="100000">
                                          <p:val>
                                            <p:strVal val="#ppt_w"/>
                                          </p:val>
                                        </p:tav>
                                      </p:tavLst>
                                    </p:anim>
                                    <p:anim calcmode="lin" valueType="num">
                                      <p:cBhvr>
                                        <p:cTn dur="500" fill="hold" id="18"/>
                                        <p:tgtEl>
                                          <p:spTgt spid="21"/>
                                        </p:tgtEl>
                                        <p:attrNameLst>
                                          <p:attrName>ppt_h</p:attrName>
                                        </p:attrNameLst>
                                      </p:cBhvr>
                                      <p:tavLst>
                                        <p:tav tm="0">
                                          <p:val>
                                            <p:fltVal val="0"/>
                                          </p:val>
                                        </p:tav>
                                        <p:tav tm="100000">
                                          <p:val>
                                            <p:strVal val="#ppt_h"/>
                                          </p:val>
                                        </p:tav>
                                      </p:tavLst>
                                    </p:anim>
                                    <p:animEffect filter="fade" transition="in">
                                      <p:cBhvr>
                                        <p:cTn dur="500" id="19"/>
                                        <p:tgtEl>
                                          <p:spTgt spid="21"/>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p:cTn dur="500" fill="hold" id="23"/>
                                        <p:tgtEl>
                                          <p:spTgt spid="25"/>
                                        </p:tgtEl>
                                        <p:attrNameLst>
                                          <p:attrName>ppt_w</p:attrName>
                                        </p:attrNameLst>
                                      </p:cBhvr>
                                      <p:tavLst>
                                        <p:tav tm="0">
                                          <p:val>
                                            <p:fltVal val="0"/>
                                          </p:val>
                                        </p:tav>
                                        <p:tav tm="100000">
                                          <p:val>
                                            <p:strVal val="#ppt_w"/>
                                          </p:val>
                                        </p:tav>
                                      </p:tavLst>
                                    </p:anim>
                                    <p:anim calcmode="lin" valueType="num">
                                      <p:cBhvr>
                                        <p:cTn dur="500" fill="hold" id="24"/>
                                        <p:tgtEl>
                                          <p:spTgt spid="25"/>
                                        </p:tgtEl>
                                        <p:attrNameLst>
                                          <p:attrName>ppt_h</p:attrName>
                                        </p:attrNameLst>
                                      </p:cBhvr>
                                      <p:tavLst>
                                        <p:tav tm="0">
                                          <p:val>
                                            <p:fltVal val="0"/>
                                          </p:val>
                                        </p:tav>
                                        <p:tav tm="100000">
                                          <p:val>
                                            <p:strVal val="#ppt_h"/>
                                          </p:val>
                                        </p:tav>
                                      </p:tavLst>
                                    </p:anim>
                                    <p:animEffect filter="fade" transition="in">
                                      <p:cBhvr>
                                        <p:cTn dur="500" id="25"/>
                                        <p:tgtEl>
                                          <p:spTgt spid="25"/>
                                        </p:tgtEl>
                                      </p:cBhvr>
                                    </p:animEffect>
                                  </p:childTnLst>
                                </p:cTn>
                              </p:par>
                            </p:childTnLst>
                          </p:cTn>
                        </p:par>
                        <p:par>
                          <p:cTn fill="hold" id="26" nodeType="afterGroup">
                            <p:stCondLst>
                              <p:cond delay="2000"/>
                            </p:stCondLst>
                            <p:childTnLst>
                              <p:par>
                                <p:cTn fill="hold" id="27" nodeType="afterEffect" presetClass="entr" presetID="22" presetSubtype="8">
                                  <p:stCondLst>
                                    <p:cond delay="0"/>
                                  </p:stCondLst>
                                  <p:childTnLst>
                                    <p:set>
                                      <p:cBhvr>
                                        <p:cTn dur="1" fill="hold" id="28">
                                          <p:stCondLst>
                                            <p:cond delay="0"/>
                                          </p:stCondLst>
                                        </p:cTn>
                                        <p:tgtEl>
                                          <p:spTgt spid="33"/>
                                        </p:tgtEl>
                                        <p:attrNameLst>
                                          <p:attrName>style.visibility</p:attrName>
                                        </p:attrNameLst>
                                      </p:cBhvr>
                                      <p:to>
                                        <p:strVal val="visible"/>
                                      </p:to>
                                    </p:set>
                                    <p:animEffect filter="wipe(left)" transition="in">
                                      <p:cBhvr>
                                        <p:cTn dur="500" id="29"/>
                                        <p:tgtEl>
                                          <p:spTgt spid="33"/>
                                        </p:tgtEl>
                                      </p:cBhvr>
                                    </p:animEffect>
                                  </p:childTnLst>
                                </p:cTn>
                              </p:par>
                            </p:childTnLst>
                          </p:cTn>
                        </p:par>
                        <p:par>
                          <p:cTn fill="hold" id="30" nodeType="afterGroup">
                            <p:stCondLst>
                              <p:cond delay="2500"/>
                            </p:stCondLst>
                            <p:childTnLst>
                              <p:par>
                                <p:cTn fill="hold" id="31" nodeType="afterEffect" presetClass="entr" presetID="22" presetSubtype="8">
                                  <p:stCondLst>
                                    <p:cond delay="0"/>
                                  </p:stCondLst>
                                  <p:childTnLst>
                                    <p:set>
                                      <p:cBhvr>
                                        <p:cTn dur="1" fill="hold" id="32">
                                          <p:stCondLst>
                                            <p:cond delay="0"/>
                                          </p:stCondLst>
                                        </p:cTn>
                                        <p:tgtEl>
                                          <p:spTgt spid="36"/>
                                        </p:tgtEl>
                                        <p:attrNameLst>
                                          <p:attrName>style.visibility</p:attrName>
                                        </p:attrNameLst>
                                      </p:cBhvr>
                                      <p:to>
                                        <p:strVal val="visible"/>
                                      </p:to>
                                    </p:set>
                                    <p:animEffect filter="wipe(left)" transition="in">
                                      <p:cBhvr>
                                        <p:cTn dur="500" id="33"/>
                                        <p:tgtEl>
                                          <p:spTgt spid="36"/>
                                        </p:tgtEl>
                                      </p:cBhvr>
                                    </p:animEffect>
                                  </p:childTnLst>
                                </p:cTn>
                              </p:par>
                            </p:childTnLst>
                          </p:cTn>
                        </p:par>
                        <p:par>
                          <p:cTn fill="hold" id="34" nodeType="afterGroup">
                            <p:stCondLst>
                              <p:cond delay="3000"/>
                            </p:stCondLst>
                            <p:childTnLst>
                              <p:par>
                                <p:cTn decel="100000" fill="hold" id="35" nodeType="afterEffect" presetClass="entr" presetID="49" presetSubtype="0">
                                  <p:stCondLst>
                                    <p:cond delay="0"/>
                                  </p:stCondLst>
                                  <p:childTnLst>
                                    <p:set>
                                      <p:cBhvr>
                                        <p:cTn dur="1" fill="hold" id="36">
                                          <p:stCondLst>
                                            <p:cond delay="0"/>
                                          </p:stCondLst>
                                        </p:cTn>
                                        <p:tgtEl>
                                          <p:spTgt spid="39"/>
                                        </p:tgtEl>
                                        <p:attrNameLst>
                                          <p:attrName>style.visibility</p:attrName>
                                        </p:attrNameLst>
                                      </p:cBhvr>
                                      <p:to>
                                        <p:strVal val="visible"/>
                                      </p:to>
                                    </p:set>
                                    <p:anim calcmode="lin" valueType="num">
                                      <p:cBhvr>
                                        <p:cTn dur="500" fill="hold" id="37"/>
                                        <p:tgtEl>
                                          <p:spTgt spid="39"/>
                                        </p:tgtEl>
                                        <p:attrNameLst>
                                          <p:attrName>ppt_w</p:attrName>
                                        </p:attrNameLst>
                                      </p:cBhvr>
                                      <p:tavLst>
                                        <p:tav tm="0">
                                          <p:val>
                                            <p:fltVal val="0"/>
                                          </p:val>
                                        </p:tav>
                                        <p:tav tm="100000">
                                          <p:val>
                                            <p:strVal val="#ppt_w"/>
                                          </p:val>
                                        </p:tav>
                                      </p:tavLst>
                                    </p:anim>
                                    <p:anim calcmode="lin" valueType="num">
                                      <p:cBhvr>
                                        <p:cTn dur="500" fill="hold" id="38"/>
                                        <p:tgtEl>
                                          <p:spTgt spid="39"/>
                                        </p:tgtEl>
                                        <p:attrNameLst>
                                          <p:attrName>ppt_h</p:attrName>
                                        </p:attrNameLst>
                                      </p:cBhvr>
                                      <p:tavLst>
                                        <p:tav tm="0">
                                          <p:val>
                                            <p:fltVal val="0"/>
                                          </p:val>
                                        </p:tav>
                                        <p:tav tm="100000">
                                          <p:val>
                                            <p:strVal val="#ppt_h"/>
                                          </p:val>
                                        </p:tav>
                                      </p:tavLst>
                                    </p:anim>
                                    <p:anim calcmode="lin" valueType="num">
                                      <p:cBhvr>
                                        <p:cTn dur="500" fill="hold" id="39"/>
                                        <p:tgtEl>
                                          <p:spTgt spid="39"/>
                                        </p:tgtEl>
                                        <p:attrNameLst>
                                          <p:attrName>style.rotation</p:attrName>
                                        </p:attrNameLst>
                                      </p:cBhvr>
                                      <p:tavLst>
                                        <p:tav tm="0">
                                          <p:val>
                                            <p:fltVal val="360"/>
                                          </p:val>
                                        </p:tav>
                                        <p:tav tm="100000">
                                          <p:val>
                                            <p:fltVal val="0"/>
                                          </p:val>
                                        </p:tav>
                                      </p:tavLst>
                                    </p:anim>
                                    <p:animEffect filter="fade" transition="in">
                                      <p:cBhvr>
                                        <p:cTn dur="500" id="40"/>
                                        <p:tgtEl>
                                          <p:spTgt spid="39"/>
                                        </p:tgtEl>
                                      </p:cBhvr>
                                    </p:animEffect>
                                  </p:childTnLst>
                                </p:cTn>
                              </p:par>
                            </p:childTnLst>
                          </p:cTn>
                        </p:par>
                        <p:par>
                          <p:cTn fill="hold" id="41" nodeType="afterGroup">
                            <p:stCondLst>
                              <p:cond delay="3500"/>
                            </p:stCondLst>
                            <p:childTnLst>
                              <p:par>
                                <p:cTn decel="100000" fill="hold" id="42" nodeType="afterEffect" presetClass="entr" presetID="49" presetSubtype="0">
                                  <p:stCondLst>
                                    <p:cond delay="0"/>
                                  </p:stCondLst>
                                  <p:childTnLst>
                                    <p:set>
                                      <p:cBhvr>
                                        <p:cTn dur="1" fill="hold" id="43">
                                          <p:stCondLst>
                                            <p:cond delay="0"/>
                                          </p:stCondLst>
                                        </p:cTn>
                                        <p:tgtEl>
                                          <p:spTgt spid="47"/>
                                        </p:tgtEl>
                                        <p:attrNameLst>
                                          <p:attrName>style.visibility</p:attrName>
                                        </p:attrNameLst>
                                      </p:cBhvr>
                                      <p:to>
                                        <p:strVal val="visible"/>
                                      </p:to>
                                    </p:set>
                                    <p:anim calcmode="lin" valueType="num">
                                      <p:cBhvr>
                                        <p:cTn dur="500" fill="hold" id="44"/>
                                        <p:tgtEl>
                                          <p:spTgt spid="47"/>
                                        </p:tgtEl>
                                        <p:attrNameLst>
                                          <p:attrName>ppt_w</p:attrName>
                                        </p:attrNameLst>
                                      </p:cBhvr>
                                      <p:tavLst>
                                        <p:tav tm="0">
                                          <p:val>
                                            <p:fltVal val="0"/>
                                          </p:val>
                                        </p:tav>
                                        <p:tav tm="100000">
                                          <p:val>
                                            <p:strVal val="#ppt_w"/>
                                          </p:val>
                                        </p:tav>
                                      </p:tavLst>
                                    </p:anim>
                                    <p:anim calcmode="lin" valueType="num">
                                      <p:cBhvr>
                                        <p:cTn dur="500" fill="hold" id="45"/>
                                        <p:tgtEl>
                                          <p:spTgt spid="47"/>
                                        </p:tgtEl>
                                        <p:attrNameLst>
                                          <p:attrName>ppt_h</p:attrName>
                                        </p:attrNameLst>
                                      </p:cBhvr>
                                      <p:tavLst>
                                        <p:tav tm="0">
                                          <p:val>
                                            <p:fltVal val="0"/>
                                          </p:val>
                                        </p:tav>
                                        <p:tav tm="100000">
                                          <p:val>
                                            <p:strVal val="#ppt_h"/>
                                          </p:val>
                                        </p:tav>
                                      </p:tavLst>
                                    </p:anim>
                                    <p:anim calcmode="lin" valueType="num">
                                      <p:cBhvr>
                                        <p:cTn dur="500" fill="hold" id="46"/>
                                        <p:tgtEl>
                                          <p:spTgt spid="47"/>
                                        </p:tgtEl>
                                        <p:attrNameLst>
                                          <p:attrName>style.rotation</p:attrName>
                                        </p:attrNameLst>
                                      </p:cBhvr>
                                      <p:tavLst>
                                        <p:tav tm="0">
                                          <p:val>
                                            <p:fltVal val="360"/>
                                          </p:val>
                                        </p:tav>
                                        <p:tav tm="100000">
                                          <p:val>
                                            <p:fltVal val="0"/>
                                          </p:val>
                                        </p:tav>
                                      </p:tavLst>
                                    </p:anim>
                                    <p:animEffect filter="fade" transition="in">
                                      <p:cBhvr>
                                        <p:cTn dur="500" id="47"/>
                                        <p:tgtEl>
                                          <p:spTgt spid="47"/>
                                        </p:tgtEl>
                                      </p:cBhvr>
                                    </p:animEffect>
                                  </p:childTnLst>
                                </p:cTn>
                              </p:par>
                            </p:childTnLst>
                          </p:cTn>
                        </p:par>
                        <p:par>
                          <p:cTn fill="hold" id="48" nodeType="afterGroup">
                            <p:stCondLst>
                              <p:cond delay="4000"/>
                            </p:stCondLst>
                            <p:childTnLst>
                              <p:par>
                                <p:cTn decel="100000" fill="hold" grpId="0" id="49" nodeType="afterEffect" presetClass="entr" presetID="49" presetSubtype="0">
                                  <p:stCondLst>
                                    <p:cond delay="0"/>
                                  </p:stCondLst>
                                  <p:childTnLst>
                                    <p:set>
                                      <p:cBhvr>
                                        <p:cTn dur="1" fill="hold" id="50">
                                          <p:stCondLst>
                                            <p:cond delay="0"/>
                                          </p:stCondLst>
                                        </p:cTn>
                                        <p:tgtEl>
                                          <p:spTgt spid="51"/>
                                        </p:tgtEl>
                                        <p:attrNameLst>
                                          <p:attrName>style.visibility</p:attrName>
                                        </p:attrNameLst>
                                      </p:cBhvr>
                                      <p:to>
                                        <p:strVal val="visible"/>
                                      </p:to>
                                    </p:set>
                                    <p:anim calcmode="lin" valueType="num">
                                      <p:cBhvr>
                                        <p:cTn dur="500" fill="hold" id="51"/>
                                        <p:tgtEl>
                                          <p:spTgt spid="51"/>
                                        </p:tgtEl>
                                        <p:attrNameLst>
                                          <p:attrName>ppt_w</p:attrName>
                                        </p:attrNameLst>
                                      </p:cBhvr>
                                      <p:tavLst>
                                        <p:tav tm="0">
                                          <p:val>
                                            <p:fltVal val="0"/>
                                          </p:val>
                                        </p:tav>
                                        <p:tav tm="100000">
                                          <p:val>
                                            <p:strVal val="#ppt_w"/>
                                          </p:val>
                                        </p:tav>
                                      </p:tavLst>
                                    </p:anim>
                                    <p:anim calcmode="lin" valueType="num">
                                      <p:cBhvr>
                                        <p:cTn dur="500" fill="hold" id="52"/>
                                        <p:tgtEl>
                                          <p:spTgt spid="51"/>
                                        </p:tgtEl>
                                        <p:attrNameLst>
                                          <p:attrName>ppt_h</p:attrName>
                                        </p:attrNameLst>
                                      </p:cBhvr>
                                      <p:tavLst>
                                        <p:tav tm="0">
                                          <p:val>
                                            <p:fltVal val="0"/>
                                          </p:val>
                                        </p:tav>
                                        <p:tav tm="100000">
                                          <p:val>
                                            <p:strVal val="#ppt_h"/>
                                          </p:val>
                                        </p:tav>
                                      </p:tavLst>
                                    </p:anim>
                                    <p:anim calcmode="lin" valueType="num">
                                      <p:cBhvr>
                                        <p:cTn dur="500" fill="hold" id="53"/>
                                        <p:tgtEl>
                                          <p:spTgt spid="51"/>
                                        </p:tgtEl>
                                        <p:attrNameLst>
                                          <p:attrName>style.rotation</p:attrName>
                                        </p:attrNameLst>
                                      </p:cBhvr>
                                      <p:tavLst>
                                        <p:tav tm="0">
                                          <p:val>
                                            <p:fltVal val="360"/>
                                          </p:val>
                                        </p:tav>
                                        <p:tav tm="100000">
                                          <p:val>
                                            <p:fltVal val="0"/>
                                          </p:val>
                                        </p:tav>
                                      </p:tavLst>
                                    </p:anim>
                                    <p:animEffect filter="fade" transition="in">
                                      <p:cBhvr>
                                        <p:cTn dur="500" id="54"/>
                                        <p:tgtEl>
                                          <p:spTgt spid="51"/>
                                        </p:tgtEl>
                                      </p:cBhvr>
                                    </p:animEffect>
                                  </p:childTnLst>
                                </p:cTn>
                              </p:par>
                            </p:childTnLst>
                          </p:cTn>
                        </p:par>
                        <p:par>
                          <p:cTn fill="hold" id="55" nodeType="afterGroup">
                            <p:stCondLst>
                              <p:cond delay="4500"/>
                            </p:stCondLst>
                            <p:childTnLst>
                              <p:par>
                                <p:cTn decel="100000" fill="hold" grpId="0" id="56" nodeType="afterEffect" presetClass="entr" presetID="49" presetSubtype="0">
                                  <p:stCondLst>
                                    <p:cond delay="0"/>
                                  </p:stCondLst>
                                  <p:childTnLst>
                                    <p:set>
                                      <p:cBhvr>
                                        <p:cTn dur="1" fill="hold" id="57">
                                          <p:stCondLst>
                                            <p:cond delay="0"/>
                                          </p:stCondLst>
                                        </p:cTn>
                                        <p:tgtEl>
                                          <p:spTgt spid="46"/>
                                        </p:tgtEl>
                                        <p:attrNameLst>
                                          <p:attrName>style.visibility</p:attrName>
                                        </p:attrNameLst>
                                      </p:cBhvr>
                                      <p:to>
                                        <p:strVal val="visible"/>
                                      </p:to>
                                    </p:set>
                                    <p:anim calcmode="lin" valueType="num">
                                      <p:cBhvr>
                                        <p:cTn dur="500" fill="hold" id="58"/>
                                        <p:tgtEl>
                                          <p:spTgt spid="46"/>
                                        </p:tgtEl>
                                        <p:attrNameLst>
                                          <p:attrName>ppt_w</p:attrName>
                                        </p:attrNameLst>
                                      </p:cBhvr>
                                      <p:tavLst>
                                        <p:tav tm="0">
                                          <p:val>
                                            <p:fltVal val="0"/>
                                          </p:val>
                                        </p:tav>
                                        <p:tav tm="100000">
                                          <p:val>
                                            <p:strVal val="#ppt_w"/>
                                          </p:val>
                                        </p:tav>
                                      </p:tavLst>
                                    </p:anim>
                                    <p:anim calcmode="lin" valueType="num">
                                      <p:cBhvr>
                                        <p:cTn dur="500" fill="hold" id="59"/>
                                        <p:tgtEl>
                                          <p:spTgt spid="46"/>
                                        </p:tgtEl>
                                        <p:attrNameLst>
                                          <p:attrName>ppt_h</p:attrName>
                                        </p:attrNameLst>
                                      </p:cBhvr>
                                      <p:tavLst>
                                        <p:tav tm="0">
                                          <p:val>
                                            <p:fltVal val="0"/>
                                          </p:val>
                                        </p:tav>
                                        <p:tav tm="100000">
                                          <p:val>
                                            <p:strVal val="#ppt_h"/>
                                          </p:val>
                                        </p:tav>
                                      </p:tavLst>
                                    </p:anim>
                                    <p:anim calcmode="lin" valueType="num">
                                      <p:cBhvr>
                                        <p:cTn dur="500" fill="hold" id="60"/>
                                        <p:tgtEl>
                                          <p:spTgt spid="46"/>
                                        </p:tgtEl>
                                        <p:attrNameLst>
                                          <p:attrName>style.rotation</p:attrName>
                                        </p:attrNameLst>
                                      </p:cBhvr>
                                      <p:tavLst>
                                        <p:tav tm="0">
                                          <p:val>
                                            <p:fltVal val="360"/>
                                          </p:val>
                                        </p:tav>
                                        <p:tav tm="100000">
                                          <p:val>
                                            <p:fltVal val="0"/>
                                          </p:val>
                                        </p:tav>
                                      </p:tavLst>
                                    </p:anim>
                                    <p:animEffect filter="fade" transition="in">
                                      <p:cBhvr>
                                        <p:cTn dur="500" id="61"/>
                                        <p:tgtEl>
                                          <p:spTgt spid="46"/>
                                        </p:tgtEl>
                                      </p:cBhvr>
                                    </p:animEffect>
                                  </p:childTnLst>
                                </p:cTn>
                              </p:par>
                            </p:childTnLst>
                          </p:cTn>
                        </p:par>
                        <p:par>
                          <p:cTn fill="hold" id="62" nodeType="afterGroup">
                            <p:stCondLst>
                              <p:cond delay="5000"/>
                            </p:stCondLst>
                            <p:childTnLst>
                              <p:par>
                                <p:cTn fill="hold" id="63" nodeType="afterEffect" presetClass="entr" presetID="42" presetSubtype="0">
                                  <p:stCondLst>
                                    <p:cond delay="0"/>
                                  </p:stCondLst>
                                  <p:childTnLst>
                                    <p:set>
                                      <p:cBhvr>
                                        <p:cTn dur="1" fill="hold" id="64">
                                          <p:stCondLst>
                                            <p:cond delay="0"/>
                                          </p:stCondLst>
                                        </p:cTn>
                                        <p:tgtEl>
                                          <p:spTgt spid="4"/>
                                        </p:tgtEl>
                                        <p:attrNameLst>
                                          <p:attrName>style.visibility</p:attrName>
                                        </p:attrNameLst>
                                      </p:cBhvr>
                                      <p:to>
                                        <p:strVal val="visible"/>
                                      </p:to>
                                    </p:set>
                                    <p:animEffect filter="fade" transition="in">
                                      <p:cBhvr>
                                        <p:cTn dur="1000" id="65"/>
                                        <p:tgtEl>
                                          <p:spTgt spid="4"/>
                                        </p:tgtEl>
                                      </p:cBhvr>
                                    </p:animEffect>
                                    <p:anim calcmode="lin" valueType="num">
                                      <p:cBhvr>
                                        <p:cTn dur="1000" fill="hold" id="66"/>
                                        <p:tgtEl>
                                          <p:spTgt spid="4"/>
                                        </p:tgtEl>
                                        <p:attrNameLst>
                                          <p:attrName>ppt_x</p:attrName>
                                        </p:attrNameLst>
                                      </p:cBhvr>
                                      <p:tavLst>
                                        <p:tav tm="0">
                                          <p:val>
                                            <p:strVal val="#ppt_x"/>
                                          </p:val>
                                        </p:tav>
                                        <p:tav tm="100000">
                                          <p:val>
                                            <p:strVal val="#ppt_x"/>
                                          </p:val>
                                        </p:tav>
                                      </p:tavLst>
                                    </p:anim>
                                    <p:anim calcmode="lin" valueType="num">
                                      <p:cBhvr>
                                        <p:cTn dur="1000" fill="hold" id="67"/>
                                        <p:tgtEl>
                                          <p:spTgt spid="4"/>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6000"/>
                            </p:stCondLst>
                            <p:childTnLst>
                              <p:par>
                                <p:cTn fill="hold" id="69" nodeType="afterEffect" presetClass="entr" presetID="10" presetSubtype="0">
                                  <p:stCondLst>
                                    <p:cond delay="0"/>
                                  </p:stCondLst>
                                  <p:childTnLst>
                                    <p:set>
                                      <p:cBhvr>
                                        <p:cTn dur="1" fill="hold" id="70">
                                          <p:stCondLst>
                                            <p:cond delay="0"/>
                                          </p:stCondLst>
                                        </p:cTn>
                                        <p:tgtEl>
                                          <p:spTgt spid="68"/>
                                        </p:tgtEl>
                                        <p:attrNameLst>
                                          <p:attrName>style.visibility</p:attrName>
                                        </p:attrNameLst>
                                      </p:cBhvr>
                                      <p:to>
                                        <p:strVal val="visible"/>
                                      </p:to>
                                    </p:set>
                                    <p:animEffect filter="fade" transition="in">
                                      <p:cBhvr>
                                        <p:cTn dur="500" id="71"/>
                                        <p:tgtEl>
                                          <p:spTgt spid="68"/>
                                        </p:tgtEl>
                                      </p:cBhvr>
                                    </p:animEffect>
                                  </p:childTnLst>
                                </p:cTn>
                              </p:par>
                            </p:childTnLst>
                          </p:cTn>
                        </p:par>
                        <p:par>
                          <p:cTn fill="hold" id="72" nodeType="afterGroup">
                            <p:stCondLst>
                              <p:cond delay="6500"/>
                            </p:stCondLst>
                            <p:childTnLst>
                              <p:par>
                                <p:cTn fill="hold" grpId="0" id="73" nodeType="afterEffect" presetClass="entr" presetID="10" presetSubtype="0">
                                  <p:stCondLst>
                                    <p:cond delay="0"/>
                                  </p:stCondLst>
                                  <p:childTnLst>
                                    <p:set>
                                      <p:cBhvr>
                                        <p:cTn dur="1" fill="hold" id="74">
                                          <p:stCondLst>
                                            <p:cond delay="0"/>
                                          </p:stCondLst>
                                        </p:cTn>
                                        <p:tgtEl>
                                          <p:spTgt spid="73"/>
                                        </p:tgtEl>
                                        <p:attrNameLst>
                                          <p:attrName>style.visibility</p:attrName>
                                        </p:attrNameLst>
                                      </p:cBhvr>
                                      <p:to>
                                        <p:strVal val="visible"/>
                                      </p:to>
                                    </p:set>
                                    <p:animEffect filter="fade" transition="in">
                                      <p:cBhvr>
                                        <p:cTn dur="500" id="75"/>
                                        <p:tgtEl>
                                          <p:spTgt spid="73"/>
                                        </p:tgtEl>
                                      </p:cBhvr>
                                    </p:animEffect>
                                  </p:childTnLst>
                                </p:cTn>
                              </p:par>
                            </p:childTnLst>
                          </p:cTn>
                        </p:par>
                        <p:par>
                          <p:cTn fill="hold" id="76" nodeType="afterGroup">
                            <p:stCondLst>
                              <p:cond delay="7000"/>
                            </p:stCondLst>
                            <p:childTnLst>
                              <p:par>
                                <p:cTn fill="hold" grpId="0" id="77" nodeType="afterEffect" presetClass="entr" presetID="10" presetSubtype="0">
                                  <p:stCondLst>
                                    <p:cond delay="0"/>
                                  </p:stCondLst>
                                  <p:childTnLst>
                                    <p:set>
                                      <p:cBhvr>
                                        <p:cTn dur="1" fill="hold" id="78">
                                          <p:stCondLst>
                                            <p:cond delay="0"/>
                                          </p:stCondLst>
                                        </p:cTn>
                                        <p:tgtEl>
                                          <p:spTgt spid="74"/>
                                        </p:tgtEl>
                                        <p:attrNameLst>
                                          <p:attrName>style.visibility</p:attrName>
                                        </p:attrNameLst>
                                      </p:cBhvr>
                                      <p:to>
                                        <p:strVal val="visible"/>
                                      </p:to>
                                    </p:set>
                                    <p:animEffect filter="fade" transition="in">
                                      <p:cBhvr>
                                        <p:cTn dur="500" id="79"/>
                                        <p:tgtEl>
                                          <p:spTgt spid="74"/>
                                        </p:tgtEl>
                                      </p:cBhvr>
                                    </p:animEffect>
                                  </p:childTnLst>
                                </p:cTn>
                              </p:par>
                            </p:childTnLst>
                          </p:cTn>
                        </p:par>
                        <p:par>
                          <p:cTn fill="hold" id="80" nodeType="afterGroup">
                            <p:stCondLst>
                              <p:cond delay="7500"/>
                            </p:stCondLst>
                            <p:childTnLst>
                              <p:par>
                                <p:cTn fill="hold" id="81" nodeType="afterEffect" presetClass="entr" presetID="10" presetSubtype="0">
                                  <p:stCondLst>
                                    <p:cond delay="0"/>
                                  </p:stCondLst>
                                  <p:childTnLst>
                                    <p:set>
                                      <p:cBhvr>
                                        <p:cTn dur="1" fill="hold" id="82">
                                          <p:stCondLst>
                                            <p:cond delay="0"/>
                                          </p:stCondLst>
                                        </p:cTn>
                                        <p:tgtEl>
                                          <p:spTgt spid="63"/>
                                        </p:tgtEl>
                                        <p:attrNameLst>
                                          <p:attrName>style.visibility</p:attrName>
                                        </p:attrNameLst>
                                      </p:cBhvr>
                                      <p:to>
                                        <p:strVal val="visible"/>
                                      </p:to>
                                    </p:set>
                                    <p:animEffect filter="fade" transition="in">
                                      <p:cBhvr>
                                        <p:cTn dur="500" id="83"/>
                                        <p:tgtEl>
                                          <p:spTgt spid="63"/>
                                        </p:tgtEl>
                                      </p:cBhvr>
                                    </p:animEffect>
                                  </p:childTnLst>
                                </p:cTn>
                              </p:par>
                            </p:childTnLst>
                          </p:cTn>
                        </p:par>
                        <p:par>
                          <p:cTn fill="hold" id="84" nodeType="afterGroup">
                            <p:stCondLst>
                              <p:cond delay="8000"/>
                            </p:stCondLst>
                            <p:childTnLst>
                              <p:par>
                                <p:cTn fill="hold" grpId="0" id="85" nodeType="afterEffect" presetClass="entr" presetID="10" presetSubtype="0">
                                  <p:stCondLst>
                                    <p:cond delay="0"/>
                                  </p:stCondLst>
                                  <p:childTnLst>
                                    <p:set>
                                      <p:cBhvr>
                                        <p:cTn dur="1" fill="hold" id="86">
                                          <p:stCondLst>
                                            <p:cond delay="0"/>
                                          </p:stCondLst>
                                        </p:cTn>
                                        <p:tgtEl>
                                          <p:spTgt spid="75"/>
                                        </p:tgtEl>
                                        <p:attrNameLst>
                                          <p:attrName>style.visibility</p:attrName>
                                        </p:attrNameLst>
                                      </p:cBhvr>
                                      <p:to>
                                        <p:strVal val="visible"/>
                                      </p:to>
                                    </p:set>
                                    <p:animEffect filter="fade" transition="in">
                                      <p:cBhvr>
                                        <p:cTn dur="500" id="87"/>
                                        <p:tgtEl>
                                          <p:spTgt spid="75"/>
                                        </p:tgtEl>
                                      </p:cBhvr>
                                    </p:animEffect>
                                  </p:childTnLst>
                                </p:cTn>
                              </p:par>
                            </p:childTnLst>
                          </p:cTn>
                        </p:par>
                        <p:par>
                          <p:cTn fill="hold" id="88" nodeType="afterGroup">
                            <p:stCondLst>
                              <p:cond delay="8500"/>
                            </p:stCondLst>
                            <p:childTnLst>
                              <p:par>
                                <p:cTn fill="hold" grpId="0" id="89" nodeType="afterEffect" presetClass="entr" presetID="10" presetSubtype="0">
                                  <p:stCondLst>
                                    <p:cond delay="0"/>
                                  </p:stCondLst>
                                  <p:childTnLst>
                                    <p:set>
                                      <p:cBhvr>
                                        <p:cTn dur="1" fill="hold" id="90">
                                          <p:stCondLst>
                                            <p:cond delay="0"/>
                                          </p:stCondLst>
                                        </p:cTn>
                                        <p:tgtEl>
                                          <p:spTgt spid="76"/>
                                        </p:tgtEl>
                                        <p:attrNameLst>
                                          <p:attrName>style.visibility</p:attrName>
                                        </p:attrNameLst>
                                      </p:cBhvr>
                                      <p:to>
                                        <p:strVal val="visible"/>
                                      </p:to>
                                    </p:set>
                                    <p:animEffect filter="fade" transition="in">
                                      <p:cBhvr>
                                        <p:cTn dur="500" id="91"/>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1"/>
      <p:bldP grpId="0" spid="25"/>
      <p:bldP grpId="0" spid="46"/>
      <p:bldP grpId="0" spid="51"/>
      <p:bldP grpId="0" spid="73"/>
      <p:bldP grpId="0" spid="74"/>
      <p:bldP grpId="0" spid="75"/>
      <p:bldP grpId="0" spid="7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793" name="Group 1"/>
          <p:cNvGrpSpPr/>
          <p:nvPr/>
        </p:nvGrpSpPr>
        <p:grpSpPr>
          <a:xfrm>
            <a:off x="4868381" y="2301954"/>
            <a:ext cx="3092556" cy="3089647"/>
            <a:chExt cx="6753151" cy="6746917"/>
          </a:xfrm>
          <a:effectLst/>
        </p:grpSpPr>
        <p:sp>
          <p:nvSpPr>
            <p:cNvPr id="33794" name="AutoShape 2"/>
            <p:cNvSpPr/>
            <p:nvPr/>
          </p:nvSpPr>
          <p:spPr bwMode="auto">
            <a:xfrm>
              <a:off x="0" y="0"/>
              <a:ext cx="6753151" cy="6746917"/>
            </a:xfrm>
            <a:custGeom>
              <a:gdLst>
                <a:gd fmla="*/ 3376405 w 19777" name="T0"/>
                <a:gd fmla="*/ 3680572 h 19739" name="T1"/>
                <a:gd fmla="*/ 3376405 w 19777" name="T2"/>
                <a:gd fmla="*/ 3680572 h 19739" name="T3"/>
                <a:gd fmla="*/ 3376405 w 19777" name="T4"/>
                <a:gd fmla="*/ 3680572 h 19739" name="T5"/>
                <a:gd fmla="*/ 3376405 w 19777" name="T6"/>
                <a:gd fmla="*/ 3680572 h 1973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739" w="19777">
                  <a:moveTo>
                    <a:pt x="17933" y="-1"/>
                  </a:moveTo>
                  <a:lnTo>
                    <a:pt x="15856" y="2079"/>
                  </a:lnTo>
                  <a:cubicBezTo>
                    <a:pt x="11992" y="-899"/>
                    <a:pt x="6427" y="-621"/>
                    <a:pt x="2885" y="2921"/>
                  </a:cubicBezTo>
                  <a:cubicBezTo>
                    <a:pt x="-962" y="6768"/>
                    <a:pt x="-962" y="13006"/>
                    <a:pt x="2885" y="16853"/>
                  </a:cubicBezTo>
                  <a:cubicBezTo>
                    <a:pt x="6733" y="20700"/>
                    <a:pt x="12971" y="20701"/>
                    <a:pt x="16819" y="16853"/>
                  </a:cubicBezTo>
                  <a:cubicBezTo>
                    <a:pt x="20348" y="13324"/>
                    <a:pt x="20637" y="7786"/>
                    <a:pt x="17693" y="3924"/>
                  </a:cubicBezTo>
                  <a:lnTo>
                    <a:pt x="19777" y="1836"/>
                  </a:lnTo>
                  <a:lnTo>
                    <a:pt x="19694" y="76"/>
                  </a:lnTo>
                  <a:lnTo>
                    <a:pt x="17933" y="-1"/>
                  </a:lnTo>
                  <a:close/>
                </a:path>
              </a:pathLst>
            </a:custGeom>
            <a:solidFill>
              <a:schemeClr val="accent6"/>
            </a:solidFill>
            <a:ln>
              <a:noFill/>
            </a:ln>
            <a:effectLst/>
            <a:extLst>
              <a:ext uri="{91240B29-F687-4F45-9708-019B960494DF}">
                <a14:hiddenLine cap="flat" cmpd="sng" w="12700">
                  <a:solidFill>
                    <a:srgbClr val="000000"/>
                  </a:solidFill>
                  <a:prstDash val="solid"/>
                  <a:miter lim="0"/>
                  <a:headEnd/>
                  <a:tailEnd/>
                </a14:hiddenLine>
              </a:ext>
            </a:extLst>
          </p:spPr>
          <p:txBody>
            <a:bodyPr bIns="20936" lIns="20936" rIns="20936" tIns="20936"/>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795" name="AutoShape 3"/>
            <p:cNvSpPr/>
            <p:nvPr/>
          </p:nvSpPr>
          <p:spPr bwMode="auto">
            <a:xfrm>
              <a:off x="244472" y="255591"/>
              <a:ext cx="6251505" cy="6251614"/>
            </a:xfrm>
            <a:custGeom>
              <a:gdLst>
                <a:gd fmla="*/ 3125594 w 19679" name="T0"/>
                <a:gd fmla="*/ 3430938 h 19679" name="T1"/>
                <a:gd fmla="*/ 3125594 w 19679" name="T2"/>
                <a:gd fmla="*/ 3430938 h 19679" name="T3"/>
                <a:gd fmla="*/ 3125594 w 19679" name="T4"/>
                <a:gd fmla="*/ 3430938 h 19679" name="T5"/>
                <a:gd fmla="*/ 3125594 w 19679" name="T6"/>
                <a:gd fmla="*/ 343093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lumMod val="7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796" name="Line 4"/>
            <p:cNvSpPr>
              <a:spLocks noChangeShapeType="1"/>
            </p:cNvSpPr>
            <p:nvPr/>
          </p:nvSpPr>
          <p:spPr bwMode="auto">
            <a:xfrm flipH="1">
              <a:off x="5526027" y="346077"/>
              <a:ext cx="871527" cy="871543"/>
            </a:xfrm>
            <a:prstGeom prst="line">
              <a:avLst/>
            </a:prstGeom>
            <a:noFill/>
            <a:ln cap="flat" cmpd="sng" w="63500">
              <a:solidFill>
                <a:schemeClr val="bg1"/>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09369">
                <a:defRPr/>
              </a:pPr>
              <a:endParaRPr lang="es-ES" sz="55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3797" name="Group 5"/>
          <p:cNvGrpSpPr/>
          <p:nvPr/>
        </p:nvGrpSpPr>
        <p:grpSpPr>
          <a:xfrm>
            <a:off x="5106829" y="2546945"/>
            <a:ext cx="3483669" cy="2606208"/>
            <a:chOff x="-1" y="0"/>
            <a:chExt cx="7608239" cy="5691704"/>
          </a:xfrm>
          <a:effectLst/>
        </p:grpSpPr>
        <p:sp>
          <p:nvSpPr>
            <p:cNvPr id="33798" name="AutoShape 6"/>
            <p:cNvSpPr/>
            <p:nvPr/>
          </p:nvSpPr>
          <p:spPr bwMode="auto">
            <a:xfrm>
              <a:off x="-1" y="0"/>
              <a:ext cx="7608239" cy="5691704"/>
            </a:xfrm>
            <a:custGeom>
              <a:gdLst>
                <a:gd fmla="*/ 3804119 w 20840" name="T0"/>
                <a:gd fmla="*/ 2845714 h 20595" name="T1"/>
                <a:gd fmla="*/ 3804119 w 20840" name="T2"/>
                <a:gd fmla="*/ 2845714 h 20595" name="T3"/>
                <a:gd fmla="*/ 3804119 w 20840" name="T4"/>
                <a:gd fmla="*/ 2845714 h 20595" name="T5"/>
                <a:gd fmla="*/ 3804119 w 20840" name="T6"/>
                <a:gd fmla="*/ 2845714 h 2059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0595" w="20840">
                  <a:moveTo>
                    <a:pt x="7788" y="0"/>
                  </a:moveTo>
                  <a:cubicBezTo>
                    <a:pt x="5795" y="0"/>
                    <a:pt x="3802" y="1004"/>
                    <a:pt x="2281" y="3015"/>
                  </a:cubicBezTo>
                  <a:cubicBezTo>
                    <a:pt x="-760" y="7037"/>
                    <a:pt x="-760" y="13557"/>
                    <a:pt x="2281" y="17578"/>
                  </a:cubicBezTo>
                  <a:cubicBezTo>
                    <a:pt x="5322" y="21600"/>
                    <a:pt x="10254" y="21599"/>
                    <a:pt x="13295" y="17578"/>
                  </a:cubicBezTo>
                  <a:cubicBezTo>
                    <a:pt x="14526" y="15951"/>
                    <a:pt x="15257" y="13915"/>
                    <a:pt x="15492" y="11801"/>
                  </a:cubicBezTo>
                  <a:lnTo>
                    <a:pt x="19726" y="11801"/>
                  </a:lnTo>
                  <a:lnTo>
                    <a:pt x="20839" y="10192"/>
                  </a:lnTo>
                  <a:lnTo>
                    <a:pt x="19726" y="8584"/>
                  </a:lnTo>
                  <a:lnTo>
                    <a:pt x="15466" y="8584"/>
                  </a:lnTo>
                  <a:cubicBezTo>
                    <a:pt x="15207" y="6545"/>
                    <a:pt x="14485" y="4589"/>
                    <a:pt x="13295" y="3015"/>
                  </a:cubicBezTo>
                  <a:cubicBezTo>
                    <a:pt x="11774" y="1004"/>
                    <a:pt x="9781" y="0"/>
                    <a:pt x="7788" y="0"/>
                  </a:cubicBezTo>
                  <a:close/>
                </a:path>
              </a:pathLst>
            </a:custGeom>
            <a:solidFill>
              <a:schemeClr val="accent5"/>
            </a:solidFill>
            <a:ln>
              <a:noFill/>
            </a:ln>
            <a:effectLst/>
            <a:extLst>
              <a:ext uri="{91240B29-F687-4F45-9708-019B960494DF}">
                <a14:hiddenLine cap="flat" cmpd="sng" w="12700">
                  <a:solidFill>
                    <a:srgbClr val="000000"/>
                  </a:solidFill>
                  <a:prstDash val="solid"/>
                  <a:miter lim="0"/>
                  <a:headEnd/>
                  <a:tailEnd/>
                </a14:hiddenLine>
              </a:ext>
            </a:extLst>
          </p:spPr>
          <p:txBody>
            <a:bodyPr bIns="20936" lIns="20936" rIns="20936" tIns="20936"/>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799" name="AutoShape 7"/>
            <p:cNvSpPr/>
            <p:nvPr/>
          </p:nvSpPr>
          <p:spPr bwMode="auto">
            <a:xfrm>
              <a:off x="201637" y="222270"/>
              <a:ext cx="5258449" cy="5258278"/>
            </a:xfrm>
            <a:custGeom>
              <a:gdLst>
                <a:gd fmla="*/ 2629091 w 19679" name="T0"/>
                <a:gd fmla="*/ 2885787 h 19679" name="T1"/>
                <a:gd fmla="*/ 2629091 w 19679" name="T2"/>
                <a:gd fmla="*/ 2885787 h 19679" name="T3"/>
                <a:gd fmla="*/ 2629091 w 19679" name="T4"/>
                <a:gd fmla="*/ 2885787 h 19679" name="T5"/>
                <a:gd fmla="*/ 2629091 w 19679" name="T6"/>
                <a:gd fmla="*/ 2885787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lumMod val="7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800" name="Line 8"/>
            <p:cNvSpPr>
              <a:spLocks noChangeShapeType="1"/>
            </p:cNvSpPr>
            <p:nvPr/>
          </p:nvSpPr>
          <p:spPr bwMode="auto">
            <a:xfrm flipH="1" flipV="1">
              <a:off x="5418806" y="2806955"/>
              <a:ext cx="1595634" cy="0"/>
            </a:xfrm>
            <a:prstGeom prst="line">
              <a:avLst/>
            </a:prstGeom>
            <a:noFill/>
            <a:ln cap="flat" cmpd="sng" w="63500">
              <a:solidFill>
                <a:schemeClr val="bg1"/>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09369">
                <a:defRPr/>
              </a:pPr>
              <a:endParaRPr lang="es-ES" sz="55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3801" name="Group 9"/>
          <p:cNvGrpSpPr/>
          <p:nvPr/>
        </p:nvGrpSpPr>
        <p:grpSpPr>
          <a:xfrm>
            <a:off x="5316926" y="2757040"/>
            <a:ext cx="2638923" cy="2750151"/>
            <a:chExt cx="5763342" cy="6005116"/>
          </a:xfrm>
          <a:effectLst/>
        </p:grpSpPr>
        <p:sp>
          <p:nvSpPr>
            <p:cNvPr id="33802" name="AutoShape 10"/>
            <p:cNvSpPr/>
            <p:nvPr/>
          </p:nvSpPr>
          <p:spPr bwMode="auto">
            <a:xfrm>
              <a:off x="0" y="0"/>
              <a:ext cx="5763342" cy="6005116"/>
            </a:xfrm>
            <a:custGeom>
              <a:gdLst>
                <a:gd fmla="*/ 2881532 w 20761" name="T0"/>
                <a:gd fmla="*/ 3002558 h 21600" name="T1"/>
                <a:gd fmla="*/ 2881532 w 20761" name="T2"/>
                <a:gd fmla="*/ 3002558 h 21600" name="T3"/>
                <a:gd fmla="*/ 2881532 w 20761" name="T4"/>
                <a:gd fmla="*/ 3002558 h 21600" name="T5"/>
                <a:gd fmla="*/ 2881532 w 20761" name="T6"/>
                <a:gd fmla="*/ 300255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0761">
                  <a:moveTo>
                    <a:pt x="8590" y="0"/>
                  </a:moveTo>
                  <a:cubicBezTo>
                    <a:pt x="6391" y="0"/>
                    <a:pt x="4192" y="837"/>
                    <a:pt x="2515" y="2513"/>
                  </a:cubicBezTo>
                  <a:cubicBezTo>
                    <a:pt x="-839" y="5866"/>
                    <a:pt x="-839" y="11302"/>
                    <a:pt x="2515" y="14655"/>
                  </a:cubicBezTo>
                  <a:cubicBezTo>
                    <a:pt x="5245" y="17383"/>
                    <a:pt x="9356" y="17890"/>
                    <a:pt x="12600" y="16178"/>
                  </a:cubicBezTo>
                  <a:lnTo>
                    <a:pt x="18602" y="21600"/>
                  </a:lnTo>
                  <a:lnTo>
                    <a:pt x="20761" y="21395"/>
                  </a:lnTo>
                  <a:lnTo>
                    <a:pt x="20750" y="19230"/>
                  </a:lnTo>
                  <a:lnTo>
                    <a:pt x="15123" y="14145"/>
                  </a:lnTo>
                  <a:cubicBezTo>
                    <a:pt x="18003" y="10772"/>
                    <a:pt x="17854" y="5703"/>
                    <a:pt x="14663" y="2513"/>
                  </a:cubicBezTo>
                  <a:cubicBezTo>
                    <a:pt x="12986" y="837"/>
                    <a:pt x="10788" y="0"/>
                    <a:pt x="8590" y="0"/>
                  </a:cubicBezTo>
                  <a:close/>
                </a:path>
              </a:pathLst>
            </a:custGeom>
            <a:solidFill>
              <a:schemeClr val="accent4"/>
            </a:solidFill>
            <a:ln>
              <a:noFill/>
            </a:ln>
            <a:effectLst/>
            <a:extLst>
              <a:ext uri="{91240B29-F687-4F45-9708-019B960494DF}">
                <a14:hiddenLine cap="flat" cmpd="sng" w="12700">
                  <a:solidFill>
                    <a:srgbClr val="000000"/>
                  </a:solidFill>
                  <a:prstDash val="solid"/>
                  <a:miter lim="0"/>
                  <a:headEnd/>
                  <a:tailEnd/>
                </a14:hiddenLine>
              </a:ext>
            </a:extLst>
          </p:spPr>
          <p:txBody>
            <a:bodyPr bIns="20936" lIns="20936" rIns="20936" tIns="20936"/>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803" name="AutoShape 11"/>
            <p:cNvSpPr/>
            <p:nvPr/>
          </p:nvSpPr>
          <p:spPr bwMode="auto">
            <a:xfrm>
              <a:off x="180998" y="225410"/>
              <a:ext cx="4382045" cy="4382798"/>
            </a:xfrm>
            <a:custGeom>
              <a:gdLst>
                <a:gd fmla="*/ 2190911 w 19679" name="T0"/>
                <a:gd fmla="*/ 2405316 h 19679" name="T1"/>
                <a:gd fmla="*/ 2190911 w 19679" name="T2"/>
                <a:gd fmla="*/ 2405316 h 19679" name="T3"/>
                <a:gd fmla="*/ 2190911 w 19679" name="T4"/>
                <a:gd fmla="*/ 2405316 h 19679" name="T5"/>
                <a:gd fmla="*/ 2190911 w 19679" name="T6"/>
                <a:gd fmla="*/ 240531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lumMod val="7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804" name="Line 12"/>
            <p:cNvSpPr>
              <a:spLocks noChangeShapeType="1"/>
            </p:cNvSpPr>
            <p:nvPr/>
          </p:nvSpPr>
          <p:spPr bwMode="auto">
            <a:xfrm flipH="1" flipV="1">
              <a:off x="3735852" y="4101829"/>
              <a:ext cx="1579760" cy="1406432"/>
            </a:xfrm>
            <a:prstGeom prst="line">
              <a:avLst/>
            </a:prstGeom>
            <a:noFill/>
            <a:ln cap="flat" cmpd="sng" w="63500">
              <a:solidFill>
                <a:schemeClr val="bg1"/>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09369">
                <a:defRPr/>
              </a:pPr>
              <a:endParaRPr lang="es-ES" sz="55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3805" name="Group 13"/>
          <p:cNvGrpSpPr/>
          <p:nvPr/>
        </p:nvGrpSpPr>
        <p:grpSpPr>
          <a:xfrm>
            <a:off x="4883648" y="2967136"/>
            <a:ext cx="2454998" cy="2538600"/>
            <a:chExt cx="5362063" cy="5542360"/>
          </a:xfrm>
          <a:effectLst/>
        </p:grpSpPr>
        <p:sp>
          <p:nvSpPr>
            <p:cNvPr id="33806" name="AutoShape 14"/>
            <p:cNvSpPr/>
            <p:nvPr/>
          </p:nvSpPr>
          <p:spPr bwMode="auto">
            <a:xfrm>
              <a:off x="0" y="0"/>
              <a:ext cx="5362063" cy="5542360"/>
            </a:xfrm>
            <a:custGeom>
              <a:gdLst>
                <a:gd fmla="*/ 2680903 w 20853" name="T0"/>
                <a:gd fmla="*/ 2771180 h 21600" name="T1"/>
                <a:gd fmla="*/ 2680903 w 20853" name="T2"/>
                <a:gd fmla="*/ 2771180 h 21600" name="T3"/>
                <a:gd fmla="*/ 2680903 w 20853" name="T4"/>
                <a:gd fmla="*/ 2771180 h 21600" name="T5"/>
                <a:gd fmla="*/ 2680903 w 20853" name="T6"/>
                <a:gd fmla="*/ 277118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0853">
                  <a:moveTo>
                    <a:pt x="13197" y="0"/>
                  </a:moveTo>
                  <a:cubicBezTo>
                    <a:pt x="11238" y="0"/>
                    <a:pt x="9279" y="749"/>
                    <a:pt x="7784" y="2248"/>
                  </a:cubicBezTo>
                  <a:cubicBezTo>
                    <a:pt x="5095" y="4946"/>
                    <a:pt x="4835" y="9149"/>
                    <a:pt x="6985" y="12149"/>
                  </a:cubicBezTo>
                  <a:lnTo>
                    <a:pt x="0" y="19149"/>
                  </a:lnTo>
                  <a:lnTo>
                    <a:pt x="104" y="21493"/>
                  </a:lnTo>
                  <a:lnTo>
                    <a:pt x="2444" y="21600"/>
                  </a:lnTo>
                  <a:lnTo>
                    <a:pt x="9583" y="14446"/>
                  </a:lnTo>
                  <a:cubicBezTo>
                    <a:pt x="12480" y="16005"/>
                    <a:pt x="16165" y="15560"/>
                    <a:pt x="18610" y="13108"/>
                  </a:cubicBezTo>
                  <a:cubicBezTo>
                    <a:pt x="21599" y="10109"/>
                    <a:pt x="21599" y="5247"/>
                    <a:pt x="18610" y="2248"/>
                  </a:cubicBezTo>
                  <a:cubicBezTo>
                    <a:pt x="17115" y="749"/>
                    <a:pt x="15156" y="0"/>
                    <a:pt x="13197" y="0"/>
                  </a:cubicBezTo>
                  <a:close/>
                </a:path>
              </a:pathLst>
            </a:custGeom>
            <a:solidFill>
              <a:schemeClr val="accent3"/>
            </a:solidFill>
            <a:ln>
              <a:noFill/>
            </a:ln>
            <a:effectLst/>
            <a:extLst>
              <a:ext uri="{91240B29-F687-4F45-9708-019B960494DF}">
                <a14:hiddenLine cap="flat" cmpd="sng" w="12700">
                  <a:solidFill>
                    <a:srgbClr val="000000"/>
                  </a:solidFill>
                  <a:prstDash val="solid"/>
                  <a:miter lim="0"/>
                  <a:headEnd/>
                  <a:tailEnd/>
                </a14:hiddenLine>
              </a:ext>
            </a:extLst>
          </p:spPr>
          <p:txBody>
            <a:bodyPr bIns="20936" lIns="20936" rIns="20936" tIns="20936"/>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807" name="AutoShape 15"/>
            <p:cNvSpPr/>
            <p:nvPr/>
          </p:nvSpPr>
          <p:spPr bwMode="auto">
            <a:xfrm>
              <a:off x="1611636" y="193632"/>
              <a:ext cx="3536074" cy="3536191"/>
            </a:xfrm>
            <a:custGeom>
              <a:gdLst>
                <a:gd fmla="*/ 1767947 w 19679" name="T0"/>
                <a:gd fmla="*/ 1940691 h 19679" name="T1"/>
                <a:gd fmla="*/ 1767947 w 19679" name="T2"/>
                <a:gd fmla="*/ 1940691 h 19679" name="T3"/>
                <a:gd fmla="*/ 1767947 w 19679" name="T4"/>
                <a:gd fmla="*/ 1940691 h 19679" name="T5"/>
                <a:gd fmla="*/ 1767947 w 19679" name="T6"/>
                <a:gd fmla="*/ 1940691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3">
                <a:lumMod val="60000"/>
                <a:lumOff val="4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808" name="Line 16"/>
            <p:cNvSpPr>
              <a:spLocks noChangeShapeType="1"/>
            </p:cNvSpPr>
            <p:nvPr/>
          </p:nvSpPr>
          <p:spPr bwMode="auto">
            <a:xfrm flipV="1">
              <a:off x="369961" y="3271135"/>
              <a:ext cx="1906971" cy="1906179"/>
            </a:xfrm>
            <a:prstGeom prst="line">
              <a:avLst/>
            </a:prstGeom>
            <a:noFill/>
            <a:ln cap="flat" cmpd="sng" w="63500">
              <a:solidFill>
                <a:schemeClr val="bg1"/>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09369">
                <a:defRPr/>
              </a:pPr>
              <a:endParaRPr lang="es-ES" sz="55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3809" name="Group 17"/>
          <p:cNvGrpSpPr/>
          <p:nvPr/>
        </p:nvGrpSpPr>
        <p:grpSpPr>
          <a:xfrm>
            <a:off x="4242456" y="3182322"/>
            <a:ext cx="2881733" cy="1374711"/>
            <a:chOff x="0" y="-1"/>
            <a:chExt cx="6292395" cy="3002312"/>
          </a:xfrm>
        </p:grpSpPr>
        <p:sp>
          <p:nvSpPr>
            <p:cNvPr id="33810" name="AutoShape 18"/>
            <p:cNvSpPr/>
            <p:nvPr/>
          </p:nvSpPr>
          <p:spPr bwMode="auto">
            <a:xfrm>
              <a:off x="0" y="-1"/>
              <a:ext cx="6292395" cy="3002312"/>
            </a:xfrm>
            <a:custGeom>
              <a:gdLst>
                <a:gd fmla="*/ 3146048 w 21109" name="T0"/>
                <a:gd fmla="*/ 1501083 h 20595" name="T1"/>
                <a:gd fmla="*/ 3146048 w 21109" name="T2"/>
                <a:gd fmla="*/ 1501083 h 20595" name="T3"/>
                <a:gd fmla="*/ 3146048 w 21109" name="T4"/>
                <a:gd fmla="*/ 1501083 h 20595" name="T5"/>
                <a:gd fmla="*/ 3146048 w 21109" name="T6"/>
                <a:gd fmla="*/ 1501083 h 2059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0595" w="21109">
                  <a:moveTo>
                    <a:pt x="16077" y="0"/>
                  </a:moveTo>
                  <a:cubicBezTo>
                    <a:pt x="14790" y="0"/>
                    <a:pt x="13502" y="1005"/>
                    <a:pt x="12520" y="3016"/>
                  </a:cubicBezTo>
                  <a:cubicBezTo>
                    <a:pt x="11895" y="4295"/>
                    <a:pt x="11470" y="5826"/>
                    <a:pt x="11243" y="7451"/>
                  </a:cubicBezTo>
                  <a:lnTo>
                    <a:pt x="1363" y="7451"/>
                  </a:lnTo>
                  <a:lnTo>
                    <a:pt x="0" y="10500"/>
                  </a:lnTo>
                  <a:lnTo>
                    <a:pt x="1363" y="13549"/>
                  </a:lnTo>
                  <a:lnTo>
                    <a:pt x="11308" y="13549"/>
                  </a:lnTo>
                  <a:cubicBezTo>
                    <a:pt x="11547" y="15021"/>
                    <a:pt x="11947" y="16407"/>
                    <a:pt x="12520" y="17578"/>
                  </a:cubicBezTo>
                  <a:cubicBezTo>
                    <a:pt x="14485" y="21599"/>
                    <a:pt x="17670" y="21599"/>
                    <a:pt x="19635" y="17578"/>
                  </a:cubicBezTo>
                  <a:cubicBezTo>
                    <a:pt x="21599" y="13557"/>
                    <a:pt x="21600" y="7037"/>
                    <a:pt x="19635" y="3016"/>
                  </a:cubicBezTo>
                  <a:cubicBezTo>
                    <a:pt x="18652" y="1005"/>
                    <a:pt x="17365" y="0"/>
                    <a:pt x="16077" y="0"/>
                  </a:cubicBezTo>
                  <a:close/>
                </a:path>
              </a:pathLst>
            </a:custGeom>
            <a:solidFill>
              <a:schemeClr val="accent2"/>
            </a:solidFill>
            <a:ln>
              <a:noFill/>
            </a:ln>
            <a:effectLst/>
            <a:extLst>
              <a:ext uri="{91240B29-F687-4F45-9708-019B960494DF}">
                <a14:hiddenLine cap="flat" cmpd="sng" w="12700">
                  <a:solidFill>
                    <a:srgbClr val="000000"/>
                  </a:solidFill>
                  <a:prstDash val="solid"/>
                  <a:miter lim="0"/>
                  <a:headEnd/>
                  <a:tailEnd/>
                </a14:hiddenLine>
              </a:ext>
            </a:extLst>
          </p:spPr>
          <p:txBody>
            <a:bodyPr bIns="20936" lIns="20936" rIns="20936" tIns="20936"/>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811" name="AutoShape 19"/>
            <p:cNvSpPr/>
            <p:nvPr/>
          </p:nvSpPr>
          <p:spPr bwMode="auto">
            <a:xfrm>
              <a:off x="3562093" y="263555"/>
              <a:ext cx="2481082" cy="2481551"/>
            </a:xfrm>
            <a:custGeom>
              <a:gdLst>
                <a:gd fmla="*/ 1240478 w 19679" name="T0"/>
                <a:gd fmla="*/ 1361896 h 19679" name="T1"/>
                <a:gd fmla="*/ 1240478 w 19679" name="T2"/>
                <a:gd fmla="*/ 1361896 h 19679" name="T3"/>
                <a:gd fmla="*/ 1240478 w 19679" name="T4"/>
                <a:gd fmla="*/ 1361896 h 19679" name="T5"/>
                <a:gd fmla="*/ 1240478 w 19679" name="T6"/>
                <a:gd fmla="*/ 136189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lumMod val="75000"/>
              </a:schemeClr>
            </a:solidFill>
            <a:ln>
              <a:noFill/>
            </a:ln>
            <a:effectLst/>
            <a:extLst>
              <a:ext uri="{91240B29-F687-4F45-9708-019B960494DF}">
                <a14:hiddenLine cap="flat" cmpd="sng" w="12700">
                  <a:solidFill>
                    <a:srgbClr val="000000"/>
                  </a:solidFill>
                  <a:prstDash val="solid"/>
                  <a:miter lim="0"/>
                  <a:headEnd/>
                  <a:tailEnd/>
                </a14:hiddenLine>
              </a:ext>
            </a:extLst>
          </p:spPr>
          <p:txBody>
            <a:bodyPr anchor="ctr" bIns="0" lIns="0" rIns="0" tIns="0"/>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812" name="Line 20"/>
            <p:cNvSpPr>
              <a:spLocks noChangeShapeType="1"/>
            </p:cNvSpPr>
            <p:nvPr/>
          </p:nvSpPr>
          <p:spPr bwMode="auto">
            <a:xfrm>
              <a:off x="541298" y="1522588"/>
              <a:ext cx="3131912" cy="0"/>
            </a:xfrm>
            <a:prstGeom prst="line">
              <a:avLst/>
            </a:prstGeom>
            <a:noFill/>
            <a:ln cap="flat" cmpd="sng" w="63500">
              <a:solidFill>
                <a:schemeClr val="bg1"/>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09369">
                <a:defRPr/>
              </a:pPr>
              <a:endParaRPr lang="es-ES" sz="55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3813" name="Group 21"/>
          <p:cNvGrpSpPr/>
          <p:nvPr/>
        </p:nvGrpSpPr>
        <p:grpSpPr>
          <a:xfrm>
            <a:off x="4882922" y="2298318"/>
            <a:ext cx="2030444" cy="2047164"/>
            <a:chExt cx="4433297" cy="4470884"/>
          </a:xfrm>
          <a:effectLst/>
        </p:grpSpPr>
        <p:sp>
          <p:nvSpPr>
            <p:cNvPr id="33814" name="AutoShape 22"/>
            <p:cNvSpPr/>
            <p:nvPr/>
          </p:nvSpPr>
          <p:spPr bwMode="auto">
            <a:xfrm>
              <a:off x="0" y="0"/>
              <a:ext cx="4433297" cy="4470884"/>
            </a:xfrm>
            <a:custGeom>
              <a:gdLst>
                <a:gd fmla="*/ 2216544 w 21117" name="T0"/>
                <a:gd fmla="*/ 2235336 h 21121" name="T1"/>
                <a:gd fmla="*/ 2216544 w 21117" name="T2"/>
                <a:gd fmla="*/ 2235336 h 21121" name="T3"/>
                <a:gd fmla="*/ 2216544 w 21117" name="T4"/>
                <a:gd fmla="*/ 2235336 h 21121" name="T5"/>
                <a:gd fmla="*/ 2216544 w 21117" name="T6"/>
                <a:gd fmla="*/ 2235336 h 2112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121" w="21117">
                  <a:moveTo>
                    <a:pt x="2994" y="0"/>
                  </a:moveTo>
                  <a:lnTo>
                    <a:pt x="128" y="127"/>
                  </a:lnTo>
                  <a:lnTo>
                    <a:pt x="0" y="2969"/>
                  </a:lnTo>
                  <a:lnTo>
                    <a:pt x="11559" y="14434"/>
                  </a:lnTo>
                  <a:cubicBezTo>
                    <a:pt x="10874" y="16192"/>
                    <a:pt x="11241" y="18263"/>
                    <a:pt x="12671" y="19682"/>
                  </a:cubicBezTo>
                  <a:cubicBezTo>
                    <a:pt x="14603" y="21600"/>
                    <a:pt x="17735" y="21599"/>
                    <a:pt x="19667" y="19682"/>
                  </a:cubicBezTo>
                  <a:cubicBezTo>
                    <a:pt x="21600" y="17764"/>
                    <a:pt x="21599" y="14653"/>
                    <a:pt x="19667" y="12735"/>
                  </a:cubicBezTo>
                  <a:cubicBezTo>
                    <a:pt x="18305" y="11383"/>
                    <a:pt x="16347" y="10989"/>
                    <a:pt x="14633" y="11543"/>
                  </a:cubicBezTo>
                  <a:lnTo>
                    <a:pt x="2994" y="0"/>
                  </a:lnTo>
                  <a:close/>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Lst>
          </p:spPr>
          <p:txBody>
            <a:bodyPr bIns="20936" lIns="20936" rIns="20936" tIns="20936"/>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815" name="AutoShape 23"/>
            <p:cNvSpPr/>
            <p:nvPr/>
          </p:nvSpPr>
          <p:spPr bwMode="auto">
            <a:xfrm>
              <a:off x="2771406" y="2835582"/>
              <a:ext cx="1196815" cy="1197105"/>
            </a:xfrm>
            <a:custGeom>
              <a:gdLst>
                <a:gd fmla="*/ 598377 w 19679" name="T0"/>
                <a:gd fmla="*/ 656981 h 19679" name="T1"/>
                <a:gd fmla="*/ 598377 w 19679" name="T2"/>
                <a:gd fmla="*/ 656981 h 19679" name="T3"/>
                <a:gd fmla="*/ 598377 w 19679" name="T4"/>
                <a:gd fmla="*/ 656981 h 19679" name="T5"/>
                <a:gd fmla="*/ 598377 w 19679" name="T6"/>
                <a:gd fmla="*/ 656981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lumMod val="60000"/>
                <a:lumOff val="40000"/>
              </a:schemeClr>
            </a:solidFill>
            <a:ln>
              <a:noFill/>
            </a:ln>
            <a:effectLst/>
            <a:extLst>
              <a:ext uri="{91240B29-F687-4F45-9708-019B960494DF}">
                <a14:hiddenLine cap="flat" cmpd="sng" w="12700">
                  <a:solidFill>
                    <a:srgbClr val="000000"/>
                  </a:solidFill>
                  <a:prstDash val="solid"/>
                  <a:miter lim="0"/>
                  <a:headEnd/>
                  <a:tailEnd/>
                </a14:hiddenLine>
              </a:ext>
            </a:extLst>
          </p:spPr>
          <p:txBody>
            <a:bodyPr anchor="ctr" bIns="0" lIns="0" rIns="0" tIns="0"/>
            <a:lstStyle/>
            <a:p>
              <a:pPr>
                <a:lnSpc>
                  <a:spcPct val="120000"/>
                </a:lnSpc>
              </a:pPr>
              <a:endParaRPr altLang="en-US" lang="zh-CN" sz="1563">
                <a:latin charset="0" panose="020b0604020202020204" pitchFamily="34" typeface="Arial"/>
                <a:ea charset="-122" panose="020b0503020204020204" pitchFamily="34" typeface="微软雅黑"/>
                <a:sym charset="0" panose="020b0604020202020204" pitchFamily="34" typeface="Arial"/>
              </a:endParaRPr>
            </a:p>
          </p:txBody>
        </p:sp>
        <p:sp>
          <p:nvSpPr>
            <p:cNvPr id="33816" name="Line 24"/>
            <p:cNvSpPr>
              <a:spLocks noChangeShapeType="1"/>
            </p:cNvSpPr>
            <p:nvPr/>
          </p:nvSpPr>
          <p:spPr bwMode="auto">
            <a:xfrm flipH="1" flipV="1">
              <a:off x="430156" y="446134"/>
              <a:ext cx="2963466" cy="2962597"/>
            </a:xfrm>
            <a:prstGeom prst="line">
              <a:avLst/>
            </a:prstGeom>
            <a:noFill/>
            <a:ln cap="flat" cmpd="sng" w="63500">
              <a:solidFill>
                <a:schemeClr val="bg1"/>
              </a:solidFill>
              <a:prstDash val="solid"/>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09369">
                <a:defRPr/>
              </a:pPr>
              <a:endParaRPr lang="es-ES" sz="55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33821" name="AutoShape 29"/>
          <p:cNvSpPr/>
          <p:nvPr/>
        </p:nvSpPr>
        <p:spPr bwMode="auto">
          <a:xfrm>
            <a:off x="8451646" y="2555667"/>
            <a:ext cx="1433650" cy="4383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779"/>
              </a:spcBef>
            </a:pPr>
            <a:r>
              <a:rPr altLang="zh-CN" b="0" lang="en-US" smtClean="0" sz="69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3822" name="AutoShape 30"/>
          <p:cNvSpPr/>
          <p:nvPr/>
        </p:nvSpPr>
        <p:spPr bwMode="auto">
          <a:xfrm>
            <a:off x="8445830" y="2296137"/>
            <a:ext cx="1189329" cy="2340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l" eaLnBrk="1">
              <a:lnSpc>
                <a:spcPct val="120000"/>
              </a:lnSpc>
            </a:pPr>
            <a:r>
              <a:rPr altLang="en-US" b="0" lang="zh-CN" sz="121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3823" name="AutoShape 31"/>
          <p:cNvSpPr/>
          <p:nvPr/>
        </p:nvSpPr>
        <p:spPr bwMode="auto">
          <a:xfrm>
            <a:off x="8197204" y="2332486"/>
            <a:ext cx="197737" cy="197737"/>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cap="flat" cmpd="sng" w="25400">
            <a:solidFill>
              <a:srgbClr val="000000">
                <a:alpha val="0"/>
              </a:srgbClr>
            </a:solidFill>
            <a:prstDash val="solid"/>
            <a:miter lim="0"/>
          </a:ln>
          <a:effectLst/>
          <a:extLst/>
        </p:spPr>
        <p:txBody>
          <a:bodyPr anchor="ctr" bIns="0" lIns="0" rIns="0" tIns="0"/>
          <a:lstStyle/>
          <a:p>
            <a:pPr defTabSz="267527">
              <a:lnSpc>
                <a:spcPct val="120000"/>
              </a:lnSpc>
              <a:defRPr/>
            </a:pPr>
            <a:endParaRPr lang="es-ES" sz="1215">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33824" name="AutoShape 32"/>
          <p:cNvSpPr/>
          <p:nvPr/>
        </p:nvSpPr>
        <p:spPr bwMode="auto">
          <a:xfrm>
            <a:off x="8945989" y="3963093"/>
            <a:ext cx="1433059" cy="4383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779"/>
              </a:spcBef>
            </a:pPr>
            <a:r>
              <a:rPr altLang="zh-CN" b="0" lang="en-US" smtClean="0" sz="69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3825" name="AutoShape 33"/>
          <p:cNvSpPr/>
          <p:nvPr/>
        </p:nvSpPr>
        <p:spPr bwMode="auto">
          <a:xfrm>
            <a:off x="8939445" y="3703562"/>
            <a:ext cx="1189330" cy="2340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l" eaLnBrk="1">
              <a:lnSpc>
                <a:spcPct val="120000"/>
              </a:lnSpc>
            </a:pPr>
            <a:r>
              <a:rPr altLang="en-US" b="0" lang="zh-CN" sz="121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3826" name="AutoShape 34"/>
          <p:cNvSpPr/>
          <p:nvPr/>
        </p:nvSpPr>
        <p:spPr bwMode="auto">
          <a:xfrm>
            <a:off x="8690820" y="3739912"/>
            <a:ext cx="197737" cy="197737"/>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cap="flat" cmpd="sng" w="25400">
            <a:solidFill>
              <a:srgbClr val="000000">
                <a:alpha val="0"/>
              </a:srgbClr>
            </a:solidFill>
            <a:prstDash val="solid"/>
            <a:miter lim="0"/>
          </a:ln>
          <a:effectLst/>
          <a:extLst/>
        </p:spPr>
        <p:txBody>
          <a:bodyPr anchor="ctr" bIns="0" lIns="0" rIns="0" tIns="0"/>
          <a:lstStyle/>
          <a:p>
            <a:pPr defTabSz="267527">
              <a:lnSpc>
                <a:spcPct val="120000"/>
              </a:lnSpc>
              <a:defRPr/>
            </a:pPr>
            <a:endParaRPr lang="es-ES" sz="1215">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33827" name="AutoShape 35"/>
          <p:cNvSpPr/>
          <p:nvPr/>
        </p:nvSpPr>
        <p:spPr bwMode="auto">
          <a:xfrm>
            <a:off x="8300435" y="5402506"/>
            <a:ext cx="1433650" cy="4383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779"/>
              </a:spcBef>
            </a:pPr>
            <a:r>
              <a:rPr altLang="zh-CN" b="0" lang="en-US" smtClean="0" sz="69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3828" name="AutoShape 36"/>
          <p:cNvSpPr/>
          <p:nvPr/>
        </p:nvSpPr>
        <p:spPr bwMode="auto">
          <a:xfrm>
            <a:off x="8293892" y="5142974"/>
            <a:ext cx="1190107" cy="2340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l" eaLnBrk="1">
              <a:lnSpc>
                <a:spcPct val="120000"/>
              </a:lnSpc>
            </a:pPr>
            <a:r>
              <a:rPr altLang="en-US" b="0" lang="zh-CN" sz="121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3829" name="AutoShape 37"/>
          <p:cNvSpPr/>
          <p:nvPr/>
        </p:nvSpPr>
        <p:spPr bwMode="auto">
          <a:xfrm>
            <a:off x="8045267" y="5179324"/>
            <a:ext cx="197737" cy="197737"/>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cap="flat" cmpd="sng" w="25400">
            <a:solidFill>
              <a:srgbClr val="000000">
                <a:alpha val="0"/>
              </a:srgbClr>
            </a:solidFill>
            <a:prstDash val="solid"/>
            <a:miter lim="0"/>
          </a:ln>
          <a:effectLst/>
          <a:extLst/>
        </p:spPr>
        <p:txBody>
          <a:bodyPr anchor="ctr" bIns="0" lIns="0" rIns="0" tIns="0"/>
          <a:lstStyle/>
          <a:p>
            <a:pPr defTabSz="267527">
              <a:lnSpc>
                <a:spcPct val="120000"/>
              </a:lnSpc>
              <a:defRPr/>
            </a:pPr>
            <a:endParaRPr lang="es-ES" sz="1832">
              <a:solidFill>
                <a:srgbClr val="F1F2F1"/>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33830" name="AutoShape 38"/>
          <p:cNvSpPr/>
          <p:nvPr/>
        </p:nvSpPr>
        <p:spPr bwMode="auto">
          <a:xfrm>
            <a:off x="2944180" y="5459209"/>
            <a:ext cx="1483655" cy="3816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spcBef>
                <a:spcPts val="779"/>
              </a:spcBef>
            </a:pPr>
            <a:r>
              <a:rPr altLang="zh-CN" b="0" lang="en-US" smtClean="0" sz="69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3831" name="AutoShape 39"/>
          <p:cNvSpPr/>
          <p:nvPr/>
        </p:nvSpPr>
        <p:spPr bwMode="auto">
          <a:xfrm>
            <a:off x="3191247" y="5198953"/>
            <a:ext cx="1230045" cy="2035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pPr>
            <a:r>
              <a:rPr altLang="en-US" b="0" lang="zh-CN" sz="121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3832" name="AutoShape 40"/>
          <p:cNvSpPr/>
          <p:nvPr/>
        </p:nvSpPr>
        <p:spPr bwMode="auto">
          <a:xfrm>
            <a:off x="4505621" y="5236028"/>
            <a:ext cx="197737" cy="197737"/>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cap="flat" cmpd="sng" w="25400">
            <a:solidFill>
              <a:srgbClr val="000000">
                <a:alpha val="0"/>
              </a:srgbClr>
            </a:solidFill>
            <a:prstDash val="solid"/>
            <a:miter lim="0"/>
          </a:ln>
          <a:effectLst/>
          <a:extLst/>
        </p:spPr>
        <p:txBody>
          <a:bodyPr anchor="ctr" bIns="0" lIns="0" rIns="0" tIns="0"/>
          <a:lstStyle/>
          <a:p>
            <a:pPr defTabSz="267527">
              <a:lnSpc>
                <a:spcPct val="120000"/>
              </a:lnSpc>
              <a:defRPr/>
            </a:pPr>
            <a:endParaRPr lang="es-ES" sz="1215">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33833" name="AutoShape 41"/>
          <p:cNvSpPr/>
          <p:nvPr/>
        </p:nvSpPr>
        <p:spPr bwMode="auto">
          <a:xfrm>
            <a:off x="2389498" y="4012527"/>
            <a:ext cx="1483655" cy="3816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spcBef>
                <a:spcPts val="779"/>
              </a:spcBef>
            </a:pPr>
            <a:r>
              <a:rPr altLang="zh-CN" b="0" lang="en-US" smtClean="0" sz="69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3834" name="AutoShape 42"/>
          <p:cNvSpPr/>
          <p:nvPr/>
        </p:nvSpPr>
        <p:spPr bwMode="auto">
          <a:xfrm>
            <a:off x="2636565" y="3752270"/>
            <a:ext cx="1230044" cy="2035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pPr>
            <a:r>
              <a:rPr altLang="en-US" b="0" lang="zh-CN" sz="121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3835" name="AutoShape 43"/>
          <p:cNvSpPr/>
          <p:nvPr/>
        </p:nvSpPr>
        <p:spPr bwMode="auto">
          <a:xfrm>
            <a:off x="3927675" y="3789346"/>
            <a:ext cx="197737" cy="197737"/>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cap="flat" cmpd="sng" w="25400">
            <a:solidFill>
              <a:srgbClr val="000000">
                <a:alpha val="0"/>
              </a:srgbClr>
            </a:solidFill>
            <a:prstDash val="solid"/>
            <a:miter lim="0"/>
          </a:ln>
          <a:effectLst/>
          <a:extLst/>
        </p:spPr>
        <p:txBody>
          <a:bodyPr anchor="ctr" bIns="0" lIns="0" rIns="0" tIns="0"/>
          <a:lstStyle/>
          <a:p>
            <a:pPr defTabSz="267527">
              <a:lnSpc>
                <a:spcPct val="120000"/>
              </a:lnSpc>
              <a:defRPr/>
            </a:pPr>
            <a:endParaRPr lang="es-ES" sz="1215">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33836" name="AutoShape 44"/>
          <p:cNvSpPr/>
          <p:nvPr/>
        </p:nvSpPr>
        <p:spPr bwMode="auto">
          <a:xfrm>
            <a:off x="2948541" y="2561483"/>
            <a:ext cx="1483655" cy="3816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spcBef>
                <a:spcPts val="779"/>
              </a:spcBef>
            </a:pPr>
            <a:r>
              <a:rPr altLang="zh-CN" b="0" lang="en-US" smtClean="0" sz="69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3837" name="AutoShape 45"/>
          <p:cNvSpPr/>
          <p:nvPr/>
        </p:nvSpPr>
        <p:spPr bwMode="auto">
          <a:xfrm>
            <a:off x="3197523" y="2301953"/>
            <a:ext cx="1236126" cy="2035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a:lnSpc>
                <a:spcPct val="120000"/>
              </a:lnSpc>
            </a:pPr>
            <a:r>
              <a:rPr altLang="en-US" b="0" lang="zh-CN" sz="1215">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3838" name="AutoShape 46"/>
          <p:cNvSpPr/>
          <p:nvPr/>
        </p:nvSpPr>
        <p:spPr bwMode="auto">
          <a:xfrm>
            <a:off x="4509983" y="2338302"/>
            <a:ext cx="197737" cy="197737"/>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cap="flat" cmpd="sng" w="25400">
            <a:solidFill>
              <a:srgbClr val="000000">
                <a:alpha val="0"/>
              </a:srgbClr>
            </a:solidFill>
            <a:prstDash val="solid"/>
            <a:miter lim="0"/>
          </a:ln>
          <a:effectLst/>
          <a:extLst/>
        </p:spPr>
        <p:txBody>
          <a:bodyPr anchor="ctr" bIns="0" lIns="0" rIns="0" tIns="0"/>
          <a:lstStyle/>
          <a:p>
            <a:pPr defTabSz="267527">
              <a:lnSpc>
                <a:spcPct val="120000"/>
              </a:lnSpc>
              <a:defRPr/>
            </a:pPr>
            <a:endParaRPr lang="es-ES" sz="1215">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44"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45"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1452112279"/>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33793"/>
                                        </p:tgtEl>
                                        <p:attrNameLst>
                                          <p:attrName>style.visibility</p:attrName>
                                        </p:attrNameLst>
                                      </p:cBhvr>
                                      <p:to>
                                        <p:strVal val="visible"/>
                                      </p:to>
                                    </p:set>
                                    <p:anim calcmode="lin" valueType="num">
                                      <p:cBhvr>
                                        <p:cTn dur="500" fill="hold" id="7"/>
                                        <p:tgtEl>
                                          <p:spTgt spid="33793"/>
                                        </p:tgtEl>
                                        <p:attrNameLst>
                                          <p:attrName>ppt_w</p:attrName>
                                        </p:attrNameLst>
                                      </p:cBhvr>
                                      <p:tavLst>
                                        <p:tav tm="0">
                                          <p:val>
                                            <p:fltVal val="0"/>
                                          </p:val>
                                        </p:tav>
                                        <p:tav tm="100000">
                                          <p:val>
                                            <p:strVal val="#ppt_w"/>
                                          </p:val>
                                        </p:tav>
                                      </p:tavLst>
                                    </p:anim>
                                    <p:anim calcmode="lin" valueType="num">
                                      <p:cBhvr>
                                        <p:cTn dur="500" fill="hold" id="8"/>
                                        <p:tgtEl>
                                          <p:spTgt spid="33793"/>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3" presetSubtype="16">
                                  <p:stCondLst>
                                    <p:cond delay="300"/>
                                  </p:stCondLst>
                                  <p:childTnLst>
                                    <p:set>
                                      <p:cBhvr>
                                        <p:cTn dur="1" fill="hold" id="11">
                                          <p:stCondLst>
                                            <p:cond delay="0"/>
                                          </p:stCondLst>
                                        </p:cTn>
                                        <p:tgtEl>
                                          <p:spTgt spid="33797"/>
                                        </p:tgtEl>
                                        <p:attrNameLst>
                                          <p:attrName>style.visibility</p:attrName>
                                        </p:attrNameLst>
                                      </p:cBhvr>
                                      <p:to>
                                        <p:strVal val="visible"/>
                                      </p:to>
                                    </p:set>
                                    <p:anim calcmode="lin" valueType="num">
                                      <p:cBhvr>
                                        <p:cTn dur="500" fill="hold" id="12"/>
                                        <p:tgtEl>
                                          <p:spTgt spid="33797"/>
                                        </p:tgtEl>
                                        <p:attrNameLst>
                                          <p:attrName>ppt_w</p:attrName>
                                        </p:attrNameLst>
                                      </p:cBhvr>
                                      <p:tavLst>
                                        <p:tav tm="0">
                                          <p:val>
                                            <p:fltVal val="0"/>
                                          </p:val>
                                        </p:tav>
                                        <p:tav tm="100000">
                                          <p:val>
                                            <p:strVal val="#ppt_w"/>
                                          </p:val>
                                        </p:tav>
                                      </p:tavLst>
                                    </p:anim>
                                    <p:anim calcmode="lin" valueType="num">
                                      <p:cBhvr>
                                        <p:cTn dur="500" fill="hold" id="13"/>
                                        <p:tgtEl>
                                          <p:spTgt spid="33797"/>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300"/>
                            </p:stCondLst>
                            <p:childTnLst>
                              <p:par>
                                <p:cTn fill="hold" id="15" nodeType="afterEffect" presetClass="entr" presetID="23" presetSubtype="16">
                                  <p:stCondLst>
                                    <p:cond delay="300"/>
                                  </p:stCondLst>
                                  <p:childTnLst>
                                    <p:set>
                                      <p:cBhvr>
                                        <p:cTn dur="1" fill="hold" id="16">
                                          <p:stCondLst>
                                            <p:cond delay="0"/>
                                          </p:stCondLst>
                                        </p:cTn>
                                        <p:tgtEl>
                                          <p:spTgt spid="33801"/>
                                        </p:tgtEl>
                                        <p:attrNameLst>
                                          <p:attrName>style.visibility</p:attrName>
                                        </p:attrNameLst>
                                      </p:cBhvr>
                                      <p:to>
                                        <p:strVal val="visible"/>
                                      </p:to>
                                    </p:set>
                                    <p:anim calcmode="lin" valueType="num">
                                      <p:cBhvr>
                                        <p:cTn dur="500" fill="hold" id="17"/>
                                        <p:tgtEl>
                                          <p:spTgt spid="33801"/>
                                        </p:tgtEl>
                                        <p:attrNameLst>
                                          <p:attrName>ppt_w</p:attrName>
                                        </p:attrNameLst>
                                      </p:cBhvr>
                                      <p:tavLst>
                                        <p:tav tm="0">
                                          <p:val>
                                            <p:fltVal val="0"/>
                                          </p:val>
                                        </p:tav>
                                        <p:tav tm="100000">
                                          <p:val>
                                            <p:strVal val="#ppt_w"/>
                                          </p:val>
                                        </p:tav>
                                      </p:tavLst>
                                    </p:anim>
                                    <p:anim calcmode="lin" valueType="num">
                                      <p:cBhvr>
                                        <p:cTn dur="500" fill="hold" id="18"/>
                                        <p:tgtEl>
                                          <p:spTgt spid="33801"/>
                                        </p:tgtEl>
                                        <p:attrNameLst>
                                          <p:attrName>ppt_h</p:attrName>
                                        </p:attrNameLst>
                                      </p:cBhvr>
                                      <p:tavLst>
                                        <p:tav tm="0">
                                          <p:val>
                                            <p:fltVal val="0"/>
                                          </p:val>
                                        </p:tav>
                                        <p:tav tm="100000">
                                          <p:val>
                                            <p:strVal val="#ppt_h"/>
                                          </p:val>
                                        </p:tav>
                                      </p:tavLst>
                                    </p:anim>
                                  </p:childTnLst>
                                </p:cTn>
                              </p:par>
                            </p:childTnLst>
                          </p:cTn>
                        </p:par>
                        <p:par>
                          <p:cTn fill="hold" id="19" nodeType="afterGroup">
                            <p:stCondLst>
                              <p:cond delay="2100"/>
                            </p:stCondLst>
                            <p:childTnLst>
                              <p:par>
                                <p:cTn fill="hold" id="20" nodeType="afterEffect" presetClass="entr" presetID="23" presetSubtype="16">
                                  <p:stCondLst>
                                    <p:cond delay="300"/>
                                  </p:stCondLst>
                                  <p:childTnLst>
                                    <p:set>
                                      <p:cBhvr>
                                        <p:cTn dur="1" fill="hold" id="21">
                                          <p:stCondLst>
                                            <p:cond delay="0"/>
                                          </p:stCondLst>
                                        </p:cTn>
                                        <p:tgtEl>
                                          <p:spTgt spid="33805"/>
                                        </p:tgtEl>
                                        <p:attrNameLst>
                                          <p:attrName>style.visibility</p:attrName>
                                        </p:attrNameLst>
                                      </p:cBhvr>
                                      <p:to>
                                        <p:strVal val="visible"/>
                                      </p:to>
                                    </p:set>
                                    <p:anim calcmode="lin" valueType="num">
                                      <p:cBhvr>
                                        <p:cTn dur="500" fill="hold" id="22"/>
                                        <p:tgtEl>
                                          <p:spTgt spid="33805"/>
                                        </p:tgtEl>
                                        <p:attrNameLst>
                                          <p:attrName>ppt_w</p:attrName>
                                        </p:attrNameLst>
                                      </p:cBhvr>
                                      <p:tavLst>
                                        <p:tav tm="0">
                                          <p:val>
                                            <p:fltVal val="0"/>
                                          </p:val>
                                        </p:tav>
                                        <p:tav tm="100000">
                                          <p:val>
                                            <p:strVal val="#ppt_w"/>
                                          </p:val>
                                        </p:tav>
                                      </p:tavLst>
                                    </p:anim>
                                    <p:anim calcmode="lin" valueType="num">
                                      <p:cBhvr>
                                        <p:cTn dur="500" fill="hold" id="23"/>
                                        <p:tgtEl>
                                          <p:spTgt spid="33805"/>
                                        </p:tgtEl>
                                        <p:attrNameLst>
                                          <p:attrName>ppt_h</p:attrName>
                                        </p:attrNameLst>
                                      </p:cBhvr>
                                      <p:tavLst>
                                        <p:tav tm="0">
                                          <p:val>
                                            <p:fltVal val="0"/>
                                          </p:val>
                                        </p:tav>
                                        <p:tav tm="100000">
                                          <p:val>
                                            <p:strVal val="#ppt_h"/>
                                          </p:val>
                                        </p:tav>
                                      </p:tavLst>
                                    </p:anim>
                                  </p:childTnLst>
                                </p:cTn>
                              </p:par>
                            </p:childTnLst>
                          </p:cTn>
                        </p:par>
                        <p:par>
                          <p:cTn fill="hold" id="24" nodeType="afterGroup">
                            <p:stCondLst>
                              <p:cond delay="2900"/>
                            </p:stCondLst>
                            <p:childTnLst>
                              <p:par>
                                <p:cTn fill="hold" id="25" nodeType="afterEffect" presetClass="entr" presetID="23" presetSubtype="16">
                                  <p:stCondLst>
                                    <p:cond delay="300"/>
                                  </p:stCondLst>
                                  <p:childTnLst>
                                    <p:set>
                                      <p:cBhvr>
                                        <p:cTn dur="1" fill="hold" id="26">
                                          <p:stCondLst>
                                            <p:cond delay="0"/>
                                          </p:stCondLst>
                                        </p:cTn>
                                        <p:tgtEl>
                                          <p:spTgt spid="33809"/>
                                        </p:tgtEl>
                                        <p:attrNameLst>
                                          <p:attrName>style.visibility</p:attrName>
                                        </p:attrNameLst>
                                      </p:cBhvr>
                                      <p:to>
                                        <p:strVal val="visible"/>
                                      </p:to>
                                    </p:set>
                                    <p:anim calcmode="lin" valueType="num">
                                      <p:cBhvr>
                                        <p:cTn dur="500" fill="hold" id="27"/>
                                        <p:tgtEl>
                                          <p:spTgt spid="33809"/>
                                        </p:tgtEl>
                                        <p:attrNameLst>
                                          <p:attrName>ppt_w</p:attrName>
                                        </p:attrNameLst>
                                      </p:cBhvr>
                                      <p:tavLst>
                                        <p:tav tm="0">
                                          <p:val>
                                            <p:fltVal val="0"/>
                                          </p:val>
                                        </p:tav>
                                        <p:tav tm="100000">
                                          <p:val>
                                            <p:strVal val="#ppt_w"/>
                                          </p:val>
                                        </p:tav>
                                      </p:tavLst>
                                    </p:anim>
                                    <p:anim calcmode="lin" valueType="num">
                                      <p:cBhvr>
                                        <p:cTn dur="500" fill="hold" id="28"/>
                                        <p:tgtEl>
                                          <p:spTgt spid="33809"/>
                                        </p:tgtEl>
                                        <p:attrNameLst>
                                          <p:attrName>ppt_h</p:attrName>
                                        </p:attrNameLst>
                                      </p:cBhvr>
                                      <p:tavLst>
                                        <p:tav tm="0">
                                          <p:val>
                                            <p:fltVal val="0"/>
                                          </p:val>
                                        </p:tav>
                                        <p:tav tm="100000">
                                          <p:val>
                                            <p:strVal val="#ppt_h"/>
                                          </p:val>
                                        </p:tav>
                                      </p:tavLst>
                                    </p:anim>
                                  </p:childTnLst>
                                </p:cTn>
                              </p:par>
                            </p:childTnLst>
                          </p:cTn>
                        </p:par>
                        <p:par>
                          <p:cTn fill="hold" id="29" nodeType="afterGroup">
                            <p:stCondLst>
                              <p:cond delay="3700"/>
                            </p:stCondLst>
                            <p:childTnLst>
                              <p:par>
                                <p:cTn fill="hold" id="30" nodeType="afterEffect" presetClass="entr" presetID="23" presetSubtype="16">
                                  <p:stCondLst>
                                    <p:cond delay="300"/>
                                  </p:stCondLst>
                                  <p:childTnLst>
                                    <p:set>
                                      <p:cBhvr>
                                        <p:cTn dur="1" fill="hold" id="31">
                                          <p:stCondLst>
                                            <p:cond delay="0"/>
                                          </p:stCondLst>
                                        </p:cTn>
                                        <p:tgtEl>
                                          <p:spTgt spid="33813"/>
                                        </p:tgtEl>
                                        <p:attrNameLst>
                                          <p:attrName>style.visibility</p:attrName>
                                        </p:attrNameLst>
                                      </p:cBhvr>
                                      <p:to>
                                        <p:strVal val="visible"/>
                                      </p:to>
                                    </p:set>
                                    <p:anim calcmode="lin" valueType="num">
                                      <p:cBhvr>
                                        <p:cTn dur="500" fill="hold" id="32"/>
                                        <p:tgtEl>
                                          <p:spTgt spid="33813"/>
                                        </p:tgtEl>
                                        <p:attrNameLst>
                                          <p:attrName>ppt_w</p:attrName>
                                        </p:attrNameLst>
                                      </p:cBhvr>
                                      <p:tavLst>
                                        <p:tav tm="0">
                                          <p:val>
                                            <p:fltVal val="0"/>
                                          </p:val>
                                        </p:tav>
                                        <p:tav tm="100000">
                                          <p:val>
                                            <p:strVal val="#ppt_w"/>
                                          </p:val>
                                        </p:tav>
                                      </p:tavLst>
                                    </p:anim>
                                    <p:anim calcmode="lin" valueType="num">
                                      <p:cBhvr>
                                        <p:cTn dur="500" fill="hold" id="33"/>
                                        <p:tgtEl>
                                          <p:spTgt spid="33813"/>
                                        </p:tgtEl>
                                        <p:attrNameLst>
                                          <p:attrName>ppt_h</p:attrName>
                                        </p:attrNameLst>
                                      </p:cBhvr>
                                      <p:tavLst>
                                        <p:tav tm="0">
                                          <p:val>
                                            <p:fltVal val="0"/>
                                          </p:val>
                                        </p:tav>
                                        <p:tav tm="100000">
                                          <p:val>
                                            <p:strVal val="#ppt_h"/>
                                          </p:val>
                                        </p:tav>
                                      </p:tavLst>
                                    </p:anim>
                                  </p:childTnLst>
                                </p:cTn>
                              </p:par>
                            </p:childTnLst>
                          </p:cTn>
                        </p:par>
                        <p:par>
                          <p:cTn fill="hold" id="34" nodeType="afterGroup">
                            <p:stCondLst>
                              <p:cond delay="4500"/>
                            </p:stCondLst>
                            <p:childTnLst>
                              <p:par>
                                <p:cTn fill="hold" grpId="0" id="35" nodeType="afterEffect" presetClass="entr" presetID="2" presetSubtype="2">
                                  <p:stCondLst>
                                    <p:cond delay="100"/>
                                  </p:stCondLst>
                                  <p:childTnLst>
                                    <p:set>
                                      <p:cBhvr>
                                        <p:cTn dur="1" fill="hold" id="36">
                                          <p:stCondLst>
                                            <p:cond delay="0"/>
                                          </p:stCondLst>
                                        </p:cTn>
                                        <p:tgtEl>
                                          <p:spTgt spid="33822"/>
                                        </p:tgtEl>
                                        <p:attrNameLst>
                                          <p:attrName>style.visibility</p:attrName>
                                        </p:attrNameLst>
                                      </p:cBhvr>
                                      <p:to>
                                        <p:strVal val="visible"/>
                                      </p:to>
                                    </p:set>
                                    <p:anim calcmode="lin" valueType="num">
                                      <p:cBhvr additive="base">
                                        <p:cTn dur="500" fill="hold" id="37"/>
                                        <p:tgtEl>
                                          <p:spTgt spid="33822"/>
                                        </p:tgtEl>
                                        <p:attrNameLst>
                                          <p:attrName>ppt_x</p:attrName>
                                        </p:attrNameLst>
                                      </p:cBhvr>
                                      <p:tavLst>
                                        <p:tav tm="0">
                                          <p:val>
                                            <p:strVal val="1+#ppt_w/2"/>
                                          </p:val>
                                        </p:tav>
                                        <p:tav tm="100000">
                                          <p:val>
                                            <p:strVal val="#ppt_x"/>
                                          </p:val>
                                        </p:tav>
                                      </p:tavLst>
                                    </p:anim>
                                    <p:anim calcmode="lin" valueType="num">
                                      <p:cBhvr additive="base">
                                        <p:cTn dur="500" fill="hold" id="38"/>
                                        <p:tgtEl>
                                          <p:spTgt spid="3382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100"/>
                            </p:stCondLst>
                            <p:childTnLst>
                              <p:par>
                                <p:cTn fill="hold" grpId="0" id="40" nodeType="afterEffect" presetClass="entr" presetID="2" presetSubtype="2">
                                  <p:stCondLst>
                                    <p:cond delay="0"/>
                                  </p:stCondLst>
                                  <p:childTnLst>
                                    <p:set>
                                      <p:cBhvr>
                                        <p:cTn dur="1" fill="hold" id="41">
                                          <p:stCondLst>
                                            <p:cond delay="0"/>
                                          </p:stCondLst>
                                        </p:cTn>
                                        <p:tgtEl>
                                          <p:spTgt spid="33821"/>
                                        </p:tgtEl>
                                        <p:attrNameLst>
                                          <p:attrName>style.visibility</p:attrName>
                                        </p:attrNameLst>
                                      </p:cBhvr>
                                      <p:to>
                                        <p:strVal val="visible"/>
                                      </p:to>
                                    </p:set>
                                    <p:anim calcmode="lin" valueType="num">
                                      <p:cBhvr additive="base">
                                        <p:cTn dur="500" fill="hold" id="42"/>
                                        <p:tgtEl>
                                          <p:spTgt spid="33821"/>
                                        </p:tgtEl>
                                        <p:attrNameLst>
                                          <p:attrName>ppt_x</p:attrName>
                                        </p:attrNameLst>
                                      </p:cBhvr>
                                      <p:tavLst>
                                        <p:tav tm="0">
                                          <p:val>
                                            <p:strVal val="1+#ppt_w/2"/>
                                          </p:val>
                                        </p:tav>
                                        <p:tav tm="100000">
                                          <p:val>
                                            <p:strVal val="#ppt_x"/>
                                          </p:val>
                                        </p:tav>
                                      </p:tavLst>
                                    </p:anim>
                                    <p:anim calcmode="lin" valueType="num">
                                      <p:cBhvr additive="base">
                                        <p:cTn dur="500" fill="hold" id="43"/>
                                        <p:tgtEl>
                                          <p:spTgt spid="33821"/>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600"/>
                            </p:stCondLst>
                            <p:childTnLst>
                              <p:par>
                                <p:cTn fill="hold" id="45" nodeType="afterEffect" presetClass="entr" presetID="9" presetSubtype="0">
                                  <p:stCondLst>
                                    <p:cond delay="100"/>
                                  </p:stCondLst>
                                  <p:childTnLst>
                                    <p:set>
                                      <p:cBhvr>
                                        <p:cTn dur="1" fill="hold" id="46">
                                          <p:stCondLst>
                                            <p:cond delay="0"/>
                                          </p:stCondLst>
                                        </p:cTn>
                                        <p:tgtEl>
                                          <p:spTgt spid="33823"/>
                                        </p:tgtEl>
                                        <p:attrNameLst>
                                          <p:attrName>style.visibility</p:attrName>
                                        </p:attrNameLst>
                                      </p:cBhvr>
                                      <p:to>
                                        <p:strVal val="visible"/>
                                      </p:to>
                                    </p:set>
                                    <p:animEffect filter="dissolve" transition="in">
                                      <p:cBhvr>
                                        <p:cTn dur="500" id="47"/>
                                        <p:tgtEl>
                                          <p:spTgt spid="33823"/>
                                        </p:tgtEl>
                                      </p:cBhvr>
                                    </p:animEffect>
                                  </p:childTnLst>
                                </p:cTn>
                              </p:par>
                            </p:childTnLst>
                          </p:cTn>
                        </p:par>
                        <p:par>
                          <p:cTn fill="hold" id="48" nodeType="afterGroup">
                            <p:stCondLst>
                              <p:cond delay="6200"/>
                            </p:stCondLst>
                            <p:childTnLst>
                              <p:par>
                                <p:cTn fill="hold" grpId="0" id="49" nodeType="afterEffect" presetClass="entr" presetID="2" presetSubtype="2">
                                  <p:stCondLst>
                                    <p:cond delay="100"/>
                                  </p:stCondLst>
                                  <p:childTnLst>
                                    <p:set>
                                      <p:cBhvr>
                                        <p:cTn dur="1" fill="hold" id="50">
                                          <p:stCondLst>
                                            <p:cond delay="0"/>
                                          </p:stCondLst>
                                        </p:cTn>
                                        <p:tgtEl>
                                          <p:spTgt spid="33825"/>
                                        </p:tgtEl>
                                        <p:attrNameLst>
                                          <p:attrName>style.visibility</p:attrName>
                                        </p:attrNameLst>
                                      </p:cBhvr>
                                      <p:to>
                                        <p:strVal val="visible"/>
                                      </p:to>
                                    </p:set>
                                    <p:anim calcmode="lin" valueType="num">
                                      <p:cBhvr additive="base">
                                        <p:cTn dur="500" fill="hold" id="51"/>
                                        <p:tgtEl>
                                          <p:spTgt spid="33825"/>
                                        </p:tgtEl>
                                        <p:attrNameLst>
                                          <p:attrName>ppt_x</p:attrName>
                                        </p:attrNameLst>
                                      </p:cBhvr>
                                      <p:tavLst>
                                        <p:tav tm="0">
                                          <p:val>
                                            <p:strVal val="1+#ppt_w/2"/>
                                          </p:val>
                                        </p:tav>
                                        <p:tav tm="100000">
                                          <p:val>
                                            <p:strVal val="#ppt_x"/>
                                          </p:val>
                                        </p:tav>
                                      </p:tavLst>
                                    </p:anim>
                                    <p:anim calcmode="lin" valueType="num">
                                      <p:cBhvr additive="base">
                                        <p:cTn dur="500" fill="hold" id="52"/>
                                        <p:tgtEl>
                                          <p:spTgt spid="33825"/>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6800"/>
                            </p:stCondLst>
                            <p:childTnLst>
                              <p:par>
                                <p:cTn fill="hold" grpId="0" id="54" nodeType="afterEffect" presetClass="entr" presetID="2" presetSubtype="2">
                                  <p:stCondLst>
                                    <p:cond delay="0"/>
                                  </p:stCondLst>
                                  <p:childTnLst>
                                    <p:set>
                                      <p:cBhvr>
                                        <p:cTn dur="1" fill="hold" id="55">
                                          <p:stCondLst>
                                            <p:cond delay="0"/>
                                          </p:stCondLst>
                                        </p:cTn>
                                        <p:tgtEl>
                                          <p:spTgt spid="33824"/>
                                        </p:tgtEl>
                                        <p:attrNameLst>
                                          <p:attrName>style.visibility</p:attrName>
                                        </p:attrNameLst>
                                      </p:cBhvr>
                                      <p:to>
                                        <p:strVal val="visible"/>
                                      </p:to>
                                    </p:set>
                                    <p:anim calcmode="lin" valueType="num">
                                      <p:cBhvr additive="base">
                                        <p:cTn dur="500" fill="hold" id="56"/>
                                        <p:tgtEl>
                                          <p:spTgt spid="33824"/>
                                        </p:tgtEl>
                                        <p:attrNameLst>
                                          <p:attrName>ppt_x</p:attrName>
                                        </p:attrNameLst>
                                      </p:cBhvr>
                                      <p:tavLst>
                                        <p:tav tm="0">
                                          <p:val>
                                            <p:strVal val="1+#ppt_w/2"/>
                                          </p:val>
                                        </p:tav>
                                        <p:tav tm="100000">
                                          <p:val>
                                            <p:strVal val="#ppt_x"/>
                                          </p:val>
                                        </p:tav>
                                      </p:tavLst>
                                    </p:anim>
                                    <p:anim calcmode="lin" valueType="num">
                                      <p:cBhvr additive="base">
                                        <p:cTn dur="500" fill="hold" id="57"/>
                                        <p:tgtEl>
                                          <p:spTgt spid="33824"/>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7300"/>
                            </p:stCondLst>
                            <p:childTnLst>
                              <p:par>
                                <p:cTn fill="hold" id="59" nodeType="afterEffect" presetClass="entr" presetID="9" presetSubtype="0">
                                  <p:stCondLst>
                                    <p:cond delay="100"/>
                                  </p:stCondLst>
                                  <p:childTnLst>
                                    <p:set>
                                      <p:cBhvr>
                                        <p:cTn dur="1" fill="hold" id="60">
                                          <p:stCondLst>
                                            <p:cond delay="0"/>
                                          </p:stCondLst>
                                        </p:cTn>
                                        <p:tgtEl>
                                          <p:spTgt spid="33826"/>
                                        </p:tgtEl>
                                        <p:attrNameLst>
                                          <p:attrName>style.visibility</p:attrName>
                                        </p:attrNameLst>
                                      </p:cBhvr>
                                      <p:to>
                                        <p:strVal val="visible"/>
                                      </p:to>
                                    </p:set>
                                    <p:animEffect filter="dissolve" transition="in">
                                      <p:cBhvr>
                                        <p:cTn dur="500" id="61"/>
                                        <p:tgtEl>
                                          <p:spTgt spid="33826"/>
                                        </p:tgtEl>
                                      </p:cBhvr>
                                    </p:animEffect>
                                  </p:childTnLst>
                                </p:cTn>
                              </p:par>
                            </p:childTnLst>
                          </p:cTn>
                        </p:par>
                        <p:par>
                          <p:cTn fill="hold" id="62" nodeType="afterGroup">
                            <p:stCondLst>
                              <p:cond delay="7900"/>
                            </p:stCondLst>
                            <p:childTnLst>
                              <p:par>
                                <p:cTn fill="hold" grpId="0" id="63" nodeType="afterEffect" presetClass="entr" presetID="2" presetSubtype="2">
                                  <p:stCondLst>
                                    <p:cond delay="100"/>
                                  </p:stCondLst>
                                  <p:childTnLst>
                                    <p:set>
                                      <p:cBhvr>
                                        <p:cTn dur="1" fill="hold" id="64">
                                          <p:stCondLst>
                                            <p:cond delay="0"/>
                                          </p:stCondLst>
                                        </p:cTn>
                                        <p:tgtEl>
                                          <p:spTgt spid="33828"/>
                                        </p:tgtEl>
                                        <p:attrNameLst>
                                          <p:attrName>style.visibility</p:attrName>
                                        </p:attrNameLst>
                                      </p:cBhvr>
                                      <p:to>
                                        <p:strVal val="visible"/>
                                      </p:to>
                                    </p:set>
                                    <p:anim calcmode="lin" valueType="num">
                                      <p:cBhvr additive="base">
                                        <p:cTn dur="500" fill="hold" id="65"/>
                                        <p:tgtEl>
                                          <p:spTgt spid="33828"/>
                                        </p:tgtEl>
                                        <p:attrNameLst>
                                          <p:attrName>ppt_x</p:attrName>
                                        </p:attrNameLst>
                                      </p:cBhvr>
                                      <p:tavLst>
                                        <p:tav tm="0">
                                          <p:val>
                                            <p:strVal val="1+#ppt_w/2"/>
                                          </p:val>
                                        </p:tav>
                                        <p:tav tm="100000">
                                          <p:val>
                                            <p:strVal val="#ppt_x"/>
                                          </p:val>
                                        </p:tav>
                                      </p:tavLst>
                                    </p:anim>
                                    <p:anim calcmode="lin" valueType="num">
                                      <p:cBhvr additive="base">
                                        <p:cTn dur="500" fill="hold" id="66"/>
                                        <p:tgtEl>
                                          <p:spTgt spid="33828"/>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8500"/>
                            </p:stCondLst>
                            <p:childTnLst>
                              <p:par>
                                <p:cTn fill="hold" grpId="0" id="68" nodeType="afterEffect" presetClass="entr" presetID="2" presetSubtype="2">
                                  <p:stCondLst>
                                    <p:cond delay="0"/>
                                  </p:stCondLst>
                                  <p:childTnLst>
                                    <p:set>
                                      <p:cBhvr>
                                        <p:cTn dur="1" fill="hold" id="69">
                                          <p:stCondLst>
                                            <p:cond delay="0"/>
                                          </p:stCondLst>
                                        </p:cTn>
                                        <p:tgtEl>
                                          <p:spTgt spid="33827"/>
                                        </p:tgtEl>
                                        <p:attrNameLst>
                                          <p:attrName>style.visibility</p:attrName>
                                        </p:attrNameLst>
                                      </p:cBhvr>
                                      <p:to>
                                        <p:strVal val="visible"/>
                                      </p:to>
                                    </p:set>
                                    <p:anim calcmode="lin" valueType="num">
                                      <p:cBhvr additive="base">
                                        <p:cTn dur="500" fill="hold" id="70"/>
                                        <p:tgtEl>
                                          <p:spTgt spid="33827"/>
                                        </p:tgtEl>
                                        <p:attrNameLst>
                                          <p:attrName>ppt_x</p:attrName>
                                        </p:attrNameLst>
                                      </p:cBhvr>
                                      <p:tavLst>
                                        <p:tav tm="0">
                                          <p:val>
                                            <p:strVal val="1+#ppt_w/2"/>
                                          </p:val>
                                        </p:tav>
                                        <p:tav tm="100000">
                                          <p:val>
                                            <p:strVal val="#ppt_x"/>
                                          </p:val>
                                        </p:tav>
                                      </p:tavLst>
                                    </p:anim>
                                    <p:anim calcmode="lin" valueType="num">
                                      <p:cBhvr additive="base">
                                        <p:cTn dur="500" fill="hold" id="71"/>
                                        <p:tgtEl>
                                          <p:spTgt spid="33827"/>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9000"/>
                            </p:stCondLst>
                            <p:childTnLst>
                              <p:par>
                                <p:cTn fill="hold" id="73" nodeType="afterEffect" presetClass="entr" presetID="9" presetSubtype="0">
                                  <p:stCondLst>
                                    <p:cond delay="100"/>
                                  </p:stCondLst>
                                  <p:childTnLst>
                                    <p:set>
                                      <p:cBhvr>
                                        <p:cTn dur="1" fill="hold" id="74">
                                          <p:stCondLst>
                                            <p:cond delay="0"/>
                                          </p:stCondLst>
                                        </p:cTn>
                                        <p:tgtEl>
                                          <p:spTgt spid="33829"/>
                                        </p:tgtEl>
                                        <p:attrNameLst>
                                          <p:attrName>style.visibility</p:attrName>
                                        </p:attrNameLst>
                                      </p:cBhvr>
                                      <p:to>
                                        <p:strVal val="visible"/>
                                      </p:to>
                                    </p:set>
                                    <p:animEffect filter="dissolve" transition="in">
                                      <p:cBhvr>
                                        <p:cTn dur="500" id="75"/>
                                        <p:tgtEl>
                                          <p:spTgt spid="33829"/>
                                        </p:tgtEl>
                                      </p:cBhvr>
                                    </p:animEffect>
                                  </p:childTnLst>
                                </p:cTn>
                              </p:par>
                            </p:childTnLst>
                          </p:cTn>
                        </p:par>
                        <p:par>
                          <p:cTn fill="hold" id="76" nodeType="afterGroup">
                            <p:stCondLst>
                              <p:cond delay="9600"/>
                            </p:stCondLst>
                            <p:childTnLst>
                              <p:par>
                                <p:cTn fill="hold" grpId="0" id="77" nodeType="afterEffect" presetClass="entr" presetID="2" presetSubtype="8">
                                  <p:stCondLst>
                                    <p:cond delay="100"/>
                                  </p:stCondLst>
                                  <p:childTnLst>
                                    <p:set>
                                      <p:cBhvr>
                                        <p:cTn dur="1" fill="hold" id="78">
                                          <p:stCondLst>
                                            <p:cond delay="0"/>
                                          </p:stCondLst>
                                        </p:cTn>
                                        <p:tgtEl>
                                          <p:spTgt spid="33831"/>
                                        </p:tgtEl>
                                        <p:attrNameLst>
                                          <p:attrName>style.visibility</p:attrName>
                                        </p:attrNameLst>
                                      </p:cBhvr>
                                      <p:to>
                                        <p:strVal val="visible"/>
                                      </p:to>
                                    </p:set>
                                    <p:anim calcmode="lin" valueType="num">
                                      <p:cBhvr additive="base">
                                        <p:cTn dur="500" fill="hold" id="79"/>
                                        <p:tgtEl>
                                          <p:spTgt spid="33831"/>
                                        </p:tgtEl>
                                        <p:attrNameLst>
                                          <p:attrName>ppt_x</p:attrName>
                                        </p:attrNameLst>
                                      </p:cBhvr>
                                      <p:tavLst>
                                        <p:tav tm="0">
                                          <p:val>
                                            <p:strVal val="0-#ppt_w/2"/>
                                          </p:val>
                                        </p:tav>
                                        <p:tav tm="100000">
                                          <p:val>
                                            <p:strVal val="#ppt_x"/>
                                          </p:val>
                                        </p:tav>
                                      </p:tavLst>
                                    </p:anim>
                                    <p:anim calcmode="lin" valueType="num">
                                      <p:cBhvr additive="base">
                                        <p:cTn dur="500" fill="hold" id="80"/>
                                        <p:tgtEl>
                                          <p:spTgt spid="33831"/>
                                        </p:tgtEl>
                                        <p:attrNameLst>
                                          <p:attrName>ppt_y</p:attrName>
                                        </p:attrNameLst>
                                      </p:cBhvr>
                                      <p:tavLst>
                                        <p:tav tm="0">
                                          <p:val>
                                            <p:strVal val="#ppt_y"/>
                                          </p:val>
                                        </p:tav>
                                        <p:tav tm="100000">
                                          <p:val>
                                            <p:strVal val="#ppt_y"/>
                                          </p:val>
                                        </p:tav>
                                      </p:tavLst>
                                    </p:anim>
                                  </p:childTnLst>
                                </p:cTn>
                              </p:par>
                            </p:childTnLst>
                          </p:cTn>
                        </p:par>
                        <p:par>
                          <p:cTn fill="hold" id="81" nodeType="afterGroup">
                            <p:stCondLst>
                              <p:cond delay="10200"/>
                            </p:stCondLst>
                            <p:childTnLst>
                              <p:par>
                                <p:cTn fill="hold" grpId="0" id="82" nodeType="afterEffect" presetClass="entr" presetID="2" presetSubtype="8">
                                  <p:stCondLst>
                                    <p:cond delay="0"/>
                                  </p:stCondLst>
                                  <p:childTnLst>
                                    <p:set>
                                      <p:cBhvr>
                                        <p:cTn dur="1" fill="hold" id="83">
                                          <p:stCondLst>
                                            <p:cond delay="0"/>
                                          </p:stCondLst>
                                        </p:cTn>
                                        <p:tgtEl>
                                          <p:spTgt spid="33830"/>
                                        </p:tgtEl>
                                        <p:attrNameLst>
                                          <p:attrName>style.visibility</p:attrName>
                                        </p:attrNameLst>
                                      </p:cBhvr>
                                      <p:to>
                                        <p:strVal val="visible"/>
                                      </p:to>
                                    </p:set>
                                    <p:anim calcmode="lin" valueType="num">
                                      <p:cBhvr additive="base">
                                        <p:cTn dur="500" fill="hold" id="84"/>
                                        <p:tgtEl>
                                          <p:spTgt spid="33830"/>
                                        </p:tgtEl>
                                        <p:attrNameLst>
                                          <p:attrName>ppt_x</p:attrName>
                                        </p:attrNameLst>
                                      </p:cBhvr>
                                      <p:tavLst>
                                        <p:tav tm="0">
                                          <p:val>
                                            <p:strVal val="0-#ppt_w/2"/>
                                          </p:val>
                                        </p:tav>
                                        <p:tav tm="100000">
                                          <p:val>
                                            <p:strVal val="#ppt_x"/>
                                          </p:val>
                                        </p:tav>
                                      </p:tavLst>
                                    </p:anim>
                                    <p:anim calcmode="lin" valueType="num">
                                      <p:cBhvr additive="base">
                                        <p:cTn dur="500" fill="hold" id="85"/>
                                        <p:tgtEl>
                                          <p:spTgt spid="33830"/>
                                        </p:tgtEl>
                                        <p:attrNameLst>
                                          <p:attrName>ppt_y</p:attrName>
                                        </p:attrNameLst>
                                      </p:cBhvr>
                                      <p:tavLst>
                                        <p:tav tm="0">
                                          <p:val>
                                            <p:strVal val="#ppt_y"/>
                                          </p:val>
                                        </p:tav>
                                        <p:tav tm="100000">
                                          <p:val>
                                            <p:strVal val="#ppt_y"/>
                                          </p:val>
                                        </p:tav>
                                      </p:tavLst>
                                    </p:anim>
                                  </p:childTnLst>
                                </p:cTn>
                              </p:par>
                            </p:childTnLst>
                          </p:cTn>
                        </p:par>
                        <p:par>
                          <p:cTn fill="hold" id="86" nodeType="afterGroup">
                            <p:stCondLst>
                              <p:cond delay="10700"/>
                            </p:stCondLst>
                            <p:childTnLst>
                              <p:par>
                                <p:cTn fill="hold" id="87" nodeType="afterEffect" presetClass="entr" presetID="9" presetSubtype="0">
                                  <p:stCondLst>
                                    <p:cond delay="100"/>
                                  </p:stCondLst>
                                  <p:childTnLst>
                                    <p:set>
                                      <p:cBhvr>
                                        <p:cTn dur="1" fill="hold" id="88">
                                          <p:stCondLst>
                                            <p:cond delay="0"/>
                                          </p:stCondLst>
                                        </p:cTn>
                                        <p:tgtEl>
                                          <p:spTgt spid="33832"/>
                                        </p:tgtEl>
                                        <p:attrNameLst>
                                          <p:attrName>style.visibility</p:attrName>
                                        </p:attrNameLst>
                                      </p:cBhvr>
                                      <p:to>
                                        <p:strVal val="visible"/>
                                      </p:to>
                                    </p:set>
                                    <p:animEffect filter="dissolve" transition="in">
                                      <p:cBhvr>
                                        <p:cTn dur="500" id="89"/>
                                        <p:tgtEl>
                                          <p:spTgt spid="33832"/>
                                        </p:tgtEl>
                                      </p:cBhvr>
                                    </p:animEffect>
                                  </p:childTnLst>
                                </p:cTn>
                              </p:par>
                            </p:childTnLst>
                          </p:cTn>
                        </p:par>
                        <p:par>
                          <p:cTn fill="hold" id="90" nodeType="afterGroup">
                            <p:stCondLst>
                              <p:cond delay="11300"/>
                            </p:stCondLst>
                            <p:childTnLst>
                              <p:par>
                                <p:cTn fill="hold" grpId="0" id="91" nodeType="afterEffect" presetClass="entr" presetID="2" presetSubtype="8">
                                  <p:stCondLst>
                                    <p:cond delay="100"/>
                                  </p:stCondLst>
                                  <p:childTnLst>
                                    <p:set>
                                      <p:cBhvr>
                                        <p:cTn dur="1" fill="hold" id="92">
                                          <p:stCondLst>
                                            <p:cond delay="0"/>
                                          </p:stCondLst>
                                        </p:cTn>
                                        <p:tgtEl>
                                          <p:spTgt spid="33834"/>
                                        </p:tgtEl>
                                        <p:attrNameLst>
                                          <p:attrName>style.visibility</p:attrName>
                                        </p:attrNameLst>
                                      </p:cBhvr>
                                      <p:to>
                                        <p:strVal val="visible"/>
                                      </p:to>
                                    </p:set>
                                    <p:anim calcmode="lin" valueType="num">
                                      <p:cBhvr additive="base">
                                        <p:cTn dur="500" fill="hold" id="93"/>
                                        <p:tgtEl>
                                          <p:spTgt spid="33834"/>
                                        </p:tgtEl>
                                        <p:attrNameLst>
                                          <p:attrName>ppt_x</p:attrName>
                                        </p:attrNameLst>
                                      </p:cBhvr>
                                      <p:tavLst>
                                        <p:tav tm="0">
                                          <p:val>
                                            <p:strVal val="0-#ppt_w/2"/>
                                          </p:val>
                                        </p:tav>
                                        <p:tav tm="100000">
                                          <p:val>
                                            <p:strVal val="#ppt_x"/>
                                          </p:val>
                                        </p:tav>
                                      </p:tavLst>
                                    </p:anim>
                                    <p:anim calcmode="lin" valueType="num">
                                      <p:cBhvr additive="base">
                                        <p:cTn dur="500" fill="hold" id="94"/>
                                        <p:tgtEl>
                                          <p:spTgt spid="33834"/>
                                        </p:tgtEl>
                                        <p:attrNameLst>
                                          <p:attrName>ppt_y</p:attrName>
                                        </p:attrNameLst>
                                      </p:cBhvr>
                                      <p:tavLst>
                                        <p:tav tm="0">
                                          <p:val>
                                            <p:strVal val="#ppt_y"/>
                                          </p:val>
                                        </p:tav>
                                        <p:tav tm="100000">
                                          <p:val>
                                            <p:strVal val="#ppt_y"/>
                                          </p:val>
                                        </p:tav>
                                      </p:tavLst>
                                    </p:anim>
                                  </p:childTnLst>
                                </p:cTn>
                              </p:par>
                            </p:childTnLst>
                          </p:cTn>
                        </p:par>
                        <p:par>
                          <p:cTn fill="hold" id="95" nodeType="afterGroup">
                            <p:stCondLst>
                              <p:cond delay="11900"/>
                            </p:stCondLst>
                            <p:childTnLst>
                              <p:par>
                                <p:cTn fill="hold" grpId="0" id="96" nodeType="afterEffect" presetClass="entr" presetID="2" presetSubtype="8">
                                  <p:stCondLst>
                                    <p:cond delay="0"/>
                                  </p:stCondLst>
                                  <p:childTnLst>
                                    <p:set>
                                      <p:cBhvr>
                                        <p:cTn dur="1" fill="hold" id="97">
                                          <p:stCondLst>
                                            <p:cond delay="0"/>
                                          </p:stCondLst>
                                        </p:cTn>
                                        <p:tgtEl>
                                          <p:spTgt spid="33833"/>
                                        </p:tgtEl>
                                        <p:attrNameLst>
                                          <p:attrName>style.visibility</p:attrName>
                                        </p:attrNameLst>
                                      </p:cBhvr>
                                      <p:to>
                                        <p:strVal val="visible"/>
                                      </p:to>
                                    </p:set>
                                    <p:anim calcmode="lin" valueType="num">
                                      <p:cBhvr additive="base">
                                        <p:cTn dur="500" fill="hold" id="98"/>
                                        <p:tgtEl>
                                          <p:spTgt spid="33833"/>
                                        </p:tgtEl>
                                        <p:attrNameLst>
                                          <p:attrName>ppt_x</p:attrName>
                                        </p:attrNameLst>
                                      </p:cBhvr>
                                      <p:tavLst>
                                        <p:tav tm="0">
                                          <p:val>
                                            <p:strVal val="0-#ppt_w/2"/>
                                          </p:val>
                                        </p:tav>
                                        <p:tav tm="100000">
                                          <p:val>
                                            <p:strVal val="#ppt_x"/>
                                          </p:val>
                                        </p:tav>
                                      </p:tavLst>
                                    </p:anim>
                                    <p:anim calcmode="lin" valueType="num">
                                      <p:cBhvr additive="base">
                                        <p:cTn dur="500" fill="hold" id="99"/>
                                        <p:tgtEl>
                                          <p:spTgt spid="33833"/>
                                        </p:tgtEl>
                                        <p:attrNameLst>
                                          <p:attrName>ppt_y</p:attrName>
                                        </p:attrNameLst>
                                      </p:cBhvr>
                                      <p:tavLst>
                                        <p:tav tm="0">
                                          <p:val>
                                            <p:strVal val="#ppt_y"/>
                                          </p:val>
                                        </p:tav>
                                        <p:tav tm="100000">
                                          <p:val>
                                            <p:strVal val="#ppt_y"/>
                                          </p:val>
                                        </p:tav>
                                      </p:tavLst>
                                    </p:anim>
                                  </p:childTnLst>
                                </p:cTn>
                              </p:par>
                            </p:childTnLst>
                          </p:cTn>
                        </p:par>
                        <p:par>
                          <p:cTn fill="hold" id="100" nodeType="afterGroup">
                            <p:stCondLst>
                              <p:cond delay="12400"/>
                            </p:stCondLst>
                            <p:childTnLst>
                              <p:par>
                                <p:cTn fill="hold" id="101" nodeType="afterEffect" presetClass="entr" presetID="9" presetSubtype="0">
                                  <p:stCondLst>
                                    <p:cond delay="100"/>
                                  </p:stCondLst>
                                  <p:childTnLst>
                                    <p:set>
                                      <p:cBhvr>
                                        <p:cTn dur="1" fill="hold" id="102">
                                          <p:stCondLst>
                                            <p:cond delay="0"/>
                                          </p:stCondLst>
                                        </p:cTn>
                                        <p:tgtEl>
                                          <p:spTgt spid="33835"/>
                                        </p:tgtEl>
                                        <p:attrNameLst>
                                          <p:attrName>style.visibility</p:attrName>
                                        </p:attrNameLst>
                                      </p:cBhvr>
                                      <p:to>
                                        <p:strVal val="visible"/>
                                      </p:to>
                                    </p:set>
                                    <p:animEffect filter="dissolve" transition="in">
                                      <p:cBhvr>
                                        <p:cTn dur="500" id="103"/>
                                        <p:tgtEl>
                                          <p:spTgt spid="33835"/>
                                        </p:tgtEl>
                                      </p:cBhvr>
                                    </p:animEffect>
                                  </p:childTnLst>
                                </p:cTn>
                              </p:par>
                            </p:childTnLst>
                          </p:cTn>
                        </p:par>
                        <p:par>
                          <p:cTn fill="hold" id="104" nodeType="afterGroup">
                            <p:stCondLst>
                              <p:cond delay="13000"/>
                            </p:stCondLst>
                            <p:childTnLst>
                              <p:par>
                                <p:cTn fill="hold" grpId="0" id="105" nodeType="afterEffect" presetClass="entr" presetID="2" presetSubtype="8">
                                  <p:stCondLst>
                                    <p:cond delay="100"/>
                                  </p:stCondLst>
                                  <p:childTnLst>
                                    <p:set>
                                      <p:cBhvr>
                                        <p:cTn dur="1" fill="hold" id="106">
                                          <p:stCondLst>
                                            <p:cond delay="0"/>
                                          </p:stCondLst>
                                        </p:cTn>
                                        <p:tgtEl>
                                          <p:spTgt spid="33837"/>
                                        </p:tgtEl>
                                        <p:attrNameLst>
                                          <p:attrName>style.visibility</p:attrName>
                                        </p:attrNameLst>
                                      </p:cBhvr>
                                      <p:to>
                                        <p:strVal val="visible"/>
                                      </p:to>
                                    </p:set>
                                    <p:anim calcmode="lin" valueType="num">
                                      <p:cBhvr additive="base">
                                        <p:cTn dur="500" fill="hold" id="107"/>
                                        <p:tgtEl>
                                          <p:spTgt spid="33837"/>
                                        </p:tgtEl>
                                        <p:attrNameLst>
                                          <p:attrName>ppt_x</p:attrName>
                                        </p:attrNameLst>
                                      </p:cBhvr>
                                      <p:tavLst>
                                        <p:tav tm="0">
                                          <p:val>
                                            <p:strVal val="0-#ppt_w/2"/>
                                          </p:val>
                                        </p:tav>
                                        <p:tav tm="100000">
                                          <p:val>
                                            <p:strVal val="#ppt_x"/>
                                          </p:val>
                                        </p:tav>
                                      </p:tavLst>
                                    </p:anim>
                                    <p:anim calcmode="lin" valueType="num">
                                      <p:cBhvr additive="base">
                                        <p:cTn dur="500" fill="hold" id="108"/>
                                        <p:tgtEl>
                                          <p:spTgt spid="33837"/>
                                        </p:tgtEl>
                                        <p:attrNameLst>
                                          <p:attrName>ppt_y</p:attrName>
                                        </p:attrNameLst>
                                      </p:cBhvr>
                                      <p:tavLst>
                                        <p:tav tm="0">
                                          <p:val>
                                            <p:strVal val="#ppt_y"/>
                                          </p:val>
                                        </p:tav>
                                        <p:tav tm="100000">
                                          <p:val>
                                            <p:strVal val="#ppt_y"/>
                                          </p:val>
                                        </p:tav>
                                      </p:tavLst>
                                    </p:anim>
                                  </p:childTnLst>
                                </p:cTn>
                              </p:par>
                            </p:childTnLst>
                          </p:cTn>
                        </p:par>
                        <p:par>
                          <p:cTn fill="hold" id="109" nodeType="afterGroup">
                            <p:stCondLst>
                              <p:cond delay="13600"/>
                            </p:stCondLst>
                            <p:childTnLst>
                              <p:par>
                                <p:cTn fill="hold" grpId="0" id="110" nodeType="afterEffect" presetClass="entr" presetID="2" presetSubtype="8">
                                  <p:stCondLst>
                                    <p:cond delay="0"/>
                                  </p:stCondLst>
                                  <p:childTnLst>
                                    <p:set>
                                      <p:cBhvr>
                                        <p:cTn dur="1" fill="hold" id="111">
                                          <p:stCondLst>
                                            <p:cond delay="0"/>
                                          </p:stCondLst>
                                        </p:cTn>
                                        <p:tgtEl>
                                          <p:spTgt spid="33836"/>
                                        </p:tgtEl>
                                        <p:attrNameLst>
                                          <p:attrName>style.visibility</p:attrName>
                                        </p:attrNameLst>
                                      </p:cBhvr>
                                      <p:to>
                                        <p:strVal val="visible"/>
                                      </p:to>
                                    </p:set>
                                    <p:anim calcmode="lin" valueType="num">
                                      <p:cBhvr additive="base">
                                        <p:cTn dur="500" fill="hold" id="112"/>
                                        <p:tgtEl>
                                          <p:spTgt spid="33836"/>
                                        </p:tgtEl>
                                        <p:attrNameLst>
                                          <p:attrName>ppt_x</p:attrName>
                                        </p:attrNameLst>
                                      </p:cBhvr>
                                      <p:tavLst>
                                        <p:tav tm="0">
                                          <p:val>
                                            <p:strVal val="0-#ppt_w/2"/>
                                          </p:val>
                                        </p:tav>
                                        <p:tav tm="100000">
                                          <p:val>
                                            <p:strVal val="#ppt_x"/>
                                          </p:val>
                                        </p:tav>
                                      </p:tavLst>
                                    </p:anim>
                                    <p:anim calcmode="lin" valueType="num">
                                      <p:cBhvr additive="base">
                                        <p:cTn dur="500" fill="hold" id="113"/>
                                        <p:tgtEl>
                                          <p:spTgt spid="33836"/>
                                        </p:tgtEl>
                                        <p:attrNameLst>
                                          <p:attrName>ppt_y</p:attrName>
                                        </p:attrNameLst>
                                      </p:cBhvr>
                                      <p:tavLst>
                                        <p:tav tm="0">
                                          <p:val>
                                            <p:strVal val="#ppt_y"/>
                                          </p:val>
                                        </p:tav>
                                        <p:tav tm="100000">
                                          <p:val>
                                            <p:strVal val="#ppt_y"/>
                                          </p:val>
                                        </p:tav>
                                      </p:tavLst>
                                    </p:anim>
                                  </p:childTnLst>
                                </p:cTn>
                              </p:par>
                            </p:childTnLst>
                          </p:cTn>
                        </p:par>
                        <p:par>
                          <p:cTn fill="hold" id="114" nodeType="afterGroup">
                            <p:stCondLst>
                              <p:cond delay="14100"/>
                            </p:stCondLst>
                            <p:childTnLst>
                              <p:par>
                                <p:cTn fill="hold" id="115" nodeType="afterEffect" presetClass="entr" presetID="9" presetSubtype="0">
                                  <p:stCondLst>
                                    <p:cond delay="100"/>
                                  </p:stCondLst>
                                  <p:childTnLst>
                                    <p:set>
                                      <p:cBhvr>
                                        <p:cTn dur="1" fill="hold" id="116">
                                          <p:stCondLst>
                                            <p:cond delay="0"/>
                                          </p:stCondLst>
                                        </p:cTn>
                                        <p:tgtEl>
                                          <p:spTgt spid="33838"/>
                                        </p:tgtEl>
                                        <p:attrNameLst>
                                          <p:attrName>style.visibility</p:attrName>
                                        </p:attrNameLst>
                                      </p:cBhvr>
                                      <p:to>
                                        <p:strVal val="visible"/>
                                      </p:to>
                                    </p:set>
                                    <p:animEffect filter="dissolve" transition="in">
                                      <p:cBhvr>
                                        <p:cTn dur="500" id="117"/>
                                        <p:tgtEl>
                                          <p:spTgt spid="338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821"/>
      <p:bldP grpId="0" spid="33822"/>
      <p:bldP grpId="0" spid="33824"/>
      <p:bldP grpId="0" spid="33825"/>
      <p:bldP grpId="0" spid="33827"/>
      <p:bldP grpId="0" spid="33828"/>
      <p:bldP grpId="0" spid="33830"/>
      <p:bldP grpId="0" spid="33831"/>
      <p:bldP grpId="0" spid="33833"/>
      <p:bldP grpId="0" spid="33834"/>
      <p:bldP grpId="0" spid="33836"/>
      <p:bldP grpId="0" spid="3383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val="0"/>
              </a:ext>
            </a:extLst>
          </a:blip>
          <a:stretch>
            <a:fillRect/>
          </a:stretch>
        </p:blipFill>
        <p:spPr>
          <a:xfrm>
            <a:off x="2756806" y="2126103"/>
            <a:ext cx="3135994" cy="3212672"/>
          </a:xfrm>
          <a:prstGeom prst="rect">
            <a:avLst/>
          </a:prstGeom>
        </p:spPr>
      </p:pic>
      <p:sp>
        <p:nvSpPr>
          <p:cNvPr id="46" name="MH_Others_1"/>
          <p:cNvSpPr txBox="1"/>
          <p:nvPr>
            <p:custDataLst>
              <p:tags r:id="rId4"/>
            </p:custDataLst>
          </p:nvPr>
        </p:nvSpPr>
        <p:spPr>
          <a:xfrm>
            <a:off x="3568054" y="2153285"/>
            <a:ext cx="1513499" cy="2926080"/>
          </a:xfrm>
          <a:prstGeom prst="rect">
            <a:avLst/>
          </a:prstGeom>
          <a:noFill/>
        </p:spPr>
        <p:txBody>
          <a:bodyPr anchor="ctr" anchorCtr="0" bIns="0" lIns="0" rIns="0" rtlCol="0" tIns="0" wrap="square">
            <a:spAutoFit/>
          </a:bodyPr>
          <a:lstStyle/>
          <a:p>
            <a:pPr algn="ctr"/>
            <a:r>
              <a:rPr altLang="zh-CN" b="1" lang="en-US" smtClean="0" sz="4800">
                <a:solidFill>
                  <a:schemeClr val="accent5"/>
                </a:solidFill>
                <a:latin charset="0" panose="020b0604020202020204" pitchFamily="34" typeface="Arial"/>
                <a:ea charset="-122" panose="020b0503020204020204" pitchFamily="34" typeface="微软雅黑"/>
                <a:sym charset="0" panose="020b0604020202020204" pitchFamily="34" typeface="Arial"/>
              </a:rPr>
              <a:t>04</a:t>
            </a:r>
          </a:p>
          <a:p>
            <a:pPr algn="ctr"/>
            <a:r>
              <a:rPr altLang="zh-CN" b="1" lang="en-US" smtClean="0" sz="4800">
                <a:solidFill>
                  <a:schemeClr val="accent5"/>
                </a:solidFill>
                <a:latin charset="0" panose="020b0604020202020204" pitchFamily="34" typeface="Arial"/>
                <a:ea charset="-122" panose="020b0503020204020204" pitchFamily="34" typeface="微软雅黑"/>
                <a:sym charset="0" panose="020b0604020202020204" pitchFamily="34" typeface="Arial"/>
              </a:rPr>
              <a:t>CHAPTER</a:t>
            </a:r>
          </a:p>
        </p:txBody>
      </p:sp>
      <p:sp>
        <p:nvSpPr>
          <p:cNvPr id="10" name="矩形 9"/>
          <p:cNvSpPr/>
          <p:nvPr/>
        </p:nvSpPr>
        <p:spPr>
          <a:xfrm>
            <a:off x="6941601" y="3053648"/>
            <a:ext cx="3866873" cy="670560"/>
          </a:xfrm>
          <a:prstGeom prst="rect">
            <a:avLst/>
          </a:prstGeom>
        </p:spPr>
        <p:txBody>
          <a:bodyPr bIns="0" lIns="0" rIns="0" tIns="0" wrap="square">
            <a:spAutoFit/>
          </a:bodyPr>
          <a:lstStyle/>
          <a:p>
            <a:r>
              <a:rPr altLang="en-US" lang="zh-CN" smtClean="0" sz="44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此处添加标题</a:t>
            </a:r>
          </a:p>
        </p:txBody>
      </p:sp>
      <p:sp>
        <p:nvSpPr>
          <p:cNvPr id="11" name="TextBox 11"/>
          <p:cNvSpPr txBox="1"/>
          <p:nvPr/>
        </p:nvSpPr>
        <p:spPr>
          <a:xfrm>
            <a:off x="6871753" y="3852021"/>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2" name="TextBox 11"/>
          <p:cNvSpPr txBox="1"/>
          <p:nvPr/>
        </p:nvSpPr>
        <p:spPr>
          <a:xfrm>
            <a:off x="8729489" y="3852021"/>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3" name="TextBox 11"/>
          <p:cNvSpPr txBox="1"/>
          <p:nvPr/>
        </p:nvSpPr>
        <p:spPr>
          <a:xfrm>
            <a:off x="6871753" y="4168395"/>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4" name="TextBox 11"/>
          <p:cNvSpPr txBox="1"/>
          <p:nvPr/>
        </p:nvSpPr>
        <p:spPr>
          <a:xfrm>
            <a:off x="8729489" y="4168395"/>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Tree>
    <p:extLst>
      <p:ext uri="{BB962C8B-B14F-4D97-AF65-F5344CB8AC3E}">
        <p14:creationId val="31417931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heel(1)" transition="in">
                                      <p:cBhvr>
                                        <p:cTn dur="20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46"/>
                                        </p:tgtEl>
                                        <p:attrNameLst>
                                          <p:attrName>style.visibility</p:attrName>
                                        </p:attrNameLst>
                                      </p:cBhvr>
                                      <p:to>
                                        <p:strVal val="visible"/>
                                      </p:to>
                                    </p:set>
                                    <p:anim by="(-#ppt_w*2)" calcmode="lin" valueType="num">
                                      <p:cBhvr rctx="PPT">
                                        <p:cTn autoRev="1" dur="500" fill="hold" id="12">
                                          <p:stCondLst>
                                            <p:cond delay="0"/>
                                          </p:stCondLst>
                                        </p:cTn>
                                        <p:tgtEl>
                                          <p:spTgt spid="46"/>
                                        </p:tgtEl>
                                        <p:attrNameLst>
                                          <p:attrName>ppt_w</p:attrName>
                                        </p:attrNameLst>
                                      </p:cBhvr>
                                    </p:anim>
                                    <p:anim by="(#ppt_w*0.50)" calcmode="lin" valueType="num">
                                      <p:cBhvr>
                                        <p:cTn autoRev="1" decel="50000" dur="500" fill="hold" id="13">
                                          <p:stCondLst>
                                            <p:cond delay="0"/>
                                          </p:stCondLst>
                                        </p:cTn>
                                        <p:tgtEl>
                                          <p:spTgt spid="46"/>
                                        </p:tgtEl>
                                        <p:attrNameLst>
                                          <p:attrName>ppt_x</p:attrName>
                                        </p:attrNameLst>
                                      </p:cBhvr>
                                    </p:anim>
                                    <p:anim calcmode="lin" from="(-#ppt_h/2)" to="(#ppt_y)" valueType="num">
                                      <p:cBhvr>
                                        <p:cTn dur="1000" fill="hold" id="14">
                                          <p:stCondLst>
                                            <p:cond delay="0"/>
                                          </p:stCondLst>
                                        </p:cTn>
                                        <p:tgtEl>
                                          <p:spTgt spid="46"/>
                                        </p:tgtEl>
                                        <p:attrNameLst>
                                          <p:attrName>ppt_y</p:attrName>
                                        </p:attrNameLst>
                                      </p:cBhvr>
                                    </p:anim>
                                    <p:animRot by="21600000">
                                      <p:cBhvr>
                                        <p:cTn dur="1000" fill="hold" id="15">
                                          <p:stCondLst>
                                            <p:cond delay="0"/>
                                          </p:stCondLst>
                                        </p:cTn>
                                        <p:tgtEl>
                                          <p:spTgt spid="46"/>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3" presetSubtype="32">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p:cTn dur="500" fill="hold" id="20"/>
                                        <p:tgtEl>
                                          <p:spTgt spid="10"/>
                                        </p:tgtEl>
                                        <p:attrNameLst>
                                          <p:attrName>ppt_w</p:attrName>
                                        </p:attrNameLst>
                                      </p:cBhvr>
                                      <p:tavLst>
                                        <p:tav tm="0">
                                          <p:val>
                                            <p:strVal val="4*#ppt_w"/>
                                          </p:val>
                                        </p:tav>
                                        <p:tav tm="100000">
                                          <p:val>
                                            <p:strVal val="#ppt_w"/>
                                          </p:val>
                                        </p:tav>
                                      </p:tavLst>
                                    </p:anim>
                                    <p:anim calcmode="lin" valueType="num">
                                      <p:cBhvr>
                                        <p:cTn dur="500" fill="hold" id="21"/>
                                        <p:tgtEl>
                                          <p:spTgt spid="10"/>
                                        </p:tgtEl>
                                        <p:attrNameLst>
                                          <p:attrName>ppt_h</p:attrName>
                                        </p:attrNameLst>
                                      </p:cBhvr>
                                      <p:tavLst>
                                        <p:tav tm="0">
                                          <p:val>
                                            <p:strVal val="4*#ppt_h"/>
                                          </p:val>
                                        </p:tav>
                                        <p:tav tm="100000">
                                          <p:val>
                                            <p:strVal val="#ppt_h"/>
                                          </p:val>
                                        </p:tav>
                                      </p:tavLst>
                                    </p:anim>
                                  </p:childTnLst>
                                </p:cTn>
                              </p:par>
                            </p:childTnLst>
                          </p:cTn>
                        </p:par>
                        <p:par>
                          <p:cTn fill="hold" id="22" nodeType="afterGroup">
                            <p:stCondLst>
                              <p:cond delay="500"/>
                            </p:stCondLst>
                            <p:childTnLst>
                              <p:par>
                                <p:cTn fill="hold" grpId="0" id="23" nodeType="afterEffect" presetClass="entr" presetID="12" presetSubtype="8">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id="25"/>
                                        <p:tgtEl>
                                          <p:spTgt spid="11"/>
                                        </p:tgtEl>
                                        <p:attrNameLst>
                                          <p:attrName>ppt_x</p:attrName>
                                        </p:attrNameLst>
                                      </p:cBhvr>
                                      <p:tavLst>
                                        <p:tav tm="0">
                                          <p:val>
                                            <p:strVal val="#ppt_x-#ppt_w*1.125000"/>
                                          </p:val>
                                        </p:tav>
                                        <p:tav tm="100000">
                                          <p:val>
                                            <p:strVal val="#ppt_x"/>
                                          </p:val>
                                        </p:tav>
                                      </p:tavLst>
                                    </p:anim>
                                    <p:animEffect filter="wipe(right)" transition="in">
                                      <p:cBhvr>
                                        <p:cTn dur="500" id="26"/>
                                        <p:tgtEl>
                                          <p:spTgt spid="11"/>
                                        </p:tgtEl>
                                      </p:cBhvr>
                                    </p:animEffect>
                                  </p:childTnLst>
                                </p:cTn>
                              </p:par>
                            </p:childTnLst>
                          </p:cTn>
                        </p:par>
                        <p:par>
                          <p:cTn fill="hold" id="27" nodeType="afterGroup">
                            <p:stCondLst>
                              <p:cond delay="1000"/>
                            </p:stCondLst>
                            <p:childTnLst>
                              <p:par>
                                <p:cTn fill="hold" grpId="0" id="28" nodeType="afterEffect" presetClass="entr" presetID="12" presetSubtype="8">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id="30"/>
                                        <p:tgtEl>
                                          <p:spTgt spid="12"/>
                                        </p:tgtEl>
                                        <p:attrNameLst>
                                          <p:attrName>ppt_x</p:attrName>
                                        </p:attrNameLst>
                                      </p:cBhvr>
                                      <p:tavLst>
                                        <p:tav tm="0">
                                          <p:val>
                                            <p:strVal val="#ppt_x-#ppt_w*1.125000"/>
                                          </p:val>
                                        </p:tav>
                                        <p:tav tm="100000">
                                          <p:val>
                                            <p:strVal val="#ppt_x"/>
                                          </p:val>
                                        </p:tav>
                                      </p:tavLst>
                                    </p:anim>
                                    <p:animEffect filter="wipe(right)" transition="in">
                                      <p:cBhvr>
                                        <p:cTn dur="500" id="31"/>
                                        <p:tgtEl>
                                          <p:spTgt spid="12"/>
                                        </p:tgtEl>
                                      </p:cBhvr>
                                    </p:animEffect>
                                  </p:childTnLst>
                                </p:cTn>
                              </p:par>
                            </p:childTnLst>
                          </p:cTn>
                        </p:par>
                        <p:par>
                          <p:cTn fill="hold" id="32" nodeType="afterGroup">
                            <p:stCondLst>
                              <p:cond delay="1500"/>
                            </p:stCondLst>
                            <p:childTnLst>
                              <p:par>
                                <p:cTn fill="hold" grpId="0" id="33" nodeType="afterEffect" presetClass="entr" presetID="12" presetSubtype="8">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500" id="35"/>
                                        <p:tgtEl>
                                          <p:spTgt spid="13"/>
                                        </p:tgtEl>
                                        <p:attrNameLst>
                                          <p:attrName>ppt_x</p:attrName>
                                        </p:attrNameLst>
                                      </p:cBhvr>
                                      <p:tavLst>
                                        <p:tav tm="0">
                                          <p:val>
                                            <p:strVal val="#ppt_x-#ppt_w*1.125000"/>
                                          </p:val>
                                        </p:tav>
                                        <p:tav tm="100000">
                                          <p:val>
                                            <p:strVal val="#ppt_x"/>
                                          </p:val>
                                        </p:tav>
                                      </p:tavLst>
                                    </p:anim>
                                    <p:animEffect filter="wipe(right)" transition="in">
                                      <p:cBhvr>
                                        <p:cTn dur="500" id="36"/>
                                        <p:tgtEl>
                                          <p:spTgt spid="13"/>
                                        </p:tgtEl>
                                      </p:cBhvr>
                                    </p:animEffect>
                                  </p:childTnLst>
                                </p:cTn>
                              </p:par>
                            </p:childTnLst>
                          </p:cTn>
                        </p:par>
                        <p:par>
                          <p:cTn fill="hold" id="37" nodeType="afterGroup">
                            <p:stCondLst>
                              <p:cond delay="2000"/>
                            </p:stCondLst>
                            <p:childTnLst>
                              <p:par>
                                <p:cTn fill="hold" grpId="0" id="38" nodeType="afterEffect" presetClass="entr" presetID="12" presetSubtype="8">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id="40"/>
                                        <p:tgtEl>
                                          <p:spTgt spid="14"/>
                                        </p:tgtEl>
                                        <p:attrNameLst>
                                          <p:attrName>ppt_x</p:attrName>
                                        </p:attrNameLst>
                                      </p:cBhvr>
                                      <p:tavLst>
                                        <p:tav tm="0">
                                          <p:val>
                                            <p:strVal val="#ppt_x-#ppt_w*1.125000"/>
                                          </p:val>
                                        </p:tav>
                                        <p:tav tm="100000">
                                          <p:val>
                                            <p:strVal val="#ppt_x"/>
                                          </p:val>
                                        </p:tav>
                                      </p:tavLst>
                                    </p:anim>
                                    <p:animEffect filter="wipe(right)" transition="in">
                                      <p:cBhvr>
                                        <p:cTn dur="500" id="4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10"/>
      <p:bldP grpId="0" spid="11"/>
      <p:bldP grpId="0" spid="12"/>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Group 4"/>
          <p:cNvGrpSpPr>
            <a:grpSpLocks noChangeAspect="1"/>
          </p:cNvGrpSpPr>
          <p:nvPr/>
        </p:nvGrpSpPr>
        <p:grpSpPr>
          <a:xfrm>
            <a:off x="4316280" y="2793515"/>
            <a:ext cx="4249756" cy="3300520"/>
            <a:chOff x="2329" y="786"/>
            <a:chExt cx="3022" cy="2347"/>
          </a:xfrm>
        </p:grpSpPr>
        <p:sp>
          <p:nvSpPr>
            <p:cNvPr id="16" name="Freeform 5"/>
            <p:cNvSpPr/>
            <p:nvPr/>
          </p:nvSpPr>
          <p:spPr bwMode="auto">
            <a:xfrm>
              <a:off x="3462" y="1393"/>
              <a:ext cx="389" cy="1740"/>
            </a:xfrm>
            <a:custGeom>
              <a:gdLst>
                <a:gd fmla="*/ 0 w 164" name="T0"/>
                <a:gd fmla="*/ 1140 h 1222" name="T1"/>
                <a:gd fmla="*/ 0 w 164" name="T2"/>
                <a:gd fmla="*/ 1140 h 1222" name="T3"/>
                <a:gd fmla="*/ 82 w 164" name="T4"/>
                <a:gd fmla="*/ 1222 h 1222" name="T5"/>
                <a:gd fmla="*/ 82 w 164" name="T6"/>
                <a:gd fmla="*/ 1222 h 1222" name="T7"/>
                <a:gd fmla="*/ 164 w 164" name="T8"/>
                <a:gd fmla="*/ 1140 h 1222" name="T9"/>
                <a:gd fmla="*/ 164 w 164" name="T10"/>
                <a:gd fmla="*/ 1140 h 1222" name="T11"/>
                <a:gd fmla="*/ 164 w 164" name="T12"/>
                <a:gd fmla="*/ 0 h 1222" name="T13"/>
                <a:gd fmla="*/ 0 w 10000" name="connsiteX0"/>
                <a:gd fmla="*/ 5342 h 6013" name="connsiteY0"/>
                <a:gd fmla="*/ 0 w 10000" name="connsiteX1"/>
                <a:gd fmla="*/ 5342 h 6013" name="connsiteY1"/>
                <a:gd fmla="*/ 5000 w 10000" name="connsiteX2"/>
                <a:gd fmla="*/ 6013 h 6013" name="connsiteY2"/>
                <a:gd fmla="*/ 5000 w 10000" name="connsiteX3"/>
                <a:gd fmla="*/ 6013 h 6013" name="connsiteY3"/>
                <a:gd fmla="*/ 10000 w 10000" name="connsiteX4"/>
                <a:gd fmla="*/ 5342 h 6013" name="connsiteY4"/>
                <a:gd fmla="*/ 10000 w 10000" name="connsiteX5"/>
                <a:gd fmla="*/ 5342 h 6013" name="connsiteY5"/>
                <a:gd fmla="*/ 10000 w 10000" name="connsiteX6"/>
                <a:gd fmla="*/ 0 h 60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013" w="10000">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cap="rnd" w="101600">
              <a:solidFill>
                <a:srgbClr val="B3B3B3"/>
              </a:solidFill>
              <a:prstDash val="solid"/>
              <a:round/>
            </a:ln>
            <a:extLst>
              <a:ext uri="{909E8E84-426E-40dd-AFC4-6F175D3DCCD1}">
                <a14:hiddenFill>
                  <a:solidFill>
                    <a:srgbClr val="FFFFFF"/>
                  </a:solidFill>
                </a14:hiddenFill>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17" name="Freeform 6"/>
            <p:cNvSpPr/>
            <p:nvPr/>
          </p:nvSpPr>
          <p:spPr bwMode="auto">
            <a:xfrm>
              <a:off x="3841" y="786"/>
              <a:ext cx="1510" cy="1346"/>
            </a:xfrm>
            <a:custGeom>
              <a:gdLst>
                <a:gd fmla="*/ 0 w 638" name="T0"/>
                <a:gd fmla="*/ 0 h 568" name="T1"/>
                <a:gd fmla="*/ 0 w 638" name="T2"/>
                <a:gd fmla="*/ 568 h 568" name="T3"/>
                <a:gd fmla="*/ 159 w 638" name="T4"/>
                <a:gd fmla="*/ 484 h 568" name="T5"/>
                <a:gd fmla="*/ 319 w 638" name="T6"/>
                <a:gd fmla="*/ 568 h 568" name="T7"/>
                <a:gd fmla="*/ 479 w 638" name="T8"/>
                <a:gd fmla="*/ 484 h 568" name="T9"/>
                <a:gd fmla="*/ 638 w 638" name="T10"/>
                <a:gd fmla="*/ 567 h 568" name="T11"/>
                <a:gd fmla="*/ 0 w 638" name="T12"/>
                <a:gd fmla="*/ 0 h 568" name="T13"/>
              </a:gdLst>
              <a:cxnLst>
                <a:cxn ang="0">
                  <a:pos x="T0" y="T1"/>
                </a:cxn>
                <a:cxn ang="0">
                  <a:pos x="T2" y="T3"/>
                </a:cxn>
                <a:cxn ang="0">
                  <a:pos x="T4" y="T5"/>
                </a:cxn>
                <a:cxn ang="0">
                  <a:pos x="T6" y="T7"/>
                </a:cxn>
                <a:cxn ang="0">
                  <a:pos x="T8" y="T9"/>
                </a:cxn>
                <a:cxn ang="0">
                  <a:pos x="T10" y="T11"/>
                </a:cxn>
                <a:cxn ang="0">
                  <a:pos x="T12" y="T13"/>
                </a:cxn>
              </a:cxnLst>
              <a:rect b="b" l="0" r="r" t="0"/>
              <a:pathLst>
                <a:path h="568" w="63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18" name="Freeform 7"/>
            <p:cNvSpPr/>
            <p:nvPr/>
          </p:nvSpPr>
          <p:spPr bwMode="auto">
            <a:xfrm>
              <a:off x="2329" y="786"/>
              <a:ext cx="1512" cy="1346"/>
            </a:xfrm>
            <a:custGeom>
              <a:gdLst>
                <a:gd fmla="*/ 639 w 639" name="T0"/>
                <a:gd fmla="*/ 0 h 568" name="T1"/>
                <a:gd fmla="*/ 639 w 639" name="T2"/>
                <a:gd fmla="*/ 0 h 568" name="T3"/>
                <a:gd fmla="*/ 0 w 639" name="T4"/>
                <a:gd fmla="*/ 568 h 568" name="T5"/>
                <a:gd fmla="*/ 160 w 639" name="T6"/>
                <a:gd fmla="*/ 484 h 568" name="T7"/>
                <a:gd fmla="*/ 320 w 639" name="T8"/>
                <a:gd fmla="*/ 568 h 568" name="T9"/>
                <a:gd fmla="*/ 479 w 639" name="T10"/>
                <a:gd fmla="*/ 484 h 568" name="T11"/>
                <a:gd fmla="*/ 639 w 639" name="T12"/>
                <a:gd fmla="*/ 568 h 568" name="T13"/>
                <a:gd fmla="*/ 639 w 639" name="T14"/>
                <a:gd fmla="*/ 0 h 5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8" w="639">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19" name="Freeform 8"/>
            <p:cNvSpPr/>
            <p:nvPr/>
          </p:nvSpPr>
          <p:spPr bwMode="auto">
            <a:xfrm>
              <a:off x="3083" y="786"/>
              <a:ext cx="755" cy="1341"/>
            </a:xfrm>
            <a:custGeom>
              <a:gdLst>
                <a:gd fmla="*/ 161 w 319" name="T0"/>
                <a:gd fmla="*/ 484 h 566" name="T1"/>
                <a:gd fmla="*/ 319 w 319" name="T2"/>
                <a:gd fmla="*/ 565 h 566" name="T3"/>
                <a:gd fmla="*/ 319 w 319" name="T4"/>
                <a:gd fmla="*/ 0 h 566" name="T5"/>
                <a:gd fmla="*/ 317 w 319" name="T6"/>
                <a:gd fmla="*/ 0 h 566" name="T7"/>
                <a:gd fmla="*/ 0 w 319" name="T8"/>
                <a:gd fmla="*/ 565 h 566" name="T9"/>
                <a:gd fmla="*/ 0 w 319" name="T10"/>
                <a:gd fmla="*/ 566 h 566" name="T11"/>
                <a:gd fmla="*/ 5 w 319" name="T12"/>
                <a:gd fmla="*/ 564 h 566" name="T13"/>
                <a:gd fmla="*/ 161 w 319" name="T14"/>
                <a:gd fmla="*/ 484 h 56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6" w="319">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20" name="Freeform 9"/>
            <p:cNvSpPr/>
            <p:nvPr/>
          </p:nvSpPr>
          <p:spPr bwMode="auto">
            <a:xfrm>
              <a:off x="3838" y="786"/>
              <a:ext cx="755" cy="1346"/>
            </a:xfrm>
            <a:custGeom>
              <a:gdLst>
                <a:gd fmla="*/ 0 w 319" name="T0"/>
                <a:gd fmla="*/ 568 h 568" name="T1"/>
                <a:gd fmla="*/ 5 w 319" name="T2"/>
                <a:gd fmla="*/ 561 h 568" name="T3"/>
                <a:gd fmla="*/ 159 w 319" name="T4"/>
                <a:gd fmla="*/ 484 h 568" name="T5"/>
                <a:gd fmla="*/ 316 w 319" name="T6"/>
                <a:gd fmla="*/ 563 h 568" name="T7"/>
                <a:gd fmla="*/ 319 w 319" name="T8"/>
                <a:gd fmla="*/ 568 h 568" name="T9"/>
                <a:gd fmla="*/ 319 w 319" name="T10"/>
                <a:gd fmla="*/ 568 h 568" name="T11"/>
                <a:gd fmla="*/ 0 w 319" name="T12"/>
                <a:gd fmla="*/ 0 h 568" name="T13"/>
                <a:gd fmla="*/ 0 w 319" name="T14"/>
                <a:gd fmla="*/ 0 h 568" name="T15"/>
                <a:gd fmla="*/ 0 w 319" name="T16"/>
                <a:gd fmla="*/ 568 h 5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8" w="319">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grpSp>
      <p:sp>
        <p:nvSpPr>
          <p:cNvPr id="21" name="Text Placeholder 7"/>
          <p:cNvSpPr txBox="1"/>
          <p:nvPr/>
        </p:nvSpPr>
        <p:spPr>
          <a:xfrm>
            <a:off x="2819533" y="1987245"/>
            <a:ext cx="1368594" cy="357779"/>
          </a:xfrm>
          <a:prstGeom prst="rect">
            <a:avLst/>
          </a:prstGeom>
        </p:spPr>
        <p:txBody>
          <a:bodyPr anchor="t" bIns="103884" lIns="0" rIns="0" tIns="103884" vert="horz"/>
          <a:lstStyle>
            <a:lvl1pPr algn="r"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2" name="Text Placeholder 2"/>
          <p:cNvSpPr txBox="1"/>
          <p:nvPr/>
        </p:nvSpPr>
        <p:spPr>
          <a:xfrm>
            <a:off x="1811419" y="2443352"/>
            <a:ext cx="2376707" cy="628444"/>
          </a:xfrm>
          <a:prstGeom prst="rect">
            <a:avLst/>
          </a:prstGeom>
        </p:spPr>
        <p:txBody>
          <a:bodyPr bIns="0" lIns="0" rIns="0" tIns="0" vert="horz"/>
          <a:lstStyle>
            <a:lvl1pPr algn="r"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23" name="Rounded Rectangle 11"/>
          <p:cNvSpPr>
            <a:spLocks noChangeAspect="1"/>
          </p:cNvSpPr>
          <p:nvPr/>
        </p:nvSpPr>
        <p:spPr>
          <a:xfrm>
            <a:off x="4388846" y="2149280"/>
            <a:ext cx="759275" cy="760014"/>
          </a:xfrm>
          <a:prstGeom prst="roundRect">
            <a:avLst>
              <a:gd fmla="val 0"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24" name="Text Placeholder 7"/>
          <p:cNvSpPr txBox="1"/>
          <p:nvPr/>
        </p:nvSpPr>
        <p:spPr>
          <a:xfrm>
            <a:off x="4449727" y="2245549"/>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01</a:t>
            </a:r>
          </a:p>
        </p:txBody>
      </p:sp>
      <p:sp>
        <p:nvSpPr>
          <p:cNvPr id="25" name="Text Placeholder 7"/>
          <p:cNvSpPr txBox="1"/>
          <p:nvPr/>
        </p:nvSpPr>
        <p:spPr>
          <a:xfrm>
            <a:off x="8875276" y="1987245"/>
            <a:ext cx="1611069" cy="357779"/>
          </a:xfrm>
          <a:prstGeom prst="rect">
            <a:avLst/>
          </a:prstGeom>
        </p:spPr>
        <p:txBody>
          <a:bodyPr anchor="t"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6" name="Text Placeholder 2"/>
          <p:cNvSpPr txBox="1"/>
          <p:nvPr/>
        </p:nvSpPr>
        <p:spPr>
          <a:xfrm>
            <a:off x="8875276" y="2443352"/>
            <a:ext cx="2408641" cy="613930"/>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27" name="Rounded Rectangle 23"/>
          <p:cNvSpPr>
            <a:spLocks noChangeAspect="1"/>
          </p:cNvSpPr>
          <p:nvPr/>
        </p:nvSpPr>
        <p:spPr>
          <a:xfrm>
            <a:off x="7973944" y="2149280"/>
            <a:ext cx="759275" cy="760014"/>
          </a:xfrm>
          <a:prstGeom prst="roundRect">
            <a:avLst>
              <a:gd fmla="val 0" name="adj"/>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28" name="Text Placeholder 7"/>
          <p:cNvSpPr txBox="1"/>
          <p:nvPr/>
        </p:nvSpPr>
        <p:spPr>
          <a:xfrm>
            <a:off x="8034824" y="2245549"/>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02</a:t>
            </a:r>
          </a:p>
        </p:txBody>
      </p:sp>
      <p:sp>
        <p:nvSpPr>
          <p:cNvPr id="29" name="Text Placeholder 7"/>
          <p:cNvSpPr txBox="1"/>
          <p:nvPr/>
        </p:nvSpPr>
        <p:spPr>
          <a:xfrm>
            <a:off x="2819533" y="4938877"/>
            <a:ext cx="1368594" cy="357779"/>
          </a:xfrm>
          <a:prstGeom prst="rect">
            <a:avLst/>
          </a:prstGeom>
        </p:spPr>
        <p:txBody>
          <a:bodyPr anchor="t"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0" name="Text Placeholder 2"/>
          <p:cNvSpPr txBox="1"/>
          <p:nvPr/>
        </p:nvSpPr>
        <p:spPr>
          <a:xfrm>
            <a:off x="1811419" y="5394984"/>
            <a:ext cx="2376707" cy="628444"/>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lvl="0"/>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1" name="Rounded Rectangle 27"/>
          <p:cNvSpPr>
            <a:spLocks noChangeAspect="1"/>
          </p:cNvSpPr>
          <p:nvPr/>
        </p:nvSpPr>
        <p:spPr>
          <a:xfrm>
            <a:off x="4337374" y="5100912"/>
            <a:ext cx="759275" cy="760014"/>
          </a:xfrm>
          <a:prstGeom prst="roundRect">
            <a:avLst>
              <a:gd fmla="val 0" name="adj"/>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32" name="Text Placeholder 7"/>
          <p:cNvSpPr txBox="1"/>
          <p:nvPr/>
        </p:nvSpPr>
        <p:spPr>
          <a:xfrm>
            <a:off x="4398256" y="5197181"/>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03</a:t>
            </a:r>
          </a:p>
        </p:txBody>
      </p:sp>
      <p:sp>
        <p:nvSpPr>
          <p:cNvPr id="33" name="Text Placeholder 7"/>
          <p:cNvSpPr txBox="1"/>
          <p:nvPr/>
        </p:nvSpPr>
        <p:spPr>
          <a:xfrm>
            <a:off x="8869792" y="4938877"/>
            <a:ext cx="1611069" cy="357779"/>
          </a:xfrm>
          <a:prstGeom prst="rect">
            <a:avLst/>
          </a:prstGeom>
        </p:spPr>
        <p:txBody>
          <a:bodyPr anchor="t"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4" name="Text Placeholder 2"/>
          <p:cNvSpPr txBox="1"/>
          <p:nvPr/>
        </p:nvSpPr>
        <p:spPr>
          <a:xfrm>
            <a:off x="8869792" y="5394984"/>
            <a:ext cx="2408641" cy="613930"/>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5" name="Rounded Rectangle 16"/>
          <p:cNvSpPr>
            <a:spLocks noChangeAspect="1"/>
          </p:cNvSpPr>
          <p:nvPr/>
        </p:nvSpPr>
        <p:spPr>
          <a:xfrm>
            <a:off x="7973944" y="5100912"/>
            <a:ext cx="759275" cy="760014"/>
          </a:xfrm>
          <a:prstGeom prst="roundRect">
            <a:avLst>
              <a:gd fmla="val 0" name="adj"/>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Text Placeholder 7"/>
          <p:cNvSpPr txBox="1"/>
          <p:nvPr/>
        </p:nvSpPr>
        <p:spPr>
          <a:xfrm>
            <a:off x="8034824" y="5197181"/>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04</a:t>
            </a:r>
          </a:p>
        </p:txBody>
      </p:sp>
      <p:sp>
        <p:nvSpPr>
          <p:cNvPr id="37"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38"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3471057565"/>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00" id="7"/>
                                        <p:tgtEl>
                                          <p:spTgt spid="15"/>
                                        </p:tgtEl>
                                      </p:cBhvr>
                                    </p:animEffect>
                                  </p:childTnLst>
                                </p:cTn>
                              </p:par>
                              <p:par>
                                <p:cTn fill="hold" grpId="0" id="8" nodeType="withEffect" presetClass="entr" presetID="53" presetSubtype="0">
                                  <p:stCondLst>
                                    <p:cond delay="200"/>
                                  </p:stCondLst>
                                  <p:childTnLst>
                                    <p:set>
                                      <p:cBhvr>
                                        <p:cTn dur="1" fill="hold" id="9">
                                          <p:stCondLst>
                                            <p:cond delay="0"/>
                                          </p:stCondLst>
                                        </p:cTn>
                                        <p:tgtEl>
                                          <p:spTgt spid="21">
                                            <p:txEl>
                                              <p:pRg end="0" st="0"/>
                                            </p:txEl>
                                          </p:spTgt>
                                        </p:tgtEl>
                                        <p:attrNameLst>
                                          <p:attrName>style.visibility</p:attrName>
                                        </p:attrNameLst>
                                      </p:cBhvr>
                                      <p:to>
                                        <p:strVal val="visible"/>
                                      </p:to>
                                    </p:set>
                                    <p:anim calcmode="lin" valueType="num">
                                      <p:cBhvr>
                                        <p:cTn dur="500" fill="hold" id="10"/>
                                        <p:tgtEl>
                                          <p:spTgt spid="21">
                                            <p:txEl>
                                              <p:pRg end="0" st="0"/>
                                            </p:txEl>
                                          </p:spTgt>
                                        </p:tgtEl>
                                        <p:attrNameLst>
                                          <p:attrName>ppt_w</p:attrName>
                                        </p:attrNameLst>
                                      </p:cBhvr>
                                      <p:tavLst>
                                        <p:tav tm="0">
                                          <p:val>
                                            <p:fltVal val="0"/>
                                          </p:val>
                                        </p:tav>
                                        <p:tav tm="100000">
                                          <p:val>
                                            <p:strVal val="#ppt_w"/>
                                          </p:val>
                                        </p:tav>
                                      </p:tavLst>
                                    </p:anim>
                                    <p:anim calcmode="lin" valueType="num">
                                      <p:cBhvr>
                                        <p:cTn dur="500" fill="hold" id="11"/>
                                        <p:tgtEl>
                                          <p:spTgt spid="21">
                                            <p:txEl>
                                              <p:pRg end="0" st="0"/>
                                            </p:txEl>
                                          </p:spTgt>
                                        </p:tgtEl>
                                        <p:attrNameLst>
                                          <p:attrName>ppt_h</p:attrName>
                                        </p:attrNameLst>
                                      </p:cBhvr>
                                      <p:tavLst>
                                        <p:tav tm="0">
                                          <p:val>
                                            <p:fltVal val="0"/>
                                          </p:val>
                                        </p:tav>
                                        <p:tav tm="100000">
                                          <p:val>
                                            <p:strVal val="#ppt_h"/>
                                          </p:val>
                                        </p:tav>
                                      </p:tavLst>
                                    </p:anim>
                                    <p:animEffect filter="fade" transition="in">
                                      <p:cBhvr>
                                        <p:cTn dur="500" id="12"/>
                                        <p:tgtEl>
                                          <p:spTgt spid="21">
                                            <p:txEl>
                                              <p:pRg end="0" st="0"/>
                                            </p:txEl>
                                          </p:spTgt>
                                        </p:tgtEl>
                                      </p:cBhvr>
                                    </p:animEffect>
                                  </p:childTnLst>
                                </p:cTn>
                              </p:par>
                              <p:par>
                                <p:cTn fill="hold" grpId="0" id="13" nodeType="withEffect" presetClass="entr" presetID="23" presetSubtype="16">
                                  <p:stCondLst>
                                    <p:cond delay="200"/>
                                  </p:stCondLst>
                                  <p:childTnLst>
                                    <p:set>
                                      <p:cBhvr>
                                        <p:cTn dur="1" fill="hold" id="14">
                                          <p:stCondLst>
                                            <p:cond delay="0"/>
                                          </p:stCondLst>
                                        </p:cTn>
                                        <p:tgtEl>
                                          <p:spTgt spid="22">
                                            <p:txEl>
                                              <p:pRg end="0" st="0"/>
                                            </p:txEl>
                                          </p:spTgt>
                                        </p:tgtEl>
                                        <p:attrNameLst>
                                          <p:attrName>style.visibility</p:attrName>
                                        </p:attrNameLst>
                                      </p:cBhvr>
                                      <p:to>
                                        <p:strVal val="visible"/>
                                      </p:to>
                                    </p:set>
                                    <p:anim calcmode="lin" valueType="num">
                                      <p:cBhvr>
                                        <p:cTn dur="500" fill="hold" id="15"/>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16"/>
                                        <p:tgtEl>
                                          <p:spTgt spid="22">
                                            <p:txEl>
                                              <p:pRg end="0" st="0"/>
                                            </p:txEl>
                                          </p:spTgt>
                                        </p:tgtEl>
                                        <p:attrNameLst>
                                          <p:attrName>ppt_h</p:attrName>
                                        </p:attrNameLst>
                                      </p:cBhvr>
                                      <p:tavLst>
                                        <p:tav tm="0">
                                          <p:val>
                                            <p:fltVal val="0"/>
                                          </p:val>
                                        </p:tav>
                                        <p:tav tm="100000">
                                          <p:val>
                                            <p:strVal val="#ppt_h"/>
                                          </p:val>
                                        </p:tav>
                                      </p:tavLst>
                                    </p:anim>
                                  </p:childTnLst>
                                </p:cTn>
                              </p:par>
                              <p:par>
                                <p:cTn fill="hold" grpId="0" id="17" nodeType="withEffect" presetClass="entr" presetID="53" presetSubtype="0">
                                  <p:stCondLst>
                                    <p:cond delay="200"/>
                                  </p:stCondLst>
                                  <p:childTnLst>
                                    <p:set>
                                      <p:cBhvr>
                                        <p:cTn dur="1" fill="hold" id="18">
                                          <p:stCondLst>
                                            <p:cond delay="0"/>
                                          </p:stCondLst>
                                        </p:cTn>
                                        <p:tgtEl>
                                          <p:spTgt spid="23"/>
                                        </p:tgtEl>
                                        <p:attrNameLst>
                                          <p:attrName>style.visibility</p:attrName>
                                        </p:attrNameLst>
                                      </p:cBhvr>
                                      <p:to>
                                        <p:strVal val="visible"/>
                                      </p:to>
                                    </p:set>
                                    <p:anim calcmode="lin" valueType="num">
                                      <p:cBhvr>
                                        <p:cTn dur="500" fill="hold" id="19"/>
                                        <p:tgtEl>
                                          <p:spTgt spid="23"/>
                                        </p:tgtEl>
                                        <p:attrNameLst>
                                          <p:attrName>ppt_w</p:attrName>
                                        </p:attrNameLst>
                                      </p:cBhvr>
                                      <p:tavLst>
                                        <p:tav tm="0">
                                          <p:val>
                                            <p:fltVal val="0"/>
                                          </p:val>
                                        </p:tav>
                                        <p:tav tm="100000">
                                          <p:val>
                                            <p:strVal val="#ppt_w"/>
                                          </p:val>
                                        </p:tav>
                                      </p:tavLst>
                                    </p:anim>
                                    <p:anim calcmode="lin" valueType="num">
                                      <p:cBhvr>
                                        <p:cTn dur="500" fill="hold" id="20"/>
                                        <p:tgtEl>
                                          <p:spTgt spid="23"/>
                                        </p:tgtEl>
                                        <p:attrNameLst>
                                          <p:attrName>ppt_h</p:attrName>
                                        </p:attrNameLst>
                                      </p:cBhvr>
                                      <p:tavLst>
                                        <p:tav tm="0">
                                          <p:val>
                                            <p:fltVal val="0"/>
                                          </p:val>
                                        </p:tav>
                                        <p:tav tm="100000">
                                          <p:val>
                                            <p:strVal val="#ppt_h"/>
                                          </p:val>
                                        </p:tav>
                                      </p:tavLst>
                                    </p:anim>
                                    <p:animEffect filter="fade" transition="in">
                                      <p:cBhvr>
                                        <p:cTn dur="500" id="21"/>
                                        <p:tgtEl>
                                          <p:spTgt spid="23"/>
                                        </p:tgtEl>
                                      </p:cBhvr>
                                    </p:animEffect>
                                  </p:childTnLst>
                                </p:cTn>
                              </p:par>
                              <p:par>
                                <p:cTn fill="hold" grpId="0" id="22" nodeType="withEffect" presetClass="entr" presetID="53" presetSubtype="0">
                                  <p:stCondLst>
                                    <p:cond delay="200"/>
                                  </p:stCondLst>
                                  <p:childTnLst>
                                    <p:set>
                                      <p:cBhvr>
                                        <p:cTn dur="1" fill="hold" id="23">
                                          <p:stCondLst>
                                            <p:cond delay="0"/>
                                          </p:stCondLst>
                                        </p:cTn>
                                        <p:tgtEl>
                                          <p:spTgt spid="24">
                                            <p:txEl>
                                              <p:pRg end="0" st="0"/>
                                            </p:txEl>
                                          </p:spTgt>
                                        </p:tgtEl>
                                        <p:attrNameLst>
                                          <p:attrName>style.visibility</p:attrName>
                                        </p:attrNameLst>
                                      </p:cBhvr>
                                      <p:to>
                                        <p:strVal val="visible"/>
                                      </p:to>
                                    </p:set>
                                    <p:anim calcmode="lin" valueType="num">
                                      <p:cBhvr>
                                        <p:cTn dur="500" fill="hold" id="24"/>
                                        <p:tgtEl>
                                          <p:spTgt spid="24">
                                            <p:txEl>
                                              <p:pRg end="0" st="0"/>
                                            </p:txEl>
                                          </p:spTgt>
                                        </p:tgtEl>
                                        <p:attrNameLst>
                                          <p:attrName>ppt_w</p:attrName>
                                        </p:attrNameLst>
                                      </p:cBhvr>
                                      <p:tavLst>
                                        <p:tav tm="0">
                                          <p:val>
                                            <p:fltVal val="0"/>
                                          </p:val>
                                        </p:tav>
                                        <p:tav tm="100000">
                                          <p:val>
                                            <p:strVal val="#ppt_w"/>
                                          </p:val>
                                        </p:tav>
                                      </p:tavLst>
                                    </p:anim>
                                    <p:anim calcmode="lin" valueType="num">
                                      <p:cBhvr>
                                        <p:cTn dur="500" fill="hold" id="25"/>
                                        <p:tgtEl>
                                          <p:spTgt spid="24">
                                            <p:txEl>
                                              <p:pRg end="0" st="0"/>
                                            </p:txEl>
                                          </p:spTgt>
                                        </p:tgtEl>
                                        <p:attrNameLst>
                                          <p:attrName>ppt_h</p:attrName>
                                        </p:attrNameLst>
                                      </p:cBhvr>
                                      <p:tavLst>
                                        <p:tav tm="0">
                                          <p:val>
                                            <p:fltVal val="0"/>
                                          </p:val>
                                        </p:tav>
                                        <p:tav tm="100000">
                                          <p:val>
                                            <p:strVal val="#ppt_h"/>
                                          </p:val>
                                        </p:tav>
                                      </p:tavLst>
                                    </p:anim>
                                    <p:animEffect filter="fade" transition="in">
                                      <p:cBhvr>
                                        <p:cTn dur="500" id="26"/>
                                        <p:tgtEl>
                                          <p:spTgt spid="24">
                                            <p:txEl>
                                              <p:pRg end="0" st="0"/>
                                            </p:txEl>
                                          </p:spTgt>
                                        </p:tgtEl>
                                      </p:cBhvr>
                                    </p:animEffect>
                                  </p:childTnLst>
                                </p:cTn>
                              </p:par>
                              <p:par>
                                <p:cTn fill="hold" grpId="0" id="27" nodeType="withEffect" presetClass="entr" presetID="53" presetSubtype="0">
                                  <p:stCondLst>
                                    <p:cond delay="200"/>
                                  </p:stCondLst>
                                  <p:childTnLst>
                                    <p:set>
                                      <p:cBhvr>
                                        <p:cTn dur="1" fill="hold" id="28">
                                          <p:stCondLst>
                                            <p:cond delay="0"/>
                                          </p:stCondLst>
                                        </p:cTn>
                                        <p:tgtEl>
                                          <p:spTgt spid="25">
                                            <p:txEl>
                                              <p:pRg end="0" st="0"/>
                                            </p:txEl>
                                          </p:spTgt>
                                        </p:tgtEl>
                                        <p:attrNameLst>
                                          <p:attrName>style.visibility</p:attrName>
                                        </p:attrNameLst>
                                      </p:cBhvr>
                                      <p:to>
                                        <p:strVal val="visible"/>
                                      </p:to>
                                    </p:set>
                                    <p:anim calcmode="lin" valueType="num">
                                      <p:cBhvr>
                                        <p:cTn dur="500" fill="hold" id="29"/>
                                        <p:tgtEl>
                                          <p:spTgt spid="25">
                                            <p:txEl>
                                              <p:pRg end="0" st="0"/>
                                            </p:txEl>
                                          </p:spTgt>
                                        </p:tgtEl>
                                        <p:attrNameLst>
                                          <p:attrName>ppt_w</p:attrName>
                                        </p:attrNameLst>
                                      </p:cBhvr>
                                      <p:tavLst>
                                        <p:tav tm="0">
                                          <p:val>
                                            <p:fltVal val="0"/>
                                          </p:val>
                                        </p:tav>
                                        <p:tav tm="100000">
                                          <p:val>
                                            <p:strVal val="#ppt_w"/>
                                          </p:val>
                                        </p:tav>
                                      </p:tavLst>
                                    </p:anim>
                                    <p:anim calcmode="lin" valueType="num">
                                      <p:cBhvr>
                                        <p:cTn dur="500" fill="hold" id="30"/>
                                        <p:tgtEl>
                                          <p:spTgt spid="25">
                                            <p:txEl>
                                              <p:pRg end="0" st="0"/>
                                            </p:txEl>
                                          </p:spTgt>
                                        </p:tgtEl>
                                        <p:attrNameLst>
                                          <p:attrName>ppt_h</p:attrName>
                                        </p:attrNameLst>
                                      </p:cBhvr>
                                      <p:tavLst>
                                        <p:tav tm="0">
                                          <p:val>
                                            <p:fltVal val="0"/>
                                          </p:val>
                                        </p:tav>
                                        <p:tav tm="100000">
                                          <p:val>
                                            <p:strVal val="#ppt_h"/>
                                          </p:val>
                                        </p:tav>
                                      </p:tavLst>
                                    </p:anim>
                                    <p:animEffect filter="fade" transition="in">
                                      <p:cBhvr>
                                        <p:cTn dur="500" id="31"/>
                                        <p:tgtEl>
                                          <p:spTgt spid="25">
                                            <p:txEl>
                                              <p:pRg end="0" st="0"/>
                                            </p:txEl>
                                          </p:spTgt>
                                        </p:tgtEl>
                                      </p:cBhvr>
                                    </p:animEffect>
                                  </p:childTnLst>
                                </p:cTn>
                              </p:par>
                              <p:par>
                                <p:cTn fill="hold" grpId="0" id="32" nodeType="withEffect" presetClass="entr" presetID="23" presetSubtype="16">
                                  <p:stCondLst>
                                    <p:cond delay="200"/>
                                  </p:stCondLst>
                                  <p:childTnLst>
                                    <p:set>
                                      <p:cBhvr>
                                        <p:cTn dur="1" fill="hold" id="33">
                                          <p:stCondLst>
                                            <p:cond delay="0"/>
                                          </p:stCondLst>
                                        </p:cTn>
                                        <p:tgtEl>
                                          <p:spTgt spid="26">
                                            <p:txEl>
                                              <p:pRg end="0" st="0"/>
                                            </p:txEl>
                                          </p:spTgt>
                                        </p:tgtEl>
                                        <p:attrNameLst>
                                          <p:attrName>style.visibility</p:attrName>
                                        </p:attrNameLst>
                                      </p:cBhvr>
                                      <p:to>
                                        <p:strVal val="visible"/>
                                      </p:to>
                                    </p:set>
                                    <p:anim calcmode="lin" valueType="num">
                                      <p:cBhvr>
                                        <p:cTn dur="500" fill="hold" id="34"/>
                                        <p:tgtEl>
                                          <p:spTgt spid="26">
                                            <p:txEl>
                                              <p:pRg end="0" st="0"/>
                                            </p:txEl>
                                          </p:spTgt>
                                        </p:tgtEl>
                                        <p:attrNameLst>
                                          <p:attrName>ppt_w</p:attrName>
                                        </p:attrNameLst>
                                      </p:cBhvr>
                                      <p:tavLst>
                                        <p:tav tm="0">
                                          <p:val>
                                            <p:fltVal val="0"/>
                                          </p:val>
                                        </p:tav>
                                        <p:tav tm="100000">
                                          <p:val>
                                            <p:strVal val="#ppt_w"/>
                                          </p:val>
                                        </p:tav>
                                      </p:tavLst>
                                    </p:anim>
                                    <p:anim calcmode="lin" valueType="num">
                                      <p:cBhvr>
                                        <p:cTn dur="500" fill="hold" id="35"/>
                                        <p:tgtEl>
                                          <p:spTgt spid="26">
                                            <p:txEl>
                                              <p:pRg end="0" st="0"/>
                                            </p:txEl>
                                          </p:spTgt>
                                        </p:tgtEl>
                                        <p:attrNameLst>
                                          <p:attrName>ppt_h</p:attrName>
                                        </p:attrNameLst>
                                      </p:cBhvr>
                                      <p:tavLst>
                                        <p:tav tm="0">
                                          <p:val>
                                            <p:fltVal val="0"/>
                                          </p:val>
                                        </p:tav>
                                        <p:tav tm="100000">
                                          <p:val>
                                            <p:strVal val="#ppt_h"/>
                                          </p:val>
                                        </p:tav>
                                      </p:tavLst>
                                    </p:anim>
                                  </p:childTnLst>
                                </p:cTn>
                              </p:par>
                              <p:par>
                                <p:cTn fill="hold" grpId="0" id="36" nodeType="withEffect" presetClass="entr" presetID="53" presetSubtype="0">
                                  <p:stCondLst>
                                    <p:cond delay="200"/>
                                  </p:stCondLst>
                                  <p:childTnLst>
                                    <p:set>
                                      <p:cBhvr>
                                        <p:cTn dur="1" fill="hold" id="37">
                                          <p:stCondLst>
                                            <p:cond delay="0"/>
                                          </p:stCondLst>
                                        </p:cTn>
                                        <p:tgtEl>
                                          <p:spTgt spid="27"/>
                                        </p:tgtEl>
                                        <p:attrNameLst>
                                          <p:attrName>style.visibility</p:attrName>
                                        </p:attrNameLst>
                                      </p:cBhvr>
                                      <p:to>
                                        <p:strVal val="visible"/>
                                      </p:to>
                                    </p:set>
                                    <p:anim calcmode="lin" valueType="num">
                                      <p:cBhvr>
                                        <p:cTn dur="500" fill="hold" id="38"/>
                                        <p:tgtEl>
                                          <p:spTgt spid="27"/>
                                        </p:tgtEl>
                                        <p:attrNameLst>
                                          <p:attrName>ppt_w</p:attrName>
                                        </p:attrNameLst>
                                      </p:cBhvr>
                                      <p:tavLst>
                                        <p:tav tm="0">
                                          <p:val>
                                            <p:fltVal val="0"/>
                                          </p:val>
                                        </p:tav>
                                        <p:tav tm="100000">
                                          <p:val>
                                            <p:strVal val="#ppt_w"/>
                                          </p:val>
                                        </p:tav>
                                      </p:tavLst>
                                    </p:anim>
                                    <p:anim calcmode="lin" valueType="num">
                                      <p:cBhvr>
                                        <p:cTn dur="500" fill="hold" id="39"/>
                                        <p:tgtEl>
                                          <p:spTgt spid="27"/>
                                        </p:tgtEl>
                                        <p:attrNameLst>
                                          <p:attrName>ppt_h</p:attrName>
                                        </p:attrNameLst>
                                      </p:cBhvr>
                                      <p:tavLst>
                                        <p:tav tm="0">
                                          <p:val>
                                            <p:fltVal val="0"/>
                                          </p:val>
                                        </p:tav>
                                        <p:tav tm="100000">
                                          <p:val>
                                            <p:strVal val="#ppt_h"/>
                                          </p:val>
                                        </p:tav>
                                      </p:tavLst>
                                    </p:anim>
                                    <p:animEffect filter="fade" transition="in">
                                      <p:cBhvr>
                                        <p:cTn dur="500" id="40"/>
                                        <p:tgtEl>
                                          <p:spTgt spid="27"/>
                                        </p:tgtEl>
                                      </p:cBhvr>
                                    </p:animEffect>
                                  </p:childTnLst>
                                </p:cTn>
                              </p:par>
                              <p:par>
                                <p:cTn fill="hold" grpId="0" id="41" nodeType="withEffect" presetClass="entr" presetID="53" presetSubtype="0">
                                  <p:stCondLst>
                                    <p:cond delay="200"/>
                                  </p:stCondLst>
                                  <p:childTnLst>
                                    <p:set>
                                      <p:cBhvr>
                                        <p:cTn dur="1" fill="hold" id="42">
                                          <p:stCondLst>
                                            <p:cond delay="0"/>
                                          </p:stCondLst>
                                        </p:cTn>
                                        <p:tgtEl>
                                          <p:spTgt spid="28">
                                            <p:txEl>
                                              <p:pRg end="0" st="0"/>
                                            </p:txEl>
                                          </p:spTgt>
                                        </p:tgtEl>
                                        <p:attrNameLst>
                                          <p:attrName>style.visibility</p:attrName>
                                        </p:attrNameLst>
                                      </p:cBhvr>
                                      <p:to>
                                        <p:strVal val="visible"/>
                                      </p:to>
                                    </p:set>
                                    <p:anim calcmode="lin" valueType="num">
                                      <p:cBhvr>
                                        <p:cTn dur="500" fill="hold" id="43"/>
                                        <p:tgtEl>
                                          <p:spTgt spid="28">
                                            <p:txEl>
                                              <p:pRg end="0" st="0"/>
                                            </p:txEl>
                                          </p:spTgt>
                                        </p:tgtEl>
                                        <p:attrNameLst>
                                          <p:attrName>ppt_w</p:attrName>
                                        </p:attrNameLst>
                                      </p:cBhvr>
                                      <p:tavLst>
                                        <p:tav tm="0">
                                          <p:val>
                                            <p:fltVal val="0"/>
                                          </p:val>
                                        </p:tav>
                                        <p:tav tm="100000">
                                          <p:val>
                                            <p:strVal val="#ppt_w"/>
                                          </p:val>
                                        </p:tav>
                                      </p:tavLst>
                                    </p:anim>
                                    <p:anim calcmode="lin" valueType="num">
                                      <p:cBhvr>
                                        <p:cTn dur="500" fill="hold" id="44"/>
                                        <p:tgtEl>
                                          <p:spTgt spid="28">
                                            <p:txEl>
                                              <p:pRg end="0" st="0"/>
                                            </p:txEl>
                                          </p:spTgt>
                                        </p:tgtEl>
                                        <p:attrNameLst>
                                          <p:attrName>ppt_h</p:attrName>
                                        </p:attrNameLst>
                                      </p:cBhvr>
                                      <p:tavLst>
                                        <p:tav tm="0">
                                          <p:val>
                                            <p:fltVal val="0"/>
                                          </p:val>
                                        </p:tav>
                                        <p:tav tm="100000">
                                          <p:val>
                                            <p:strVal val="#ppt_h"/>
                                          </p:val>
                                        </p:tav>
                                      </p:tavLst>
                                    </p:anim>
                                    <p:animEffect filter="fade" transition="in">
                                      <p:cBhvr>
                                        <p:cTn dur="500" id="45"/>
                                        <p:tgtEl>
                                          <p:spTgt spid="28">
                                            <p:txEl>
                                              <p:pRg end="0" st="0"/>
                                            </p:txEl>
                                          </p:spTgt>
                                        </p:tgtEl>
                                      </p:cBhvr>
                                    </p:animEffect>
                                  </p:childTnLst>
                                </p:cTn>
                              </p:par>
                              <p:par>
                                <p:cTn fill="hold" grpId="0" id="46" nodeType="withEffect" presetClass="entr" presetID="53" presetSubtype="0">
                                  <p:stCondLst>
                                    <p:cond delay="200"/>
                                  </p:stCondLst>
                                  <p:childTnLst>
                                    <p:set>
                                      <p:cBhvr>
                                        <p:cTn dur="1" fill="hold" id="47">
                                          <p:stCondLst>
                                            <p:cond delay="0"/>
                                          </p:stCondLst>
                                        </p:cTn>
                                        <p:tgtEl>
                                          <p:spTgt spid="29">
                                            <p:txEl>
                                              <p:pRg end="0" st="0"/>
                                            </p:txEl>
                                          </p:spTgt>
                                        </p:tgtEl>
                                        <p:attrNameLst>
                                          <p:attrName>style.visibility</p:attrName>
                                        </p:attrNameLst>
                                      </p:cBhvr>
                                      <p:to>
                                        <p:strVal val="visible"/>
                                      </p:to>
                                    </p:set>
                                    <p:anim calcmode="lin" valueType="num">
                                      <p:cBhvr>
                                        <p:cTn dur="500" fill="hold" id="48"/>
                                        <p:tgtEl>
                                          <p:spTgt spid="29">
                                            <p:txEl>
                                              <p:pRg end="0" st="0"/>
                                            </p:txEl>
                                          </p:spTgt>
                                        </p:tgtEl>
                                        <p:attrNameLst>
                                          <p:attrName>ppt_w</p:attrName>
                                        </p:attrNameLst>
                                      </p:cBhvr>
                                      <p:tavLst>
                                        <p:tav tm="0">
                                          <p:val>
                                            <p:fltVal val="0"/>
                                          </p:val>
                                        </p:tav>
                                        <p:tav tm="100000">
                                          <p:val>
                                            <p:strVal val="#ppt_w"/>
                                          </p:val>
                                        </p:tav>
                                      </p:tavLst>
                                    </p:anim>
                                    <p:anim calcmode="lin" valueType="num">
                                      <p:cBhvr>
                                        <p:cTn dur="500" fill="hold" id="49"/>
                                        <p:tgtEl>
                                          <p:spTgt spid="29">
                                            <p:txEl>
                                              <p:pRg end="0" st="0"/>
                                            </p:txEl>
                                          </p:spTgt>
                                        </p:tgtEl>
                                        <p:attrNameLst>
                                          <p:attrName>ppt_h</p:attrName>
                                        </p:attrNameLst>
                                      </p:cBhvr>
                                      <p:tavLst>
                                        <p:tav tm="0">
                                          <p:val>
                                            <p:fltVal val="0"/>
                                          </p:val>
                                        </p:tav>
                                        <p:tav tm="100000">
                                          <p:val>
                                            <p:strVal val="#ppt_h"/>
                                          </p:val>
                                        </p:tav>
                                      </p:tavLst>
                                    </p:anim>
                                    <p:animEffect filter="fade" transition="in">
                                      <p:cBhvr>
                                        <p:cTn dur="500" id="50"/>
                                        <p:tgtEl>
                                          <p:spTgt spid="29">
                                            <p:txEl>
                                              <p:pRg end="0" st="0"/>
                                            </p:txEl>
                                          </p:spTgt>
                                        </p:tgtEl>
                                      </p:cBhvr>
                                    </p:animEffect>
                                  </p:childTnLst>
                                </p:cTn>
                              </p:par>
                              <p:par>
                                <p:cTn fill="hold" grpId="0" id="51" nodeType="withEffect" presetClass="entr" presetID="23" presetSubtype="16">
                                  <p:stCondLst>
                                    <p:cond delay="200"/>
                                  </p:stCondLst>
                                  <p:childTnLst>
                                    <p:set>
                                      <p:cBhvr>
                                        <p:cTn dur="1" fill="hold" id="52">
                                          <p:stCondLst>
                                            <p:cond delay="0"/>
                                          </p:stCondLst>
                                        </p:cTn>
                                        <p:tgtEl>
                                          <p:spTgt spid="30">
                                            <p:txEl>
                                              <p:pRg end="0" st="0"/>
                                            </p:txEl>
                                          </p:spTgt>
                                        </p:tgtEl>
                                        <p:attrNameLst>
                                          <p:attrName>style.visibility</p:attrName>
                                        </p:attrNameLst>
                                      </p:cBhvr>
                                      <p:to>
                                        <p:strVal val="visible"/>
                                      </p:to>
                                    </p:set>
                                    <p:anim calcmode="lin" valueType="num">
                                      <p:cBhvr>
                                        <p:cTn dur="500" fill="hold" id="53"/>
                                        <p:tgtEl>
                                          <p:spTgt spid="30">
                                            <p:txEl>
                                              <p:pRg end="0" st="0"/>
                                            </p:txEl>
                                          </p:spTgt>
                                        </p:tgtEl>
                                        <p:attrNameLst>
                                          <p:attrName>ppt_w</p:attrName>
                                        </p:attrNameLst>
                                      </p:cBhvr>
                                      <p:tavLst>
                                        <p:tav tm="0">
                                          <p:val>
                                            <p:fltVal val="0"/>
                                          </p:val>
                                        </p:tav>
                                        <p:tav tm="100000">
                                          <p:val>
                                            <p:strVal val="#ppt_w"/>
                                          </p:val>
                                        </p:tav>
                                      </p:tavLst>
                                    </p:anim>
                                    <p:anim calcmode="lin" valueType="num">
                                      <p:cBhvr>
                                        <p:cTn dur="500" fill="hold" id="54"/>
                                        <p:tgtEl>
                                          <p:spTgt spid="30">
                                            <p:txEl>
                                              <p:pRg end="0" st="0"/>
                                            </p:txEl>
                                          </p:spTgt>
                                        </p:tgtEl>
                                        <p:attrNameLst>
                                          <p:attrName>ppt_h</p:attrName>
                                        </p:attrNameLst>
                                      </p:cBhvr>
                                      <p:tavLst>
                                        <p:tav tm="0">
                                          <p:val>
                                            <p:fltVal val="0"/>
                                          </p:val>
                                        </p:tav>
                                        <p:tav tm="100000">
                                          <p:val>
                                            <p:strVal val="#ppt_h"/>
                                          </p:val>
                                        </p:tav>
                                      </p:tavLst>
                                    </p:anim>
                                  </p:childTnLst>
                                </p:cTn>
                              </p:par>
                              <p:par>
                                <p:cTn fill="hold" grpId="0" id="55" nodeType="withEffect" presetClass="entr" presetID="53" presetSubtype="0">
                                  <p:stCondLst>
                                    <p:cond delay="200"/>
                                  </p:stCondLst>
                                  <p:childTnLst>
                                    <p:set>
                                      <p:cBhvr>
                                        <p:cTn dur="1" fill="hold" id="56">
                                          <p:stCondLst>
                                            <p:cond delay="0"/>
                                          </p:stCondLst>
                                        </p:cTn>
                                        <p:tgtEl>
                                          <p:spTgt spid="31"/>
                                        </p:tgtEl>
                                        <p:attrNameLst>
                                          <p:attrName>style.visibility</p:attrName>
                                        </p:attrNameLst>
                                      </p:cBhvr>
                                      <p:to>
                                        <p:strVal val="visible"/>
                                      </p:to>
                                    </p:set>
                                    <p:anim calcmode="lin" valueType="num">
                                      <p:cBhvr>
                                        <p:cTn dur="500" fill="hold" id="57"/>
                                        <p:tgtEl>
                                          <p:spTgt spid="31"/>
                                        </p:tgtEl>
                                        <p:attrNameLst>
                                          <p:attrName>ppt_w</p:attrName>
                                        </p:attrNameLst>
                                      </p:cBhvr>
                                      <p:tavLst>
                                        <p:tav tm="0">
                                          <p:val>
                                            <p:fltVal val="0"/>
                                          </p:val>
                                        </p:tav>
                                        <p:tav tm="100000">
                                          <p:val>
                                            <p:strVal val="#ppt_w"/>
                                          </p:val>
                                        </p:tav>
                                      </p:tavLst>
                                    </p:anim>
                                    <p:anim calcmode="lin" valueType="num">
                                      <p:cBhvr>
                                        <p:cTn dur="500" fill="hold" id="58"/>
                                        <p:tgtEl>
                                          <p:spTgt spid="31"/>
                                        </p:tgtEl>
                                        <p:attrNameLst>
                                          <p:attrName>ppt_h</p:attrName>
                                        </p:attrNameLst>
                                      </p:cBhvr>
                                      <p:tavLst>
                                        <p:tav tm="0">
                                          <p:val>
                                            <p:fltVal val="0"/>
                                          </p:val>
                                        </p:tav>
                                        <p:tav tm="100000">
                                          <p:val>
                                            <p:strVal val="#ppt_h"/>
                                          </p:val>
                                        </p:tav>
                                      </p:tavLst>
                                    </p:anim>
                                    <p:animEffect filter="fade" transition="in">
                                      <p:cBhvr>
                                        <p:cTn dur="500" id="59"/>
                                        <p:tgtEl>
                                          <p:spTgt spid="31"/>
                                        </p:tgtEl>
                                      </p:cBhvr>
                                    </p:animEffect>
                                  </p:childTnLst>
                                </p:cTn>
                              </p:par>
                              <p:par>
                                <p:cTn fill="hold" grpId="0" id="60" nodeType="withEffect" presetClass="entr" presetID="53" presetSubtype="0">
                                  <p:stCondLst>
                                    <p:cond delay="200"/>
                                  </p:stCondLst>
                                  <p:childTnLst>
                                    <p:set>
                                      <p:cBhvr>
                                        <p:cTn dur="1" fill="hold" id="61">
                                          <p:stCondLst>
                                            <p:cond delay="0"/>
                                          </p:stCondLst>
                                        </p:cTn>
                                        <p:tgtEl>
                                          <p:spTgt spid="32">
                                            <p:txEl>
                                              <p:pRg end="0" st="0"/>
                                            </p:txEl>
                                          </p:spTgt>
                                        </p:tgtEl>
                                        <p:attrNameLst>
                                          <p:attrName>style.visibility</p:attrName>
                                        </p:attrNameLst>
                                      </p:cBhvr>
                                      <p:to>
                                        <p:strVal val="visible"/>
                                      </p:to>
                                    </p:set>
                                    <p:anim calcmode="lin" valueType="num">
                                      <p:cBhvr>
                                        <p:cTn dur="500" fill="hold" id="62"/>
                                        <p:tgtEl>
                                          <p:spTgt spid="32">
                                            <p:txEl>
                                              <p:pRg end="0" st="0"/>
                                            </p:txEl>
                                          </p:spTgt>
                                        </p:tgtEl>
                                        <p:attrNameLst>
                                          <p:attrName>ppt_w</p:attrName>
                                        </p:attrNameLst>
                                      </p:cBhvr>
                                      <p:tavLst>
                                        <p:tav tm="0">
                                          <p:val>
                                            <p:fltVal val="0"/>
                                          </p:val>
                                        </p:tav>
                                        <p:tav tm="100000">
                                          <p:val>
                                            <p:strVal val="#ppt_w"/>
                                          </p:val>
                                        </p:tav>
                                      </p:tavLst>
                                    </p:anim>
                                    <p:anim calcmode="lin" valueType="num">
                                      <p:cBhvr>
                                        <p:cTn dur="500" fill="hold" id="63"/>
                                        <p:tgtEl>
                                          <p:spTgt spid="32">
                                            <p:txEl>
                                              <p:pRg end="0" st="0"/>
                                            </p:txEl>
                                          </p:spTgt>
                                        </p:tgtEl>
                                        <p:attrNameLst>
                                          <p:attrName>ppt_h</p:attrName>
                                        </p:attrNameLst>
                                      </p:cBhvr>
                                      <p:tavLst>
                                        <p:tav tm="0">
                                          <p:val>
                                            <p:fltVal val="0"/>
                                          </p:val>
                                        </p:tav>
                                        <p:tav tm="100000">
                                          <p:val>
                                            <p:strVal val="#ppt_h"/>
                                          </p:val>
                                        </p:tav>
                                      </p:tavLst>
                                    </p:anim>
                                    <p:animEffect filter="fade" transition="in">
                                      <p:cBhvr>
                                        <p:cTn dur="500" id="64"/>
                                        <p:tgtEl>
                                          <p:spTgt spid="32">
                                            <p:txEl>
                                              <p:pRg end="0" st="0"/>
                                            </p:txEl>
                                          </p:spTgt>
                                        </p:tgtEl>
                                      </p:cBhvr>
                                    </p:animEffect>
                                  </p:childTnLst>
                                </p:cTn>
                              </p:par>
                              <p:par>
                                <p:cTn fill="hold" grpId="0" id="65" nodeType="withEffect" presetClass="entr" presetID="53" presetSubtype="0">
                                  <p:stCondLst>
                                    <p:cond delay="200"/>
                                  </p:stCondLst>
                                  <p:childTnLst>
                                    <p:set>
                                      <p:cBhvr>
                                        <p:cTn dur="1" fill="hold" id="66">
                                          <p:stCondLst>
                                            <p:cond delay="0"/>
                                          </p:stCondLst>
                                        </p:cTn>
                                        <p:tgtEl>
                                          <p:spTgt spid="33">
                                            <p:txEl>
                                              <p:pRg end="0" st="0"/>
                                            </p:txEl>
                                          </p:spTgt>
                                        </p:tgtEl>
                                        <p:attrNameLst>
                                          <p:attrName>style.visibility</p:attrName>
                                        </p:attrNameLst>
                                      </p:cBhvr>
                                      <p:to>
                                        <p:strVal val="visible"/>
                                      </p:to>
                                    </p:set>
                                    <p:anim calcmode="lin" valueType="num">
                                      <p:cBhvr>
                                        <p:cTn dur="500" fill="hold" id="67"/>
                                        <p:tgtEl>
                                          <p:spTgt spid="33">
                                            <p:txEl>
                                              <p:pRg end="0" st="0"/>
                                            </p:txEl>
                                          </p:spTgt>
                                        </p:tgtEl>
                                        <p:attrNameLst>
                                          <p:attrName>ppt_w</p:attrName>
                                        </p:attrNameLst>
                                      </p:cBhvr>
                                      <p:tavLst>
                                        <p:tav tm="0">
                                          <p:val>
                                            <p:fltVal val="0"/>
                                          </p:val>
                                        </p:tav>
                                        <p:tav tm="100000">
                                          <p:val>
                                            <p:strVal val="#ppt_w"/>
                                          </p:val>
                                        </p:tav>
                                      </p:tavLst>
                                    </p:anim>
                                    <p:anim calcmode="lin" valueType="num">
                                      <p:cBhvr>
                                        <p:cTn dur="500" fill="hold" id="68"/>
                                        <p:tgtEl>
                                          <p:spTgt spid="33">
                                            <p:txEl>
                                              <p:pRg end="0" st="0"/>
                                            </p:txEl>
                                          </p:spTgt>
                                        </p:tgtEl>
                                        <p:attrNameLst>
                                          <p:attrName>ppt_h</p:attrName>
                                        </p:attrNameLst>
                                      </p:cBhvr>
                                      <p:tavLst>
                                        <p:tav tm="0">
                                          <p:val>
                                            <p:fltVal val="0"/>
                                          </p:val>
                                        </p:tav>
                                        <p:tav tm="100000">
                                          <p:val>
                                            <p:strVal val="#ppt_h"/>
                                          </p:val>
                                        </p:tav>
                                      </p:tavLst>
                                    </p:anim>
                                    <p:animEffect filter="fade" transition="in">
                                      <p:cBhvr>
                                        <p:cTn dur="500" id="69"/>
                                        <p:tgtEl>
                                          <p:spTgt spid="33">
                                            <p:txEl>
                                              <p:pRg end="0" st="0"/>
                                            </p:txEl>
                                          </p:spTgt>
                                        </p:tgtEl>
                                      </p:cBhvr>
                                    </p:animEffect>
                                  </p:childTnLst>
                                </p:cTn>
                              </p:par>
                              <p:par>
                                <p:cTn fill="hold" grpId="0" id="70" nodeType="withEffect" presetClass="entr" presetID="23" presetSubtype="16">
                                  <p:stCondLst>
                                    <p:cond delay="200"/>
                                  </p:stCondLst>
                                  <p:childTnLst>
                                    <p:set>
                                      <p:cBhvr>
                                        <p:cTn dur="1" fill="hold" id="71">
                                          <p:stCondLst>
                                            <p:cond delay="0"/>
                                          </p:stCondLst>
                                        </p:cTn>
                                        <p:tgtEl>
                                          <p:spTgt spid="34">
                                            <p:txEl>
                                              <p:pRg end="0" st="0"/>
                                            </p:txEl>
                                          </p:spTgt>
                                        </p:tgtEl>
                                        <p:attrNameLst>
                                          <p:attrName>style.visibility</p:attrName>
                                        </p:attrNameLst>
                                      </p:cBhvr>
                                      <p:to>
                                        <p:strVal val="visible"/>
                                      </p:to>
                                    </p:set>
                                    <p:anim calcmode="lin" valueType="num">
                                      <p:cBhvr>
                                        <p:cTn dur="500" fill="hold" id="72"/>
                                        <p:tgtEl>
                                          <p:spTgt spid="34">
                                            <p:txEl>
                                              <p:pRg end="0" st="0"/>
                                            </p:txEl>
                                          </p:spTgt>
                                        </p:tgtEl>
                                        <p:attrNameLst>
                                          <p:attrName>ppt_w</p:attrName>
                                        </p:attrNameLst>
                                      </p:cBhvr>
                                      <p:tavLst>
                                        <p:tav tm="0">
                                          <p:val>
                                            <p:fltVal val="0"/>
                                          </p:val>
                                        </p:tav>
                                        <p:tav tm="100000">
                                          <p:val>
                                            <p:strVal val="#ppt_w"/>
                                          </p:val>
                                        </p:tav>
                                      </p:tavLst>
                                    </p:anim>
                                    <p:anim calcmode="lin" valueType="num">
                                      <p:cBhvr>
                                        <p:cTn dur="500" fill="hold" id="73"/>
                                        <p:tgtEl>
                                          <p:spTgt spid="34">
                                            <p:txEl>
                                              <p:pRg end="0" st="0"/>
                                            </p:txEl>
                                          </p:spTgt>
                                        </p:tgtEl>
                                        <p:attrNameLst>
                                          <p:attrName>ppt_h</p:attrName>
                                        </p:attrNameLst>
                                      </p:cBhvr>
                                      <p:tavLst>
                                        <p:tav tm="0">
                                          <p:val>
                                            <p:fltVal val="0"/>
                                          </p:val>
                                        </p:tav>
                                        <p:tav tm="100000">
                                          <p:val>
                                            <p:strVal val="#ppt_h"/>
                                          </p:val>
                                        </p:tav>
                                      </p:tavLst>
                                    </p:anim>
                                  </p:childTnLst>
                                </p:cTn>
                              </p:par>
                              <p:par>
                                <p:cTn fill="hold" grpId="0" id="74" nodeType="withEffect" presetClass="entr" presetID="53" presetSubtype="0">
                                  <p:stCondLst>
                                    <p:cond delay="200"/>
                                  </p:stCondLst>
                                  <p:childTnLst>
                                    <p:set>
                                      <p:cBhvr>
                                        <p:cTn dur="1" fill="hold" id="75">
                                          <p:stCondLst>
                                            <p:cond delay="0"/>
                                          </p:stCondLst>
                                        </p:cTn>
                                        <p:tgtEl>
                                          <p:spTgt spid="35"/>
                                        </p:tgtEl>
                                        <p:attrNameLst>
                                          <p:attrName>style.visibility</p:attrName>
                                        </p:attrNameLst>
                                      </p:cBhvr>
                                      <p:to>
                                        <p:strVal val="visible"/>
                                      </p:to>
                                    </p:set>
                                    <p:anim calcmode="lin" valueType="num">
                                      <p:cBhvr>
                                        <p:cTn dur="500" fill="hold" id="76"/>
                                        <p:tgtEl>
                                          <p:spTgt spid="35"/>
                                        </p:tgtEl>
                                        <p:attrNameLst>
                                          <p:attrName>ppt_w</p:attrName>
                                        </p:attrNameLst>
                                      </p:cBhvr>
                                      <p:tavLst>
                                        <p:tav tm="0">
                                          <p:val>
                                            <p:fltVal val="0"/>
                                          </p:val>
                                        </p:tav>
                                        <p:tav tm="100000">
                                          <p:val>
                                            <p:strVal val="#ppt_w"/>
                                          </p:val>
                                        </p:tav>
                                      </p:tavLst>
                                    </p:anim>
                                    <p:anim calcmode="lin" valueType="num">
                                      <p:cBhvr>
                                        <p:cTn dur="500" fill="hold" id="77"/>
                                        <p:tgtEl>
                                          <p:spTgt spid="35"/>
                                        </p:tgtEl>
                                        <p:attrNameLst>
                                          <p:attrName>ppt_h</p:attrName>
                                        </p:attrNameLst>
                                      </p:cBhvr>
                                      <p:tavLst>
                                        <p:tav tm="0">
                                          <p:val>
                                            <p:fltVal val="0"/>
                                          </p:val>
                                        </p:tav>
                                        <p:tav tm="100000">
                                          <p:val>
                                            <p:strVal val="#ppt_h"/>
                                          </p:val>
                                        </p:tav>
                                      </p:tavLst>
                                    </p:anim>
                                    <p:animEffect filter="fade" transition="in">
                                      <p:cBhvr>
                                        <p:cTn dur="500" id="78"/>
                                        <p:tgtEl>
                                          <p:spTgt spid="35"/>
                                        </p:tgtEl>
                                      </p:cBhvr>
                                    </p:animEffect>
                                  </p:childTnLst>
                                </p:cTn>
                              </p:par>
                              <p:par>
                                <p:cTn fill="hold" grpId="0" id="79" nodeType="withEffect" presetClass="entr" presetID="53" presetSubtype="0">
                                  <p:stCondLst>
                                    <p:cond delay="200"/>
                                  </p:stCondLst>
                                  <p:childTnLst>
                                    <p:set>
                                      <p:cBhvr>
                                        <p:cTn dur="1" fill="hold" id="80">
                                          <p:stCondLst>
                                            <p:cond delay="0"/>
                                          </p:stCondLst>
                                        </p:cTn>
                                        <p:tgtEl>
                                          <p:spTgt spid="36">
                                            <p:txEl>
                                              <p:pRg end="0" st="0"/>
                                            </p:txEl>
                                          </p:spTgt>
                                        </p:tgtEl>
                                        <p:attrNameLst>
                                          <p:attrName>style.visibility</p:attrName>
                                        </p:attrNameLst>
                                      </p:cBhvr>
                                      <p:to>
                                        <p:strVal val="visible"/>
                                      </p:to>
                                    </p:set>
                                    <p:anim calcmode="lin" valueType="num">
                                      <p:cBhvr>
                                        <p:cTn dur="500" fill="hold" id="81"/>
                                        <p:tgtEl>
                                          <p:spTgt spid="36">
                                            <p:txEl>
                                              <p:pRg end="0" st="0"/>
                                            </p:txEl>
                                          </p:spTgt>
                                        </p:tgtEl>
                                        <p:attrNameLst>
                                          <p:attrName>ppt_w</p:attrName>
                                        </p:attrNameLst>
                                      </p:cBhvr>
                                      <p:tavLst>
                                        <p:tav tm="0">
                                          <p:val>
                                            <p:fltVal val="0"/>
                                          </p:val>
                                        </p:tav>
                                        <p:tav tm="100000">
                                          <p:val>
                                            <p:strVal val="#ppt_w"/>
                                          </p:val>
                                        </p:tav>
                                      </p:tavLst>
                                    </p:anim>
                                    <p:anim calcmode="lin" valueType="num">
                                      <p:cBhvr>
                                        <p:cTn dur="500" fill="hold" id="82"/>
                                        <p:tgtEl>
                                          <p:spTgt spid="36">
                                            <p:txEl>
                                              <p:pRg end="0" st="0"/>
                                            </p:txEl>
                                          </p:spTgt>
                                        </p:tgtEl>
                                        <p:attrNameLst>
                                          <p:attrName>ppt_h</p:attrName>
                                        </p:attrNameLst>
                                      </p:cBhvr>
                                      <p:tavLst>
                                        <p:tav tm="0">
                                          <p:val>
                                            <p:fltVal val="0"/>
                                          </p:val>
                                        </p:tav>
                                        <p:tav tm="100000">
                                          <p:val>
                                            <p:strVal val="#ppt_h"/>
                                          </p:val>
                                        </p:tav>
                                      </p:tavLst>
                                    </p:anim>
                                    <p:animEffect filter="fade" transition="in">
                                      <p:cBhvr>
                                        <p:cTn dur="500" id="83"/>
                                        <p:tgtEl>
                                          <p:spTgt spid="3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1"/>
      <p:bldP build="p" grpId="0" spid="22"/>
      <p:bldP grpId="0" spid="23"/>
      <p:bldP build="p" grpId="0" spid="24"/>
      <p:bldP build="p" grpId="0" spid="25"/>
      <p:bldP build="p" grpId="0" spid="26"/>
      <p:bldP grpId="0" spid="27"/>
      <p:bldP build="p" grpId="0" spid="28"/>
      <p:bldP build="p" grpId="0" spid="29"/>
      <p:bldP build="p" grpId="0" spid="30"/>
      <p:bldP grpId="0" spid="31"/>
      <p:bldP build="p" grpId="0" spid="32"/>
      <p:bldP build="p" grpId="0" spid="33"/>
      <p:bldP build="p" grpId="0" spid="34"/>
      <p:bldP grpId="0" spid="35"/>
      <p:bldP build="p" grpId="0" spid="3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val="0"/>
              </a:ext>
            </a:extLst>
          </a:blip>
          <a:stretch>
            <a:fillRect/>
          </a:stretch>
        </p:blipFill>
        <p:spPr>
          <a:xfrm>
            <a:off x="1990711" y="1513122"/>
            <a:ext cx="4200072" cy="4220928"/>
          </a:xfrm>
          <a:prstGeom prst="rect">
            <a:avLst/>
          </a:prstGeom>
        </p:spPr>
      </p:pic>
      <p:sp>
        <p:nvSpPr>
          <p:cNvPr id="20" name="MH_Number_1"/>
          <p:cNvSpPr/>
          <p:nvPr>
            <p:custDataLst>
              <p:tags r:id="rId4"/>
            </p:custDataLst>
          </p:nvPr>
        </p:nvSpPr>
        <p:spPr>
          <a:xfrm>
            <a:off x="7555357" y="2205757"/>
            <a:ext cx="379667" cy="379667"/>
          </a:xfrm>
          <a:prstGeom prst="ellipse">
            <a:avLst/>
          </a:prstGeom>
          <a:solidFill>
            <a:schemeClr val="accent1"/>
          </a:solidFill>
          <a:ln w="28575">
            <a:solidFill>
              <a:schemeClr val="bg1"/>
            </a:solidFill>
          </a:ln>
          <a:effectLst>
            <a:outerShdw algn="tl" blurRad="2032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Autofit/>
          </a:bodyPr>
          <a:lstStyle/>
          <a:p>
            <a:pPr algn="ctr"/>
            <a:r>
              <a:rPr altLang="zh-CN" b="1" lang="en-US" sz="2109">
                <a:solidFill>
                  <a:schemeClr val="bg1"/>
                </a:solidFill>
                <a:latin charset="0" panose="020b0604020202020204" pitchFamily="34" typeface="Arial"/>
                <a:ea charset="-122" panose="020b0503020204020204" pitchFamily="34" typeface="微软雅黑"/>
                <a:cs charset="0" panose="02020603050405020304" pitchFamily="18" typeface="Times New Roman"/>
                <a:sym charset="0" panose="020b0604020202020204" pitchFamily="34" typeface="Arial"/>
              </a:rPr>
              <a:t>1</a:t>
            </a:r>
          </a:p>
        </p:txBody>
      </p:sp>
      <p:sp>
        <p:nvSpPr>
          <p:cNvPr id="21" name="MH_Entry_1"/>
          <p:cNvSpPr/>
          <p:nvPr>
            <p:custDataLst>
              <p:tags r:id="rId5"/>
            </p:custDataLst>
          </p:nvPr>
        </p:nvSpPr>
        <p:spPr>
          <a:xfrm>
            <a:off x="8260354" y="1853751"/>
            <a:ext cx="2466542" cy="1157173"/>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r>
              <a:rPr altLang="en-US" lang="zh-CN" smtClean="0" sz="2531">
                <a:solidFill>
                  <a:schemeClr val="accent1"/>
                </a:solidFill>
                <a:latin charset="0" panose="020b0604020202020204" pitchFamily="34" typeface="Arial"/>
                <a:ea charset="-122" panose="020b0503020204020204" pitchFamily="34" typeface="微软雅黑"/>
                <a:sym charset="0" panose="020b0604020202020204" pitchFamily="34" typeface="Arial"/>
              </a:rPr>
              <a:t>此处添加标题ANNUAL WORK SUMMARY</a:t>
            </a:r>
          </a:p>
        </p:txBody>
      </p:sp>
      <p:sp>
        <p:nvSpPr>
          <p:cNvPr id="22" name="MH_Number_2"/>
          <p:cNvSpPr/>
          <p:nvPr>
            <p:custDataLst>
              <p:tags r:id="rId6"/>
            </p:custDataLst>
          </p:nvPr>
        </p:nvSpPr>
        <p:spPr>
          <a:xfrm>
            <a:off x="7555357" y="3075273"/>
            <a:ext cx="379667" cy="379667"/>
          </a:xfrm>
          <a:prstGeom prst="ellipse">
            <a:avLst/>
          </a:prstGeom>
          <a:solidFill>
            <a:schemeClr val="accent2"/>
          </a:solidFill>
          <a:ln w="28575">
            <a:solidFill>
              <a:schemeClr val="bg1"/>
            </a:solidFill>
          </a:ln>
          <a:effectLst>
            <a:outerShdw algn="tl" blurRad="2032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Autofit/>
          </a:bodyPr>
          <a:lstStyle/>
          <a:p>
            <a:pPr algn="ctr"/>
            <a:r>
              <a:rPr altLang="zh-CN" b="1" lang="en-US" sz="2109">
                <a:solidFill>
                  <a:schemeClr val="bg1"/>
                </a:solidFill>
                <a:latin charset="0" panose="020b0604020202020204" pitchFamily="34" typeface="Arial"/>
                <a:ea charset="-122" panose="020b0503020204020204" pitchFamily="34" typeface="微软雅黑"/>
                <a:cs charset="0" panose="02020603050405020304" pitchFamily="18" typeface="Times New Roman"/>
                <a:sym charset="0" panose="020b0604020202020204" pitchFamily="34" typeface="Arial"/>
              </a:rPr>
              <a:t>2</a:t>
            </a:r>
          </a:p>
        </p:txBody>
      </p:sp>
      <p:sp>
        <p:nvSpPr>
          <p:cNvPr id="23" name="MH_Entry_2"/>
          <p:cNvSpPr/>
          <p:nvPr>
            <p:custDataLst>
              <p:tags r:id="rId7"/>
            </p:custDataLst>
          </p:nvPr>
        </p:nvSpPr>
        <p:spPr>
          <a:xfrm>
            <a:off x="8260354" y="2723268"/>
            <a:ext cx="2466542" cy="1157173"/>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lvl="0"/>
            <a:r>
              <a:rPr altLang="en-US" lang="zh-CN" smtClean="0" sz="2531">
                <a:solidFill>
                  <a:schemeClr val="accent2"/>
                </a:solidFill>
                <a:latin charset="0" panose="020b0604020202020204" pitchFamily="34" typeface="Arial"/>
                <a:ea charset="-122" panose="020b0503020204020204" pitchFamily="34" typeface="微软雅黑"/>
                <a:sym charset="0" panose="020b0604020202020204" pitchFamily="34" typeface="Arial"/>
              </a:rPr>
              <a:t>此处添加标题COMPLETION OF WORK</a:t>
            </a:r>
          </a:p>
        </p:txBody>
      </p:sp>
      <p:sp>
        <p:nvSpPr>
          <p:cNvPr id="24" name="MH_Number_3"/>
          <p:cNvSpPr/>
          <p:nvPr>
            <p:custDataLst>
              <p:tags r:id="rId8"/>
            </p:custDataLst>
          </p:nvPr>
        </p:nvSpPr>
        <p:spPr>
          <a:xfrm>
            <a:off x="7555357" y="3944789"/>
            <a:ext cx="379667" cy="379667"/>
          </a:xfrm>
          <a:prstGeom prst="ellipse">
            <a:avLst/>
          </a:prstGeom>
          <a:solidFill>
            <a:schemeClr val="accent1"/>
          </a:solidFill>
          <a:ln w="28575">
            <a:solidFill>
              <a:schemeClr val="bg1"/>
            </a:solidFill>
          </a:ln>
          <a:effectLst>
            <a:outerShdw algn="tl" blurRad="2032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Autofit/>
          </a:bodyPr>
          <a:lstStyle/>
          <a:p>
            <a:pPr algn="ctr"/>
            <a:r>
              <a:rPr altLang="zh-CN" b="1" lang="en-US" sz="2109">
                <a:solidFill>
                  <a:schemeClr val="bg1"/>
                </a:solidFill>
                <a:latin charset="0" panose="020b0604020202020204" pitchFamily="34" typeface="Arial"/>
                <a:ea charset="-122" panose="020b0503020204020204" pitchFamily="34" typeface="微软雅黑"/>
                <a:cs charset="0" panose="02020603050405020304" pitchFamily="18" typeface="Times New Roman"/>
                <a:sym charset="0" panose="020b0604020202020204" pitchFamily="34" typeface="Arial"/>
              </a:rPr>
              <a:t>3</a:t>
            </a:r>
          </a:p>
        </p:txBody>
      </p:sp>
      <p:sp>
        <p:nvSpPr>
          <p:cNvPr id="25" name="MH_Entry_3"/>
          <p:cNvSpPr/>
          <p:nvPr>
            <p:custDataLst>
              <p:tags r:id="rId9"/>
            </p:custDataLst>
          </p:nvPr>
        </p:nvSpPr>
        <p:spPr>
          <a:xfrm>
            <a:off x="8260354" y="3592784"/>
            <a:ext cx="2466542" cy="1157173"/>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lvl="0"/>
            <a:r>
              <a:rPr altLang="en-US" lang="zh-CN" smtClean="0" sz="2531">
                <a:solidFill>
                  <a:schemeClr val="accent1"/>
                </a:solidFill>
                <a:latin charset="0" panose="020b0604020202020204" pitchFamily="34" typeface="Arial"/>
                <a:ea charset="-122" panose="020b0503020204020204" pitchFamily="34" typeface="微软雅黑"/>
                <a:sym charset="0" panose="020b0604020202020204" pitchFamily="34" typeface="Arial"/>
              </a:rPr>
              <a:t>此处添加标题SUCCESSFUL PROJECT </a:t>
            </a:r>
          </a:p>
        </p:txBody>
      </p:sp>
      <p:sp>
        <p:nvSpPr>
          <p:cNvPr id="26" name="MH_Number_4"/>
          <p:cNvSpPr/>
          <p:nvPr>
            <p:custDataLst>
              <p:tags r:id="rId10"/>
            </p:custDataLst>
          </p:nvPr>
        </p:nvSpPr>
        <p:spPr>
          <a:xfrm>
            <a:off x="7555357" y="4814305"/>
            <a:ext cx="379667" cy="379667"/>
          </a:xfrm>
          <a:prstGeom prst="ellipse">
            <a:avLst/>
          </a:prstGeom>
          <a:solidFill>
            <a:schemeClr val="accent2"/>
          </a:solidFill>
          <a:ln w="28575">
            <a:solidFill>
              <a:schemeClr val="bg1"/>
            </a:solidFill>
          </a:ln>
          <a:effectLst>
            <a:outerShdw algn="tl" blurRad="2032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Autofit/>
          </a:bodyPr>
          <a:lstStyle/>
          <a:p>
            <a:pPr algn="ctr"/>
            <a:r>
              <a:rPr altLang="zh-CN" b="1" lang="en-US" sz="2109">
                <a:solidFill>
                  <a:schemeClr val="bg1"/>
                </a:solidFill>
                <a:latin charset="0" panose="020b0604020202020204" pitchFamily="34" typeface="Arial"/>
                <a:ea charset="-122" panose="020b0503020204020204" pitchFamily="34" typeface="微软雅黑"/>
                <a:cs charset="0" panose="02020603050405020304" pitchFamily="18" typeface="Times New Roman"/>
                <a:sym charset="0" panose="020b0604020202020204" pitchFamily="34" typeface="Arial"/>
              </a:rPr>
              <a:t>4</a:t>
            </a:r>
          </a:p>
        </p:txBody>
      </p:sp>
      <p:sp>
        <p:nvSpPr>
          <p:cNvPr id="27" name="MH_Entry_4"/>
          <p:cNvSpPr/>
          <p:nvPr>
            <p:custDataLst>
              <p:tags r:id="rId11"/>
            </p:custDataLst>
          </p:nvPr>
        </p:nvSpPr>
        <p:spPr>
          <a:xfrm>
            <a:off x="8260354" y="4462299"/>
            <a:ext cx="2466542" cy="1157173"/>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lvl="0"/>
            <a:r>
              <a:rPr altLang="en-US" lang="zh-CN" smtClean="0" sz="2531">
                <a:solidFill>
                  <a:schemeClr val="accent2"/>
                </a:solidFill>
                <a:latin charset="0" panose="020b0604020202020204" pitchFamily="34" typeface="Arial"/>
                <a:ea charset="-122" panose="020b0503020204020204" pitchFamily="34" typeface="微软雅黑"/>
                <a:sym charset="0" panose="020b0604020202020204" pitchFamily="34" typeface="Arial"/>
              </a:rPr>
              <a:t>此处添加标题</a:t>
            </a:r>
          </a:p>
          <a:p>
            <a:pPr lvl="0"/>
            <a:r>
              <a:rPr altLang="en-US" lang="zh-CN" smtClean="0" sz="2531">
                <a:solidFill>
                  <a:schemeClr val="accent2"/>
                </a:solidFill>
                <a:latin charset="0" panose="020b0604020202020204" pitchFamily="34" typeface="Arial"/>
                <a:ea charset="-122" panose="020b0503020204020204" pitchFamily="34" typeface="微软雅黑"/>
                <a:sym charset="0" panose="020b0604020202020204" pitchFamily="34" typeface="Arial"/>
              </a:rPr>
              <a:t>NEXT YEAR WORK PLAN</a:t>
            </a:r>
          </a:p>
        </p:txBody>
      </p:sp>
      <p:sp>
        <p:nvSpPr>
          <p:cNvPr id="18" name="MH_Others_1"/>
          <p:cNvSpPr txBox="1"/>
          <p:nvPr>
            <p:custDataLst>
              <p:tags r:id="rId12"/>
            </p:custDataLst>
          </p:nvPr>
        </p:nvSpPr>
        <p:spPr>
          <a:xfrm>
            <a:off x="3416209" y="2525487"/>
            <a:ext cx="1219200" cy="2097842"/>
          </a:xfrm>
          <a:prstGeom prst="rect">
            <a:avLst/>
          </a:prstGeom>
          <a:noFill/>
        </p:spPr>
        <p:txBody>
          <a:bodyPr anchor="ctr" anchorCtr="0" bIns="0" lIns="0" rIns="0" rtlCol="0" tIns="0" vert="eaVert" wrap="square">
            <a:spAutoFit/>
          </a:bodyPr>
          <a:lstStyle/>
          <a:p>
            <a:pPr algn="ctr"/>
            <a:r>
              <a:rPr altLang="en-US" b="1" lang="zh-CN" smtClean="0" sz="8000">
                <a:solidFill>
                  <a:schemeClr val="accent5"/>
                </a:solidFill>
                <a:latin charset="0" panose="020b0604020202020204" pitchFamily="34" typeface="Arial"/>
                <a:ea charset="-122" panose="020b0503020204020204" pitchFamily="34" typeface="微软雅黑"/>
                <a:sym charset="0" panose="020b0604020202020204" pitchFamily="34" typeface="Arial"/>
              </a:rPr>
              <a:t>目录</a:t>
            </a:r>
          </a:p>
        </p:txBody>
      </p:sp>
      <p:sp>
        <p:nvSpPr>
          <p:cNvPr id="19" name="MH_Others_2"/>
          <p:cNvSpPr txBox="1"/>
          <p:nvPr>
            <p:custDataLst>
              <p:tags r:id="rId13"/>
            </p:custDataLst>
          </p:nvPr>
        </p:nvSpPr>
        <p:spPr>
          <a:xfrm rot="5400000">
            <a:off x="2202664" y="3361049"/>
            <a:ext cx="2152132" cy="426720"/>
          </a:xfrm>
          <a:prstGeom prst="rect">
            <a:avLst/>
          </a:prstGeom>
          <a:noFill/>
        </p:spPr>
        <p:txBody>
          <a:bodyPr bIns="0" lIns="0" rIns="0" tIns="0" wrap="square">
            <a:spAutoFit/>
          </a:bodyPr>
          <a:lstStyle/>
          <a:p>
            <a:pPr algn="ctr">
              <a:defRPr/>
            </a:pPr>
            <a:r>
              <a:rPr altLang="zh-CN" b="1" lang="en-US" sz="2800">
                <a:solidFill>
                  <a:schemeClr val="accent5"/>
                </a:solidFill>
                <a:latin charset="0" panose="020b0604020202020204" pitchFamily="34" typeface="Arial"/>
                <a:ea charset="-122" panose="020b0503020204020204" pitchFamily="34" typeface="微软雅黑"/>
                <a:sym charset="0" panose="020b0604020202020204" pitchFamily="34" typeface="Arial"/>
              </a:rPr>
              <a:t>CONTENTS</a:t>
            </a:r>
          </a:p>
        </p:txBody>
      </p:sp>
    </p:spTree>
    <p:extLst>
      <p:ext uri="{BB962C8B-B14F-4D97-AF65-F5344CB8AC3E}">
        <p14:creationId val="192849158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heel(1)" transition="in">
                                      <p:cBhvr>
                                        <p:cTn dur="20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18"/>
                                        </p:tgtEl>
                                        <p:attrNameLst>
                                          <p:attrName>style.visibility</p:attrName>
                                        </p:attrNameLst>
                                      </p:cBhvr>
                                      <p:to>
                                        <p:strVal val="visible"/>
                                      </p:to>
                                    </p:set>
                                    <p:anim by="(-#ppt_w*2)" calcmode="lin" valueType="num">
                                      <p:cBhvr rctx="PPT">
                                        <p:cTn autoRev="1" dur="500" fill="hold" id="12">
                                          <p:stCondLst>
                                            <p:cond delay="0"/>
                                          </p:stCondLst>
                                        </p:cTn>
                                        <p:tgtEl>
                                          <p:spTgt spid="18"/>
                                        </p:tgtEl>
                                        <p:attrNameLst>
                                          <p:attrName>ppt_w</p:attrName>
                                        </p:attrNameLst>
                                      </p:cBhvr>
                                    </p:anim>
                                    <p:anim by="(#ppt_w*0.50)" calcmode="lin" valueType="num">
                                      <p:cBhvr>
                                        <p:cTn autoRev="1" decel="50000" dur="500" fill="hold" id="13">
                                          <p:stCondLst>
                                            <p:cond delay="0"/>
                                          </p:stCondLst>
                                        </p:cTn>
                                        <p:tgtEl>
                                          <p:spTgt spid="18"/>
                                        </p:tgtEl>
                                        <p:attrNameLst>
                                          <p:attrName>ppt_x</p:attrName>
                                        </p:attrNameLst>
                                      </p:cBhvr>
                                    </p:anim>
                                    <p:anim calcmode="lin" from="(-#ppt_h/2)" to="(#ppt_y)" valueType="num">
                                      <p:cBhvr>
                                        <p:cTn dur="1000" fill="hold" id="14">
                                          <p:stCondLst>
                                            <p:cond delay="0"/>
                                          </p:stCondLst>
                                        </p:cTn>
                                        <p:tgtEl>
                                          <p:spTgt spid="18"/>
                                        </p:tgtEl>
                                        <p:attrNameLst>
                                          <p:attrName>ppt_y</p:attrName>
                                        </p:attrNameLst>
                                      </p:cBhvr>
                                    </p:anim>
                                    <p:animRot by="21600000">
                                      <p:cBhvr>
                                        <p:cTn dur="1000" fill="hold" id="15">
                                          <p:stCondLst>
                                            <p:cond delay="0"/>
                                          </p:stCondLst>
                                        </p:cTn>
                                        <p:tgtEl>
                                          <p:spTgt spid="18"/>
                                        </p:tgtEl>
                                        <p:attrNameLst>
                                          <p:attrName>r</p:attrName>
                                        </p:attrNameLst>
                                      </p:cBhvr>
                                    </p:animRot>
                                  </p:childTnLst>
                                </p:cTn>
                              </p:par>
                              <p:par>
                                <p:cTn fill="hold" grpId="0" id="16" nodeType="withEffect" presetClass="entr" presetID="56" presetSubtype="0">
                                  <p:stCondLst>
                                    <p:cond delay="0"/>
                                  </p:stCondLst>
                                  <p:iterate type="lt">
                                    <p:tmPct val="10000"/>
                                  </p:iterate>
                                  <p:childTnLst>
                                    <p:set>
                                      <p:cBhvr>
                                        <p:cTn dur="1" fill="hold" id="17">
                                          <p:stCondLst>
                                            <p:cond delay="0"/>
                                          </p:stCondLst>
                                        </p:cTn>
                                        <p:tgtEl>
                                          <p:spTgt spid="19"/>
                                        </p:tgtEl>
                                        <p:attrNameLst>
                                          <p:attrName>style.visibility</p:attrName>
                                        </p:attrNameLst>
                                      </p:cBhvr>
                                      <p:to>
                                        <p:strVal val="visible"/>
                                      </p:to>
                                    </p:set>
                                    <p:anim by="(-#ppt_w*2)" calcmode="lin" valueType="num">
                                      <p:cBhvr rctx="PPT">
                                        <p:cTn autoRev="1" dur="500" fill="hold" id="18">
                                          <p:stCondLst>
                                            <p:cond delay="0"/>
                                          </p:stCondLst>
                                        </p:cTn>
                                        <p:tgtEl>
                                          <p:spTgt spid="19"/>
                                        </p:tgtEl>
                                        <p:attrNameLst>
                                          <p:attrName>ppt_w</p:attrName>
                                        </p:attrNameLst>
                                      </p:cBhvr>
                                    </p:anim>
                                    <p:anim by="(#ppt_w*0.50)" calcmode="lin" valueType="num">
                                      <p:cBhvr>
                                        <p:cTn autoRev="1" decel="50000" dur="500" fill="hold" id="19">
                                          <p:stCondLst>
                                            <p:cond delay="0"/>
                                          </p:stCondLst>
                                        </p:cTn>
                                        <p:tgtEl>
                                          <p:spTgt spid="19"/>
                                        </p:tgtEl>
                                        <p:attrNameLst>
                                          <p:attrName>ppt_x</p:attrName>
                                        </p:attrNameLst>
                                      </p:cBhvr>
                                    </p:anim>
                                    <p:anim calcmode="lin" from="(-#ppt_h/2)" to="(#ppt_y)" valueType="num">
                                      <p:cBhvr>
                                        <p:cTn dur="1000" fill="hold" id="20">
                                          <p:stCondLst>
                                            <p:cond delay="0"/>
                                          </p:stCondLst>
                                        </p:cTn>
                                        <p:tgtEl>
                                          <p:spTgt spid="19"/>
                                        </p:tgtEl>
                                        <p:attrNameLst>
                                          <p:attrName>ppt_y</p:attrName>
                                        </p:attrNameLst>
                                      </p:cBhvr>
                                    </p:anim>
                                    <p:animRot by="21600000">
                                      <p:cBhvr>
                                        <p:cTn dur="1000" fill="hold" id="21">
                                          <p:stCondLst>
                                            <p:cond delay="0"/>
                                          </p:stCondLst>
                                        </p:cTn>
                                        <p:tgtEl>
                                          <p:spTgt spid="19"/>
                                        </p:tgtEl>
                                        <p:attrNameLst>
                                          <p:attrName>r</p:attrName>
                                        </p:attrNameLst>
                                      </p:cBhvr>
                                    </p:animRo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p:cTn dur="500" fill="hold" id="31"/>
                                        <p:tgtEl>
                                          <p:spTgt spid="22"/>
                                        </p:tgtEl>
                                        <p:attrNameLst>
                                          <p:attrName>ppt_w</p:attrName>
                                        </p:attrNameLst>
                                      </p:cBhvr>
                                      <p:tavLst>
                                        <p:tav tm="0">
                                          <p:val>
                                            <p:fltVal val="0"/>
                                          </p:val>
                                        </p:tav>
                                        <p:tav tm="100000">
                                          <p:val>
                                            <p:strVal val="#ppt_w"/>
                                          </p:val>
                                        </p:tav>
                                      </p:tavLst>
                                    </p:anim>
                                    <p:anim calcmode="lin" valueType="num">
                                      <p:cBhvr>
                                        <p:cTn dur="500" fill="hold" id="32"/>
                                        <p:tgtEl>
                                          <p:spTgt spid="22"/>
                                        </p:tgtEl>
                                        <p:attrNameLst>
                                          <p:attrName>ppt_h</p:attrName>
                                        </p:attrNameLst>
                                      </p:cBhvr>
                                      <p:tavLst>
                                        <p:tav tm="0">
                                          <p:val>
                                            <p:fltVal val="0"/>
                                          </p:val>
                                        </p:tav>
                                        <p:tav tm="100000">
                                          <p:val>
                                            <p:strVal val="#ppt_h"/>
                                          </p:val>
                                        </p:tav>
                                      </p:tavLst>
                                    </p:anim>
                                    <p:animEffect filter="fade" transition="in">
                                      <p:cBhvr>
                                        <p:cTn dur="500" id="33"/>
                                        <p:tgtEl>
                                          <p:spTgt spid="22"/>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p:cTn dur="500" fill="hold" id="36"/>
                                        <p:tgtEl>
                                          <p:spTgt spid="24"/>
                                        </p:tgtEl>
                                        <p:attrNameLst>
                                          <p:attrName>ppt_w</p:attrName>
                                        </p:attrNameLst>
                                      </p:cBhvr>
                                      <p:tavLst>
                                        <p:tav tm="0">
                                          <p:val>
                                            <p:fltVal val="0"/>
                                          </p:val>
                                        </p:tav>
                                        <p:tav tm="100000">
                                          <p:val>
                                            <p:strVal val="#ppt_w"/>
                                          </p:val>
                                        </p:tav>
                                      </p:tavLst>
                                    </p:anim>
                                    <p:anim calcmode="lin" valueType="num">
                                      <p:cBhvr>
                                        <p:cTn dur="500" fill="hold" id="37"/>
                                        <p:tgtEl>
                                          <p:spTgt spid="24"/>
                                        </p:tgtEl>
                                        <p:attrNameLst>
                                          <p:attrName>ppt_h</p:attrName>
                                        </p:attrNameLst>
                                      </p:cBhvr>
                                      <p:tavLst>
                                        <p:tav tm="0">
                                          <p:val>
                                            <p:fltVal val="0"/>
                                          </p:val>
                                        </p:tav>
                                        <p:tav tm="100000">
                                          <p:val>
                                            <p:strVal val="#ppt_h"/>
                                          </p:val>
                                        </p:tav>
                                      </p:tavLst>
                                    </p:anim>
                                    <p:animEffect filter="fade" transition="in">
                                      <p:cBhvr>
                                        <p:cTn dur="500" id="38"/>
                                        <p:tgtEl>
                                          <p:spTgt spid="24"/>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26"/>
                                        </p:tgtEl>
                                        <p:attrNameLst>
                                          <p:attrName>style.visibility</p:attrName>
                                        </p:attrNameLst>
                                      </p:cBhvr>
                                      <p:to>
                                        <p:strVal val="visible"/>
                                      </p:to>
                                    </p:set>
                                    <p:anim calcmode="lin" valueType="num">
                                      <p:cBhvr>
                                        <p:cTn dur="500" fill="hold" id="41"/>
                                        <p:tgtEl>
                                          <p:spTgt spid="26"/>
                                        </p:tgtEl>
                                        <p:attrNameLst>
                                          <p:attrName>ppt_w</p:attrName>
                                        </p:attrNameLst>
                                      </p:cBhvr>
                                      <p:tavLst>
                                        <p:tav tm="0">
                                          <p:val>
                                            <p:fltVal val="0"/>
                                          </p:val>
                                        </p:tav>
                                        <p:tav tm="100000">
                                          <p:val>
                                            <p:strVal val="#ppt_w"/>
                                          </p:val>
                                        </p:tav>
                                      </p:tavLst>
                                    </p:anim>
                                    <p:anim calcmode="lin" valueType="num">
                                      <p:cBhvr>
                                        <p:cTn dur="500" fill="hold" id="42"/>
                                        <p:tgtEl>
                                          <p:spTgt spid="26"/>
                                        </p:tgtEl>
                                        <p:attrNameLst>
                                          <p:attrName>ppt_h</p:attrName>
                                        </p:attrNameLst>
                                      </p:cBhvr>
                                      <p:tavLst>
                                        <p:tav tm="0">
                                          <p:val>
                                            <p:fltVal val="0"/>
                                          </p:val>
                                        </p:tav>
                                        <p:tav tm="100000">
                                          <p:val>
                                            <p:strVal val="#ppt_h"/>
                                          </p:val>
                                        </p:tav>
                                      </p:tavLst>
                                    </p:anim>
                                    <p:animEffect filter="fade" transition="in">
                                      <p:cBhvr>
                                        <p:cTn dur="500" id="43"/>
                                        <p:tgtEl>
                                          <p:spTgt spid="26"/>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22" presetSubtype="4">
                                  <p:stCondLst>
                                    <p:cond delay="0"/>
                                  </p:stCondLst>
                                  <p:childTnLst>
                                    <p:set>
                                      <p:cBhvr>
                                        <p:cTn dur="1" fill="hold" id="47">
                                          <p:stCondLst>
                                            <p:cond delay="0"/>
                                          </p:stCondLst>
                                        </p:cTn>
                                        <p:tgtEl>
                                          <p:spTgt spid="21"/>
                                        </p:tgtEl>
                                        <p:attrNameLst>
                                          <p:attrName>style.visibility</p:attrName>
                                        </p:attrNameLst>
                                      </p:cBhvr>
                                      <p:to>
                                        <p:strVal val="visible"/>
                                      </p:to>
                                    </p:set>
                                    <p:animEffect filter="wipe(down)" transition="in">
                                      <p:cBhvr>
                                        <p:cTn dur="500" id="48"/>
                                        <p:tgtEl>
                                          <p:spTgt spid="21"/>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23"/>
                                        </p:tgtEl>
                                        <p:attrNameLst>
                                          <p:attrName>style.visibility</p:attrName>
                                        </p:attrNameLst>
                                      </p:cBhvr>
                                      <p:to>
                                        <p:strVal val="visible"/>
                                      </p:to>
                                    </p:set>
                                    <p:animEffect filter="wipe(down)" transition="in">
                                      <p:cBhvr>
                                        <p:cTn dur="500" id="51"/>
                                        <p:tgtEl>
                                          <p:spTgt spid="23"/>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25"/>
                                        </p:tgtEl>
                                        <p:attrNameLst>
                                          <p:attrName>style.visibility</p:attrName>
                                        </p:attrNameLst>
                                      </p:cBhvr>
                                      <p:to>
                                        <p:strVal val="visible"/>
                                      </p:to>
                                    </p:set>
                                    <p:animEffect filter="wipe(down)" transition="in">
                                      <p:cBhvr>
                                        <p:cTn dur="500" id="54"/>
                                        <p:tgtEl>
                                          <p:spTgt spid="25"/>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27"/>
                                        </p:tgtEl>
                                        <p:attrNameLst>
                                          <p:attrName>style.visibility</p:attrName>
                                        </p:attrNameLst>
                                      </p:cBhvr>
                                      <p:to>
                                        <p:strVal val="visible"/>
                                      </p:to>
                                    </p:set>
                                    <p:animEffect filter="wipe(down)" transition="in">
                                      <p:cBhvr>
                                        <p:cTn dur="500" id="5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18"/>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5"/>
          <p:cNvSpPr/>
          <p:nvPr/>
        </p:nvSpPr>
        <p:spPr bwMode="auto">
          <a:xfrm>
            <a:off x="4781575" y="4842597"/>
            <a:ext cx="716976" cy="530251"/>
          </a:xfrm>
          <a:custGeom>
            <a:gdLst>
              <a:gd fmla="*/ 283 w 344" name="T0"/>
              <a:gd fmla="*/ 254 h 254" name="T1"/>
              <a:gd fmla="*/ 255 w 344" name="T2"/>
              <a:gd fmla="*/ 246 h 254" name="T3"/>
              <a:gd fmla="*/ 33 w 344" name="T4"/>
              <a:gd fmla="*/ 106 h 254" name="T5"/>
              <a:gd fmla="*/ 16 w 344" name="T6"/>
              <a:gd fmla="*/ 32 h 254" name="T7"/>
              <a:gd fmla="*/ 89 w 344" name="T8"/>
              <a:gd fmla="*/ 16 h 254" name="T9"/>
              <a:gd fmla="*/ 312 w 344" name="T10"/>
              <a:gd fmla="*/ 156 h 254" name="T11"/>
              <a:gd fmla="*/ 328 w 344" name="T12"/>
              <a:gd fmla="*/ 229 h 254" name="T13"/>
              <a:gd fmla="*/ 283 w 344" name="T14"/>
              <a:gd fmla="*/ 254 h 2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4" w="34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7" name="Freeform 6"/>
          <p:cNvSpPr/>
          <p:nvPr/>
        </p:nvSpPr>
        <p:spPr bwMode="auto">
          <a:xfrm>
            <a:off x="5018574" y="3718657"/>
            <a:ext cx="780414" cy="342329"/>
          </a:xfrm>
          <a:custGeom>
            <a:gdLst>
              <a:gd fmla="*/ 58 w 374" name="T0"/>
              <a:gd fmla="*/ 164 h 164" name="T1"/>
              <a:gd fmla="*/ 6 w 374" name="T2"/>
              <a:gd fmla="*/ 121 h 164" name="T3"/>
              <a:gd fmla="*/ 48 w 374" name="T4"/>
              <a:gd fmla="*/ 58 h 164" name="T5"/>
              <a:gd fmla="*/ 305 w 374" name="T6"/>
              <a:gd fmla="*/ 6 h 164" name="T7"/>
              <a:gd fmla="*/ 368 w 374" name="T8"/>
              <a:gd fmla="*/ 48 h 164" name="T9"/>
              <a:gd fmla="*/ 326 w 374" name="T10"/>
              <a:gd fmla="*/ 110 h 164" name="T11"/>
              <a:gd fmla="*/ 69 w 374" name="T12"/>
              <a:gd fmla="*/ 163 h 164" name="T13"/>
              <a:gd fmla="*/ 58 w 374" name="T14"/>
              <a:gd fmla="*/ 164 h 1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4" w="37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8" name="Freeform 7"/>
          <p:cNvSpPr/>
          <p:nvPr/>
        </p:nvSpPr>
        <p:spPr bwMode="auto">
          <a:xfrm>
            <a:off x="4469171" y="2410385"/>
            <a:ext cx="554190" cy="691840"/>
          </a:xfrm>
          <a:custGeom>
            <a:gdLst>
              <a:gd fmla="*/ 60 w 266" name="T0"/>
              <a:gd fmla="*/ 332 h 332" name="T1"/>
              <a:gd fmla="*/ 31 w 266" name="T2"/>
              <a:gd fmla="*/ 324 h 332" name="T3"/>
              <a:gd fmla="*/ 16 w 266" name="T4"/>
              <a:gd fmla="*/ 250 h 332" name="T5"/>
              <a:gd fmla="*/ 161 w 266" name="T6"/>
              <a:gd fmla="*/ 31 h 332" name="T7"/>
              <a:gd fmla="*/ 235 w 266" name="T8"/>
              <a:gd fmla="*/ 16 h 332" name="T9"/>
              <a:gd fmla="*/ 250 w 266" name="T10"/>
              <a:gd fmla="*/ 90 h 332" name="T11"/>
              <a:gd fmla="*/ 105 w 266" name="T12"/>
              <a:gd fmla="*/ 309 h 332" name="T13"/>
              <a:gd fmla="*/ 60 w 266" name="T14"/>
              <a:gd fmla="*/ 332 h 3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2" w="266">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9" name="Freeform 8"/>
          <p:cNvSpPr/>
          <p:nvPr/>
        </p:nvSpPr>
        <p:spPr bwMode="auto">
          <a:xfrm>
            <a:off x="3476894" y="2009406"/>
            <a:ext cx="226225" cy="772036"/>
          </a:xfrm>
          <a:custGeom>
            <a:gdLst>
              <a:gd fmla="*/ 56 w 109" name="T0"/>
              <a:gd fmla="*/ 370 h 370" name="T1"/>
              <a:gd fmla="*/ 2 w 109" name="T2"/>
              <a:gd fmla="*/ 317 h 370" name="T3"/>
              <a:gd fmla="*/ 0 w 109" name="T4"/>
              <a:gd fmla="*/ 54 h 370" name="T5"/>
              <a:gd fmla="*/ 53 w 109" name="T6"/>
              <a:gd fmla="*/ 0 h 370" name="T7"/>
              <a:gd fmla="*/ 106 w 109" name="T8"/>
              <a:gd fmla="*/ 53 h 370" name="T9"/>
              <a:gd fmla="*/ 109 w 109" name="T10"/>
              <a:gd fmla="*/ 316 h 370" name="T11"/>
              <a:gd fmla="*/ 56 w 109" name="T12"/>
              <a:gd fmla="*/ 370 h 370" name="T13"/>
              <a:gd fmla="*/ 56 w 109" name="T14"/>
              <a:gd fmla="*/ 370 h 3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0" w="109">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10" name="Freeform 9"/>
          <p:cNvSpPr/>
          <p:nvPr/>
        </p:nvSpPr>
        <p:spPr bwMode="auto">
          <a:xfrm>
            <a:off x="1631190" y="4839007"/>
            <a:ext cx="716976" cy="529054"/>
          </a:xfrm>
          <a:custGeom>
            <a:gdLst>
              <a:gd fmla="*/ 61 w 344" name="T0"/>
              <a:gd fmla="*/ 254 h 254" name="T1"/>
              <a:gd fmla="*/ 16 w 344" name="T2"/>
              <a:gd fmla="*/ 229 h 254" name="T3"/>
              <a:gd fmla="*/ 32 w 344" name="T4"/>
              <a:gd fmla="*/ 156 h 254" name="T5"/>
              <a:gd fmla="*/ 255 w 344" name="T6"/>
              <a:gd fmla="*/ 16 h 254" name="T7"/>
              <a:gd fmla="*/ 328 w 344" name="T8"/>
              <a:gd fmla="*/ 33 h 254" name="T9"/>
              <a:gd fmla="*/ 311 w 344" name="T10"/>
              <a:gd fmla="*/ 106 h 254" name="T11"/>
              <a:gd fmla="*/ 89 w 344" name="T12"/>
              <a:gd fmla="*/ 246 h 254" name="T13"/>
              <a:gd fmla="*/ 61 w 344" name="T14"/>
              <a:gd fmla="*/ 254 h 2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4" w="34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11" name="Freeform 10"/>
          <p:cNvSpPr/>
          <p:nvPr/>
        </p:nvSpPr>
        <p:spPr bwMode="auto">
          <a:xfrm>
            <a:off x="1330756" y="3717461"/>
            <a:ext cx="780414" cy="339935"/>
          </a:xfrm>
          <a:custGeom>
            <a:gdLst>
              <a:gd fmla="*/ 316 w 374" name="T0"/>
              <a:gd fmla="*/ 163 h 163" name="T1"/>
              <a:gd fmla="*/ 305 w 374" name="T2"/>
              <a:gd fmla="*/ 162 h 163" name="T3"/>
              <a:gd fmla="*/ 48 w 374" name="T4"/>
              <a:gd fmla="*/ 110 h 163" name="T5"/>
              <a:gd fmla="*/ 6 w 374" name="T6"/>
              <a:gd fmla="*/ 47 h 163" name="T7"/>
              <a:gd fmla="*/ 69 w 374" name="T8"/>
              <a:gd fmla="*/ 5 h 163" name="T9"/>
              <a:gd fmla="*/ 326 w 374" name="T10"/>
              <a:gd fmla="*/ 58 h 163" name="T11"/>
              <a:gd fmla="*/ 368 w 374" name="T12"/>
              <a:gd fmla="*/ 120 h 163" name="T13"/>
              <a:gd fmla="*/ 316 w 374" name="T14"/>
              <a:gd fmla="*/ 163 h 1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3" w="374">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12" name="Freeform 11"/>
          <p:cNvSpPr/>
          <p:nvPr/>
        </p:nvSpPr>
        <p:spPr bwMode="auto">
          <a:xfrm>
            <a:off x="2106381" y="2405598"/>
            <a:ext cx="555387" cy="694234"/>
          </a:xfrm>
          <a:custGeom>
            <a:gdLst>
              <a:gd fmla="*/ 206 w 266" name="T0"/>
              <a:gd fmla="*/ 333 h 333" name="T1"/>
              <a:gd fmla="*/ 161 w 266" name="T2"/>
              <a:gd fmla="*/ 309 h 333" name="T3"/>
              <a:gd fmla="*/ 16 w 266" name="T4"/>
              <a:gd fmla="*/ 90 h 333" name="T5"/>
              <a:gd fmla="*/ 31 w 266" name="T6"/>
              <a:gd fmla="*/ 16 h 333" name="T7"/>
              <a:gd fmla="*/ 105 w 266" name="T8"/>
              <a:gd fmla="*/ 31 h 333" name="T9"/>
              <a:gd fmla="*/ 250 w 266" name="T10"/>
              <a:gd fmla="*/ 250 h 333" name="T11"/>
              <a:gd fmla="*/ 235 w 266" name="T12"/>
              <a:gd fmla="*/ 324 h 333" name="T13"/>
              <a:gd fmla="*/ 206 w 266" name="T14"/>
              <a:gd fmla="*/ 333 h 3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3" w="266">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grpSp>
        <p:nvGrpSpPr>
          <p:cNvPr id="13" name="Group 12"/>
          <p:cNvGrpSpPr/>
          <p:nvPr/>
        </p:nvGrpSpPr>
        <p:grpSpPr>
          <a:xfrm>
            <a:off x="2319440" y="2989712"/>
            <a:ext cx="2513606" cy="3305990"/>
            <a:chOff x="2066468" y="2628718"/>
            <a:chExt cx="2744485" cy="3609651"/>
          </a:xfrm>
        </p:grpSpPr>
        <p:sp>
          <p:nvSpPr>
            <p:cNvPr id="14" name="Freeform 13"/>
            <p:cNvSpPr/>
            <p:nvPr/>
          </p:nvSpPr>
          <p:spPr bwMode="auto">
            <a:xfrm>
              <a:off x="2925100" y="5888120"/>
              <a:ext cx="1059894" cy="350249"/>
            </a:xfrm>
            <a:custGeom>
              <a:gdLst>
                <a:gd fmla="*/ 466 w 466" name="T0"/>
                <a:gd fmla="*/ 0 h 154" name="T1"/>
                <a:gd fmla="*/ 233 w 466" name="T2"/>
                <a:gd fmla="*/ 154 h 154" name="T3"/>
                <a:gd fmla="*/ 0 w 466" name="T4"/>
                <a:gd fmla="*/ 0 h 154" name="T5"/>
                <a:gd fmla="*/ 466 w 466" name="T6"/>
                <a:gd fmla="*/ 0 h 154" name="T7"/>
              </a:gdLst>
              <a:cxnLst>
                <a:cxn ang="0">
                  <a:pos x="T0" y="T1"/>
                </a:cxn>
                <a:cxn ang="0">
                  <a:pos x="T2" y="T3"/>
                </a:cxn>
                <a:cxn ang="0">
                  <a:pos x="T4" y="T5"/>
                </a:cxn>
                <a:cxn ang="0">
                  <a:pos x="T6" y="T7"/>
                </a:cxn>
              </a:cxnLst>
              <a:rect b="b" l="0" r="r" t="0"/>
              <a:pathLst>
                <a:path h="154" w="466">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15" name="Freeform 14"/>
            <p:cNvSpPr>
              <a:spLocks noEditPoints="1"/>
            </p:cNvSpPr>
            <p:nvPr/>
          </p:nvSpPr>
          <p:spPr bwMode="auto">
            <a:xfrm>
              <a:off x="2066468" y="2628718"/>
              <a:ext cx="2744485" cy="3354806"/>
            </a:xfrm>
            <a:custGeom>
              <a:gdLst>
                <a:gd fmla="*/ 603 w 1206" name="T0"/>
                <a:gd fmla="*/ 0 h 1474" name="T1"/>
                <a:gd fmla="*/ 0 w 1206" name="T2"/>
                <a:gd fmla="*/ 603 h 1474" name="T3"/>
                <a:gd fmla="*/ 95 w 1206" name="T4"/>
                <a:gd fmla="*/ 928 h 1474" name="T5"/>
                <a:gd fmla="*/ 308 w 1206" name="T6"/>
                <a:gd fmla="*/ 1129 h 1474" name="T7"/>
                <a:gd fmla="*/ 308 w 1206" name="T8"/>
                <a:gd fmla="*/ 1329 h 1474" name="T9"/>
                <a:gd fmla="*/ 453 w 1206" name="T10"/>
                <a:gd fmla="*/ 1474 h 1474" name="T11"/>
                <a:gd fmla="*/ 769 w 1206" name="T12"/>
                <a:gd fmla="*/ 1474 h 1474" name="T13"/>
                <a:gd fmla="*/ 914 w 1206" name="T14"/>
                <a:gd fmla="*/ 1329 h 1474" name="T15"/>
                <a:gd fmla="*/ 914 w 1206" name="T16"/>
                <a:gd fmla="*/ 1120 h 1474" name="T17"/>
                <a:gd fmla="*/ 1206 w 1206" name="T18"/>
                <a:gd fmla="*/ 603 h 1474" name="T19"/>
                <a:gd fmla="*/ 603 w 1206" name="T20"/>
                <a:gd fmla="*/ 0 h 1474" name="T21"/>
                <a:gd fmla="*/ 827 w 1206" name="T22"/>
                <a:gd fmla="*/ 1032 h 1474" name="T23"/>
                <a:gd fmla="*/ 795 w 1206" name="T24"/>
                <a:gd fmla="*/ 1085 h 1474" name="T25"/>
                <a:gd fmla="*/ 795 w 1206" name="T26"/>
                <a:gd fmla="*/ 1133 h 1474" name="T27"/>
                <a:gd fmla="*/ 427 w 1206" name="T28"/>
                <a:gd fmla="*/ 1133 h 1474" name="T29"/>
                <a:gd fmla="*/ 427 w 1206" name="T30"/>
                <a:gd fmla="*/ 1093 h 1474" name="T31"/>
                <a:gd fmla="*/ 394 w 1206" name="T32"/>
                <a:gd fmla="*/ 1039 h 1474" name="T33"/>
                <a:gd fmla="*/ 119 w 1206" name="T34"/>
                <a:gd fmla="*/ 603 h 1474" name="T35"/>
                <a:gd fmla="*/ 603 w 1206" name="T36"/>
                <a:gd fmla="*/ 119 h 1474" name="T37"/>
                <a:gd fmla="*/ 1087 w 1206" name="T38"/>
                <a:gd fmla="*/ 603 h 1474" name="T39"/>
                <a:gd fmla="*/ 827 w 1206" name="T40"/>
                <a:gd fmla="*/ 1032 h 147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74" w="1206">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grpSp>
      <p:sp>
        <p:nvSpPr>
          <p:cNvPr id="16" name="Oval 14"/>
          <p:cNvSpPr>
            <a:spLocks noChangeArrowheads="1"/>
          </p:cNvSpPr>
          <p:nvPr/>
        </p:nvSpPr>
        <p:spPr bwMode="auto">
          <a:xfrm>
            <a:off x="2808995" y="3448146"/>
            <a:ext cx="1607510" cy="1607510"/>
          </a:xfrm>
          <a:prstGeom prst="ellipse">
            <a:avLst/>
          </a:prstGeom>
          <a:solidFill>
            <a:schemeClr val="accent2"/>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17" name="Oval 15"/>
          <p:cNvSpPr>
            <a:spLocks noChangeArrowheads="1"/>
          </p:cNvSpPr>
          <p:nvPr/>
        </p:nvSpPr>
        <p:spPr bwMode="auto">
          <a:xfrm>
            <a:off x="2968190" y="3608538"/>
            <a:ext cx="1287924" cy="128672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18" name="Oval 16"/>
          <p:cNvSpPr>
            <a:spLocks noChangeArrowheads="1"/>
          </p:cNvSpPr>
          <p:nvPr/>
        </p:nvSpPr>
        <p:spPr bwMode="auto">
          <a:xfrm>
            <a:off x="3105840" y="3746187"/>
            <a:ext cx="1012624" cy="1012624"/>
          </a:xfrm>
          <a:prstGeom prst="ellipse">
            <a:avLst/>
          </a:prstGeom>
          <a:solidFill>
            <a:schemeClr val="accent3"/>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19" name="Oval 17"/>
          <p:cNvSpPr>
            <a:spLocks noChangeArrowheads="1"/>
          </p:cNvSpPr>
          <p:nvPr/>
        </p:nvSpPr>
        <p:spPr bwMode="auto">
          <a:xfrm>
            <a:off x="3255459" y="3894610"/>
            <a:ext cx="713385" cy="71458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20" name="Oval 18"/>
          <p:cNvSpPr>
            <a:spLocks noChangeArrowheads="1"/>
          </p:cNvSpPr>
          <p:nvPr/>
        </p:nvSpPr>
        <p:spPr bwMode="auto">
          <a:xfrm>
            <a:off x="3388322" y="4027471"/>
            <a:ext cx="446464" cy="448859"/>
          </a:xfrm>
          <a:prstGeom prst="ellipse">
            <a:avLst/>
          </a:prstGeom>
          <a:solidFill>
            <a:schemeClr val="accent4"/>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21" name="Oval 19"/>
          <p:cNvSpPr>
            <a:spLocks noChangeArrowheads="1"/>
          </p:cNvSpPr>
          <p:nvPr/>
        </p:nvSpPr>
        <p:spPr bwMode="auto">
          <a:xfrm>
            <a:off x="3528365" y="4169910"/>
            <a:ext cx="166377" cy="16637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22" name="Freeform 20"/>
          <p:cNvSpPr/>
          <p:nvPr/>
        </p:nvSpPr>
        <p:spPr bwMode="auto">
          <a:xfrm>
            <a:off x="3576242" y="3336829"/>
            <a:ext cx="947989" cy="950383"/>
          </a:xfrm>
          <a:custGeom>
            <a:gdLst>
              <a:gd fmla="*/ 543 w 792" name="T0"/>
              <a:gd fmla="*/ 282 h 794" name="T1"/>
              <a:gd fmla="*/ 627 w 792" name="T2"/>
              <a:gd fmla="*/ 282 h 794" name="T3"/>
              <a:gd fmla="*/ 792 w 792" name="T4"/>
              <a:gd fmla="*/ 116 h 794" name="T5"/>
              <a:gd fmla="*/ 677 w 792" name="T6"/>
              <a:gd fmla="*/ 116 h 794" name="T7"/>
              <a:gd fmla="*/ 674 w 792" name="T8"/>
              <a:gd fmla="*/ 0 h 794" name="T9"/>
              <a:gd fmla="*/ 507 w 792" name="T10"/>
              <a:gd fmla="*/ 165 h 794" name="T11"/>
              <a:gd fmla="*/ 512 w 792" name="T12"/>
              <a:gd fmla="*/ 252 h 794" name="T13"/>
              <a:gd fmla="*/ 0 w 792" name="T14"/>
              <a:gd fmla="*/ 754 h 794" name="T15"/>
              <a:gd fmla="*/ 0 w 792" name="T16"/>
              <a:gd fmla="*/ 794 h 794" name="T17"/>
              <a:gd fmla="*/ 43 w 792" name="T18"/>
              <a:gd fmla="*/ 794 h 794" name="T19"/>
              <a:gd fmla="*/ 543 w 792" name="T20"/>
              <a:gd fmla="*/ 282 h 7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4" w="792">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23" name="Freeform 21"/>
          <p:cNvSpPr/>
          <p:nvPr/>
        </p:nvSpPr>
        <p:spPr bwMode="auto">
          <a:xfrm>
            <a:off x="3612151" y="3312889"/>
            <a:ext cx="947989" cy="950383"/>
          </a:xfrm>
          <a:custGeom>
            <a:gdLst>
              <a:gd fmla="*/ 543 w 792" name="T0"/>
              <a:gd fmla="*/ 282 h 794" name="T1"/>
              <a:gd fmla="*/ 627 w 792" name="T2"/>
              <a:gd fmla="*/ 282 h 794" name="T3"/>
              <a:gd fmla="*/ 792 w 792" name="T4"/>
              <a:gd fmla="*/ 116 h 794" name="T5"/>
              <a:gd fmla="*/ 677 w 792" name="T6"/>
              <a:gd fmla="*/ 116 h 794" name="T7"/>
              <a:gd fmla="*/ 674 w 792" name="T8"/>
              <a:gd fmla="*/ 0 h 794" name="T9"/>
              <a:gd fmla="*/ 507 w 792" name="T10"/>
              <a:gd fmla="*/ 165 h 794" name="T11"/>
              <a:gd fmla="*/ 512 w 792" name="T12"/>
              <a:gd fmla="*/ 252 h 794" name="T13"/>
              <a:gd fmla="*/ 0 w 792" name="T14"/>
              <a:gd fmla="*/ 754 h 794" name="T15"/>
              <a:gd fmla="*/ 0 w 792" name="T16"/>
              <a:gd fmla="*/ 794 h 794" name="T17"/>
              <a:gd fmla="*/ 43 w 792" name="T18"/>
              <a:gd fmla="*/ 794 h 7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94" w="792">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grpSp>
        <p:nvGrpSpPr>
          <p:cNvPr id="24" name="Group 4"/>
          <p:cNvGrpSpPr>
            <a:grpSpLocks noChangeAspect="1"/>
          </p:cNvGrpSpPr>
          <p:nvPr/>
        </p:nvGrpSpPr>
        <p:grpSpPr>
          <a:xfrm flipH="1">
            <a:off x="6607537" y="3280489"/>
            <a:ext cx="1144281" cy="989145"/>
            <a:chOff x="2883" y="375"/>
            <a:chExt cx="1938" cy="1977"/>
          </a:xfrm>
          <a:solidFill>
            <a:schemeClr val="accent1"/>
          </a:solidFill>
        </p:grpSpPr>
        <p:sp>
          <p:nvSpPr>
            <p:cNvPr id="25" name="Freeform 5"/>
            <p:cNvSpPr/>
            <p:nvPr/>
          </p:nvSpPr>
          <p:spPr bwMode="auto">
            <a:xfrm>
              <a:off x="4622" y="2148"/>
              <a:ext cx="199" cy="204"/>
            </a:xfrm>
            <a:custGeom>
              <a:gdLst>
                <a:gd fmla="*/ 69 w 84" name="T0"/>
                <a:gd fmla="*/ 67 h 86" name="T1"/>
                <a:gd fmla="*/ 35 w 84" name="T2"/>
                <a:gd fmla="*/ 30 h 86" name="T3"/>
                <a:gd fmla="*/ 17 w 84" name="T4"/>
                <a:gd fmla="*/ 9 h 86" name="T5"/>
                <a:gd fmla="*/ 6 w 84" name="T6"/>
                <a:gd fmla="*/ 0 h 86" name="T7"/>
                <a:gd fmla="*/ 4 w 84" name="T8"/>
                <a:gd fmla="*/ 5 h 86" name="T9"/>
                <a:gd fmla="*/ 0 w 84" name="T10"/>
                <a:gd fmla="*/ 10 h 86" name="T11"/>
                <a:gd fmla="*/ 10 w 84" name="T12"/>
                <a:gd fmla="*/ 21 h 86" name="T13"/>
                <a:gd fmla="*/ 30 w 84" name="T14"/>
                <a:gd fmla="*/ 38 h 86" name="T15"/>
                <a:gd fmla="*/ 66 w 84" name="T16"/>
                <a:gd fmla="*/ 71 h 86" name="T17"/>
                <a:gd fmla="*/ 83 w 84" name="T18"/>
                <a:gd fmla="*/ 86 h 86" name="T19"/>
                <a:gd fmla="*/ 84 w 84" name="T20"/>
                <a:gd fmla="*/ 85 h 86" name="T21"/>
                <a:gd fmla="*/ 69 w 84" name="T22"/>
                <a:gd fmla="*/ 67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84">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26" name="Freeform 6"/>
            <p:cNvSpPr/>
            <p:nvPr/>
          </p:nvSpPr>
          <p:spPr bwMode="auto">
            <a:xfrm>
              <a:off x="4177" y="1665"/>
              <a:ext cx="490" cy="566"/>
            </a:xfrm>
            <a:custGeom>
              <a:gdLst>
                <a:gd fmla="*/ 204 w 207" name="T0"/>
                <a:gd fmla="*/ 156 h 239" name="T1"/>
                <a:gd fmla="*/ 48 w 207" name="T2"/>
                <a:gd fmla="*/ 0 h 239" name="T3"/>
                <a:gd fmla="*/ 35 w 207" name="T4"/>
                <a:gd fmla="*/ 53 h 239" name="T5"/>
                <a:gd fmla="*/ 0 w 207" name="T6"/>
                <a:gd fmla="*/ 83 h 239" name="T7"/>
                <a:gd fmla="*/ 156 w 207" name="T8"/>
                <a:gd fmla="*/ 239 h 239" name="T9"/>
                <a:gd fmla="*/ 188 w 207" name="T10"/>
                <a:gd fmla="*/ 214 h 239" name="T11"/>
                <a:gd fmla="*/ 192 w 207" name="T12"/>
                <a:gd fmla="*/ 209 h 239" name="T13"/>
                <a:gd fmla="*/ 194 w 207" name="T14"/>
                <a:gd fmla="*/ 204 h 239" name="T15"/>
                <a:gd fmla="*/ 204 w 207" name="T16"/>
                <a:gd fmla="*/ 156 h 2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9" w="206">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27" name="Freeform 7"/>
            <p:cNvSpPr/>
            <p:nvPr/>
          </p:nvSpPr>
          <p:spPr bwMode="auto">
            <a:xfrm>
              <a:off x="4167" y="1656"/>
              <a:ext cx="137" cy="218"/>
            </a:xfrm>
            <a:custGeom>
              <a:gdLst>
                <a:gd fmla="*/ 52 w 58" name="T0"/>
                <a:gd fmla="*/ 4 h 92" name="T1"/>
                <a:gd fmla="*/ 31 w 58" name="T2"/>
                <a:gd fmla="*/ 13 h 92" name="T3"/>
                <a:gd fmla="*/ 39 w 58" name="T4"/>
                <a:gd fmla="*/ 20 h 92" name="T5"/>
                <a:gd fmla="*/ 39 w 58" name="T6"/>
                <a:gd fmla="*/ 25 h 92" name="T7"/>
                <a:gd fmla="*/ 31 w 58" name="T8"/>
                <a:gd fmla="*/ 50 h 92" name="T9"/>
                <a:gd fmla="*/ 16 w 58" name="T10"/>
                <a:gd fmla="*/ 66 h 92" name="T11"/>
                <a:gd fmla="*/ 12 w 58" name="T12"/>
                <a:gd fmla="*/ 67 h 92" name="T13"/>
                <a:gd fmla="*/ 5 w 58" name="T14"/>
                <a:gd fmla="*/ 59 h 92" name="T15"/>
                <a:gd fmla="*/ 3 w 58" name="T16"/>
                <a:gd fmla="*/ 87 h 92" name="T17"/>
                <a:gd fmla="*/ 4 w 58" name="T18"/>
                <a:gd fmla="*/ 87 h 92" name="T19"/>
                <a:gd fmla="*/ 39 w 58" name="T20"/>
                <a:gd fmla="*/ 57 h 92" name="T21"/>
                <a:gd fmla="*/ 52 w 58" name="T22"/>
                <a:gd fmla="*/ 4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57">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28" name="Freeform 8"/>
            <p:cNvSpPr/>
            <p:nvPr/>
          </p:nvSpPr>
          <p:spPr bwMode="auto">
            <a:xfrm>
              <a:off x="2883" y="799"/>
              <a:ext cx="474" cy="407"/>
            </a:xfrm>
            <a:custGeom>
              <a:gdLst>
                <a:gd fmla="*/ 83 w 200" name="T0"/>
                <a:gd fmla="*/ 65 h 172" name="T1"/>
                <a:gd fmla="*/ 200 w 200" name="T2"/>
                <a:gd fmla="*/ 38 h 172" name="T3"/>
                <a:gd fmla="*/ 200 w 200" name="T4"/>
                <a:gd fmla="*/ 37 h 172" name="T5"/>
                <a:gd fmla="*/ 73 w 200" name="T6"/>
                <a:gd fmla="*/ 14 h 172" name="T7"/>
                <a:gd fmla="*/ 9 w 200" name="T8"/>
                <a:gd fmla="*/ 126 h 172" name="T9"/>
                <a:gd fmla="*/ 64 w 200" name="T10"/>
                <a:gd fmla="*/ 172 h 172" name="T11"/>
                <a:gd fmla="*/ 83 w 200" name="T12"/>
                <a:gd fmla="*/ 65 h 172" name="T13"/>
              </a:gdLst>
              <a:cxnLst>
                <a:cxn ang="0">
                  <a:pos x="T0" y="T1"/>
                </a:cxn>
                <a:cxn ang="0">
                  <a:pos x="T2" y="T3"/>
                </a:cxn>
                <a:cxn ang="0">
                  <a:pos x="T4" y="T5"/>
                </a:cxn>
                <a:cxn ang="0">
                  <a:pos x="T6" y="T7"/>
                </a:cxn>
                <a:cxn ang="0">
                  <a:pos x="T8" y="T9"/>
                </a:cxn>
                <a:cxn ang="0">
                  <a:pos x="T10" y="T11"/>
                </a:cxn>
                <a:cxn ang="0">
                  <a:pos x="T12" y="T13"/>
                </a:cxn>
              </a:cxnLst>
              <a:rect b="b" l="0" r="r" t="0"/>
              <a:pathLst>
                <a:path h="172" w="200">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29" name="Freeform 9"/>
            <p:cNvSpPr/>
            <p:nvPr/>
          </p:nvSpPr>
          <p:spPr bwMode="auto">
            <a:xfrm>
              <a:off x="3236" y="427"/>
              <a:ext cx="175" cy="460"/>
            </a:xfrm>
            <a:custGeom>
              <a:gdLst>
                <a:gd fmla="*/ 40 w 74" name="T0"/>
                <a:gd fmla="*/ 37 h 194" name="T1"/>
                <a:gd fmla="*/ 74 w 74" name="T2"/>
                <a:gd fmla="*/ 0 h 194" name="T3"/>
                <a:gd fmla="*/ 1 w 74" name="T4"/>
                <a:gd fmla="*/ 100 h 194" name="T5"/>
                <a:gd fmla="*/ 51 w 74" name="T6"/>
                <a:gd fmla="*/ 194 h 194" name="T7"/>
                <a:gd fmla="*/ 52 w 74" name="T8"/>
                <a:gd fmla="*/ 193 h 194" name="T9"/>
                <a:gd fmla="*/ 40 w 74" name="T10"/>
                <a:gd fmla="*/ 37 h 194" name="T11"/>
              </a:gdLst>
              <a:cxnLst>
                <a:cxn ang="0">
                  <a:pos x="T0" y="T1"/>
                </a:cxn>
                <a:cxn ang="0">
                  <a:pos x="T2" y="T3"/>
                </a:cxn>
                <a:cxn ang="0">
                  <a:pos x="T4" y="T5"/>
                </a:cxn>
                <a:cxn ang="0">
                  <a:pos x="T6" y="T7"/>
                </a:cxn>
                <a:cxn ang="0">
                  <a:pos x="T8" y="T9"/>
                </a:cxn>
                <a:cxn ang="0">
                  <a:pos x="T10" y="T11"/>
                </a:cxn>
              </a:cxnLst>
              <a:rect b="b" l="0" r="r" t="0"/>
              <a:pathLst>
                <a:path h="194" w="7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30" name="Freeform 10"/>
            <p:cNvSpPr/>
            <p:nvPr/>
          </p:nvSpPr>
          <p:spPr bwMode="auto">
            <a:xfrm>
              <a:off x="3020" y="853"/>
              <a:ext cx="505" cy="613"/>
            </a:xfrm>
            <a:custGeom>
              <a:gdLst>
                <a:gd fmla="*/ 198 w 213" name="T0"/>
                <a:gd fmla="*/ 82 h 259" name="T1"/>
                <a:gd fmla="*/ 142 w 213" name="T2"/>
                <a:gd fmla="*/ 15 h 259" name="T3"/>
                <a:gd fmla="*/ 25 w 213" name="T4"/>
                <a:gd fmla="*/ 42 h 259" name="T5"/>
                <a:gd fmla="*/ 6 w 213" name="T6"/>
                <a:gd fmla="*/ 149 h 259" name="T7"/>
                <a:gd fmla="*/ 39 w 213" name="T8"/>
                <a:gd fmla="*/ 218 h 259" name="T9"/>
                <a:gd fmla="*/ 172 w 213" name="T10"/>
                <a:gd fmla="*/ 189 h 259" name="T11"/>
                <a:gd fmla="*/ 211 w 213" name="T12"/>
                <a:gd fmla="*/ 104 h 259" name="T13"/>
                <a:gd fmla="*/ 213 w 213" name="T14"/>
                <a:gd fmla="*/ 99 h 259" name="T15"/>
                <a:gd fmla="*/ 212 w 213" name="T16"/>
                <a:gd fmla="*/ 97 h 259" name="T17"/>
                <a:gd fmla="*/ 198 w 213" name="T18"/>
                <a:gd fmla="*/ 82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13">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31" name="Freeform 11"/>
            <p:cNvSpPr/>
            <p:nvPr/>
          </p:nvSpPr>
          <p:spPr bwMode="auto">
            <a:xfrm>
              <a:off x="3276" y="375"/>
              <a:ext cx="481" cy="668"/>
            </a:xfrm>
            <a:custGeom>
              <a:gdLst>
                <a:gd fmla="*/ 23 w 203" name="T0"/>
                <a:gd fmla="*/ 59 h 282" name="T1"/>
                <a:gd fmla="*/ 35 w 203" name="T2"/>
                <a:gd fmla="*/ 215 h 282" name="T3"/>
                <a:gd fmla="*/ 72 w 203" name="T4"/>
                <a:gd fmla="*/ 246 h 282" name="T5"/>
                <a:gd fmla="*/ 96 w 203" name="T6"/>
                <a:gd fmla="*/ 267 h 282" name="T7"/>
                <a:gd fmla="*/ 99 w 203" name="T8"/>
                <a:gd fmla="*/ 270 h 282" name="T9"/>
                <a:gd fmla="*/ 113 w 203" name="T10"/>
                <a:gd fmla="*/ 282 h 282" name="T11"/>
                <a:gd fmla="*/ 171 w 203" name="T12"/>
                <a:gd fmla="*/ 207 h 282" name="T13"/>
                <a:gd fmla="*/ 156 w 203" name="T14"/>
                <a:gd fmla="*/ 31 h 282" name="T15"/>
                <a:gd fmla="*/ 57 w 203" name="T16"/>
                <a:gd fmla="*/ 22 h 282" name="T17"/>
                <a:gd fmla="*/ 23 w 203" name="T18"/>
                <a:gd fmla="*/ 59 h 2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2" w="203">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32" name="Freeform 12"/>
            <p:cNvSpPr/>
            <p:nvPr/>
          </p:nvSpPr>
          <p:spPr bwMode="auto">
            <a:xfrm>
              <a:off x="3357" y="884"/>
              <a:ext cx="902" cy="930"/>
            </a:xfrm>
            <a:custGeom>
              <a:gdLst>
                <a:gd fmla="*/ 381 w 381" name="T0"/>
                <a:gd fmla="*/ 346 h 393" name="T1"/>
                <a:gd fmla="*/ 373 w 381" name="T2"/>
                <a:gd fmla="*/ 339 h 393" name="T3"/>
                <a:gd fmla="*/ 79 w 381" name="T4"/>
                <a:gd fmla="*/ 67 h 393" name="T5"/>
                <a:gd fmla="*/ 65 w 381" name="T6"/>
                <a:gd fmla="*/ 55 h 393" name="T7"/>
                <a:gd fmla="*/ 62 w 381" name="T8"/>
                <a:gd fmla="*/ 52 h 393" name="T9"/>
                <a:gd fmla="*/ 38 w 381" name="T10"/>
                <a:gd fmla="*/ 31 h 393" name="T11"/>
                <a:gd fmla="*/ 1 w 381" name="T12"/>
                <a:gd fmla="*/ 0 h 393" name="T13"/>
                <a:gd fmla="*/ 0 w 381" name="T14"/>
                <a:gd fmla="*/ 1 h 393" name="T15"/>
                <a:gd fmla="*/ 0 w 381" name="T16"/>
                <a:gd fmla="*/ 1 h 393" name="T17"/>
                <a:gd fmla="*/ 0 w 381" name="T18"/>
                <a:gd fmla="*/ 1 h 393" name="T19"/>
                <a:gd fmla="*/ 0 w 381" name="T20"/>
                <a:gd fmla="*/ 2 h 393" name="T21"/>
                <a:gd fmla="*/ 56 w 381" name="T22"/>
                <a:gd fmla="*/ 69 h 393" name="T23"/>
                <a:gd fmla="*/ 70 w 381" name="T24"/>
                <a:gd fmla="*/ 84 h 393" name="T25"/>
                <a:gd fmla="*/ 71 w 381" name="T26"/>
                <a:gd fmla="*/ 86 h 393" name="T27"/>
                <a:gd fmla="*/ 347 w 381" name="T28"/>
                <a:gd fmla="*/ 385 h 393" name="T29"/>
                <a:gd fmla="*/ 354 w 381" name="T30"/>
                <a:gd fmla="*/ 393 h 393" name="T31"/>
                <a:gd fmla="*/ 358 w 381" name="T32"/>
                <a:gd fmla="*/ 392 h 393" name="T33"/>
                <a:gd fmla="*/ 373 w 381" name="T34"/>
                <a:gd fmla="*/ 376 h 393" name="T35"/>
                <a:gd fmla="*/ 381 w 381" name="T36"/>
                <a:gd fmla="*/ 351 h 393" name="T37"/>
                <a:gd fmla="*/ 381 w 381" name="T38"/>
                <a:gd fmla="*/ 346 h 39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3" w="381">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33" name="Freeform 14"/>
            <p:cNvSpPr/>
            <p:nvPr/>
          </p:nvSpPr>
          <p:spPr bwMode="auto">
            <a:xfrm flipH="1">
              <a:off x="4819" y="2349"/>
              <a:ext cx="0" cy="3"/>
            </a:xfrm>
            <a:custGeom>
              <a:gdLst>
                <a:gd fmla="*/ 0 h 1" name="T0"/>
                <a:gd fmla="*/ 0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4" name="Group 4"/>
          <p:cNvGrpSpPr>
            <a:grpSpLocks noChangeAspect="1"/>
          </p:cNvGrpSpPr>
          <p:nvPr/>
        </p:nvGrpSpPr>
        <p:grpSpPr>
          <a:xfrm flipH="1">
            <a:off x="9139688" y="3280489"/>
            <a:ext cx="1144281" cy="989145"/>
            <a:chOff x="2883" y="375"/>
            <a:chExt cx="1938" cy="1977"/>
          </a:xfrm>
          <a:solidFill>
            <a:schemeClr val="accent2"/>
          </a:solidFill>
        </p:grpSpPr>
        <p:sp>
          <p:nvSpPr>
            <p:cNvPr id="35" name="Freeform 5"/>
            <p:cNvSpPr/>
            <p:nvPr/>
          </p:nvSpPr>
          <p:spPr bwMode="auto">
            <a:xfrm>
              <a:off x="4622" y="2148"/>
              <a:ext cx="199" cy="204"/>
            </a:xfrm>
            <a:custGeom>
              <a:gdLst>
                <a:gd fmla="*/ 69 w 84" name="T0"/>
                <a:gd fmla="*/ 67 h 86" name="T1"/>
                <a:gd fmla="*/ 35 w 84" name="T2"/>
                <a:gd fmla="*/ 30 h 86" name="T3"/>
                <a:gd fmla="*/ 17 w 84" name="T4"/>
                <a:gd fmla="*/ 9 h 86" name="T5"/>
                <a:gd fmla="*/ 6 w 84" name="T6"/>
                <a:gd fmla="*/ 0 h 86" name="T7"/>
                <a:gd fmla="*/ 4 w 84" name="T8"/>
                <a:gd fmla="*/ 5 h 86" name="T9"/>
                <a:gd fmla="*/ 0 w 84" name="T10"/>
                <a:gd fmla="*/ 10 h 86" name="T11"/>
                <a:gd fmla="*/ 10 w 84" name="T12"/>
                <a:gd fmla="*/ 21 h 86" name="T13"/>
                <a:gd fmla="*/ 30 w 84" name="T14"/>
                <a:gd fmla="*/ 38 h 86" name="T15"/>
                <a:gd fmla="*/ 66 w 84" name="T16"/>
                <a:gd fmla="*/ 71 h 86" name="T17"/>
                <a:gd fmla="*/ 83 w 84" name="T18"/>
                <a:gd fmla="*/ 86 h 86" name="T19"/>
                <a:gd fmla="*/ 84 w 84" name="T20"/>
                <a:gd fmla="*/ 85 h 86" name="T21"/>
                <a:gd fmla="*/ 69 w 84" name="T22"/>
                <a:gd fmla="*/ 67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84">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36" name="Freeform 6"/>
            <p:cNvSpPr/>
            <p:nvPr/>
          </p:nvSpPr>
          <p:spPr bwMode="auto">
            <a:xfrm>
              <a:off x="4177" y="1665"/>
              <a:ext cx="490" cy="566"/>
            </a:xfrm>
            <a:custGeom>
              <a:gdLst>
                <a:gd fmla="*/ 204 w 207" name="T0"/>
                <a:gd fmla="*/ 156 h 239" name="T1"/>
                <a:gd fmla="*/ 48 w 207" name="T2"/>
                <a:gd fmla="*/ 0 h 239" name="T3"/>
                <a:gd fmla="*/ 35 w 207" name="T4"/>
                <a:gd fmla="*/ 53 h 239" name="T5"/>
                <a:gd fmla="*/ 0 w 207" name="T6"/>
                <a:gd fmla="*/ 83 h 239" name="T7"/>
                <a:gd fmla="*/ 156 w 207" name="T8"/>
                <a:gd fmla="*/ 239 h 239" name="T9"/>
                <a:gd fmla="*/ 188 w 207" name="T10"/>
                <a:gd fmla="*/ 214 h 239" name="T11"/>
                <a:gd fmla="*/ 192 w 207" name="T12"/>
                <a:gd fmla="*/ 209 h 239" name="T13"/>
                <a:gd fmla="*/ 194 w 207" name="T14"/>
                <a:gd fmla="*/ 204 h 239" name="T15"/>
                <a:gd fmla="*/ 204 w 207" name="T16"/>
                <a:gd fmla="*/ 156 h 2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9" w="206">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37" name="Freeform 7"/>
            <p:cNvSpPr/>
            <p:nvPr/>
          </p:nvSpPr>
          <p:spPr bwMode="auto">
            <a:xfrm>
              <a:off x="4167" y="1656"/>
              <a:ext cx="137" cy="218"/>
            </a:xfrm>
            <a:custGeom>
              <a:gdLst>
                <a:gd fmla="*/ 52 w 58" name="T0"/>
                <a:gd fmla="*/ 4 h 92" name="T1"/>
                <a:gd fmla="*/ 31 w 58" name="T2"/>
                <a:gd fmla="*/ 13 h 92" name="T3"/>
                <a:gd fmla="*/ 39 w 58" name="T4"/>
                <a:gd fmla="*/ 20 h 92" name="T5"/>
                <a:gd fmla="*/ 39 w 58" name="T6"/>
                <a:gd fmla="*/ 25 h 92" name="T7"/>
                <a:gd fmla="*/ 31 w 58" name="T8"/>
                <a:gd fmla="*/ 50 h 92" name="T9"/>
                <a:gd fmla="*/ 16 w 58" name="T10"/>
                <a:gd fmla="*/ 66 h 92" name="T11"/>
                <a:gd fmla="*/ 12 w 58" name="T12"/>
                <a:gd fmla="*/ 67 h 92" name="T13"/>
                <a:gd fmla="*/ 5 w 58" name="T14"/>
                <a:gd fmla="*/ 59 h 92" name="T15"/>
                <a:gd fmla="*/ 3 w 58" name="T16"/>
                <a:gd fmla="*/ 87 h 92" name="T17"/>
                <a:gd fmla="*/ 4 w 58" name="T18"/>
                <a:gd fmla="*/ 87 h 92" name="T19"/>
                <a:gd fmla="*/ 39 w 58" name="T20"/>
                <a:gd fmla="*/ 57 h 92" name="T21"/>
                <a:gd fmla="*/ 52 w 58" name="T22"/>
                <a:gd fmla="*/ 4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57">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38" name="Freeform 8"/>
            <p:cNvSpPr/>
            <p:nvPr/>
          </p:nvSpPr>
          <p:spPr bwMode="auto">
            <a:xfrm>
              <a:off x="2883" y="799"/>
              <a:ext cx="474" cy="407"/>
            </a:xfrm>
            <a:custGeom>
              <a:gdLst>
                <a:gd fmla="*/ 83 w 200" name="T0"/>
                <a:gd fmla="*/ 65 h 172" name="T1"/>
                <a:gd fmla="*/ 200 w 200" name="T2"/>
                <a:gd fmla="*/ 38 h 172" name="T3"/>
                <a:gd fmla="*/ 200 w 200" name="T4"/>
                <a:gd fmla="*/ 37 h 172" name="T5"/>
                <a:gd fmla="*/ 73 w 200" name="T6"/>
                <a:gd fmla="*/ 14 h 172" name="T7"/>
                <a:gd fmla="*/ 9 w 200" name="T8"/>
                <a:gd fmla="*/ 126 h 172" name="T9"/>
                <a:gd fmla="*/ 64 w 200" name="T10"/>
                <a:gd fmla="*/ 172 h 172" name="T11"/>
                <a:gd fmla="*/ 83 w 200" name="T12"/>
                <a:gd fmla="*/ 65 h 172" name="T13"/>
              </a:gdLst>
              <a:cxnLst>
                <a:cxn ang="0">
                  <a:pos x="T0" y="T1"/>
                </a:cxn>
                <a:cxn ang="0">
                  <a:pos x="T2" y="T3"/>
                </a:cxn>
                <a:cxn ang="0">
                  <a:pos x="T4" y="T5"/>
                </a:cxn>
                <a:cxn ang="0">
                  <a:pos x="T6" y="T7"/>
                </a:cxn>
                <a:cxn ang="0">
                  <a:pos x="T8" y="T9"/>
                </a:cxn>
                <a:cxn ang="0">
                  <a:pos x="T10" y="T11"/>
                </a:cxn>
                <a:cxn ang="0">
                  <a:pos x="T12" y="T13"/>
                </a:cxn>
              </a:cxnLst>
              <a:rect b="b" l="0" r="r" t="0"/>
              <a:pathLst>
                <a:path h="172" w="200">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39" name="Freeform 9"/>
            <p:cNvSpPr/>
            <p:nvPr/>
          </p:nvSpPr>
          <p:spPr bwMode="auto">
            <a:xfrm>
              <a:off x="3236" y="427"/>
              <a:ext cx="175" cy="460"/>
            </a:xfrm>
            <a:custGeom>
              <a:gdLst>
                <a:gd fmla="*/ 40 w 74" name="T0"/>
                <a:gd fmla="*/ 37 h 194" name="T1"/>
                <a:gd fmla="*/ 74 w 74" name="T2"/>
                <a:gd fmla="*/ 0 h 194" name="T3"/>
                <a:gd fmla="*/ 1 w 74" name="T4"/>
                <a:gd fmla="*/ 100 h 194" name="T5"/>
                <a:gd fmla="*/ 51 w 74" name="T6"/>
                <a:gd fmla="*/ 194 h 194" name="T7"/>
                <a:gd fmla="*/ 52 w 74" name="T8"/>
                <a:gd fmla="*/ 193 h 194" name="T9"/>
                <a:gd fmla="*/ 40 w 74" name="T10"/>
                <a:gd fmla="*/ 37 h 194" name="T11"/>
              </a:gdLst>
              <a:cxnLst>
                <a:cxn ang="0">
                  <a:pos x="T0" y="T1"/>
                </a:cxn>
                <a:cxn ang="0">
                  <a:pos x="T2" y="T3"/>
                </a:cxn>
                <a:cxn ang="0">
                  <a:pos x="T4" y="T5"/>
                </a:cxn>
                <a:cxn ang="0">
                  <a:pos x="T6" y="T7"/>
                </a:cxn>
                <a:cxn ang="0">
                  <a:pos x="T8" y="T9"/>
                </a:cxn>
                <a:cxn ang="0">
                  <a:pos x="T10" y="T11"/>
                </a:cxn>
              </a:cxnLst>
              <a:rect b="b" l="0" r="r" t="0"/>
              <a:pathLst>
                <a:path h="194" w="7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40" name="Freeform 10"/>
            <p:cNvSpPr/>
            <p:nvPr/>
          </p:nvSpPr>
          <p:spPr bwMode="auto">
            <a:xfrm>
              <a:off x="3020" y="853"/>
              <a:ext cx="505" cy="613"/>
            </a:xfrm>
            <a:custGeom>
              <a:gdLst>
                <a:gd fmla="*/ 198 w 213" name="T0"/>
                <a:gd fmla="*/ 82 h 259" name="T1"/>
                <a:gd fmla="*/ 142 w 213" name="T2"/>
                <a:gd fmla="*/ 15 h 259" name="T3"/>
                <a:gd fmla="*/ 25 w 213" name="T4"/>
                <a:gd fmla="*/ 42 h 259" name="T5"/>
                <a:gd fmla="*/ 6 w 213" name="T6"/>
                <a:gd fmla="*/ 149 h 259" name="T7"/>
                <a:gd fmla="*/ 39 w 213" name="T8"/>
                <a:gd fmla="*/ 218 h 259" name="T9"/>
                <a:gd fmla="*/ 172 w 213" name="T10"/>
                <a:gd fmla="*/ 189 h 259" name="T11"/>
                <a:gd fmla="*/ 211 w 213" name="T12"/>
                <a:gd fmla="*/ 104 h 259" name="T13"/>
                <a:gd fmla="*/ 213 w 213" name="T14"/>
                <a:gd fmla="*/ 99 h 259" name="T15"/>
                <a:gd fmla="*/ 212 w 213" name="T16"/>
                <a:gd fmla="*/ 97 h 259" name="T17"/>
                <a:gd fmla="*/ 198 w 213" name="T18"/>
                <a:gd fmla="*/ 82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13">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41" name="Freeform 11"/>
            <p:cNvSpPr/>
            <p:nvPr/>
          </p:nvSpPr>
          <p:spPr bwMode="auto">
            <a:xfrm>
              <a:off x="3276" y="375"/>
              <a:ext cx="481" cy="668"/>
            </a:xfrm>
            <a:custGeom>
              <a:gdLst>
                <a:gd fmla="*/ 23 w 203" name="T0"/>
                <a:gd fmla="*/ 59 h 282" name="T1"/>
                <a:gd fmla="*/ 35 w 203" name="T2"/>
                <a:gd fmla="*/ 215 h 282" name="T3"/>
                <a:gd fmla="*/ 72 w 203" name="T4"/>
                <a:gd fmla="*/ 246 h 282" name="T5"/>
                <a:gd fmla="*/ 96 w 203" name="T6"/>
                <a:gd fmla="*/ 267 h 282" name="T7"/>
                <a:gd fmla="*/ 99 w 203" name="T8"/>
                <a:gd fmla="*/ 270 h 282" name="T9"/>
                <a:gd fmla="*/ 113 w 203" name="T10"/>
                <a:gd fmla="*/ 282 h 282" name="T11"/>
                <a:gd fmla="*/ 171 w 203" name="T12"/>
                <a:gd fmla="*/ 207 h 282" name="T13"/>
                <a:gd fmla="*/ 156 w 203" name="T14"/>
                <a:gd fmla="*/ 31 h 282" name="T15"/>
                <a:gd fmla="*/ 57 w 203" name="T16"/>
                <a:gd fmla="*/ 22 h 282" name="T17"/>
                <a:gd fmla="*/ 23 w 203" name="T18"/>
                <a:gd fmla="*/ 59 h 2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2" w="203">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42" name="Freeform 12"/>
            <p:cNvSpPr/>
            <p:nvPr/>
          </p:nvSpPr>
          <p:spPr bwMode="auto">
            <a:xfrm>
              <a:off x="3357" y="884"/>
              <a:ext cx="902" cy="930"/>
            </a:xfrm>
            <a:custGeom>
              <a:gdLst>
                <a:gd fmla="*/ 381 w 381" name="T0"/>
                <a:gd fmla="*/ 346 h 393" name="T1"/>
                <a:gd fmla="*/ 373 w 381" name="T2"/>
                <a:gd fmla="*/ 339 h 393" name="T3"/>
                <a:gd fmla="*/ 79 w 381" name="T4"/>
                <a:gd fmla="*/ 67 h 393" name="T5"/>
                <a:gd fmla="*/ 65 w 381" name="T6"/>
                <a:gd fmla="*/ 55 h 393" name="T7"/>
                <a:gd fmla="*/ 62 w 381" name="T8"/>
                <a:gd fmla="*/ 52 h 393" name="T9"/>
                <a:gd fmla="*/ 38 w 381" name="T10"/>
                <a:gd fmla="*/ 31 h 393" name="T11"/>
                <a:gd fmla="*/ 1 w 381" name="T12"/>
                <a:gd fmla="*/ 0 h 393" name="T13"/>
                <a:gd fmla="*/ 0 w 381" name="T14"/>
                <a:gd fmla="*/ 1 h 393" name="T15"/>
                <a:gd fmla="*/ 0 w 381" name="T16"/>
                <a:gd fmla="*/ 1 h 393" name="T17"/>
                <a:gd fmla="*/ 0 w 381" name="T18"/>
                <a:gd fmla="*/ 1 h 393" name="T19"/>
                <a:gd fmla="*/ 0 w 381" name="T20"/>
                <a:gd fmla="*/ 2 h 393" name="T21"/>
                <a:gd fmla="*/ 56 w 381" name="T22"/>
                <a:gd fmla="*/ 69 h 393" name="T23"/>
                <a:gd fmla="*/ 70 w 381" name="T24"/>
                <a:gd fmla="*/ 84 h 393" name="T25"/>
                <a:gd fmla="*/ 71 w 381" name="T26"/>
                <a:gd fmla="*/ 86 h 393" name="T27"/>
                <a:gd fmla="*/ 347 w 381" name="T28"/>
                <a:gd fmla="*/ 385 h 393" name="T29"/>
                <a:gd fmla="*/ 354 w 381" name="T30"/>
                <a:gd fmla="*/ 393 h 393" name="T31"/>
                <a:gd fmla="*/ 358 w 381" name="T32"/>
                <a:gd fmla="*/ 392 h 393" name="T33"/>
                <a:gd fmla="*/ 373 w 381" name="T34"/>
                <a:gd fmla="*/ 376 h 393" name="T35"/>
                <a:gd fmla="*/ 381 w 381" name="T36"/>
                <a:gd fmla="*/ 351 h 393" name="T37"/>
                <a:gd fmla="*/ 381 w 381" name="T38"/>
                <a:gd fmla="*/ 346 h 39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3" w="381">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43" name="Freeform 14"/>
            <p:cNvSpPr/>
            <p:nvPr/>
          </p:nvSpPr>
          <p:spPr bwMode="auto">
            <a:xfrm flipH="1">
              <a:off x="4819" y="2349"/>
              <a:ext cx="0" cy="3"/>
            </a:xfrm>
            <a:custGeom>
              <a:gdLst>
                <a:gd fmla="*/ 0 h 1" name="T0"/>
                <a:gd fmla="*/ 0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4" name="Group 4"/>
          <p:cNvGrpSpPr>
            <a:grpSpLocks noChangeAspect="1"/>
          </p:cNvGrpSpPr>
          <p:nvPr/>
        </p:nvGrpSpPr>
        <p:grpSpPr>
          <a:xfrm flipH="1">
            <a:off x="6607537" y="4876369"/>
            <a:ext cx="1144281" cy="989145"/>
            <a:chOff x="2883" y="375"/>
            <a:chExt cx="1938" cy="1977"/>
          </a:xfrm>
          <a:solidFill>
            <a:schemeClr val="accent3"/>
          </a:solidFill>
        </p:grpSpPr>
        <p:sp>
          <p:nvSpPr>
            <p:cNvPr id="45" name="Freeform 5"/>
            <p:cNvSpPr/>
            <p:nvPr/>
          </p:nvSpPr>
          <p:spPr bwMode="auto">
            <a:xfrm>
              <a:off x="4622" y="2148"/>
              <a:ext cx="199" cy="204"/>
            </a:xfrm>
            <a:custGeom>
              <a:gdLst>
                <a:gd fmla="*/ 69 w 84" name="T0"/>
                <a:gd fmla="*/ 67 h 86" name="T1"/>
                <a:gd fmla="*/ 35 w 84" name="T2"/>
                <a:gd fmla="*/ 30 h 86" name="T3"/>
                <a:gd fmla="*/ 17 w 84" name="T4"/>
                <a:gd fmla="*/ 9 h 86" name="T5"/>
                <a:gd fmla="*/ 6 w 84" name="T6"/>
                <a:gd fmla="*/ 0 h 86" name="T7"/>
                <a:gd fmla="*/ 4 w 84" name="T8"/>
                <a:gd fmla="*/ 5 h 86" name="T9"/>
                <a:gd fmla="*/ 0 w 84" name="T10"/>
                <a:gd fmla="*/ 10 h 86" name="T11"/>
                <a:gd fmla="*/ 10 w 84" name="T12"/>
                <a:gd fmla="*/ 21 h 86" name="T13"/>
                <a:gd fmla="*/ 30 w 84" name="T14"/>
                <a:gd fmla="*/ 38 h 86" name="T15"/>
                <a:gd fmla="*/ 66 w 84" name="T16"/>
                <a:gd fmla="*/ 71 h 86" name="T17"/>
                <a:gd fmla="*/ 83 w 84" name="T18"/>
                <a:gd fmla="*/ 86 h 86" name="T19"/>
                <a:gd fmla="*/ 84 w 84" name="T20"/>
                <a:gd fmla="*/ 85 h 86" name="T21"/>
                <a:gd fmla="*/ 69 w 84" name="T22"/>
                <a:gd fmla="*/ 67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84">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46" name="Freeform 6"/>
            <p:cNvSpPr/>
            <p:nvPr/>
          </p:nvSpPr>
          <p:spPr bwMode="auto">
            <a:xfrm>
              <a:off x="4177" y="1665"/>
              <a:ext cx="490" cy="566"/>
            </a:xfrm>
            <a:custGeom>
              <a:gdLst>
                <a:gd fmla="*/ 204 w 207" name="T0"/>
                <a:gd fmla="*/ 156 h 239" name="T1"/>
                <a:gd fmla="*/ 48 w 207" name="T2"/>
                <a:gd fmla="*/ 0 h 239" name="T3"/>
                <a:gd fmla="*/ 35 w 207" name="T4"/>
                <a:gd fmla="*/ 53 h 239" name="T5"/>
                <a:gd fmla="*/ 0 w 207" name="T6"/>
                <a:gd fmla="*/ 83 h 239" name="T7"/>
                <a:gd fmla="*/ 156 w 207" name="T8"/>
                <a:gd fmla="*/ 239 h 239" name="T9"/>
                <a:gd fmla="*/ 188 w 207" name="T10"/>
                <a:gd fmla="*/ 214 h 239" name="T11"/>
                <a:gd fmla="*/ 192 w 207" name="T12"/>
                <a:gd fmla="*/ 209 h 239" name="T13"/>
                <a:gd fmla="*/ 194 w 207" name="T14"/>
                <a:gd fmla="*/ 204 h 239" name="T15"/>
                <a:gd fmla="*/ 204 w 207" name="T16"/>
                <a:gd fmla="*/ 156 h 2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9" w="206">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47" name="Freeform 7"/>
            <p:cNvSpPr/>
            <p:nvPr/>
          </p:nvSpPr>
          <p:spPr bwMode="auto">
            <a:xfrm>
              <a:off x="4167" y="1656"/>
              <a:ext cx="137" cy="218"/>
            </a:xfrm>
            <a:custGeom>
              <a:gdLst>
                <a:gd fmla="*/ 52 w 58" name="T0"/>
                <a:gd fmla="*/ 4 h 92" name="T1"/>
                <a:gd fmla="*/ 31 w 58" name="T2"/>
                <a:gd fmla="*/ 13 h 92" name="T3"/>
                <a:gd fmla="*/ 39 w 58" name="T4"/>
                <a:gd fmla="*/ 20 h 92" name="T5"/>
                <a:gd fmla="*/ 39 w 58" name="T6"/>
                <a:gd fmla="*/ 25 h 92" name="T7"/>
                <a:gd fmla="*/ 31 w 58" name="T8"/>
                <a:gd fmla="*/ 50 h 92" name="T9"/>
                <a:gd fmla="*/ 16 w 58" name="T10"/>
                <a:gd fmla="*/ 66 h 92" name="T11"/>
                <a:gd fmla="*/ 12 w 58" name="T12"/>
                <a:gd fmla="*/ 67 h 92" name="T13"/>
                <a:gd fmla="*/ 5 w 58" name="T14"/>
                <a:gd fmla="*/ 59 h 92" name="T15"/>
                <a:gd fmla="*/ 3 w 58" name="T16"/>
                <a:gd fmla="*/ 87 h 92" name="T17"/>
                <a:gd fmla="*/ 4 w 58" name="T18"/>
                <a:gd fmla="*/ 87 h 92" name="T19"/>
                <a:gd fmla="*/ 39 w 58" name="T20"/>
                <a:gd fmla="*/ 57 h 92" name="T21"/>
                <a:gd fmla="*/ 52 w 58" name="T22"/>
                <a:gd fmla="*/ 4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57">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48" name="Freeform 8"/>
            <p:cNvSpPr/>
            <p:nvPr/>
          </p:nvSpPr>
          <p:spPr bwMode="auto">
            <a:xfrm>
              <a:off x="2883" y="799"/>
              <a:ext cx="474" cy="407"/>
            </a:xfrm>
            <a:custGeom>
              <a:gdLst>
                <a:gd fmla="*/ 83 w 200" name="T0"/>
                <a:gd fmla="*/ 65 h 172" name="T1"/>
                <a:gd fmla="*/ 200 w 200" name="T2"/>
                <a:gd fmla="*/ 38 h 172" name="T3"/>
                <a:gd fmla="*/ 200 w 200" name="T4"/>
                <a:gd fmla="*/ 37 h 172" name="T5"/>
                <a:gd fmla="*/ 73 w 200" name="T6"/>
                <a:gd fmla="*/ 14 h 172" name="T7"/>
                <a:gd fmla="*/ 9 w 200" name="T8"/>
                <a:gd fmla="*/ 126 h 172" name="T9"/>
                <a:gd fmla="*/ 64 w 200" name="T10"/>
                <a:gd fmla="*/ 172 h 172" name="T11"/>
                <a:gd fmla="*/ 83 w 200" name="T12"/>
                <a:gd fmla="*/ 65 h 172" name="T13"/>
              </a:gdLst>
              <a:cxnLst>
                <a:cxn ang="0">
                  <a:pos x="T0" y="T1"/>
                </a:cxn>
                <a:cxn ang="0">
                  <a:pos x="T2" y="T3"/>
                </a:cxn>
                <a:cxn ang="0">
                  <a:pos x="T4" y="T5"/>
                </a:cxn>
                <a:cxn ang="0">
                  <a:pos x="T6" y="T7"/>
                </a:cxn>
                <a:cxn ang="0">
                  <a:pos x="T8" y="T9"/>
                </a:cxn>
                <a:cxn ang="0">
                  <a:pos x="T10" y="T11"/>
                </a:cxn>
                <a:cxn ang="0">
                  <a:pos x="T12" y="T13"/>
                </a:cxn>
              </a:cxnLst>
              <a:rect b="b" l="0" r="r" t="0"/>
              <a:pathLst>
                <a:path h="172" w="200">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49" name="Freeform 9"/>
            <p:cNvSpPr/>
            <p:nvPr/>
          </p:nvSpPr>
          <p:spPr bwMode="auto">
            <a:xfrm>
              <a:off x="3236" y="427"/>
              <a:ext cx="175" cy="460"/>
            </a:xfrm>
            <a:custGeom>
              <a:gdLst>
                <a:gd fmla="*/ 40 w 74" name="T0"/>
                <a:gd fmla="*/ 37 h 194" name="T1"/>
                <a:gd fmla="*/ 74 w 74" name="T2"/>
                <a:gd fmla="*/ 0 h 194" name="T3"/>
                <a:gd fmla="*/ 1 w 74" name="T4"/>
                <a:gd fmla="*/ 100 h 194" name="T5"/>
                <a:gd fmla="*/ 51 w 74" name="T6"/>
                <a:gd fmla="*/ 194 h 194" name="T7"/>
                <a:gd fmla="*/ 52 w 74" name="T8"/>
                <a:gd fmla="*/ 193 h 194" name="T9"/>
                <a:gd fmla="*/ 40 w 74" name="T10"/>
                <a:gd fmla="*/ 37 h 194" name="T11"/>
              </a:gdLst>
              <a:cxnLst>
                <a:cxn ang="0">
                  <a:pos x="T0" y="T1"/>
                </a:cxn>
                <a:cxn ang="0">
                  <a:pos x="T2" y="T3"/>
                </a:cxn>
                <a:cxn ang="0">
                  <a:pos x="T4" y="T5"/>
                </a:cxn>
                <a:cxn ang="0">
                  <a:pos x="T6" y="T7"/>
                </a:cxn>
                <a:cxn ang="0">
                  <a:pos x="T8" y="T9"/>
                </a:cxn>
                <a:cxn ang="0">
                  <a:pos x="T10" y="T11"/>
                </a:cxn>
              </a:cxnLst>
              <a:rect b="b" l="0" r="r" t="0"/>
              <a:pathLst>
                <a:path h="194" w="7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50" name="Freeform 10"/>
            <p:cNvSpPr/>
            <p:nvPr/>
          </p:nvSpPr>
          <p:spPr bwMode="auto">
            <a:xfrm>
              <a:off x="3020" y="853"/>
              <a:ext cx="505" cy="613"/>
            </a:xfrm>
            <a:custGeom>
              <a:gdLst>
                <a:gd fmla="*/ 198 w 213" name="T0"/>
                <a:gd fmla="*/ 82 h 259" name="T1"/>
                <a:gd fmla="*/ 142 w 213" name="T2"/>
                <a:gd fmla="*/ 15 h 259" name="T3"/>
                <a:gd fmla="*/ 25 w 213" name="T4"/>
                <a:gd fmla="*/ 42 h 259" name="T5"/>
                <a:gd fmla="*/ 6 w 213" name="T6"/>
                <a:gd fmla="*/ 149 h 259" name="T7"/>
                <a:gd fmla="*/ 39 w 213" name="T8"/>
                <a:gd fmla="*/ 218 h 259" name="T9"/>
                <a:gd fmla="*/ 172 w 213" name="T10"/>
                <a:gd fmla="*/ 189 h 259" name="T11"/>
                <a:gd fmla="*/ 211 w 213" name="T12"/>
                <a:gd fmla="*/ 104 h 259" name="T13"/>
                <a:gd fmla="*/ 213 w 213" name="T14"/>
                <a:gd fmla="*/ 99 h 259" name="T15"/>
                <a:gd fmla="*/ 212 w 213" name="T16"/>
                <a:gd fmla="*/ 97 h 259" name="T17"/>
                <a:gd fmla="*/ 198 w 213" name="T18"/>
                <a:gd fmla="*/ 82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13">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51" name="Freeform 11"/>
            <p:cNvSpPr/>
            <p:nvPr/>
          </p:nvSpPr>
          <p:spPr bwMode="auto">
            <a:xfrm>
              <a:off x="3276" y="375"/>
              <a:ext cx="481" cy="668"/>
            </a:xfrm>
            <a:custGeom>
              <a:gdLst>
                <a:gd fmla="*/ 23 w 203" name="T0"/>
                <a:gd fmla="*/ 59 h 282" name="T1"/>
                <a:gd fmla="*/ 35 w 203" name="T2"/>
                <a:gd fmla="*/ 215 h 282" name="T3"/>
                <a:gd fmla="*/ 72 w 203" name="T4"/>
                <a:gd fmla="*/ 246 h 282" name="T5"/>
                <a:gd fmla="*/ 96 w 203" name="T6"/>
                <a:gd fmla="*/ 267 h 282" name="T7"/>
                <a:gd fmla="*/ 99 w 203" name="T8"/>
                <a:gd fmla="*/ 270 h 282" name="T9"/>
                <a:gd fmla="*/ 113 w 203" name="T10"/>
                <a:gd fmla="*/ 282 h 282" name="T11"/>
                <a:gd fmla="*/ 171 w 203" name="T12"/>
                <a:gd fmla="*/ 207 h 282" name="T13"/>
                <a:gd fmla="*/ 156 w 203" name="T14"/>
                <a:gd fmla="*/ 31 h 282" name="T15"/>
                <a:gd fmla="*/ 57 w 203" name="T16"/>
                <a:gd fmla="*/ 22 h 282" name="T17"/>
                <a:gd fmla="*/ 23 w 203" name="T18"/>
                <a:gd fmla="*/ 59 h 2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2" w="203">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52" name="Freeform 12"/>
            <p:cNvSpPr/>
            <p:nvPr/>
          </p:nvSpPr>
          <p:spPr bwMode="auto">
            <a:xfrm>
              <a:off x="3357" y="884"/>
              <a:ext cx="902" cy="930"/>
            </a:xfrm>
            <a:custGeom>
              <a:gdLst>
                <a:gd fmla="*/ 381 w 381" name="T0"/>
                <a:gd fmla="*/ 346 h 393" name="T1"/>
                <a:gd fmla="*/ 373 w 381" name="T2"/>
                <a:gd fmla="*/ 339 h 393" name="T3"/>
                <a:gd fmla="*/ 79 w 381" name="T4"/>
                <a:gd fmla="*/ 67 h 393" name="T5"/>
                <a:gd fmla="*/ 65 w 381" name="T6"/>
                <a:gd fmla="*/ 55 h 393" name="T7"/>
                <a:gd fmla="*/ 62 w 381" name="T8"/>
                <a:gd fmla="*/ 52 h 393" name="T9"/>
                <a:gd fmla="*/ 38 w 381" name="T10"/>
                <a:gd fmla="*/ 31 h 393" name="T11"/>
                <a:gd fmla="*/ 1 w 381" name="T12"/>
                <a:gd fmla="*/ 0 h 393" name="T13"/>
                <a:gd fmla="*/ 0 w 381" name="T14"/>
                <a:gd fmla="*/ 1 h 393" name="T15"/>
                <a:gd fmla="*/ 0 w 381" name="T16"/>
                <a:gd fmla="*/ 1 h 393" name="T17"/>
                <a:gd fmla="*/ 0 w 381" name="T18"/>
                <a:gd fmla="*/ 1 h 393" name="T19"/>
                <a:gd fmla="*/ 0 w 381" name="T20"/>
                <a:gd fmla="*/ 2 h 393" name="T21"/>
                <a:gd fmla="*/ 56 w 381" name="T22"/>
                <a:gd fmla="*/ 69 h 393" name="T23"/>
                <a:gd fmla="*/ 70 w 381" name="T24"/>
                <a:gd fmla="*/ 84 h 393" name="T25"/>
                <a:gd fmla="*/ 71 w 381" name="T26"/>
                <a:gd fmla="*/ 86 h 393" name="T27"/>
                <a:gd fmla="*/ 347 w 381" name="T28"/>
                <a:gd fmla="*/ 385 h 393" name="T29"/>
                <a:gd fmla="*/ 354 w 381" name="T30"/>
                <a:gd fmla="*/ 393 h 393" name="T31"/>
                <a:gd fmla="*/ 358 w 381" name="T32"/>
                <a:gd fmla="*/ 392 h 393" name="T33"/>
                <a:gd fmla="*/ 373 w 381" name="T34"/>
                <a:gd fmla="*/ 376 h 393" name="T35"/>
                <a:gd fmla="*/ 381 w 381" name="T36"/>
                <a:gd fmla="*/ 351 h 393" name="T37"/>
                <a:gd fmla="*/ 381 w 381" name="T38"/>
                <a:gd fmla="*/ 346 h 39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3" w="381">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53" name="Freeform 14"/>
            <p:cNvSpPr/>
            <p:nvPr/>
          </p:nvSpPr>
          <p:spPr bwMode="auto">
            <a:xfrm flipH="1">
              <a:off x="4819" y="2349"/>
              <a:ext cx="0" cy="3"/>
            </a:xfrm>
            <a:custGeom>
              <a:gdLst>
                <a:gd fmla="*/ 0 h 1" name="T0"/>
                <a:gd fmla="*/ 0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4" name="Group 4"/>
          <p:cNvGrpSpPr>
            <a:grpSpLocks noChangeAspect="1"/>
          </p:cNvGrpSpPr>
          <p:nvPr/>
        </p:nvGrpSpPr>
        <p:grpSpPr>
          <a:xfrm flipH="1">
            <a:off x="9183285" y="4876369"/>
            <a:ext cx="1144281" cy="989145"/>
            <a:chOff x="2883" y="375"/>
            <a:chExt cx="1938" cy="1977"/>
          </a:xfrm>
          <a:solidFill>
            <a:schemeClr val="accent4"/>
          </a:solidFill>
        </p:grpSpPr>
        <p:sp>
          <p:nvSpPr>
            <p:cNvPr id="55" name="Freeform 5"/>
            <p:cNvSpPr/>
            <p:nvPr/>
          </p:nvSpPr>
          <p:spPr bwMode="auto">
            <a:xfrm>
              <a:off x="4622" y="2148"/>
              <a:ext cx="199" cy="204"/>
            </a:xfrm>
            <a:custGeom>
              <a:gdLst>
                <a:gd fmla="*/ 69 w 84" name="T0"/>
                <a:gd fmla="*/ 67 h 86" name="T1"/>
                <a:gd fmla="*/ 35 w 84" name="T2"/>
                <a:gd fmla="*/ 30 h 86" name="T3"/>
                <a:gd fmla="*/ 17 w 84" name="T4"/>
                <a:gd fmla="*/ 9 h 86" name="T5"/>
                <a:gd fmla="*/ 6 w 84" name="T6"/>
                <a:gd fmla="*/ 0 h 86" name="T7"/>
                <a:gd fmla="*/ 4 w 84" name="T8"/>
                <a:gd fmla="*/ 5 h 86" name="T9"/>
                <a:gd fmla="*/ 0 w 84" name="T10"/>
                <a:gd fmla="*/ 10 h 86" name="T11"/>
                <a:gd fmla="*/ 10 w 84" name="T12"/>
                <a:gd fmla="*/ 21 h 86" name="T13"/>
                <a:gd fmla="*/ 30 w 84" name="T14"/>
                <a:gd fmla="*/ 38 h 86" name="T15"/>
                <a:gd fmla="*/ 66 w 84" name="T16"/>
                <a:gd fmla="*/ 71 h 86" name="T17"/>
                <a:gd fmla="*/ 83 w 84" name="T18"/>
                <a:gd fmla="*/ 86 h 86" name="T19"/>
                <a:gd fmla="*/ 84 w 84" name="T20"/>
                <a:gd fmla="*/ 85 h 86" name="T21"/>
                <a:gd fmla="*/ 69 w 84" name="T22"/>
                <a:gd fmla="*/ 67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84">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56" name="Freeform 6"/>
            <p:cNvSpPr/>
            <p:nvPr/>
          </p:nvSpPr>
          <p:spPr bwMode="auto">
            <a:xfrm>
              <a:off x="4177" y="1665"/>
              <a:ext cx="490" cy="566"/>
            </a:xfrm>
            <a:custGeom>
              <a:gdLst>
                <a:gd fmla="*/ 204 w 207" name="T0"/>
                <a:gd fmla="*/ 156 h 239" name="T1"/>
                <a:gd fmla="*/ 48 w 207" name="T2"/>
                <a:gd fmla="*/ 0 h 239" name="T3"/>
                <a:gd fmla="*/ 35 w 207" name="T4"/>
                <a:gd fmla="*/ 53 h 239" name="T5"/>
                <a:gd fmla="*/ 0 w 207" name="T6"/>
                <a:gd fmla="*/ 83 h 239" name="T7"/>
                <a:gd fmla="*/ 156 w 207" name="T8"/>
                <a:gd fmla="*/ 239 h 239" name="T9"/>
                <a:gd fmla="*/ 188 w 207" name="T10"/>
                <a:gd fmla="*/ 214 h 239" name="T11"/>
                <a:gd fmla="*/ 192 w 207" name="T12"/>
                <a:gd fmla="*/ 209 h 239" name="T13"/>
                <a:gd fmla="*/ 194 w 207" name="T14"/>
                <a:gd fmla="*/ 204 h 239" name="T15"/>
                <a:gd fmla="*/ 204 w 207" name="T16"/>
                <a:gd fmla="*/ 156 h 2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9" w="206">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57" name="Freeform 7"/>
            <p:cNvSpPr/>
            <p:nvPr/>
          </p:nvSpPr>
          <p:spPr bwMode="auto">
            <a:xfrm>
              <a:off x="4167" y="1656"/>
              <a:ext cx="137" cy="218"/>
            </a:xfrm>
            <a:custGeom>
              <a:gdLst>
                <a:gd fmla="*/ 52 w 58" name="T0"/>
                <a:gd fmla="*/ 4 h 92" name="T1"/>
                <a:gd fmla="*/ 31 w 58" name="T2"/>
                <a:gd fmla="*/ 13 h 92" name="T3"/>
                <a:gd fmla="*/ 39 w 58" name="T4"/>
                <a:gd fmla="*/ 20 h 92" name="T5"/>
                <a:gd fmla="*/ 39 w 58" name="T6"/>
                <a:gd fmla="*/ 25 h 92" name="T7"/>
                <a:gd fmla="*/ 31 w 58" name="T8"/>
                <a:gd fmla="*/ 50 h 92" name="T9"/>
                <a:gd fmla="*/ 16 w 58" name="T10"/>
                <a:gd fmla="*/ 66 h 92" name="T11"/>
                <a:gd fmla="*/ 12 w 58" name="T12"/>
                <a:gd fmla="*/ 67 h 92" name="T13"/>
                <a:gd fmla="*/ 5 w 58" name="T14"/>
                <a:gd fmla="*/ 59 h 92" name="T15"/>
                <a:gd fmla="*/ 3 w 58" name="T16"/>
                <a:gd fmla="*/ 87 h 92" name="T17"/>
                <a:gd fmla="*/ 4 w 58" name="T18"/>
                <a:gd fmla="*/ 87 h 92" name="T19"/>
                <a:gd fmla="*/ 39 w 58" name="T20"/>
                <a:gd fmla="*/ 57 h 92" name="T21"/>
                <a:gd fmla="*/ 52 w 58" name="T22"/>
                <a:gd fmla="*/ 4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57">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58" name="Freeform 8"/>
            <p:cNvSpPr/>
            <p:nvPr/>
          </p:nvSpPr>
          <p:spPr bwMode="auto">
            <a:xfrm>
              <a:off x="2883" y="799"/>
              <a:ext cx="474" cy="407"/>
            </a:xfrm>
            <a:custGeom>
              <a:gdLst>
                <a:gd fmla="*/ 83 w 200" name="T0"/>
                <a:gd fmla="*/ 65 h 172" name="T1"/>
                <a:gd fmla="*/ 200 w 200" name="T2"/>
                <a:gd fmla="*/ 38 h 172" name="T3"/>
                <a:gd fmla="*/ 200 w 200" name="T4"/>
                <a:gd fmla="*/ 37 h 172" name="T5"/>
                <a:gd fmla="*/ 73 w 200" name="T6"/>
                <a:gd fmla="*/ 14 h 172" name="T7"/>
                <a:gd fmla="*/ 9 w 200" name="T8"/>
                <a:gd fmla="*/ 126 h 172" name="T9"/>
                <a:gd fmla="*/ 64 w 200" name="T10"/>
                <a:gd fmla="*/ 172 h 172" name="T11"/>
                <a:gd fmla="*/ 83 w 200" name="T12"/>
                <a:gd fmla="*/ 65 h 172" name="T13"/>
              </a:gdLst>
              <a:cxnLst>
                <a:cxn ang="0">
                  <a:pos x="T0" y="T1"/>
                </a:cxn>
                <a:cxn ang="0">
                  <a:pos x="T2" y="T3"/>
                </a:cxn>
                <a:cxn ang="0">
                  <a:pos x="T4" y="T5"/>
                </a:cxn>
                <a:cxn ang="0">
                  <a:pos x="T6" y="T7"/>
                </a:cxn>
                <a:cxn ang="0">
                  <a:pos x="T8" y="T9"/>
                </a:cxn>
                <a:cxn ang="0">
                  <a:pos x="T10" y="T11"/>
                </a:cxn>
                <a:cxn ang="0">
                  <a:pos x="T12" y="T13"/>
                </a:cxn>
              </a:cxnLst>
              <a:rect b="b" l="0" r="r" t="0"/>
              <a:pathLst>
                <a:path h="172" w="200">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59" name="Freeform 9"/>
            <p:cNvSpPr/>
            <p:nvPr/>
          </p:nvSpPr>
          <p:spPr bwMode="auto">
            <a:xfrm>
              <a:off x="3236" y="427"/>
              <a:ext cx="175" cy="460"/>
            </a:xfrm>
            <a:custGeom>
              <a:gdLst>
                <a:gd fmla="*/ 40 w 74" name="T0"/>
                <a:gd fmla="*/ 37 h 194" name="T1"/>
                <a:gd fmla="*/ 74 w 74" name="T2"/>
                <a:gd fmla="*/ 0 h 194" name="T3"/>
                <a:gd fmla="*/ 1 w 74" name="T4"/>
                <a:gd fmla="*/ 100 h 194" name="T5"/>
                <a:gd fmla="*/ 51 w 74" name="T6"/>
                <a:gd fmla="*/ 194 h 194" name="T7"/>
                <a:gd fmla="*/ 52 w 74" name="T8"/>
                <a:gd fmla="*/ 193 h 194" name="T9"/>
                <a:gd fmla="*/ 40 w 74" name="T10"/>
                <a:gd fmla="*/ 37 h 194" name="T11"/>
              </a:gdLst>
              <a:cxnLst>
                <a:cxn ang="0">
                  <a:pos x="T0" y="T1"/>
                </a:cxn>
                <a:cxn ang="0">
                  <a:pos x="T2" y="T3"/>
                </a:cxn>
                <a:cxn ang="0">
                  <a:pos x="T4" y="T5"/>
                </a:cxn>
                <a:cxn ang="0">
                  <a:pos x="T6" y="T7"/>
                </a:cxn>
                <a:cxn ang="0">
                  <a:pos x="T8" y="T9"/>
                </a:cxn>
                <a:cxn ang="0">
                  <a:pos x="T10" y="T11"/>
                </a:cxn>
              </a:cxnLst>
              <a:rect b="b" l="0" r="r" t="0"/>
              <a:pathLst>
                <a:path h="194" w="7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60" name="Freeform 10"/>
            <p:cNvSpPr/>
            <p:nvPr/>
          </p:nvSpPr>
          <p:spPr bwMode="auto">
            <a:xfrm>
              <a:off x="3020" y="853"/>
              <a:ext cx="505" cy="613"/>
            </a:xfrm>
            <a:custGeom>
              <a:gdLst>
                <a:gd fmla="*/ 198 w 213" name="T0"/>
                <a:gd fmla="*/ 82 h 259" name="T1"/>
                <a:gd fmla="*/ 142 w 213" name="T2"/>
                <a:gd fmla="*/ 15 h 259" name="T3"/>
                <a:gd fmla="*/ 25 w 213" name="T4"/>
                <a:gd fmla="*/ 42 h 259" name="T5"/>
                <a:gd fmla="*/ 6 w 213" name="T6"/>
                <a:gd fmla="*/ 149 h 259" name="T7"/>
                <a:gd fmla="*/ 39 w 213" name="T8"/>
                <a:gd fmla="*/ 218 h 259" name="T9"/>
                <a:gd fmla="*/ 172 w 213" name="T10"/>
                <a:gd fmla="*/ 189 h 259" name="T11"/>
                <a:gd fmla="*/ 211 w 213" name="T12"/>
                <a:gd fmla="*/ 104 h 259" name="T13"/>
                <a:gd fmla="*/ 213 w 213" name="T14"/>
                <a:gd fmla="*/ 99 h 259" name="T15"/>
                <a:gd fmla="*/ 212 w 213" name="T16"/>
                <a:gd fmla="*/ 97 h 259" name="T17"/>
                <a:gd fmla="*/ 198 w 213" name="T18"/>
                <a:gd fmla="*/ 82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13">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61" name="Freeform 11"/>
            <p:cNvSpPr/>
            <p:nvPr/>
          </p:nvSpPr>
          <p:spPr bwMode="auto">
            <a:xfrm>
              <a:off x="3276" y="375"/>
              <a:ext cx="481" cy="668"/>
            </a:xfrm>
            <a:custGeom>
              <a:gdLst>
                <a:gd fmla="*/ 23 w 203" name="T0"/>
                <a:gd fmla="*/ 59 h 282" name="T1"/>
                <a:gd fmla="*/ 35 w 203" name="T2"/>
                <a:gd fmla="*/ 215 h 282" name="T3"/>
                <a:gd fmla="*/ 72 w 203" name="T4"/>
                <a:gd fmla="*/ 246 h 282" name="T5"/>
                <a:gd fmla="*/ 96 w 203" name="T6"/>
                <a:gd fmla="*/ 267 h 282" name="T7"/>
                <a:gd fmla="*/ 99 w 203" name="T8"/>
                <a:gd fmla="*/ 270 h 282" name="T9"/>
                <a:gd fmla="*/ 113 w 203" name="T10"/>
                <a:gd fmla="*/ 282 h 282" name="T11"/>
                <a:gd fmla="*/ 171 w 203" name="T12"/>
                <a:gd fmla="*/ 207 h 282" name="T13"/>
                <a:gd fmla="*/ 156 w 203" name="T14"/>
                <a:gd fmla="*/ 31 h 282" name="T15"/>
                <a:gd fmla="*/ 57 w 203" name="T16"/>
                <a:gd fmla="*/ 22 h 282" name="T17"/>
                <a:gd fmla="*/ 23 w 203" name="T18"/>
                <a:gd fmla="*/ 59 h 2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2" w="203">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62" name="Freeform 12"/>
            <p:cNvSpPr/>
            <p:nvPr/>
          </p:nvSpPr>
          <p:spPr bwMode="auto">
            <a:xfrm>
              <a:off x="3357" y="884"/>
              <a:ext cx="902" cy="930"/>
            </a:xfrm>
            <a:custGeom>
              <a:gdLst>
                <a:gd fmla="*/ 381 w 381" name="T0"/>
                <a:gd fmla="*/ 346 h 393" name="T1"/>
                <a:gd fmla="*/ 373 w 381" name="T2"/>
                <a:gd fmla="*/ 339 h 393" name="T3"/>
                <a:gd fmla="*/ 79 w 381" name="T4"/>
                <a:gd fmla="*/ 67 h 393" name="T5"/>
                <a:gd fmla="*/ 65 w 381" name="T6"/>
                <a:gd fmla="*/ 55 h 393" name="T7"/>
                <a:gd fmla="*/ 62 w 381" name="T8"/>
                <a:gd fmla="*/ 52 h 393" name="T9"/>
                <a:gd fmla="*/ 38 w 381" name="T10"/>
                <a:gd fmla="*/ 31 h 393" name="T11"/>
                <a:gd fmla="*/ 1 w 381" name="T12"/>
                <a:gd fmla="*/ 0 h 393" name="T13"/>
                <a:gd fmla="*/ 0 w 381" name="T14"/>
                <a:gd fmla="*/ 1 h 393" name="T15"/>
                <a:gd fmla="*/ 0 w 381" name="T16"/>
                <a:gd fmla="*/ 1 h 393" name="T17"/>
                <a:gd fmla="*/ 0 w 381" name="T18"/>
                <a:gd fmla="*/ 1 h 393" name="T19"/>
                <a:gd fmla="*/ 0 w 381" name="T20"/>
                <a:gd fmla="*/ 2 h 393" name="T21"/>
                <a:gd fmla="*/ 56 w 381" name="T22"/>
                <a:gd fmla="*/ 69 h 393" name="T23"/>
                <a:gd fmla="*/ 70 w 381" name="T24"/>
                <a:gd fmla="*/ 84 h 393" name="T25"/>
                <a:gd fmla="*/ 71 w 381" name="T26"/>
                <a:gd fmla="*/ 86 h 393" name="T27"/>
                <a:gd fmla="*/ 347 w 381" name="T28"/>
                <a:gd fmla="*/ 385 h 393" name="T29"/>
                <a:gd fmla="*/ 354 w 381" name="T30"/>
                <a:gd fmla="*/ 393 h 393" name="T31"/>
                <a:gd fmla="*/ 358 w 381" name="T32"/>
                <a:gd fmla="*/ 392 h 393" name="T33"/>
                <a:gd fmla="*/ 373 w 381" name="T34"/>
                <a:gd fmla="*/ 376 h 393" name="T35"/>
                <a:gd fmla="*/ 381 w 381" name="T36"/>
                <a:gd fmla="*/ 351 h 393" name="T37"/>
                <a:gd fmla="*/ 381 w 381" name="T38"/>
                <a:gd fmla="*/ 346 h 39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3" w="381">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sp>
          <p:nvSpPr>
            <p:cNvPr id="63" name="Freeform 14"/>
            <p:cNvSpPr/>
            <p:nvPr/>
          </p:nvSpPr>
          <p:spPr bwMode="auto">
            <a:xfrm flipH="1">
              <a:off x="4819" y="2349"/>
              <a:ext cx="0" cy="3"/>
            </a:xfrm>
            <a:custGeom>
              <a:gdLst>
                <a:gd fmla="*/ 0 h 1" name="T0"/>
                <a:gd fmla="*/ 0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a:extLst/>
          </p:spPr>
          <p:txBody>
            <a:bodyPr anchor="t" anchorCtr="0" bIns="41874" compatLnSpc="1" lIns="83748" numCol="1" rIns="83748" tIns="41874" vert="horz" wrap="square">
              <a:prstTxWarp prst="textNoShape">
                <a:avLst/>
              </a:prstTxWarp>
            </a:bodyPr>
            <a:lstStyle/>
            <a:p>
              <a:pPr>
                <a:lnSpc>
                  <a:spcPct val="120000"/>
                </a:lnSpc>
              </a:pPr>
              <a:endParaRPr lang="en-US" sz="1563">
                <a:latin charset="0" panose="020b0604020202020204" pitchFamily="34" typeface="Arial"/>
                <a:ea charset="-122" panose="020b0503020204020204" pitchFamily="34" typeface="微软雅黑"/>
                <a:sym charset="0" panose="020b0604020202020204" pitchFamily="34" typeface="Arial"/>
              </a:endParaRPr>
            </a:p>
          </p:txBody>
        </p:sp>
      </p:grpSp>
      <p:sp>
        <p:nvSpPr>
          <p:cNvPr id="64" name="Content Placeholder 2"/>
          <p:cNvSpPr txBox="1"/>
          <p:nvPr/>
        </p:nvSpPr>
        <p:spPr>
          <a:xfrm>
            <a:off x="6572145" y="2243255"/>
            <a:ext cx="4884557" cy="1399032"/>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120000"/>
              </a:lnSpc>
            </a:pPr>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a:p>
            <a:pPr algn="l">
              <a:lnSpc>
                <a:spcPct val="120000"/>
              </a:lnSpc>
            </a:pPr>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69" name="Content Placeholder 2"/>
          <p:cNvSpPr txBox="1"/>
          <p:nvPr/>
        </p:nvSpPr>
        <p:spPr>
          <a:xfrm>
            <a:off x="7076634" y="4199173"/>
            <a:ext cx="1776568" cy="438912"/>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Please replace text, click add relevant headline, modify the text content, also can copy your content to this directly.</a:t>
            </a:r>
          </a:p>
        </p:txBody>
      </p:sp>
      <p:sp>
        <p:nvSpPr>
          <p:cNvPr id="70" name="TextBox 78"/>
          <p:cNvSpPr txBox="1"/>
          <p:nvPr/>
        </p:nvSpPr>
        <p:spPr>
          <a:xfrm>
            <a:off x="7076633" y="3919261"/>
            <a:ext cx="1422893" cy="256032"/>
          </a:xfrm>
          <a:prstGeom prst="rect">
            <a:avLst/>
          </a:prstGeom>
          <a:noFill/>
        </p:spPr>
        <p:txBody>
          <a:bodyPr bIns="0" lIns="0" rIns="0" rtlCol="0" tIns="0" wrap="square">
            <a:spAutoFit/>
          </a:bodyPr>
          <a:lstStyle/>
          <a:p>
            <a:pPr algn="just">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71" name="Content Placeholder 2"/>
          <p:cNvSpPr txBox="1"/>
          <p:nvPr/>
        </p:nvSpPr>
        <p:spPr>
          <a:xfrm>
            <a:off x="9680134" y="4199173"/>
            <a:ext cx="1776568" cy="438912"/>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Please replace text, click add relevant headline, modify the text content, also can copy your content to this directly.</a:t>
            </a:r>
          </a:p>
        </p:txBody>
      </p:sp>
      <p:sp>
        <p:nvSpPr>
          <p:cNvPr id="72" name="TextBox 78"/>
          <p:cNvSpPr txBox="1"/>
          <p:nvPr/>
        </p:nvSpPr>
        <p:spPr>
          <a:xfrm>
            <a:off x="9680133" y="3919261"/>
            <a:ext cx="1422893" cy="256032"/>
          </a:xfrm>
          <a:prstGeom prst="rect">
            <a:avLst/>
          </a:prstGeom>
          <a:noFill/>
        </p:spPr>
        <p:txBody>
          <a:bodyPr bIns="0" lIns="0" rIns="0" rtlCol="0" tIns="0" wrap="square">
            <a:spAutoFit/>
          </a:bodyPr>
          <a:lstStyle/>
          <a:p>
            <a:pPr algn="just">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73" name="Content Placeholder 2"/>
          <p:cNvSpPr txBox="1"/>
          <p:nvPr/>
        </p:nvSpPr>
        <p:spPr>
          <a:xfrm>
            <a:off x="7076634" y="5862873"/>
            <a:ext cx="1776568" cy="438912"/>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Please replace text, click add relevant headline, modify the text content, also can copy your content to this directly.</a:t>
            </a:r>
          </a:p>
        </p:txBody>
      </p:sp>
      <p:sp>
        <p:nvSpPr>
          <p:cNvPr id="74" name="TextBox 78"/>
          <p:cNvSpPr txBox="1"/>
          <p:nvPr/>
        </p:nvSpPr>
        <p:spPr>
          <a:xfrm>
            <a:off x="7076633" y="5582961"/>
            <a:ext cx="1422893" cy="256032"/>
          </a:xfrm>
          <a:prstGeom prst="rect">
            <a:avLst/>
          </a:prstGeom>
          <a:noFill/>
        </p:spPr>
        <p:txBody>
          <a:bodyPr bIns="0" lIns="0" rIns="0" rtlCol="0" tIns="0" wrap="square">
            <a:spAutoFit/>
          </a:bodyPr>
          <a:lstStyle/>
          <a:p>
            <a:pPr algn="just">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75" name="Content Placeholder 2"/>
          <p:cNvSpPr txBox="1"/>
          <p:nvPr/>
        </p:nvSpPr>
        <p:spPr>
          <a:xfrm>
            <a:off x="9680134" y="5862873"/>
            <a:ext cx="1776568" cy="438912"/>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Please replace text, click add relevant headline, modify the text content, also can copy your content to this directly.</a:t>
            </a:r>
          </a:p>
        </p:txBody>
      </p:sp>
      <p:sp>
        <p:nvSpPr>
          <p:cNvPr id="76" name="TextBox 78"/>
          <p:cNvSpPr txBox="1"/>
          <p:nvPr/>
        </p:nvSpPr>
        <p:spPr>
          <a:xfrm>
            <a:off x="9680133" y="5582961"/>
            <a:ext cx="1422893" cy="256032"/>
          </a:xfrm>
          <a:prstGeom prst="rect">
            <a:avLst/>
          </a:prstGeom>
          <a:noFill/>
        </p:spPr>
        <p:txBody>
          <a:bodyPr bIns="0" lIns="0" rIns="0" rtlCol="0" tIns="0" wrap="square">
            <a:spAutoFit/>
          </a:bodyPr>
          <a:lstStyle/>
          <a:p>
            <a:pPr algn="just">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77"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78"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2866894214"/>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750" id="7"/>
                                        <p:tgtEl>
                                          <p:spTgt spid="13"/>
                                        </p:tgtEl>
                                      </p:cBhvr>
                                    </p:animEffect>
                                  </p:childTnLst>
                                </p:cTn>
                              </p:par>
                            </p:childTnLst>
                          </p:cTn>
                        </p:par>
                        <p:par>
                          <p:cTn fill="hold" id="8" nodeType="afterGroup">
                            <p:stCondLst>
                              <p:cond delay="750"/>
                            </p:stCondLst>
                            <p:childTnLst>
                              <p:par>
                                <p:cTn fill="hold" grpId="0" id="9" nodeType="afterEffect" presetClass="entr" presetID="10" presetSubtype="0">
                                  <p:stCondLst>
                                    <p:cond delay="0"/>
                                  </p:stCondLst>
                                  <p:childTnLst>
                                    <p:set>
                                      <p:cBhvr>
                                        <p:cTn dur="1" fill="hold" id="10">
                                          <p:stCondLst>
                                            <p:cond delay="0"/>
                                          </p:stCondLst>
                                        </p:cTn>
                                        <p:tgtEl>
                                          <p:spTgt spid="16"/>
                                        </p:tgtEl>
                                        <p:attrNameLst>
                                          <p:attrName>style.visibility</p:attrName>
                                        </p:attrNameLst>
                                      </p:cBhvr>
                                      <p:to>
                                        <p:strVal val="visible"/>
                                      </p:to>
                                    </p:set>
                                    <p:animEffect filter="fade" transition="in">
                                      <p:cBhvr>
                                        <p:cTn dur="750" id="11"/>
                                        <p:tgtEl>
                                          <p:spTgt spid="16"/>
                                        </p:tgtEl>
                                      </p:cBhvr>
                                    </p:animEffect>
                                  </p:childTnLst>
                                </p:cTn>
                              </p:par>
                            </p:childTnLst>
                          </p:cTn>
                        </p:par>
                        <p:par>
                          <p:cTn fill="hold" id="12" nodeType="afterGroup">
                            <p:stCondLst>
                              <p:cond delay="1500"/>
                            </p:stCondLst>
                            <p:childTnLst>
                              <p:par>
                                <p:cTn fill="hold" grpId="0" id="13" nodeType="afterEffect" presetClass="entr" presetID="10" presetSubtype="0">
                                  <p:stCondLst>
                                    <p:cond delay="0"/>
                                  </p:stCondLst>
                                  <p:childTnLst>
                                    <p:set>
                                      <p:cBhvr>
                                        <p:cTn dur="1" fill="hold" id="14">
                                          <p:stCondLst>
                                            <p:cond delay="0"/>
                                          </p:stCondLst>
                                        </p:cTn>
                                        <p:tgtEl>
                                          <p:spTgt spid="18"/>
                                        </p:tgtEl>
                                        <p:attrNameLst>
                                          <p:attrName>style.visibility</p:attrName>
                                        </p:attrNameLst>
                                      </p:cBhvr>
                                      <p:to>
                                        <p:strVal val="visible"/>
                                      </p:to>
                                    </p:set>
                                    <p:animEffect filter="fade" transition="in">
                                      <p:cBhvr>
                                        <p:cTn dur="750" id="15"/>
                                        <p:tgtEl>
                                          <p:spTgt spid="18"/>
                                        </p:tgtEl>
                                      </p:cBhvr>
                                    </p:animEffect>
                                  </p:childTnLst>
                                </p:cTn>
                              </p:par>
                            </p:childTnLst>
                          </p:cTn>
                        </p:par>
                        <p:par>
                          <p:cTn fill="hold" id="16" nodeType="afterGroup">
                            <p:stCondLst>
                              <p:cond delay="2250"/>
                            </p:stCondLst>
                            <p:childTnLst>
                              <p:par>
                                <p:cTn fill="hold" grpId="0" id="17" nodeType="afterEffect" presetClass="entr" presetID="10"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750" id="19"/>
                                        <p:tgtEl>
                                          <p:spTgt spid="20"/>
                                        </p:tgtEl>
                                      </p:cBhvr>
                                    </p:animEffect>
                                  </p:childTnLst>
                                </p:cTn>
                              </p:par>
                            </p:childTnLst>
                          </p:cTn>
                        </p:par>
                        <p:par>
                          <p:cTn fill="hold" id="20" nodeType="afterGroup">
                            <p:stCondLst>
                              <p:cond delay="3000"/>
                            </p:stCondLst>
                            <p:childTnLst>
                              <p:par>
                                <p:cTn fill="hold" grpId="0" id="21" nodeType="afterEffect" presetClass="entr" presetID="22" presetSubtype="2">
                                  <p:stCondLst>
                                    <p:cond delay="0"/>
                                  </p:stCondLst>
                                  <p:childTnLst>
                                    <p:set>
                                      <p:cBhvr>
                                        <p:cTn dur="1" fill="hold" id="22">
                                          <p:stCondLst>
                                            <p:cond delay="0"/>
                                          </p:stCondLst>
                                        </p:cTn>
                                        <p:tgtEl>
                                          <p:spTgt spid="10"/>
                                        </p:tgtEl>
                                        <p:attrNameLst>
                                          <p:attrName>style.visibility</p:attrName>
                                        </p:attrNameLst>
                                      </p:cBhvr>
                                      <p:to>
                                        <p:strVal val="visible"/>
                                      </p:to>
                                    </p:set>
                                    <p:animEffect filter="wipe(right)" transition="in">
                                      <p:cBhvr>
                                        <p:cTn dur="500" id="23"/>
                                        <p:tgtEl>
                                          <p:spTgt spid="10"/>
                                        </p:tgtEl>
                                      </p:cBhvr>
                                    </p:animEffect>
                                  </p:childTnLst>
                                </p:cTn>
                              </p:par>
                            </p:childTnLst>
                          </p:cTn>
                        </p:par>
                        <p:par>
                          <p:cTn fill="hold" id="24" nodeType="afterGroup">
                            <p:stCondLst>
                              <p:cond delay="3500"/>
                            </p:stCondLst>
                            <p:childTnLst>
                              <p:par>
                                <p:cTn fill="hold" grpId="0" id="25" nodeType="afterEffect" presetClass="entr" presetID="22" presetSubtype="2">
                                  <p:stCondLst>
                                    <p:cond delay="0"/>
                                  </p:stCondLst>
                                  <p:childTnLst>
                                    <p:set>
                                      <p:cBhvr>
                                        <p:cTn dur="1" fill="hold" id="26">
                                          <p:stCondLst>
                                            <p:cond delay="0"/>
                                          </p:stCondLst>
                                        </p:cTn>
                                        <p:tgtEl>
                                          <p:spTgt spid="11"/>
                                        </p:tgtEl>
                                        <p:attrNameLst>
                                          <p:attrName>style.visibility</p:attrName>
                                        </p:attrNameLst>
                                      </p:cBhvr>
                                      <p:to>
                                        <p:strVal val="visible"/>
                                      </p:to>
                                    </p:set>
                                    <p:animEffect filter="wipe(right)" transition="in">
                                      <p:cBhvr>
                                        <p:cTn dur="500" id="27"/>
                                        <p:tgtEl>
                                          <p:spTgt spid="11"/>
                                        </p:tgtEl>
                                      </p:cBhvr>
                                    </p:animEffect>
                                  </p:childTnLst>
                                </p:cTn>
                              </p:par>
                            </p:childTnLst>
                          </p:cTn>
                        </p:par>
                        <p:par>
                          <p:cTn fill="hold" id="28" nodeType="afterGroup">
                            <p:stCondLst>
                              <p:cond delay="4000"/>
                            </p:stCondLst>
                            <p:childTnLst>
                              <p:par>
                                <p:cTn fill="hold" grpId="0" id="29" nodeType="afterEffect" presetClass="entr" presetID="22" presetSubtype="4">
                                  <p:stCondLst>
                                    <p:cond delay="0"/>
                                  </p:stCondLst>
                                  <p:childTnLst>
                                    <p:set>
                                      <p:cBhvr>
                                        <p:cTn dur="1" fill="hold" id="30">
                                          <p:stCondLst>
                                            <p:cond delay="0"/>
                                          </p:stCondLst>
                                        </p:cTn>
                                        <p:tgtEl>
                                          <p:spTgt spid="12"/>
                                        </p:tgtEl>
                                        <p:attrNameLst>
                                          <p:attrName>style.visibility</p:attrName>
                                        </p:attrNameLst>
                                      </p:cBhvr>
                                      <p:to>
                                        <p:strVal val="visible"/>
                                      </p:to>
                                    </p:set>
                                    <p:animEffect filter="wipe(down)" transition="in">
                                      <p:cBhvr>
                                        <p:cTn dur="500" id="31"/>
                                        <p:tgtEl>
                                          <p:spTgt spid="12"/>
                                        </p:tgtEl>
                                      </p:cBhvr>
                                    </p:animEffect>
                                  </p:childTnLst>
                                </p:cTn>
                              </p:par>
                            </p:childTnLst>
                          </p:cTn>
                        </p:par>
                        <p:par>
                          <p:cTn fill="hold" id="32" nodeType="afterGroup">
                            <p:stCondLst>
                              <p:cond delay="4500"/>
                            </p:stCondLst>
                            <p:childTnLst>
                              <p:par>
                                <p:cTn fill="hold" grpId="0" id="33" nodeType="afterEffect" presetClass="entr" presetID="22" presetSubtype="4">
                                  <p:stCondLst>
                                    <p:cond delay="0"/>
                                  </p:stCondLst>
                                  <p:childTnLst>
                                    <p:set>
                                      <p:cBhvr>
                                        <p:cTn dur="1" fill="hold" id="34">
                                          <p:stCondLst>
                                            <p:cond delay="0"/>
                                          </p:stCondLst>
                                        </p:cTn>
                                        <p:tgtEl>
                                          <p:spTgt spid="9"/>
                                        </p:tgtEl>
                                        <p:attrNameLst>
                                          <p:attrName>style.visibility</p:attrName>
                                        </p:attrNameLst>
                                      </p:cBhvr>
                                      <p:to>
                                        <p:strVal val="visible"/>
                                      </p:to>
                                    </p:set>
                                    <p:animEffect filter="wipe(down)" transition="in">
                                      <p:cBhvr>
                                        <p:cTn dur="500" id="35"/>
                                        <p:tgtEl>
                                          <p:spTgt spid="9"/>
                                        </p:tgtEl>
                                      </p:cBhvr>
                                    </p:animEffect>
                                  </p:childTnLst>
                                </p:cTn>
                              </p:par>
                            </p:childTnLst>
                          </p:cTn>
                        </p:par>
                        <p:par>
                          <p:cTn fill="hold" id="36" nodeType="afterGroup">
                            <p:stCondLst>
                              <p:cond delay="5000"/>
                            </p:stCondLst>
                            <p:childTnLst>
                              <p:par>
                                <p:cTn fill="hold" grpId="0" id="37" nodeType="afterEffect" presetClass="entr" presetID="22" presetSubtype="4">
                                  <p:stCondLst>
                                    <p:cond delay="0"/>
                                  </p:stCondLst>
                                  <p:childTnLst>
                                    <p:set>
                                      <p:cBhvr>
                                        <p:cTn dur="1" fill="hold" id="38">
                                          <p:stCondLst>
                                            <p:cond delay="0"/>
                                          </p:stCondLst>
                                        </p:cTn>
                                        <p:tgtEl>
                                          <p:spTgt spid="8"/>
                                        </p:tgtEl>
                                        <p:attrNameLst>
                                          <p:attrName>style.visibility</p:attrName>
                                        </p:attrNameLst>
                                      </p:cBhvr>
                                      <p:to>
                                        <p:strVal val="visible"/>
                                      </p:to>
                                    </p:set>
                                    <p:animEffect filter="wipe(down)" transition="in">
                                      <p:cBhvr>
                                        <p:cTn dur="500" id="39"/>
                                        <p:tgtEl>
                                          <p:spTgt spid="8"/>
                                        </p:tgtEl>
                                      </p:cBhvr>
                                    </p:animEffect>
                                  </p:childTnLst>
                                </p:cTn>
                              </p:par>
                            </p:childTnLst>
                          </p:cTn>
                        </p:par>
                        <p:par>
                          <p:cTn fill="hold" id="40" nodeType="afterGroup">
                            <p:stCondLst>
                              <p:cond delay="5500"/>
                            </p:stCondLst>
                            <p:childTnLst>
                              <p:par>
                                <p:cTn fill="hold" grpId="0" id="41" nodeType="afterEffect" presetClass="entr" presetID="22" presetSubtype="8">
                                  <p:stCondLst>
                                    <p:cond delay="0"/>
                                  </p:stCondLst>
                                  <p:childTnLst>
                                    <p:set>
                                      <p:cBhvr>
                                        <p:cTn dur="1" fill="hold" id="42">
                                          <p:stCondLst>
                                            <p:cond delay="0"/>
                                          </p:stCondLst>
                                        </p:cTn>
                                        <p:tgtEl>
                                          <p:spTgt spid="7"/>
                                        </p:tgtEl>
                                        <p:attrNameLst>
                                          <p:attrName>style.visibility</p:attrName>
                                        </p:attrNameLst>
                                      </p:cBhvr>
                                      <p:to>
                                        <p:strVal val="visible"/>
                                      </p:to>
                                    </p:set>
                                    <p:animEffect filter="wipe(left)" transition="in">
                                      <p:cBhvr>
                                        <p:cTn dur="500" id="43"/>
                                        <p:tgtEl>
                                          <p:spTgt spid="7"/>
                                        </p:tgtEl>
                                      </p:cBhvr>
                                    </p:animEffect>
                                  </p:childTnLst>
                                </p:cTn>
                              </p:par>
                            </p:childTnLst>
                          </p:cTn>
                        </p:par>
                        <p:par>
                          <p:cTn fill="hold" id="44" nodeType="afterGroup">
                            <p:stCondLst>
                              <p:cond delay="6000"/>
                            </p:stCondLst>
                            <p:childTnLst>
                              <p:par>
                                <p:cTn fill="hold" grpId="0" id="45" nodeType="afterEffect" presetClass="entr" presetID="22" presetSubtype="8">
                                  <p:stCondLst>
                                    <p:cond delay="0"/>
                                  </p:stCondLst>
                                  <p:childTnLst>
                                    <p:set>
                                      <p:cBhvr>
                                        <p:cTn dur="1" fill="hold" id="46">
                                          <p:stCondLst>
                                            <p:cond delay="0"/>
                                          </p:stCondLst>
                                        </p:cTn>
                                        <p:tgtEl>
                                          <p:spTgt spid="6"/>
                                        </p:tgtEl>
                                        <p:attrNameLst>
                                          <p:attrName>style.visibility</p:attrName>
                                        </p:attrNameLst>
                                      </p:cBhvr>
                                      <p:to>
                                        <p:strVal val="visible"/>
                                      </p:to>
                                    </p:set>
                                    <p:animEffect filter="wipe(left)" transition="in">
                                      <p:cBhvr>
                                        <p:cTn dur="500" id="47"/>
                                        <p:tgtEl>
                                          <p:spTgt spid="6"/>
                                        </p:tgtEl>
                                      </p:cBhvr>
                                    </p:animEffect>
                                  </p:childTnLst>
                                </p:cTn>
                              </p:par>
                            </p:childTnLst>
                          </p:cTn>
                        </p:par>
                        <p:par>
                          <p:cTn fill="hold" id="48" nodeType="afterGroup">
                            <p:stCondLst>
                              <p:cond delay="6500"/>
                            </p:stCondLst>
                            <p:childTnLst>
                              <p:par>
                                <p:cTn fill="hold" grpId="0" id="49" nodeType="afterEffect" presetClass="entr" presetID="2" presetSubtype="3">
                                  <p:stCondLst>
                                    <p:cond delay="0"/>
                                  </p:stCondLst>
                                  <p:childTnLst>
                                    <p:set>
                                      <p:cBhvr>
                                        <p:cTn dur="1" fill="hold" id="50">
                                          <p:stCondLst>
                                            <p:cond delay="0"/>
                                          </p:stCondLst>
                                        </p:cTn>
                                        <p:tgtEl>
                                          <p:spTgt spid="22"/>
                                        </p:tgtEl>
                                        <p:attrNameLst>
                                          <p:attrName>style.visibility</p:attrName>
                                        </p:attrNameLst>
                                      </p:cBhvr>
                                      <p:to>
                                        <p:strVal val="visible"/>
                                      </p:to>
                                    </p:set>
                                    <p:anim calcmode="lin" valueType="num">
                                      <p:cBhvr additive="base">
                                        <p:cTn dur="500" fill="hold" id="51"/>
                                        <p:tgtEl>
                                          <p:spTgt spid="22"/>
                                        </p:tgtEl>
                                        <p:attrNameLst>
                                          <p:attrName>ppt_x</p:attrName>
                                        </p:attrNameLst>
                                      </p:cBhvr>
                                      <p:tavLst>
                                        <p:tav tm="0">
                                          <p:val>
                                            <p:strVal val="1+#ppt_w/2"/>
                                          </p:val>
                                        </p:tav>
                                        <p:tav tm="100000">
                                          <p:val>
                                            <p:strVal val="#ppt_x"/>
                                          </p:val>
                                        </p:tav>
                                      </p:tavLst>
                                    </p:anim>
                                    <p:anim calcmode="lin" valueType="num">
                                      <p:cBhvr additive="base">
                                        <p:cTn dur="500" fill="hold" id="52"/>
                                        <p:tgtEl>
                                          <p:spTgt spid="22"/>
                                        </p:tgtEl>
                                        <p:attrNameLst>
                                          <p:attrName>ppt_y</p:attrName>
                                        </p:attrNameLst>
                                      </p:cBhvr>
                                      <p:tavLst>
                                        <p:tav tm="0">
                                          <p:val>
                                            <p:strVal val="0-#ppt_h/2"/>
                                          </p:val>
                                        </p:tav>
                                        <p:tav tm="100000">
                                          <p:val>
                                            <p:strVal val="#ppt_y"/>
                                          </p:val>
                                        </p:tav>
                                      </p:tavLst>
                                    </p:anim>
                                  </p:childTnLst>
                                </p:cTn>
                              </p:par>
                            </p:childTnLst>
                          </p:cTn>
                        </p:par>
                        <p:par>
                          <p:cTn fill="hold" id="53" nodeType="afterGroup">
                            <p:stCondLst>
                              <p:cond delay="7000"/>
                            </p:stCondLst>
                            <p:childTnLst>
                              <p:par>
                                <p:cTn fill="hold" grpId="0" id="54" nodeType="afterEffect" presetClass="entr" presetID="42" presetSubtype="0">
                                  <p:stCondLst>
                                    <p:cond delay="0"/>
                                  </p:stCondLst>
                                  <p:childTnLst>
                                    <p:set>
                                      <p:cBhvr>
                                        <p:cTn dur="1" fill="hold" id="55">
                                          <p:stCondLst>
                                            <p:cond delay="0"/>
                                          </p:stCondLst>
                                        </p:cTn>
                                        <p:tgtEl>
                                          <p:spTgt spid="64"/>
                                        </p:tgtEl>
                                        <p:attrNameLst>
                                          <p:attrName>style.visibility</p:attrName>
                                        </p:attrNameLst>
                                      </p:cBhvr>
                                      <p:to>
                                        <p:strVal val="visible"/>
                                      </p:to>
                                    </p:set>
                                    <p:animEffect filter="fade" transition="in">
                                      <p:cBhvr>
                                        <p:cTn dur="1000" id="56"/>
                                        <p:tgtEl>
                                          <p:spTgt spid="64"/>
                                        </p:tgtEl>
                                      </p:cBhvr>
                                    </p:animEffect>
                                    <p:anim calcmode="lin" valueType="num">
                                      <p:cBhvr>
                                        <p:cTn dur="1000" fill="hold" id="57"/>
                                        <p:tgtEl>
                                          <p:spTgt spid="64"/>
                                        </p:tgtEl>
                                        <p:attrNameLst>
                                          <p:attrName>ppt_x</p:attrName>
                                        </p:attrNameLst>
                                      </p:cBhvr>
                                      <p:tavLst>
                                        <p:tav tm="0">
                                          <p:val>
                                            <p:strVal val="#ppt_x"/>
                                          </p:val>
                                        </p:tav>
                                        <p:tav tm="100000">
                                          <p:val>
                                            <p:strVal val="#ppt_x"/>
                                          </p:val>
                                        </p:tav>
                                      </p:tavLst>
                                    </p:anim>
                                    <p:anim calcmode="lin" valueType="num">
                                      <p:cBhvr>
                                        <p:cTn dur="1000" fill="hold" id="58"/>
                                        <p:tgtEl>
                                          <p:spTgt spid="64"/>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8000"/>
                            </p:stCondLst>
                            <p:childTnLst>
                              <p:par>
                                <p:cTn fill="hold" id="60" nodeType="afterEffect" presetClass="entr" presetID="22" presetSubtype="8">
                                  <p:stCondLst>
                                    <p:cond delay="0"/>
                                  </p:stCondLst>
                                  <p:childTnLst>
                                    <p:set>
                                      <p:cBhvr>
                                        <p:cTn dur="1" fill="hold" id="61">
                                          <p:stCondLst>
                                            <p:cond delay="0"/>
                                          </p:stCondLst>
                                        </p:cTn>
                                        <p:tgtEl>
                                          <p:spTgt spid="24"/>
                                        </p:tgtEl>
                                        <p:attrNameLst>
                                          <p:attrName>style.visibility</p:attrName>
                                        </p:attrNameLst>
                                      </p:cBhvr>
                                      <p:to>
                                        <p:strVal val="visible"/>
                                      </p:to>
                                    </p:set>
                                    <p:animEffect filter="wipe(left)" transition="in">
                                      <p:cBhvr>
                                        <p:cTn dur="750" id="62"/>
                                        <p:tgtEl>
                                          <p:spTgt spid="24"/>
                                        </p:tgtEl>
                                      </p:cBhvr>
                                    </p:animEffect>
                                  </p:childTnLst>
                                </p:cTn>
                              </p:par>
                            </p:childTnLst>
                          </p:cTn>
                        </p:par>
                        <p:par>
                          <p:cTn fill="hold" id="63" nodeType="afterGroup">
                            <p:stCondLst>
                              <p:cond delay="8750"/>
                            </p:stCondLst>
                            <p:childTnLst>
                              <p:par>
                                <p:cTn fill="hold" id="64" nodeType="afterEffect" presetClass="entr" presetID="22" presetSubtype="8">
                                  <p:stCondLst>
                                    <p:cond delay="0"/>
                                  </p:stCondLst>
                                  <p:childTnLst>
                                    <p:set>
                                      <p:cBhvr>
                                        <p:cTn dur="1" fill="hold" id="65">
                                          <p:stCondLst>
                                            <p:cond delay="0"/>
                                          </p:stCondLst>
                                        </p:cTn>
                                        <p:tgtEl>
                                          <p:spTgt spid="34"/>
                                        </p:tgtEl>
                                        <p:attrNameLst>
                                          <p:attrName>style.visibility</p:attrName>
                                        </p:attrNameLst>
                                      </p:cBhvr>
                                      <p:to>
                                        <p:strVal val="visible"/>
                                      </p:to>
                                    </p:set>
                                    <p:animEffect filter="wipe(left)" transition="in">
                                      <p:cBhvr>
                                        <p:cTn dur="750" id="66"/>
                                        <p:tgtEl>
                                          <p:spTgt spid="34"/>
                                        </p:tgtEl>
                                      </p:cBhvr>
                                    </p:animEffect>
                                  </p:childTnLst>
                                </p:cTn>
                              </p:par>
                            </p:childTnLst>
                          </p:cTn>
                        </p:par>
                        <p:par>
                          <p:cTn fill="hold" id="67" nodeType="afterGroup">
                            <p:stCondLst>
                              <p:cond delay="9500"/>
                            </p:stCondLst>
                            <p:childTnLst>
                              <p:par>
                                <p:cTn fill="hold" id="68" nodeType="afterEffect" presetClass="entr" presetID="22" presetSubtype="8">
                                  <p:stCondLst>
                                    <p:cond delay="0"/>
                                  </p:stCondLst>
                                  <p:childTnLst>
                                    <p:set>
                                      <p:cBhvr>
                                        <p:cTn dur="1" fill="hold" id="69">
                                          <p:stCondLst>
                                            <p:cond delay="0"/>
                                          </p:stCondLst>
                                        </p:cTn>
                                        <p:tgtEl>
                                          <p:spTgt spid="44"/>
                                        </p:tgtEl>
                                        <p:attrNameLst>
                                          <p:attrName>style.visibility</p:attrName>
                                        </p:attrNameLst>
                                      </p:cBhvr>
                                      <p:to>
                                        <p:strVal val="visible"/>
                                      </p:to>
                                    </p:set>
                                    <p:animEffect filter="wipe(left)" transition="in">
                                      <p:cBhvr>
                                        <p:cTn dur="750" id="70"/>
                                        <p:tgtEl>
                                          <p:spTgt spid="44"/>
                                        </p:tgtEl>
                                      </p:cBhvr>
                                    </p:animEffect>
                                  </p:childTnLst>
                                </p:cTn>
                              </p:par>
                            </p:childTnLst>
                          </p:cTn>
                        </p:par>
                        <p:par>
                          <p:cTn fill="hold" id="71" nodeType="afterGroup">
                            <p:stCondLst>
                              <p:cond delay="10250"/>
                            </p:stCondLst>
                            <p:childTnLst>
                              <p:par>
                                <p:cTn fill="hold" id="72" nodeType="afterEffect" presetClass="entr" presetID="22" presetSubtype="8">
                                  <p:stCondLst>
                                    <p:cond delay="0"/>
                                  </p:stCondLst>
                                  <p:childTnLst>
                                    <p:set>
                                      <p:cBhvr>
                                        <p:cTn dur="1" fill="hold" id="73">
                                          <p:stCondLst>
                                            <p:cond delay="0"/>
                                          </p:stCondLst>
                                        </p:cTn>
                                        <p:tgtEl>
                                          <p:spTgt spid="54"/>
                                        </p:tgtEl>
                                        <p:attrNameLst>
                                          <p:attrName>style.visibility</p:attrName>
                                        </p:attrNameLst>
                                      </p:cBhvr>
                                      <p:to>
                                        <p:strVal val="visible"/>
                                      </p:to>
                                    </p:set>
                                    <p:animEffect filter="wipe(left)" transition="in">
                                      <p:cBhvr>
                                        <p:cTn dur="750" id="74"/>
                                        <p:tgtEl>
                                          <p:spTgt spid="54"/>
                                        </p:tgtEl>
                                      </p:cBhvr>
                                    </p:animEffect>
                                  </p:childTnLst>
                                </p:cTn>
                              </p:par>
                            </p:childTnLst>
                          </p:cTn>
                        </p:par>
                        <p:par>
                          <p:cTn fill="hold" id="75" nodeType="afterGroup">
                            <p:stCondLst>
                              <p:cond delay="11000"/>
                            </p:stCondLst>
                            <p:childTnLst>
                              <p:par>
                                <p:cTn fill="hold" grpId="0" id="76" nodeType="afterEffect" presetClass="entr" presetID="22" presetSubtype="8">
                                  <p:stCondLst>
                                    <p:cond delay="0"/>
                                  </p:stCondLst>
                                  <p:childTnLst>
                                    <p:set>
                                      <p:cBhvr>
                                        <p:cTn dur="1" fill="hold" id="77">
                                          <p:stCondLst>
                                            <p:cond delay="0"/>
                                          </p:stCondLst>
                                        </p:cTn>
                                        <p:tgtEl>
                                          <p:spTgt spid="69"/>
                                        </p:tgtEl>
                                        <p:attrNameLst>
                                          <p:attrName>style.visibility</p:attrName>
                                        </p:attrNameLst>
                                      </p:cBhvr>
                                      <p:to>
                                        <p:strVal val="visible"/>
                                      </p:to>
                                    </p:set>
                                    <p:animEffect filter="wipe(left)" transition="in">
                                      <p:cBhvr>
                                        <p:cTn dur="750" id="78"/>
                                        <p:tgtEl>
                                          <p:spTgt spid="69"/>
                                        </p:tgtEl>
                                      </p:cBhvr>
                                    </p:animEffect>
                                  </p:childTnLst>
                                </p:cTn>
                              </p:par>
                            </p:childTnLst>
                          </p:cTn>
                        </p:par>
                        <p:par>
                          <p:cTn fill="hold" id="79" nodeType="afterGroup">
                            <p:stCondLst>
                              <p:cond delay="11750"/>
                            </p:stCondLst>
                            <p:childTnLst>
                              <p:par>
                                <p:cTn fill="hold" grpId="0" id="80" nodeType="afterEffect" presetClass="entr" presetID="22" presetSubtype="4">
                                  <p:stCondLst>
                                    <p:cond delay="0"/>
                                  </p:stCondLst>
                                  <p:childTnLst>
                                    <p:set>
                                      <p:cBhvr>
                                        <p:cTn dur="1" fill="hold" id="81">
                                          <p:stCondLst>
                                            <p:cond delay="0"/>
                                          </p:stCondLst>
                                        </p:cTn>
                                        <p:tgtEl>
                                          <p:spTgt spid="70"/>
                                        </p:tgtEl>
                                        <p:attrNameLst>
                                          <p:attrName>style.visibility</p:attrName>
                                        </p:attrNameLst>
                                      </p:cBhvr>
                                      <p:to>
                                        <p:strVal val="visible"/>
                                      </p:to>
                                    </p:set>
                                    <p:animEffect filter="wipe(down)" transition="in">
                                      <p:cBhvr>
                                        <p:cTn dur="750" id="82"/>
                                        <p:tgtEl>
                                          <p:spTgt spid="70"/>
                                        </p:tgtEl>
                                      </p:cBhvr>
                                    </p:animEffect>
                                  </p:childTnLst>
                                </p:cTn>
                              </p:par>
                            </p:childTnLst>
                          </p:cTn>
                        </p:par>
                        <p:par>
                          <p:cTn fill="hold" id="83" nodeType="afterGroup">
                            <p:stCondLst>
                              <p:cond delay="12500"/>
                            </p:stCondLst>
                            <p:childTnLst>
                              <p:par>
                                <p:cTn fill="hold" grpId="0" id="84" nodeType="afterEffect" presetClass="entr" presetID="22" presetSubtype="8">
                                  <p:stCondLst>
                                    <p:cond delay="0"/>
                                  </p:stCondLst>
                                  <p:childTnLst>
                                    <p:set>
                                      <p:cBhvr>
                                        <p:cTn dur="1" fill="hold" id="85">
                                          <p:stCondLst>
                                            <p:cond delay="0"/>
                                          </p:stCondLst>
                                        </p:cTn>
                                        <p:tgtEl>
                                          <p:spTgt spid="71"/>
                                        </p:tgtEl>
                                        <p:attrNameLst>
                                          <p:attrName>style.visibility</p:attrName>
                                        </p:attrNameLst>
                                      </p:cBhvr>
                                      <p:to>
                                        <p:strVal val="visible"/>
                                      </p:to>
                                    </p:set>
                                    <p:animEffect filter="wipe(left)" transition="in">
                                      <p:cBhvr>
                                        <p:cTn dur="750" id="86"/>
                                        <p:tgtEl>
                                          <p:spTgt spid="71"/>
                                        </p:tgtEl>
                                      </p:cBhvr>
                                    </p:animEffect>
                                  </p:childTnLst>
                                </p:cTn>
                              </p:par>
                            </p:childTnLst>
                          </p:cTn>
                        </p:par>
                        <p:par>
                          <p:cTn fill="hold" id="87" nodeType="afterGroup">
                            <p:stCondLst>
                              <p:cond delay="13250"/>
                            </p:stCondLst>
                            <p:childTnLst>
                              <p:par>
                                <p:cTn fill="hold" grpId="0" id="88" nodeType="afterEffect" presetClass="entr" presetID="22" presetSubtype="4">
                                  <p:stCondLst>
                                    <p:cond delay="0"/>
                                  </p:stCondLst>
                                  <p:childTnLst>
                                    <p:set>
                                      <p:cBhvr>
                                        <p:cTn dur="1" fill="hold" id="89">
                                          <p:stCondLst>
                                            <p:cond delay="0"/>
                                          </p:stCondLst>
                                        </p:cTn>
                                        <p:tgtEl>
                                          <p:spTgt spid="72"/>
                                        </p:tgtEl>
                                        <p:attrNameLst>
                                          <p:attrName>style.visibility</p:attrName>
                                        </p:attrNameLst>
                                      </p:cBhvr>
                                      <p:to>
                                        <p:strVal val="visible"/>
                                      </p:to>
                                    </p:set>
                                    <p:animEffect filter="wipe(down)" transition="in">
                                      <p:cBhvr>
                                        <p:cTn dur="750" id="90"/>
                                        <p:tgtEl>
                                          <p:spTgt spid="72"/>
                                        </p:tgtEl>
                                      </p:cBhvr>
                                    </p:animEffect>
                                  </p:childTnLst>
                                </p:cTn>
                              </p:par>
                            </p:childTnLst>
                          </p:cTn>
                        </p:par>
                        <p:par>
                          <p:cTn fill="hold" id="91" nodeType="afterGroup">
                            <p:stCondLst>
                              <p:cond delay="14000"/>
                            </p:stCondLst>
                            <p:childTnLst>
                              <p:par>
                                <p:cTn fill="hold" grpId="0" id="92" nodeType="afterEffect" presetClass="entr" presetID="22" presetSubtype="8">
                                  <p:stCondLst>
                                    <p:cond delay="0"/>
                                  </p:stCondLst>
                                  <p:childTnLst>
                                    <p:set>
                                      <p:cBhvr>
                                        <p:cTn dur="1" fill="hold" id="93">
                                          <p:stCondLst>
                                            <p:cond delay="0"/>
                                          </p:stCondLst>
                                        </p:cTn>
                                        <p:tgtEl>
                                          <p:spTgt spid="73"/>
                                        </p:tgtEl>
                                        <p:attrNameLst>
                                          <p:attrName>style.visibility</p:attrName>
                                        </p:attrNameLst>
                                      </p:cBhvr>
                                      <p:to>
                                        <p:strVal val="visible"/>
                                      </p:to>
                                    </p:set>
                                    <p:animEffect filter="wipe(left)" transition="in">
                                      <p:cBhvr>
                                        <p:cTn dur="750" id="94"/>
                                        <p:tgtEl>
                                          <p:spTgt spid="73"/>
                                        </p:tgtEl>
                                      </p:cBhvr>
                                    </p:animEffect>
                                  </p:childTnLst>
                                </p:cTn>
                              </p:par>
                            </p:childTnLst>
                          </p:cTn>
                        </p:par>
                        <p:par>
                          <p:cTn fill="hold" id="95" nodeType="afterGroup">
                            <p:stCondLst>
                              <p:cond delay="14750"/>
                            </p:stCondLst>
                            <p:childTnLst>
                              <p:par>
                                <p:cTn fill="hold" grpId="0" id="96" nodeType="afterEffect" presetClass="entr" presetID="22" presetSubtype="4">
                                  <p:stCondLst>
                                    <p:cond delay="0"/>
                                  </p:stCondLst>
                                  <p:childTnLst>
                                    <p:set>
                                      <p:cBhvr>
                                        <p:cTn dur="1" fill="hold" id="97">
                                          <p:stCondLst>
                                            <p:cond delay="0"/>
                                          </p:stCondLst>
                                        </p:cTn>
                                        <p:tgtEl>
                                          <p:spTgt spid="74"/>
                                        </p:tgtEl>
                                        <p:attrNameLst>
                                          <p:attrName>style.visibility</p:attrName>
                                        </p:attrNameLst>
                                      </p:cBhvr>
                                      <p:to>
                                        <p:strVal val="visible"/>
                                      </p:to>
                                    </p:set>
                                    <p:animEffect filter="wipe(down)" transition="in">
                                      <p:cBhvr>
                                        <p:cTn dur="750" id="98"/>
                                        <p:tgtEl>
                                          <p:spTgt spid="74"/>
                                        </p:tgtEl>
                                      </p:cBhvr>
                                    </p:animEffect>
                                  </p:childTnLst>
                                </p:cTn>
                              </p:par>
                            </p:childTnLst>
                          </p:cTn>
                        </p:par>
                        <p:par>
                          <p:cTn fill="hold" id="99" nodeType="afterGroup">
                            <p:stCondLst>
                              <p:cond delay="15500"/>
                            </p:stCondLst>
                            <p:childTnLst>
                              <p:par>
                                <p:cTn fill="hold" grpId="0" id="100" nodeType="afterEffect" presetClass="entr" presetID="22" presetSubtype="8">
                                  <p:stCondLst>
                                    <p:cond delay="0"/>
                                  </p:stCondLst>
                                  <p:childTnLst>
                                    <p:set>
                                      <p:cBhvr>
                                        <p:cTn dur="1" fill="hold" id="101">
                                          <p:stCondLst>
                                            <p:cond delay="0"/>
                                          </p:stCondLst>
                                        </p:cTn>
                                        <p:tgtEl>
                                          <p:spTgt spid="75"/>
                                        </p:tgtEl>
                                        <p:attrNameLst>
                                          <p:attrName>style.visibility</p:attrName>
                                        </p:attrNameLst>
                                      </p:cBhvr>
                                      <p:to>
                                        <p:strVal val="visible"/>
                                      </p:to>
                                    </p:set>
                                    <p:animEffect filter="wipe(left)" transition="in">
                                      <p:cBhvr>
                                        <p:cTn dur="750" id="102"/>
                                        <p:tgtEl>
                                          <p:spTgt spid="75"/>
                                        </p:tgtEl>
                                      </p:cBhvr>
                                    </p:animEffect>
                                  </p:childTnLst>
                                </p:cTn>
                              </p:par>
                            </p:childTnLst>
                          </p:cTn>
                        </p:par>
                        <p:par>
                          <p:cTn fill="hold" id="103" nodeType="afterGroup">
                            <p:stCondLst>
                              <p:cond delay="16250"/>
                            </p:stCondLst>
                            <p:childTnLst>
                              <p:par>
                                <p:cTn fill="hold" grpId="0" id="104" nodeType="afterEffect" presetClass="entr" presetID="22" presetSubtype="4">
                                  <p:stCondLst>
                                    <p:cond delay="0"/>
                                  </p:stCondLst>
                                  <p:childTnLst>
                                    <p:set>
                                      <p:cBhvr>
                                        <p:cTn dur="1" fill="hold" id="105">
                                          <p:stCondLst>
                                            <p:cond delay="0"/>
                                          </p:stCondLst>
                                        </p:cTn>
                                        <p:tgtEl>
                                          <p:spTgt spid="76"/>
                                        </p:tgtEl>
                                        <p:attrNameLst>
                                          <p:attrName>style.visibility</p:attrName>
                                        </p:attrNameLst>
                                      </p:cBhvr>
                                      <p:to>
                                        <p:strVal val="visible"/>
                                      </p:to>
                                    </p:set>
                                    <p:animEffect filter="wipe(down)" transition="in">
                                      <p:cBhvr>
                                        <p:cTn dur="750" id="106"/>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6"/>
      <p:bldP grpId="0" spid="18"/>
      <p:bldP grpId="0" spid="20"/>
      <p:bldP grpId="0" spid="22"/>
      <p:bldP grpId="0" spid="64"/>
      <p:bldP grpId="0" spid="69"/>
      <p:bldP grpId="0" spid="70"/>
      <p:bldP grpId="0" spid="71"/>
      <p:bldP grpId="0" spid="72"/>
      <p:bldP grpId="0" spid="73"/>
      <p:bldP grpId="0" spid="74"/>
      <p:bldP grpId="0" spid="75"/>
      <p:bldP grpId="0" spid="7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p:nvPr/>
        </p:nvGrpSpPr>
        <p:grpSpPr>
          <a:xfrm>
            <a:off x="1586991" y="2211128"/>
            <a:ext cx="3185359" cy="2408357"/>
            <a:chOff x="580214" y="1561513"/>
            <a:chExt cx="3477939" cy="2629570"/>
          </a:xfrm>
        </p:grpSpPr>
        <p:cxnSp>
          <p:nvCxnSpPr>
            <p:cNvPr id="6" name="Straight Connector 5"/>
            <p:cNvCxnSpPr/>
            <p:nvPr/>
          </p:nvCxnSpPr>
          <p:spPr>
            <a:xfrm flipH="1">
              <a:off x="112770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80295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47820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5344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2869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27704"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Rectangle 11"/>
            <p:cNvSpPr/>
            <p:nvPr/>
          </p:nvSpPr>
          <p:spPr>
            <a:xfrm>
              <a:off x="1127704"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Rectangle 12"/>
            <p:cNvSpPr/>
            <p:nvPr/>
          </p:nvSpPr>
          <p:spPr>
            <a:xfrm>
              <a:off x="1127704"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Rectangle 13"/>
            <p:cNvSpPr/>
            <p:nvPr/>
          </p:nvSpPr>
          <p:spPr>
            <a:xfrm>
              <a:off x="1127704"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5" name="Rectangle 14"/>
            <p:cNvSpPr/>
            <p:nvPr/>
          </p:nvSpPr>
          <p:spPr>
            <a:xfrm>
              <a:off x="1127704" y="3235566"/>
              <a:ext cx="1871003"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6" name="Rectangle 15"/>
            <p:cNvSpPr/>
            <p:nvPr/>
          </p:nvSpPr>
          <p:spPr>
            <a:xfrm>
              <a:off x="1127705" y="2715063"/>
              <a:ext cx="82999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7" name="Rectangle 16"/>
            <p:cNvSpPr/>
            <p:nvPr/>
          </p:nvSpPr>
          <p:spPr>
            <a:xfrm>
              <a:off x="1127705" y="2194561"/>
              <a:ext cx="151931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 name="Rectangle 17"/>
            <p:cNvSpPr/>
            <p:nvPr/>
          </p:nvSpPr>
          <p:spPr>
            <a:xfrm>
              <a:off x="1127704" y="1674058"/>
              <a:ext cx="2461846"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9" name="TextBox 18"/>
            <p:cNvSpPr txBox="1"/>
            <p:nvPr/>
          </p:nvSpPr>
          <p:spPr>
            <a:xfrm>
              <a:off x="985399" y="3868618"/>
              <a:ext cx="284610"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0</a:t>
              </a:r>
            </a:p>
          </p:txBody>
        </p:sp>
        <p:sp>
          <p:nvSpPr>
            <p:cNvPr id="20" name="TextBox 19"/>
            <p:cNvSpPr txBox="1"/>
            <p:nvPr/>
          </p:nvSpPr>
          <p:spPr>
            <a:xfrm>
              <a:off x="1618182" y="3868618"/>
              <a:ext cx="369543"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50</a:t>
              </a:r>
            </a:p>
          </p:txBody>
        </p:sp>
        <p:sp>
          <p:nvSpPr>
            <p:cNvPr id="21" name="TextBox 20"/>
            <p:cNvSpPr txBox="1"/>
            <p:nvPr/>
          </p:nvSpPr>
          <p:spPr>
            <a:xfrm>
              <a:off x="3601458" y="3868619"/>
              <a:ext cx="454475"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200</a:t>
              </a:r>
            </a:p>
          </p:txBody>
        </p:sp>
        <p:sp>
          <p:nvSpPr>
            <p:cNvPr id="22" name="TextBox 21"/>
            <p:cNvSpPr txBox="1"/>
            <p:nvPr/>
          </p:nvSpPr>
          <p:spPr>
            <a:xfrm>
              <a:off x="2926212" y="3868619"/>
              <a:ext cx="454475"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150</a:t>
              </a:r>
            </a:p>
          </p:txBody>
        </p:sp>
        <p:sp>
          <p:nvSpPr>
            <p:cNvPr id="23" name="TextBox 22"/>
            <p:cNvSpPr txBox="1"/>
            <p:nvPr/>
          </p:nvSpPr>
          <p:spPr>
            <a:xfrm>
              <a:off x="2250961" y="3868619"/>
              <a:ext cx="454475"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100</a:t>
              </a:r>
            </a:p>
          </p:txBody>
        </p:sp>
        <p:sp>
          <p:nvSpPr>
            <p:cNvPr id="24" name="TextBox 23"/>
            <p:cNvSpPr txBox="1"/>
            <p:nvPr/>
          </p:nvSpPr>
          <p:spPr>
            <a:xfrm>
              <a:off x="585483" y="1700408"/>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2015</a:t>
              </a:r>
            </a:p>
          </p:txBody>
        </p:sp>
        <p:sp>
          <p:nvSpPr>
            <p:cNvPr id="25" name="TextBox 24"/>
            <p:cNvSpPr txBox="1"/>
            <p:nvPr/>
          </p:nvSpPr>
          <p:spPr>
            <a:xfrm>
              <a:off x="585483" y="3261914"/>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2012</a:t>
              </a:r>
            </a:p>
          </p:txBody>
        </p:sp>
        <p:sp>
          <p:nvSpPr>
            <p:cNvPr id="26" name="TextBox 25"/>
            <p:cNvSpPr txBox="1"/>
            <p:nvPr/>
          </p:nvSpPr>
          <p:spPr>
            <a:xfrm>
              <a:off x="585483" y="2741412"/>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2013</a:t>
              </a:r>
            </a:p>
          </p:txBody>
        </p:sp>
        <p:sp>
          <p:nvSpPr>
            <p:cNvPr id="27" name="TextBox 26"/>
            <p:cNvSpPr txBox="1"/>
            <p:nvPr/>
          </p:nvSpPr>
          <p:spPr>
            <a:xfrm>
              <a:off x="585483" y="2220908"/>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2014</a:t>
              </a:r>
            </a:p>
          </p:txBody>
        </p:sp>
      </p:grpSp>
      <p:grpSp>
        <p:nvGrpSpPr>
          <p:cNvPr id="28" name="Group 27"/>
          <p:cNvGrpSpPr/>
          <p:nvPr/>
        </p:nvGrpSpPr>
        <p:grpSpPr>
          <a:xfrm>
            <a:off x="8284576" y="2211128"/>
            <a:ext cx="3185359" cy="2408357"/>
            <a:chOff x="8205912" y="1561513"/>
            <a:chExt cx="3477939" cy="2629570"/>
          </a:xfrm>
        </p:grpSpPr>
        <p:cxnSp>
          <p:nvCxnSpPr>
            <p:cNvPr id="29" name="Straight Connector 28"/>
            <p:cNvCxnSpPr/>
            <p:nvPr/>
          </p:nvCxnSpPr>
          <p:spPr>
            <a:xfrm flipH="1">
              <a:off x="875340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42865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10389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77914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145439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753402"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35" name="Rectangle 34"/>
            <p:cNvSpPr/>
            <p:nvPr/>
          </p:nvSpPr>
          <p:spPr>
            <a:xfrm>
              <a:off x="8753402"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Rectangle 35"/>
            <p:cNvSpPr/>
            <p:nvPr/>
          </p:nvSpPr>
          <p:spPr>
            <a:xfrm>
              <a:off x="8753402"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37" name="Rectangle 36"/>
            <p:cNvSpPr/>
            <p:nvPr/>
          </p:nvSpPr>
          <p:spPr>
            <a:xfrm>
              <a:off x="8753402"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38" name="Rectangle 37"/>
            <p:cNvSpPr/>
            <p:nvPr/>
          </p:nvSpPr>
          <p:spPr>
            <a:xfrm>
              <a:off x="8753402" y="3235566"/>
              <a:ext cx="1615953"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39" name="Rectangle 38"/>
            <p:cNvSpPr/>
            <p:nvPr/>
          </p:nvSpPr>
          <p:spPr>
            <a:xfrm>
              <a:off x="8753403" y="2715063"/>
              <a:ext cx="2290320"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40" name="Rectangle 39"/>
            <p:cNvSpPr/>
            <p:nvPr/>
          </p:nvSpPr>
          <p:spPr>
            <a:xfrm>
              <a:off x="8753403" y="2194561"/>
              <a:ext cx="1615952"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41" name="Rectangle 40"/>
            <p:cNvSpPr/>
            <p:nvPr/>
          </p:nvSpPr>
          <p:spPr>
            <a:xfrm>
              <a:off x="8753402" y="1674058"/>
              <a:ext cx="2025744"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42" name="TextBox 41"/>
            <p:cNvSpPr txBox="1"/>
            <p:nvPr/>
          </p:nvSpPr>
          <p:spPr>
            <a:xfrm>
              <a:off x="8611098" y="3868618"/>
              <a:ext cx="284610"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0</a:t>
              </a:r>
            </a:p>
          </p:txBody>
        </p:sp>
        <p:sp>
          <p:nvSpPr>
            <p:cNvPr id="43" name="TextBox 42"/>
            <p:cNvSpPr txBox="1"/>
            <p:nvPr/>
          </p:nvSpPr>
          <p:spPr>
            <a:xfrm>
              <a:off x="9243882" y="3868618"/>
              <a:ext cx="369543"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50</a:t>
              </a:r>
            </a:p>
          </p:txBody>
        </p:sp>
        <p:sp>
          <p:nvSpPr>
            <p:cNvPr id="44" name="TextBox 43"/>
            <p:cNvSpPr txBox="1"/>
            <p:nvPr/>
          </p:nvSpPr>
          <p:spPr>
            <a:xfrm>
              <a:off x="11227157" y="3868619"/>
              <a:ext cx="454475"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200</a:t>
              </a:r>
            </a:p>
          </p:txBody>
        </p:sp>
        <p:sp>
          <p:nvSpPr>
            <p:cNvPr id="45" name="TextBox 44"/>
            <p:cNvSpPr txBox="1"/>
            <p:nvPr/>
          </p:nvSpPr>
          <p:spPr>
            <a:xfrm>
              <a:off x="10551910" y="3868619"/>
              <a:ext cx="454475"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150</a:t>
              </a:r>
            </a:p>
          </p:txBody>
        </p:sp>
        <p:sp>
          <p:nvSpPr>
            <p:cNvPr id="46" name="TextBox 45"/>
            <p:cNvSpPr txBox="1"/>
            <p:nvPr/>
          </p:nvSpPr>
          <p:spPr>
            <a:xfrm>
              <a:off x="9876659" y="3868619"/>
              <a:ext cx="454475"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100</a:t>
              </a:r>
            </a:p>
          </p:txBody>
        </p:sp>
        <p:sp>
          <p:nvSpPr>
            <p:cNvPr id="47" name="TextBox 46"/>
            <p:cNvSpPr txBox="1"/>
            <p:nvPr/>
          </p:nvSpPr>
          <p:spPr>
            <a:xfrm>
              <a:off x="8211182" y="1700408"/>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2015</a:t>
              </a:r>
            </a:p>
          </p:txBody>
        </p:sp>
        <p:sp>
          <p:nvSpPr>
            <p:cNvPr id="48" name="TextBox 47"/>
            <p:cNvSpPr txBox="1"/>
            <p:nvPr/>
          </p:nvSpPr>
          <p:spPr>
            <a:xfrm>
              <a:off x="8211182" y="3261914"/>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2012</a:t>
              </a:r>
            </a:p>
          </p:txBody>
        </p:sp>
        <p:sp>
          <p:nvSpPr>
            <p:cNvPr id="49" name="TextBox 48"/>
            <p:cNvSpPr txBox="1"/>
            <p:nvPr/>
          </p:nvSpPr>
          <p:spPr>
            <a:xfrm>
              <a:off x="8211182" y="2741412"/>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2013</a:t>
              </a:r>
            </a:p>
          </p:txBody>
        </p:sp>
        <p:sp>
          <p:nvSpPr>
            <p:cNvPr id="50" name="TextBox 49"/>
            <p:cNvSpPr txBox="1"/>
            <p:nvPr/>
          </p:nvSpPr>
          <p:spPr>
            <a:xfrm>
              <a:off x="8211182" y="2220908"/>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2014</a:t>
              </a:r>
            </a:p>
          </p:txBody>
        </p:sp>
      </p:grpSp>
      <p:grpSp>
        <p:nvGrpSpPr>
          <p:cNvPr id="51" name="Group 50"/>
          <p:cNvGrpSpPr/>
          <p:nvPr/>
        </p:nvGrpSpPr>
        <p:grpSpPr>
          <a:xfrm>
            <a:off x="4898879" y="2211128"/>
            <a:ext cx="3185359" cy="2408357"/>
            <a:chOff x="4397488" y="1561513"/>
            <a:chExt cx="3477939" cy="2629570"/>
          </a:xfrm>
        </p:grpSpPr>
        <p:cxnSp>
          <p:nvCxnSpPr>
            <p:cNvPr id="52" name="Straight Connector 51"/>
            <p:cNvCxnSpPr/>
            <p:nvPr/>
          </p:nvCxnSpPr>
          <p:spPr>
            <a:xfrm flipH="1">
              <a:off x="494497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62022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29547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97072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64597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44978"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58" name="Rectangle 57"/>
            <p:cNvSpPr/>
            <p:nvPr/>
          </p:nvSpPr>
          <p:spPr>
            <a:xfrm>
              <a:off x="4944978"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59" name="Rectangle 58"/>
            <p:cNvSpPr/>
            <p:nvPr/>
          </p:nvSpPr>
          <p:spPr>
            <a:xfrm>
              <a:off x="4944978"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60" name="Rectangle 59"/>
            <p:cNvSpPr/>
            <p:nvPr/>
          </p:nvSpPr>
          <p:spPr>
            <a:xfrm>
              <a:off x="4944978"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61" name="Rectangle 60"/>
            <p:cNvSpPr/>
            <p:nvPr/>
          </p:nvSpPr>
          <p:spPr>
            <a:xfrm>
              <a:off x="4944979" y="3235566"/>
              <a:ext cx="1195754"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62" name="Rectangle 61"/>
            <p:cNvSpPr/>
            <p:nvPr/>
          </p:nvSpPr>
          <p:spPr>
            <a:xfrm>
              <a:off x="4944978" y="2715063"/>
              <a:ext cx="2180485"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63" name="Rectangle 62"/>
            <p:cNvSpPr/>
            <p:nvPr/>
          </p:nvSpPr>
          <p:spPr>
            <a:xfrm>
              <a:off x="4944978" y="2194561"/>
              <a:ext cx="1856929"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64" name="Rectangle 63"/>
            <p:cNvSpPr/>
            <p:nvPr/>
          </p:nvSpPr>
          <p:spPr>
            <a:xfrm>
              <a:off x="4944978" y="1674058"/>
              <a:ext cx="1615953"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65" name="TextBox 64"/>
            <p:cNvSpPr txBox="1"/>
            <p:nvPr/>
          </p:nvSpPr>
          <p:spPr>
            <a:xfrm>
              <a:off x="4802672" y="3868618"/>
              <a:ext cx="284610"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0</a:t>
              </a:r>
            </a:p>
          </p:txBody>
        </p:sp>
        <p:sp>
          <p:nvSpPr>
            <p:cNvPr id="66" name="TextBox 65"/>
            <p:cNvSpPr txBox="1"/>
            <p:nvPr/>
          </p:nvSpPr>
          <p:spPr>
            <a:xfrm>
              <a:off x="5435456" y="3868618"/>
              <a:ext cx="369543"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50</a:t>
              </a:r>
            </a:p>
          </p:txBody>
        </p:sp>
        <p:sp>
          <p:nvSpPr>
            <p:cNvPr id="67" name="TextBox 66"/>
            <p:cNvSpPr txBox="1"/>
            <p:nvPr/>
          </p:nvSpPr>
          <p:spPr>
            <a:xfrm>
              <a:off x="7418733" y="3868619"/>
              <a:ext cx="454475"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200</a:t>
              </a:r>
            </a:p>
          </p:txBody>
        </p:sp>
        <p:sp>
          <p:nvSpPr>
            <p:cNvPr id="68" name="TextBox 67"/>
            <p:cNvSpPr txBox="1"/>
            <p:nvPr/>
          </p:nvSpPr>
          <p:spPr>
            <a:xfrm>
              <a:off x="6743485" y="3868619"/>
              <a:ext cx="454475"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150</a:t>
              </a:r>
            </a:p>
          </p:txBody>
        </p:sp>
        <p:sp>
          <p:nvSpPr>
            <p:cNvPr id="69" name="TextBox 68"/>
            <p:cNvSpPr txBox="1"/>
            <p:nvPr/>
          </p:nvSpPr>
          <p:spPr>
            <a:xfrm>
              <a:off x="6068235" y="3868619"/>
              <a:ext cx="454475" cy="319485"/>
            </a:xfrm>
            <a:prstGeom prst="rect">
              <a:avLst/>
            </a:prstGeom>
            <a:noFill/>
          </p:spPr>
          <p:txBody>
            <a:bodyPr rtlCol="0" wrap="non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100</a:t>
              </a:r>
            </a:p>
          </p:txBody>
        </p:sp>
        <p:sp>
          <p:nvSpPr>
            <p:cNvPr id="70" name="TextBox 69"/>
            <p:cNvSpPr txBox="1"/>
            <p:nvPr/>
          </p:nvSpPr>
          <p:spPr>
            <a:xfrm>
              <a:off x="4402756" y="1700408"/>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2015</a:t>
              </a:r>
            </a:p>
          </p:txBody>
        </p:sp>
        <p:sp>
          <p:nvSpPr>
            <p:cNvPr id="71" name="TextBox 70"/>
            <p:cNvSpPr txBox="1"/>
            <p:nvPr/>
          </p:nvSpPr>
          <p:spPr>
            <a:xfrm>
              <a:off x="4402756" y="3261914"/>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2012</a:t>
              </a:r>
            </a:p>
          </p:txBody>
        </p:sp>
        <p:sp>
          <p:nvSpPr>
            <p:cNvPr id="72" name="TextBox 71"/>
            <p:cNvSpPr txBox="1"/>
            <p:nvPr/>
          </p:nvSpPr>
          <p:spPr>
            <a:xfrm>
              <a:off x="4402756" y="2741412"/>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2013</a:t>
              </a:r>
            </a:p>
          </p:txBody>
        </p:sp>
        <p:sp>
          <p:nvSpPr>
            <p:cNvPr id="73" name="TextBox 72"/>
            <p:cNvSpPr txBox="1"/>
            <p:nvPr/>
          </p:nvSpPr>
          <p:spPr>
            <a:xfrm>
              <a:off x="4402756" y="2220908"/>
              <a:ext cx="539407" cy="319485"/>
            </a:xfrm>
            <a:prstGeom prst="rect">
              <a:avLst/>
            </a:prstGeom>
            <a:noFill/>
          </p:spPr>
          <p:txBody>
            <a:bodyPr rtlCol="0" wrap="none">
              <a:spAutoFit/>
            </a:bodyPr>
            <a:lstStyle/>
            <a:p>
              <a:pPr algn="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2014</a:t>
              </a:r>
            </a:p>
          </p:txBody>
        </p:sp>
      </p:grpSp>
      <p:sp>
        <p:nvSpPr>
          <p:cNvPr id="77" name="TextBox 76"/>
          <p:cNvSpPr txBox="1"/>
          <p:nvPr/>
        </p:nvSpPr>
        <p:spPr>
          <a:xfrm>
            <a:off x="2096671" y="5022448"/>
            <a:ext cx="1663440" cy="256032"/>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78" name="TextBox 77"/>
          <p:cNvSpPr txBox="1"/>
          <p:nvPr/>
        </p:nvSpPr>
        <p:spPr>
          <a:xfrm>
            <a:off x="5408559" y="5022448"/>
            <a:ext cx="1663440" cy="256032"/>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79" name="TextBox 78"/>
          <p:cNvSpPr txBox="1"/>
          <p:nvPr/>
        </p:nvSpPr>
        <p:spPr>
          <a:xfrm>
            <a:off x="8794256" y="5022448"/>
            <a:ext cx="1663440" cy="256032"/>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80" name="Rectangle 79"/>
          <p:cNvSpPr/>
          <p:nvPr/>
        </p:nvSpPr>
        <p:spPr>
          <a:xfrm>
            <a:off x="2096671" y="5314849"/>
            <a:ext cx="2436496" cy="438912"/>
          </a:xfrm>
          <a:prstGeom prst="rect">
            <a:avLst/>
          </a:prstGeom>
        </p:spPr>
        <p:txBody>
          <a:bodyPr bIns="0" lIns="0" rIns="0" tIns="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81" name="Rectangle 80"/>
          <p:cNvSpPr/>
          <p:nvPr/>
        </p:nvSpPr>
        <p:spPr>
          <a:xfrm>
            <a:off x="5408559" y="5314849"/>
            <a:ext cx="2436496" cy="438912"/>
          </a:xfrm>
          <a:prstGeom prst="rect">
            <a:avLst/>
          </a:prstGeom>
        </p:spPr>
        <p:txBody>
          <a:bodyPr bIns="0" lIns="0" rIns="0" tIns="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82" name="Rectangle 81"/>
          <p:cNvSpPr/>
          <p:nvPr/>
        </p:nvSpPr>
        <p:spPr>
          <a:xfrm>
            <a:off x="8794256" y="5314849"/>
            <a:ext cx="2436496" cy="438912"/>
          </a:xfrm>
          <a:prstGeom prst="rect">
            <a:avLst/>
          </a:prstGeom>
        </p:spPr>
        <p:txBody>
          <a:bodyPr bIns="0" lIns="0" rIns="0" tIns="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83"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84"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3353332532"/>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51"/>
                                        </p:tgtEl>
                                        <p:attrNameLst>
                                          <p:attrName>style.visibility</p:attrName>
                                        </p:attrNameLst>
                                      </p:cBhvr>
                                      <p:to>
                                        <p:strVal val="visible"/>
                                      </p:to>
                                    </p:set>
                                    <p:animEffect filter="fade" transition="in">
                                      <p:cBhvr>
                                        <p:cTn dur="1000" id="13"/>
                                        <p:tgtEl>
                                          <p:spTgt spid="51"/>
                                        </p:tgtEl>
                                      </p:cBhvr>
                                    </p:animEffect>
                                    <p:anim calcmode="lin" valueType="num">
                                      <p:cBhvr>
                                        <p:cTn dur="1000" fill="hold" id="14"/>
                                        <p:tgtEl>
                                          <p:spTgt spid="51"/>
                                        </p:tgtEl>
                                        <p:attrNameLst>
                                          <p:attrName>ppt_x</p:attrName>
                                        </p:attrNameLst>
                                      </p:cBhvr>
                                      <p:tavLst>
                                        <p:tav tm="0">
                                          <p:val>
                                            <p:strVal val="#ppt_x"/>
                                          </p:val>
                                        </p:tav>
                                        <p:tav tm="100000">
                                          <p:val>
                                            <p:strVal val="#ppt_x"/>
                                          </p:val>
                                        </p:tav>
                                      </p:tavLst>
                                    </p:anim>
                                    <p:anim calcmode="lin" valueType="num">
                                      <p:cBhvr>
                                        <p:cTn dur="1000" fill="hold" id="15"/>
                                        <p:tgtEl>
                                          <p:spTgt spid="5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8"/>
                                        </p:tgtEl>
                                        <p:attrNameLst>
                                          <p:attrName>style.visibility</p:attrName>
                                        </p:attrNameLst>
                                      </p:cBhvr>
                                      <p:to>
                                        <p:strVal val="visible"/>
                                      </p:to>
                                    </p:set>
                                    <p:animEffect filter="fade" transition="in">
                                      <p:cBhvr>
                                        <p:cTn dur="1000" id="19"/>
                                        <p:tgtEl>
                                          <p:spTgt spid="28"/>
                                        </p:tgtEl>
                                      </p:cBhvr>
                                    </p:animEffect>
                                    <p:anim calcmode="lin" valueType="num">
                                      <p:cBhvr>
                                        <p:cTn dur="1000" fill="hold" id="20"/>
                                        <p:tgtEl>
                                          <p:spTgt spid="28"/>
                                        </p:tgtEl>
                                        <p:attrNameLst>
                                          <p:attrName>ppt_x</p:attrName>
                                        </p:attrNameLst>
                                      </p:cBhvr>
                                      <p:tavLst>
                                        <p:tav tm="0">
                                          <p:val>
                                            <p:strVal val="#ppt_x"/>
                                          </p:val>
                                        </p:tav>
                                        <p:tav tm="100000">
                                          <p:val>
                                            <p:strVal val="#ppt_x"/>
                                          </p:val>
                                        </p:tav>
                                      </p:tavLst>
                                    </p:anim>
                                    <p:anim calcmode="lin" valueType="num">
                                      <p:cBhvr>
                                        <p:cTn dur="1000" fill="hold" id="21"/>
                                        <p:tgtEl>
                                          <p:spTgt spid="2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10" presetSubtype="0">
                                  <p:stCondLst>
                                    <p:cond delay="0"/>
                                  </p:stCondLst>
                                  <p:childTnLst>
                                    <p:set>
                                      <p:cBhvr>
                                        <p:cTn dur="1" fill="hold" id="24">
                                          <p:stCondLst>
                                            <p:cond delay="0"/>
                                          </p:stCondLst>
                                        </p:cTn>
                                        <p:tgtEl>
                                          <p:spTgt spid="77"/>
                                        </p:tgtEl>
                                        <p:attrNameLst>
                                          <p:attrName>style.visibility</p:attrName>
                                        </p:attrNameLst>
                                      </p:cBhvr>
                                      <p:to>
                                        <p:strVal val="visible"/>
                                      </p:to>
                                    </p:set>
                                    <p:animEffect filter="fade" transition="in">
                                      <p:cBhvr>
                                        <p:cTn dur="500" id="25"/>
                                        <p:tgtEl>
                                          <p:spTgt spid="77"/>
                                        </p:tgtEl>
                                      </p:cBhvr>
                                    </p:animEffect>
                                  </p:childTnLst>
                                </p:cTn>
                              </p:par>
                            </p:childTnLst>
                          </p:cTn>
                        </p:par>
                        <p:par>
                          <p:cTn fill="hold" id="26" nodeType="afterGroup">
                            <p:stCondLst>
                              <p:cond delay="3500"/>
                            </p:stCondLst>
                            <p:childTnLst>
                              <p:par>
                                <p:cTn fill="hold" grpId="0" id="27" nodeType="afterEffect" presetClass="entr" presetID="10" presetSubtype="0">
                                  <p:stCondLst>
                                    <p:cond delay="0"/>
                                  </p:stCondLst>
                                  <p:childTnLst>
                                    <p:set>
                                      <p:cBhvr>
                                        <p:cTn dur="1" fill="hold" id="28">
                                          <p:stCondLst>
                                            <p:cond delay="0"/>
                                          </p:stCondLst>
                                        </p:cTn>
                                        <p:tgtEl>
                                          <p:spTgt spid="80"/>
                                        </p:tgtEl>
                                        <p:attrNameLst>
                                          <p:attrName>style.visibility</p:attrName>
                                        </p:attrNameLst>
                                      </p:cBhvr>
                                      <p:to>
                                        <p:strVal val="visible"/>
                                      </p:to>
                                    </p:set>
                                    <p:animEffect filter="fade" transition="in">
                                      <p:cBhvr>
                                        <p:cTn dur="500" id="29"/>
                                        <p:tgtEl>
                                          <p:spTgt spid="80"/>
                                        </p:tgtEl>
                                      </p:cBhvr>
                                    </p:animEffect>
                                  </p:childTnLst>
                                </p:cTn>
                              </p:par>
                            </p:childTnLst>
                          </p:cTn>
                        </p:par>
                        <p:par>
                          <p:cTn fill="hold" id="30" nodeType="afterGroup">
                            <p:stCondLst>
                              <p:cond delay="4000"/>
                            </p:stCondLst>
                            <p:childTnLst>
                              <p:par>
                                <p:cTn fill="hold" grpId="0" id="31" nodeType="afterEffect" presetClass="entr" presetID="10" presetSubtype="0">
                                  <p:stCondLst>
                                    <p:cond delay="0"/>
                                  </p:stCondLst>
                                  <p:childTnLst>
                                    <p:set>
                                      <p:cBhvr>
                                        <p:cTn dur="1" fill="hold" id="32">
                                          <p:stCondLst>
                                            <p:cond delay="0"/>
                                          </p:stCondLst>
                                        </p:cTn>
                                        <p:tgtEl>
                                          <p:spTgt spid="78"/>
                                        </p:tgtEl>
                                        <p:attrNameLst>
                                          <p:attrName>style.visibility</p:attrName>
                                        </p:attrNameLst>
                                      </p:cBhvr>
                                      <p:to>
                                        <p:strVal val="visible"/>
                                      </p:to>
                                    </p:set>
                                    <p:animEffect filter="fade" transition="in">
                                      <p:cBhvr>
                                        <p:cTn dur="500" id="33"/>
                                        <p:tgtEl>
                                          <p:spTgt spid="78"/>
                                        </p:tgtEl>
                                      </p:cBhvr>
                                    </p:animEffect>
                                  </p:childTnLst>
                                </p:cTn>
                              </p:par>
                            </p:childTnLst>
                          </p:cTn>
                        </p:par>
                        <p:par>
                          <p:cTn fill="hold" id="34" nodeType="afterGroup">
                            <p:stCondLst>
                              <p:cond delay="4500"/>
                            </p:stCondLst>
                            <p:childTnLst>
                              <p:par>
                                <p:cTn fill="hold" grpId="0" id="35" nodeType="afterEffect" presetClass="entr" presetID="10" presetSubtype="0">
                                  <p:stCondLst>
                                    <p:cond delay="0"/>
                                  </p:stCondLst>
                                  <p:childTnLst>
                                    <p:set>
                                      <p:cBhvr>
                                        <p:cTn dur="1" fill="hold" id="36">
                                          <p:stCondLst>
                                            <p:cond delay="0"/>
                                          </p:stCondLst>
                                        </p:cTn>
                                        <p:tgtEl>
                                          <p:spTgt spid="81"/>
                                        </p:tgtEl>
                                        <p:attrNameLst>
                                          <p:attrName>style.visibility</p:attrName>
                                        </p:attrNameLst>
                                      </p:cBhvr>
                                      <p:to>
                                        <p:strVal val="visible"/>
                                      </p:to>
                                    </p:set>
                                    <p:animEffect filter="fade" transition="in">
                                      <p:cBhvr>
                                        <p:cTn dur="500" id="37"/>
                                        <p:tgtEl>
                                          <p:spTgt spid="81"/>
                                        </p:tgtEl>
                                      </p:cBhvr>
                                    </p:animEffect>
                                  </p:childTnLst>
                                </p:cTn>
                              </p:par>
                            </p:childTnLst>
                          </p:cTn>
                        </p:par>
                        <p:par>
                          <p:cTn fill="hold" id="38" nodeType="afterGroup">
                            <p:stCondLst>
                              <p:cond delay="5000"/>
                            </p:stCondLst>
                            <p:childTnLst>
                              <p:par>
                                <p:cTn fill="hold" grpId="0" id="39" nodeType="afterEffect" presetClass="entr" presetID="10" presetSubtype="0">
                                  <p:stCondLst>
                                    <p:cond delay="0"/>
                                  </p:stCondLst>
                                  <p:childTnLst>
                                    <p:set>
                                      <p:cBhvr>
                                        <p:cTn dur="1" fill="hold" id="40">
                                          <p:stCondLst>
                                            <p:cond delay="0"/>
                                          </p:stCondLst>
                                        </p:cTn>
                                        <p:tgtEl>
                                          <p:spTgt spid="79"/>
                                        </p:tgtEl>
                                        <p:attrNameLst>
                                          <p:attrName>style.visibility</p:attrName>
                                        </p:attrNameLst>
                                      </p:cBhvr>
                                      <p:to>
                                        <p:strVal val="visible"/>
                                      </p:to>
                                    </p:set>
                                    <p:animEffect filter="fade" transition="in">
                                      <p:cBhvr>
                                        <p:cTn dur="500" id="41"/>
                                        <p:tgtEl>
                                          <p:spTgt spid="79"/>
                                        </p:tgtEl>
                                      </p:cBhvr>
                                    </p:animEffect>
                                  </p:childTnLst>
                                </p:cTn>
                              </p:par>
                            </p:childTnLst>
                          </p:cTn>
                        </p:par>
                        <p:par>
                          <p:cTn fill="hold" id="42" nodeType="afterGroup">
                            <p:stCondLst>
                              <p:cond delay="5500"/>
                            </p:stCondLst>
                            <p:childTnLst>
                              <p:par>
                                <p:cTn fill="hold" grpId="0" id="43" nodeType="afterEffect" presetClass="entr" presetID="10" presetSubtype="0">
                                  <p:stCondLst>
                                    <p:cond delay="0"/>
                                  </p:stCondLst>
                                  <p:childTnLst>
                                    <p:set>
                                      <p:cBhvr>
                                        <p:cTn dur="1" fill="hold" id="44">
                                          <p:stCondLst>
                                            <p:cond delay="0"/>
                                          </p:stCondLst>
                                        </p:cTn>
                                        <p:tgtEl>
                                          <p:spTgt spid="82"/>
                                        </p:tgtEl>
                                        <p:attrNameLst>
                                          <p:attrName>style.visibility</p:attrName>
                                        </p:attrNameLst>
                                      </p:cBhvr>
                                      <p:to>
                                        <p:strVal val="visible"/>
                                      </p:to>
                                    </p:set>
                                    <p:animEffect filter="fade" transition="in">
                                      <p:cBhvr>
                                        <p:cTn dur="500" id="45"/>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79"/>
      <p:bldP grpId="0" spid="80"/>
      <p:bldP grpId="0" spid="81"/>
      <p:bldP grpId="0" spid="8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4305300" y="349723"/>
            <a:ext cx="4248150" cy="4269246"/>
          </a:xfrm>
          <a:prstGeom prst="rect">
            <a:avLst/>
          </a:prstGeom>
        </p:spPr>
      </p:pic>
      <p:sp>
        <p:nvSpPr>
          <p:cNvPr id="12" name="矩形 259"/>
          <p:cNvSpPr>
            <a:spLocks noChangeArrowheads="1"/>
          </p:cNvSpPr>
          <p:nvPr/>
        </p:nvSpPr>
        <p:spPr bwMode="auto">
          <a:xfrm>
            <a:off x="4989215" y="1895017"/>
            <a:ext cx="2305052" cy="13411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cap="all" lang="en-US" sz="8800">
                <a:solidFill>
                  <a:schemeClr val="accent1"/>
                </a:solidFill>
                <a:latin charset="0" panose="020b0806030902050204" pitchFamily="34" typeface="Impact"/>
                <a:cs charset="0" panose="020b0604020202020204" pitchFamily="34" typeface="Arial"/>
              </a:rPr>
              <a:t>2017</a:t>
            </a:r>
          </a:p>
        </p:txBody>
      </p:sp>
      <p:sp>
        <p:nvSpPr>
          <p:cNvPr id="7" name="矩形 259"/>
          <p:cNvSpPr>
            <a:spLocks noChangeArrowheads="1"/>
          </p:cNvSpPr>
          <p:nvPr/>
        </p:nvSpPr>
        <p:spPr bwMode="auto">
          <a:xfrm>
            <a:off x="3235779" y="4794359"/>
            <a:ext cx="6387192" cy="1219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b="1" lang="en-US" smtClean="0" sz="8000">
                <a:solidFill>
                  <a:schemeClr val="accent1"/>
                </a:solidFill>
                <a:cs charset="0" panose="020b0604020202020204" pitchFamily="34" typeface="Arial"/>
              </a:rPr>
              <a:t>THANK YOU</a:t>
            </a:r>
          </a:p>
        </p:txBody>
      </p:sp>
      <p:sp>
        <p:nvSpPr>
          <p:cNvPr id="8" name="矩形 259"/>
          <p:cNvSpPr>
            <a:spLocks noChangeArrowheads="1"/>
          </p:cNvSpPr>
          <p:nvPr/>
        </p:nvSpPr>
        <p:spPr bwMode="auto">
          <a:xfrm>
            <a:off x="4716236" y="5955204"/>
            <a:ext cx="3426278"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spcBef>
                <a:spcPct val="0"/>
              </a:spcBef>
              <a:buNone/>
            </a:pPr>
            <a:r>
              <a:rPr altLang="en-US" lang="zh-CN" smtClean="0" sz="2800">
                <a:solidFill>
                  <a:schemeClr val="accent1"/>
                </a:solidFill>
                <a:latin charset="0" panose="020b0604020202020204" pitchFamily="34" typeface="Arial"/>
                <a:cs charset="0" panose="020b0604020202020204" pitchFamily="34" typeface="Arial"/>
                <a:sym charset="0" panose="020b0604020202020204" pitchFamily="34" typeface="Arial"/>
              </a:rPr>
              <a:t>感谢聆听，批评指导</a:t>
            </a:r>
          </a:p>
        </p:txBody>
      </p:sp>
    </p:spTree>
    <p:extLst>
      <p:ext uri="{BB962C8B-B14F-4D97-AF65-F5344CB8AC3E}">
        <p14:creationId val="769047638"/>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childTnLst>
                          </p:cTn>
                        </p:par>
                        <p:par>
                          <p:cTn fill="hold" id="8" nodeType="afterGroup">
                            <p:stCondLst>
                              <p:cond delay="20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2"/>
                                        </p:tgtEl>
                                        <p:attrNameLst>
                                          <p:attrName>style.visibility</p:attrName>
                                        </p:attrNameLst>
                                      </p:cBhvr>
                                      <p:to>
                                        <p:strVal val="visible"/>
                                      </p:to>
                                    </p:set>
                                    <p:anim calcmode="lin" valueType="num">
                                      <p:cBhvr>
                                        <p:cTn dur="500" fill="hold" id="11"/>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2"/>
                                        </p:tgtEl>
                                        <p:attrNameLst>
                                          <p:attrName>ppt_y</p:attrName>
                                        </p:attrNameLst>
                                      </p:cBhvr>
                                      <p:tavLst>
                                        <p:tav tm="0">
                                          <p:val>
                                            <p:strVal val="#ppt_y"/>
                                          </p:val>
                                        </p:tav>
                                        <p:tav tm="100000">
                                          <p:val>
                                            <p:strVal val="#ppt_y"/>
                                          </p:val>
                                        </p:tav>
                                      </p:tavLst>
                                    </p:anim>
                                    <p:anim calcmode="lin" valueType="num">
                                      <p:cBhvr>
                                        <p:cTn dur="500" fill="hold" id="13"/>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12"/>
                                        </p:tgtEl>
                                      </p:cBhvr>
                                    </p:animEffect>
                                  </p:childTnLst>
                                </p:cTn>
                              </p:par>
                            </p:childTnLst>
                          </p:cTn>
                        </p:par>
                        <p:par>
                          <p:cTn fill="hold" id="16" nodeType="afterGroup">
                            <p:stCondLst>
                              <p:cond delay="2500"/>
                            </p:stCondLst>
                            <p:childTnLst>
                              <p:par>
                                <p:cTn fill="hold" grpId="1" id="17" nodeType="afterEffect" presetClass="emph" presetID="26" presetSubtype="0">
                                  <p:stCondLst>
                                    <p:cond delay="0"/>
                                  </p:stCondLst>
                                  <p:iterate type="lt">
                                    <p:tmPct val="0"/>
                                  </p:iterate>
                                  <p:childTnLst>
                                    <p:animEffect filter="fade" transition="out">
                                      <p:cBhvr>
                                        <p:cTn dur="500" id="18" tmFilter="0, 0; .2, .5; .8, .5; 1, 0"/>
                                        <p:tgtEl>
                                          <p:spTgt spid="12"/>
                                        </p:tgtEl>
                                      </p:cBhvr>
                                    </p:animEffect>
                                    <p:animScale>
                                      <p:cBhvr>
                                        <p:cTn autoRev="1" dur="250" fill="hold" id="19"/>
                                        <p:tgtEl>
                                          <p:spTgt spid="12"/>
                                        </p:tgtEl>
                                      </p:cBhvr>
                                      <p:by x="105000" y="105000"/>
                                    </p:animScale>
                                  </p:childTnLst>
                                </p:cTn>
                              </p:par>
                            </p:childTnLst>
                          </p:cTn>
                        </p:par>
                        <p:par>
                          <p:cTn fill="hold" id="20" nodeType="afterGroup">
                            <p:stCondLst>
                              <p:cond delay="3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7"/>
                                        </p:tgtEl>
                                        <p:attrNameLst>
                                          <p:attrName>ppt_y</p:attrName>
                                        </p:attrNameLst>
                                      </p:cBhvr>
                                      <p:tavLst>
                                        <p:tav tm="0">
                                          <p:val>
                                            <p:strVal val="#ppt_y"/>
                                          </p:val>
                                        </p:tav>
                                        <p:tav tm="100000">
                                          <p:val>
                                            <p:strVal val="#ppt_y"/>
                                          </p:val>
                                        </p:tav>
                                      </p:tavLst>
                                    </p:anim>
                                    <p:anim calcmode="lin" valueType="num">
                                      <p:cBhvr>
                                        <p:cTn dur="500" fill="hold" id="2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7"/>
                                        </p:tgtEl>
                                      </p:cBhvr>
                                    </p:animEffect>
                                  </p:childTnLst>
                                </p:cTn>
                              </p:par>
                            </p:childTnLst>
                          </p:cTn>
                        </p:par>
                        <p:par>
                          <p:cTn fill="hold" id="28" nodeType="afterGroup">
                            <p:stCondLst>
                              <p:cond delay="3500"/>
                            </p:stCondLst>
                            <p:childTnLst>
                              <p:par>
                                <p:cTn fill="hold" grpId="1" id="29" nodeType="afterEffect" presetClass="emph" presetID="26" presetSubtype="0">
                                  <p:stCondLst>
                                    <p:cond delay="0"/>
                                  </p:stCondLst>
                                  <p:iterate type="lt">
                                    <p:tmPct val="0"/>
                                  </p:iterate>
                                  <p:childTnLst>
                                    <p:animEffect filter="fade" transition="out">
                                      <p:cBhvr>
                                        <p:cTn dur="500" id="30" tmFilter="0, 0; .2, .5; .8, .5; 1, 0"/>
                                        <p:tgtEl>
                                          <p:spTgt spid="7"/>
                                        </p:tgtEl>
                                      </p:cBhvr>
                                    </p:animEffect>
                                    <p:animScale>
                                      <p:cBhvr>
                                        <p:cTn autoRev="1" dur="250" fill="hold" id="31"/>
                                        <p:tgtEl>
                                          <p:spTgt spid="7"/>
                                        </p:tgtEl>
                                      </p:cBhvr>
                                      <p:by x="105000" y="105000"/>
                                    </p:animScale>
                                  </p:childTnLst>
                                </p:cTn>
                              </p:par>
                            </p:childTnLst>
                          </p:cTn>
                        </p:par>
                        <p:par>
                          <p:cTn fill="hold" id="32" nodeType="afterGroup">
                            <p:stCondLst>
                              <p:cond delay="4000"/>
                            </p:stCondLst>
                            <p:childTnLst>
                              <p:par>
                                <p:cTn fill="hold" grpId="0" id="33" nodeType="afterEffect" presetClass="entr" presetID="53" presetSubtype="0">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p:cTn dur="500" fill="hold" id="35"/>
                                        <p:tgtEl>
                                          <p:spTgt spid="8"/>
                                        </p:tgtEl>
                                        <p:attrNameLst>
                                          <p:attrName>ppt_w</p:attrName>
                                        </p:attrNameLst>
                                      </p:cBhvr>
                                      <p:tavLst>
                                        <p:tav tm="0">
                                          <p:val>
                                            <p:fltVal val="0"/>
                                          </p:val>
                                        </p:tav>
                                        <p:tav tm="100000">
                                          <p:val>
                                            <p:strVal val="#ppt_w"/>
                                          </p:val>
                                        </p:tav>
                                      </p:tavLst>
                                    </p:anim>
                                    <p:anim calcmode="lin" valueType="num">
                                      <p:cBhvr>
                                        <p:cTn dur="500" fill="hold" id="36"/>
                                        <p:tgtEl>
                                          <p:spTgt spid="8"/>
                                        </p:tgtEl>
                                        <p:attrNameLst>
                                          <p:attrName>ppt_h</p:attrName>
                                        </p:attrNameLst>
                                      </p:cBhvr>
                                      <p:tavLst>
                                        <p:tav tm="0">
                                          <p:val>
                                            <p:fltVal val="0"/>
                                          </p:val>
                                        </p:tav>
                                        <p:tav tm="100000">
                                          <p:val>
                                            <p:strVal val="#ppt_h"/>
                                          </p:val>
                                        </p:tav>
                                      </p:tavLst>
                                    </p:anim>
                                    <p:animEffect filter="fade" transition="in">
                                      <p:cBhvr>
                                        <p:cTn dur="500" id="3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7"/>
      <p:bldP grpId="1" spid="7"/>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val="0"/>
              </a:ext>
            </a:extLst>
          </a:blip>
          <a:stretch>
            <a:fillRect/>
          </a:stretch>
        </p:blipFill>
        <p:spPr>
          <a:xfrm>
            <a:off x="2756806" y="2126103"/>
            <a:ext cx="3135994" cy="3212672"/>
          </a:xfrm>
          <a:prstGeom prst="rect">
            <a:avLst/>
          </a:prstGeom>
        </p:spPr>
      </p:pic>
      <p:sp>
        <p:nvSpPr>
          <p:cNvPr id="46" name="MH_Others_1"/>
          <p:cNvSpPr txBox="1"/>
          <p:nvPr>
            <p:custDataLst>
              <p:tags r:id="rId4"/>
            </p:custDataLst>
          </p:nvPr>
        </p:nvSpPr>
        <p:spPr>
          <a:xfrm>
            <a:off x="3568054" y="2153285"/>
            <a:ext cx="1513499" cy="2926080"/>
          </a:xfrm>
          <a:prstGeom prst="rect">
            <a:avLst/>
          </a:prstGeom>
          <a:noFill/>
        </p:spPr>
        <p:txBody>
          <a:bodyPr anchor="ctr" anchorCtr="0" bIns="0" lIns="0" rIns="0" rtlCol="0" tIns="0" wrap="square">
            <a:spAutoFit/>
          </a:bodyPr>
          <a:lstStyle/>
          <a:p>
            <a:pPr algn="ctr"/>
            <a:r>
              <a:rPr altLang="zh-CN" b="1" lang="en-US" smtClean="0" sz="4800">
                <a:solidFill>
                  <a:schemeClr val="accent5"/>
                </a:solidFill>
                <a:latin charset="0" panose="020b0604020202020204" pitchFamily="34" typeface="Arial"/>
                <a:ea charset="-122" panose="020b0503020204020204" pitchFamily="34" typeface="微软雅黑"/>
                <a:sym charset="0" panose="020b0604020202020204" pitchFamily="34" typeface="Arial"/>
              </a:rPr>
              <a:t>01</a:t>
            </a:r>
          </a:p>
          <a:p>
            <a:pPr algn="ctr"/>
            <a:r>
              <a:rPr altLang="zh-CN" b="1" lang="en-US" smtClean="0" sz="4800">
                <a:solidFill>
                  <a:schemeClr val="accent5"/>
                </a:solidFill>
                <a:latin charset="0" panose="020b0604020202020204" pitchFamily="34" typeface="Arial"/>
                <a:ea charset="-122" panose="020b0503020204020204" pitchFamily="34" typeface="微软雅黑"/>
                <a:sym charset="0" panose="020b0604020202020204" pitchFamily="34" typeface="Arial"/>
              </a:rPr>
              <a:t>CHAPTER</a:t>
            </a:r>
          </a:p>
        </p:txBody>
      </p:sp>
      <p:sp>
        <p:nvSpPr>
          <p:cNvPr id="10" name="矩形 9"/>
          <p:cNvSpPr/>
          <p:nvPr/>
        </p:nvSpPr>
        <p:spPr>
          <a:xfrm>
            <a:off x="6941601" y="3053648"/>
            <a:ext cx="3866873" cy="670560"/>
          </a:xfrm>
          <a:prstGeom prst="rect">
            <a:avLst/>
          </a:prstGeom>
        </p:spPr>
        <p:txBody>
          <a:bodyPr bIns="0" lIns="0" rIns="0" tIns="0" wrap="square">
            <a:spAutoFit/>
          </a:bodyPr>
          <a:lstStyle/>
          <a:p>
            <a:r>
              <a:rPr altLang="en-US" lang="zh-CN" smtClean="0" sz="44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此处添加标题</a:t>
            </a:r>
          </a:p>
        </p:txBody>
      </p:sp>
      <p:sp>
        <p:nvSpPr>
          <p:cNvPr id="11" name="TextBox 11"/>
          <p:cNvSpPr txBox="1"/>
          <p:nvPr/>
        </p:nvSpPr>
        <p:spPr>
          <a:xfrm>
            <a:off x="6871753" y="3852021"/>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2" name="TextBox 11"/>
          <p:cNvSpPr txBox="1"/>
          <p:nvPr/>
        </p:nvSpPr>
        <p:spPr>
          <a:xfrm>
            <a:off x="8729489" y="3852021"/>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3" name="TextBox 11"/>
          <p:cNvSpPr txBox="1"/>
          <p:nvPr/>
        </p:nvSpPr>
        <p:spPr>
          <a:xfrm>
            <a:off x="6871753" y="4168395"/>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4" name="TextBox 11"/>
          <p:cNvSpPr txBox="1"/>
          <p:nvPr/>
        </p:nvSpPr>
        <p:spPr>
          <a:xfrm>
            <a:off x="8729489" y="4168395"/>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Tree>
    <p:extLst>
      <p:ext uri="{BB962C8B-B14F-4D97-AF65-F5344CB8AC3E}">
        <p14:creationId val="334693594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heel(1)" transition="in">
                                      <p:cBhvr>
                                        <p:cTn dur="20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46"/>
                                        </p:tgtEl>
                                        <p:attrNameLst>
                                          <p:attrName>style.visibility</p:attrName>
                                        </p:attrNameLst>
                                      </p:cBhvr>
                                      <p:to>
                                        <p:strVal val="visible"/>
                                      </p:to>
                                    </p:set>
                                    <p:anim by="(-#ppt_w*2)" calcmode="lin" valueType="num">
                                      <p:cBhvr rctx="PPT">
                                        <p:cTn autoRev="1" dur="500" fill="hold" id="12">
                                          <p:stCondLst>
                                            <p:cond delay="0"/>
                                          </p:stCondLst>
                                        </p:cTn>
                                        <p:tgtEl>
                                          <p:spTgt spid="46"/>
                                        </p:tgtEl>
                                        <p:attrNameLst>
                                          <p:attrName>ppt_w</p:attrName>
                                        </p:attrNameLst>
                                      </p:cBhvr>
                                    </p:anim>
                                    <p:anim by="(#ppt_w*0.50)" calcmode="lin" valueType="num">
                                      <p:cBhvr>
                                        <p:cTn autoRev="1" decel="50000" dur="500" fill="hold" id="13">
                                          <p:stCondLst>
                                            <p:cond delay="0"/>
                                          </p:stCondLst>
                                        </p:cTn>
                                        <p:tgtEl>
                                          <p:spTgt spid="46"/>
                                        </p:tgtEl>
                                        <p:attrNameLst>
                                          <p:attrName>ppt_x</p:attrName>
                                        </p:attrNameLst>
                                      </p:cBhvr>
                                    </p:anim>
                                    <p:anim calcmode="lin" from="(-#ppt_h/2)" to="(#ppt_y)" valueType="num">
                                      <p:cBhvr>
                                        <p:cTn dur="1000" fill="hold" id="14">
                                          <p:stCondLst>
                                            <p:cond delay="0"/>
                                          </p:stCondLst>
                                        </p:cTn>
                                        <p:tgtEl>
                                          <p:spTgt spid="46"/>
                                        </p:tgtEl>
                                        <p:attrNameLst>
                                          <p:attrName>ppt_y</p:attrName>
                                        </p:attrNameLst>
                                      </p:cBhvr>
                                    </p:anim>
                                    <p:animRot by="21600000">
                                      <p:cBhvr>
                                        <p:cTn dur="1000" fill="hold" id="15">
                                          <p:stCondLst>
                                            <p:cond delay="0"/>
                                          </p:stCondLst>
                                        </p:cTn>
                                        <p:tgtEl>
                                          <p:spTgt spid="46"/>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3" presetSubtype="32">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p:cTn dur="500" fill="hold" id="20"/>
                                        <p:tgtEl>
                                          <p:spTgt spid="10"/>
                                        </p:tgtEl>
                                        <p:attrNameLst>
                                          <p:attrName>ppt_w</p:attrName>
                                        </p:attrNameLst>
                                      </p:cBhvr>
                                      <p:tavLst>
                                        <p:tav tm="0">
                                          <p:val>
                                            <p:strVal val="4*#ppt_w"/>
                                          </p:val>
                                        </p:tav>
                                        <p:tav tm="100000">
                                          <p:val>
                                            <p:strVal val="#ppt_w"/>
                                          </p:val>
                                        </p:tav>
                                      </p:tavLst>
                                    </p:anim>
                                    <p:anim calcmode="lin" valueType="num">
                                      <p:cBhvr>
                                        <p:cTn dur="500" fill="hold" id="21"/>
                                        <p:tgtEl>
                                          <p:spTgt spid="10"/>
                                        </p:tgtEl>
                                        <p:attrNameLst>
                                          <p:attrName>ppt_h</p:attrName>
                                        </p:attrNameLst>
                                      </p:cBhvr>
                                      <p:tavLst>
                                        <p:tav tm="0">
                                          <p:val>
                                            <p:strVal val="4*#ppt_h"/>
                                          </p:val>
                                        </p:tav>
                                        <p:tav tm="100000">
                                          <p:val>
                                            <p:strVal val="#ppt_h"/>
                                          </p:val>
                                        </p:tav>
                                      </p:tavLst>
                                    </p:anim>
                                  </p:childTnLst>
                                </p:cTn>
                              </p:par>
                            </p:childTnLst>
                          </p:cTn>
                        </p:par>
                        <p:par>
                          <p:cTn fill="hold" id="22" nodeType="afterGroup">
                            <p:stCondLst>
                              <p:cond delay="500"/>
                            </p:stCondLst>
                            <p:childTnLst>
                              <p:par>
                                <p:cTn fill="hold" grpId="0" id="23" nodeType="afterEffect" presetClass="entr" presetID="12" presetSubtype="8">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id="25"/>
                                        <p:tgtEl>
                                          <p:spTgt spid="11"/>
                                        </p:tgtEl>
                                        <p:attrNameLst>
                                          <p:attrName>ppt_x</p:attrName>
                                        </p:attrNameLst>
                                      </p:cBhvr>
                                      <p:tavLst>
                                        <p:tav tm="0">
                                          <p:val>
                                            <p:strVal val="#ppt_x-#ppt_w*1.125000"/>
                                          </p:val>
                                        </p:tav>
                                        <p:tav tm="100000">
                                          <p:val>
                                            <p:strVal val="#ppt_x"/>
                                          </p:val>
                                        </p:tav>
                                      </p:tavLst>
                                    </p:anim>
                                    <p:animEffect filter="wipe(right)" transition="in">
                                      <p:cBhvr>
                                        <p:cTn dur="500" id="26"/>
                                        <p:tgtEl>
                                          <p:spTgt spid="11"/>
                                        </p:tgtEl>
                                      </p:cBhvr>
                                    </p:animEffect>
                                  </p:childTnLst>
                                </p:cTn>
                              </p:par>
                            </p:childTnLst>
                          </p:cTn>
                        </p:par>
                        <p:par>
                          <p:cTn fill="hold" id="27" nodeType="afterGroup">
                            <p:stCondLst>
                              <p:cond delay="1000"/>
                            </p:stCondLst>
                            <p:childTnLst>
                              <p:par>
                                <p:cTn fill="hold" grpId="0" id="28" nodeType="afterEffect" presetClass="entr" presetID="12" presetSubtype="8">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id="30"/>
                                        <p:tgtEl>
                                          <p:spTgt spid="12"/>
                                        </p:tgtEl>
                                        <p:attrNameLst>
                                          <p:attrName>ppt_x</p:attrName>
                                        </p:attrNameLst>
                                      </p:cBhvr>
                                      <p:tavLst>
                                        <p:tav tm="0">
                                          <p:val>
                                            <p:strVal val="#ppt_x-#ppt_w*1.125000"/>
                                          </p:val>
                                        </p:tav>
                                        <p:tav tm="100000">
                                          <p:val>
                                            <p:strVal val="#ppt_x"/>
                                          </p:val>
                                        </p:tav>
                                      </p:tavLst>
                                    </p:anim>
                                    <p:animEffect filter="wipe(right)" transition="in">
                                      <p:cBhvr>
                                        <p:cTn dur="500" id="31"/>
                                        <p:tgtEl>
                                          <p:spTgt spid="12"/>
                                        </p:tgtEl>
                                      </p:cBhvr>
                                    </p:animEffect>
                                  </p:childTnLst>
                                </p:cTn>
                              </p:par>
                            </p:childTnLst>
                          </p:cTn>
                        </p:par>
                        <p:par>
                          <p:cTn fill="hold" id="32" nodeType="afterGroup">
                            <p:stCondLst>
                              <p:cond delay="1500"/>
                            </p:stCondLst>
                            <p:childTnLst>
                              <p:par>
                                <p:cTn fill="hold" grpId="0" id="33" nodeType="afterEffect" presetClass="entr" presetID="12" presetSubtype="8">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500" id="35"/>
                                        <p:tgtEl>
                                          <p:spTgt spid="13"/>
                                        </p:tgtEl>
                                        <p:attrNameLst>
                                          <p:attrName>ppt_x</p:attrName>
                                        </p:attrNameLst>
                                      </p:cBhvr>
                                      <p:tavLst>
                                        <p:tav tm="0">
                                          <p:val>
                                            <p:strVal val="#ppt_x-#ppt_w*1.125000"/>
                                          </p:val>
                                        </p:tav>
                                        <p:tav tm="100000">
                                          <p:val>
                                            <p:strVal val="#ppt_x"/>
                                          </p:val>
                                        </p:tav>
                                      </p:tavLst>
                                    </p:anim>
                                    <p:animEffect filter="wipe(right)" transition="in">
                                      <p:cBhvr>
                                        <p:cTn dur="500" id="36"/>
                                        <p:tgtEl>
                                          <p:spTgt spid="13"/>
                                        </p:tgtEl>
                                      </p:cBhvr>
                                    </p:animEffect>
                                  </p:childTnLst>
                                </p:cTn>
                              </p:par>
                            </p:childTnLst>
                          </p:cTn>
                        </p:par>
                        <p:par>
                          <p:cTn fill="hold" id="37" nodeType="afterGroup">
                            <p:stCondLst>
                              <p:cond delay="2000"/>
                            </p:stCondLst>
                            <p:childTnLst>
                              <p:par>
                                <p:cTn fill="hold" grpId="0" id="38" nodeType="afterEffect" presetClass="entr" presetID="12" presetSubtype="8">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id="40"/>
                                        <p:tgtEl>
                                          <p:spTgt spid="14"/>
                                        </p:tgtEl>
                                        <p:attrNameLst>
                                          <p:attrName>ppt_x</p:attrName>
                                        </p:attrNameLst>
                                      </p:cBhvr>
                                      <p:tavLst>
                                        <p:tav tm="0">
                                          <p:val>
                                            <p:strVal val="#ppt_x-#ppt_w*1.125000"/>
                                          </p:val>
                                        </p:tav>
                                        <p:tav tm="100000">
                                          <p:val>
                                            <p:strVal val="#ppt_x"/>
                                          </p:val>
                                        </p:tav>
                                      </p:tavLst>
                                    </p:anim>
                                    <p:animEffect filter="wipe(right)" transition="in">
                                      <p:cBhvr>
                                        <p:cTn dur="500" id="4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10"/>
      <p:bldP grpId="0" spid="11"/>
      <p:bldP grpId="0" spid="12"/>
      <p:bldP grpId="0" spid="13"/>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ound Same Side Corner Rectangle 4"/>
          <p:cNvSpPr/>
          <p:nvPr/>
        </p:nvSpPr>
        <p:spPr>
          <a:xfrm>
            <a:off x="5408617" y="1765611"/>
            <a:ext cx="489569" cy="5466842"/>
          </a:xfrm>
          <a:prstGeom prst="round2SameRect">
            <a:avLst>
              <a:gd fmla="val 50000" name="adj1"/>
              <a:gd fmla="val 0" name="adj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34" name="Group 33"/>
          <p:cNvGrpSpPr/>
          <p:nvPr/>
        </p:nvGrpSpPr>
        <p:grpSpPr>
          <a:xfrm>
            <a:off x="5408619" y="2379507"/>
            <a:ext cx="3451700"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400">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4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5" name="Group 34"/>
          <p:cNvGrpSpPr/>
          <p:nvPr/>
        </p:nvGrpSpPr>
        <p:grpSpPr>
          <a:xfrm>
            <a:off x="5408619" y="3264225"/>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400">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4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6" name="Group 35"/>
          <p:cNvGrpSpPr/>
          <p:nvPr/>
        </p:nvGrpSpPr>
        <p:grpSpPr>
          <a:xfrm>
            <a:off x="5408619" y="4148941"/>
            <a:ext cx="3451700"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400">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4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7" name="Group 36"/>
          <p:cNvGrpSpPr/>
          <p:nvPr/>
        </p:nvGrpSpPr>
        <p:grpSpPr>
          <a:xfrm>
            <a:off x="5408618" y="5033658"/>
            <a:ext cx="3451701" cy="543269"/>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400">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4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5" name="Group 14"/>
          <p:cNvGrpSpPr/>
          <p:nvPr/>
        </p:nvGrpSpPr>
        <p:grpSpPr>
          <a:xfrm>
            <a:off x="9057322" y="2233528"/>
            <a:ext cx="2541032" cy="870320"/>
            <a:chOff x="8451509" y="2034687"/>
            <a:chExt cx="3254568" cy="825279"/>
          </a:xfrm>
        </p:grpSpPr>
        <p:sp>
          <p:nvSpPr>
            <p:cNvPr id="13" name="TextBox 12"/>
            <p:cNvSpPr txBox="1"/>
            <p:nvPr/>
          </p:nvSpPr>
          <p:spPr>
            <a:xfrm>
              <a:off x="8451508" y="2034687"/>
              <a:ext cx="1828324" cy="329490"/>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4" name="Rectangle 13"/>
            <p:cNvSpPr/>
            <p:nvPr/>
          </p:nvSpPr>
          <p:spPr>
            <a:xfrm>
              <a:off x="8508021" y="2365039"/>
              <a:ext cx="3198055" cy="502905"/>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6" name="Group 15"/>
          <p:cNvGrpSpPr/>
          <p:nvPr/>
        </p:nvGrpSpPr>
        <p:grpSpPr>
          <a:xfrm>
            <a:off x="9057322" y="3118243"/>
            <a:ext cx="2496908" cy="870320"/>
            <a:chOff x="8508022" y="2034687"/>
            <a:chExt cx="3198055" cy="825279"/>
          </a:xfrm>
        </p:grpSpPr>
        <p:sp>
          <p:nvSpPr>
            <p:cNvPr id="17" name="TextBox 16"/>
            <p:cNvSpPr txBox="1"/>
            <p:nvPr/>
          </p:nvSpPr>
          <p:spPr>
            <a:xfrm>
              <a:off x="8514715" y="2034686"/>
              <a:ext cx="1828325" cy="329490"/>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8" name="Rectangle 17"/>
            <p:cNvSpPr/>
            <p:nvPr/>
          </p:nvSpPr>
          <p:spPr>
            <a:xfrm>
              <a:off x="8508021" y="2365039"/>
              <a:ext cx="3198055" cy="502905"/>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9" name="Group 18"/>
          <p:cNvGrpSpPr/>
          <p:nvPr/>
        </p:nvGrpSpPr>
        <p:grpSpPr>
          <a:xfrm>
            <a:off x="9057322" y="4887675"/>
            <a:ext cx="2496909" cy="870319"/>
            <a:chOff x="8508022" y="2034687"/>
            <a:chExt cx="3198055" cy="825280"/>
          </a:xfrm>
        </p:grpSpPr>
        <p:sp>
          <p:nvSpPr>
            <p:cNvPr id="20" name="TextBox 19"/>
            <p:cNvSpPr txBox="1"/>
            <p:nvPr/>
          </p:nvSpPr>
          <p:spPr>
            <a:xfrm>
              <a:off x="8514343" y="2034687"/>
              <a:ext cx="1828324" cy="329490"/>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1" name="Rectangle 20"/>
            <p:cNvSpPr/>
            <p:nvPr/>
          </p:nvSpPr>
          <p:spPr>
            <a:xfrm>
              <a:off x="8508022" y="2365038"/>
              <a:ext cx="3198055" cy="502906"/>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22" name="Group 21"/>
          <p:cNvGrpSpPr/>
          <p:nvPr/>
        </p:nvGrpSpPr>
        <p:grpSpPr>
          <a:xfrm>
            <a:off x="9057322" y="4002958"/>
            <a:ext cx="2522171" cy="870320"/>
            <a:chOff x="8475665" y="2034687"/>
            <a:chExt cx="3230412" cy="825279"/>
          </a:xfrm>
        </p:grpSpPr>
        <p:sp>
          <p:nvSpPr>
            <p:cNvPr id="23" name="TextBox 22"/>
            <p:cNvSpPr txBox="1"/>
            <p:nvPr/>
          </p:nvSpPr>
          <p:spPr>
            <a:xfrm>
              <a:off x="8475666" y="2034686"/>
              <a:ext cx="1891357" cy="329490"/>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sp>
          <p:nvSpPr>
            <p:cNvPr id="24" name="Rectangle 23"/>
            <p:cNvSpPr/>
            <p:nvPr/>
          </p:nvSpPr>
          <p:spPr>
            <a:xfrm>
              <a:off x="8508020" y="2365039"/>
              <a:ext cx="3198055" cy="502905"/>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38" name="Group 37"/>
          <p:cNvGrpSpPr/>
          <p:nvPr/>
        </p:nvGrpSpPr>
        <p:grpSpPr>
          <a:xfrm>
            <a:off x="1341397" y="2379505"/>
            <a:ext cx="4064898" cy="3197420"/>
            <a:chOff x="689317" y="2256183"/>
            <a:chExt cx="3854548" cy="3031960"/>
          </a:xfrm>
        </p:grpSpPr>
        <p:sp>
          <p:nvSpPr>
            <p:cNvPr id="28" name="Rectangle 27"/>
            <p:cNvSpPr/>
            <p:nvPr/>
          </p:nvSpPr>
          <p:spPr>
            <a:xfrm>
              <a:off x="689317" y="2256183"/>
              <a:ext cx="3854548" cy="303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TextBox 28"/>
            <p:cNvSpPr txBox="1"/>
            <p:nvPr/>
          </p:nvSpPr>
          <p:spPr>
            <a:xfrm>
              <a:off x="1103992" y="2777120"/>
              <a:ext cx="1455026" cy="329491"/>
            </a:xfrm>
            <a:prstGeom prst="rect">
              <a:avLst/>
            </a:prstGeom>
            <a:noFill/>
          </p:spPr>
          <p:txBody>
            <a:bodyPr rtlCol="0" wrap="squar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sp>
          <p:nvSpPr>
            <p:cNvPr id="30" name="Rectangle 29"/>
            <p:cNvSpPr/>
            <p:nvPr/>
          </p:nvSpPr>
          <p:spPr>
            <a:xfrm>
              <a:off x="1129140" y="3077845"/>
              <a:ext cx="3004396" cy="364174"/>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1" name="Rectangle 30"/>
            <p:cNvSpPr/>
            <p:nvPr/>
          </p:nvSpPr>
          <p:spPr>
            <a:xfrm>
              <a:off x="1129140" y="4123238"/>
              <a:ext cx="3004396" cy="364174"/>
            </a:xfrm>
            <a:prstGeom prst="rect">
              <a:avLst/>
            </a:prstGeom>
          </p:spPr>
          <p:txBody>
            <a:bodyPr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32"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33"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218535414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4"/>
                                        </p:tgtEl>
                                        <p:attrNameLst>
                                          <p:attrName>style.visibility</p:attrName>
                                        </p:attrNameLst>
                                      </p:cBhvr>
                                      <p:to>
                                        <p:strVal val="visible"/>
                                      </p:to>
                                    </p:set>
                                    <p:animEffect filter="wipe(left)" transition="in">
                                      <p:cBhvr>
                                        <p:cTn dur="500" id="11"/>
                                        <p:tgtEl>
                                          <p:spTgt spid="34"/>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35"/>
                                        </p:tgtEl>
                                        <p:attrNameLst>
                                          <p:attrName>style.visibility</p:attrName>
                                        </p:attrNameLst>
                                      </p:cBhvr>
                                      <p:to>
                                        <p:strVal val="visible"/>
                                      </p:to>
                                    </p:set>
                                    <p:animEffect filter="wipe(left)" transition="in">
                                      <p:cBhvr>
                                        <p:cTn dur="500" id="15"/>
                                        <p:tgtEl>
                                          <p:spTgt spid="35"/>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36"/>
                                        </p:tgtEl>
                                        <p:attrNameLst>
                                          <p:attrName>style.visibility</p:attrName>
                                        </p:attrNameLst>
                                      </p:cBhvr>
                                      <p:to>
                                        <p:strVal val="visible"/>
                                      </p:to>
                                    </p:set>
                                    <p:animEffect filter="wipe(left)" transition="in">
                                      <p:cBhvr>
                                        <p:cTn dur="500" id="19"/>
                                        <p:tgtEl>
                                          <p:spTgt spid="36"/>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37"/>
                                        </p:tgtEl>
                                        <p:attrNameLst>
                                          <p:attrName>style.visibility</p:attrName>
                                        </p:attrNameLst>
                                      </p:cBhvr>
                                      <p:to>
                                        <p:strVal val="visible"/>
                                      </p:to>
                                    </p:set>
                                    <p:animEffect filter="wipe(left)" transition="in">
                                      <p:cBhvr>
                                        <p:cTn dur="500" id="23"/>
                                        <p:tgtEl>
                                          <p:spTgt spid="37"/>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500" id="27"/>
                                        <p:tgtEl>
                                          <p:spTgt spid="15"/>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16"/>
                                        </p:tgtEl>
                                        <p:attrNameLst>
                                          <p:attrName>style.visibility</p:attrName>
                                        </p:attrNameLst>
                                      </p:cBhvr>
                                      <p:to>
                                        <p:strVal val="visible"/>
                                      </p:to>
                                    </p:set>
                                    <p:animEffect filter="fade" transition="in">
                                      <p:cBhvr>
                                        <p:cTn dur="500" id="31"/>
                                        <p:tgtEl>
                                          <p:spTgt spid="16"/>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22"/>
                                        </p:tgtEl>
                                        <p:attrNameLst>
                                          <p:attrName>style.visibility</p:attrName>
                                        </p:attrNameLst>
                                      </p:cBhvr>
                                      <p:to>
                                        <p:strVal val="visible"/>
                                      </p:to>
                                    </p:set>
                                    <p:animEffect filter="fade" transition="in">
                                      <p:cBhvr>
                                        <p:cTn dur="500" id="35"/>
                                        <p:tgtEl>
                                          <p:spTgt spid="22"/>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19"/>
                                        </p:tgtEl>
                                        <p:attrNameLst>
                                          <p:attrName>style.visibility</p:attrName>
                                        </p:attrNameLst>
                                      </p:cBhvr>
                                      <p:to>
                                        <p:strVal val="visible"/>
                                      </p:to>
                                    </p:set>
                                    <p:animEffect filter="fade" transition="in">
                                      <p:cBhvr>
                                        <p:cTn dur="500" id="39"/>
                                        <p:tgtEl>
                                          <p:spTgt spid="19"/>
                                        </p:tgtEl>
                                      </p:cBhvr>
                                    </p:animEffect>
                                  </p:childTnLst>
                                </p:cTn>
                              </p:par>
                            </p:childTnLst>
                          </p:cTn>
                        </p:par>
                        <p:par>
                          <p:cTn fill="hold" id="40" nodeType="afterGroup">
                            <p:stCondLst>
                              <p:cond delay="4500"/>
                            </p:stCondLst>
                            <p:childTnLst>
                              <p:par>
                                <p:cTn fill="hold" id="41" nodeType="afterEffect" presetClass="entr" presetID="42" presetSubtype="0">
                                  <p:stCondLst>
                                    <p:cond delay="0"/>
                                  </p:stCondLst>
                                  <p:childTnLst>
                                    <p:set>
                                      <p:cBhvr>
                                        <p:cTn dur="1" fill="hold" id="42">
                                          <p:stCondLst>
                                            <p:cond delay="0"/>
                                          </p:stCondLst>
                                        </p:cTn>
                                        <p:tgtEl>
                                          <p:spTgt spid="38"/>
                                        </p:tgtEl>
                                        <p:attrNameLst>
                                          <p:attrName>style.visibility</p:attrName>
                                        </p:attrNameLst>
                                      </p:cBhvr>
                                      <p:to>
                                        <p:strVal val="visible"/>
                                      </p:to>
                                    </p:set>
                                    <p:animEffect filter="fade" transition="in">
                                      <p:cBhvr>
                                        <p:cTn dur="1000" id="43"/>
                                        <p:tgtEl>
                                          <p:spTgt spid="38"/>
                                        </p:tgtEl>
                                      </p:cBhvr>
                                    </p:animEffect>
                                    <p:anim calcmode="lin" valueType="num">
                                      <p:cBhvr>
                                        <p:cTn dur="1000" fill="hold" id="44"/>
                                        <p:tgtEl>
                                          <p:spTgt spid="38"/>
                                        </p:tgtEl>
                                        <p:attrNameLst>
                                          <p:attrName>ppt_x</p:attrName>
                                        </p:attrNameLst>
                                      </p:cBhvr>
                                      <p:tavLst>
                                        <p:tav tm="0">
                                          <p:val>
                                            <p:strVal val="#ppt_x"/>
                                          </p:val>
                                        </p:tav>
                                        <p:tav tm="100000">
                                          <p:val>
                                            <p:strVal val="#ppt_x"/>
                                          </p:val>
                                        </p:tav>
                                      </p:tavLst>
                                    </p:anim>
                                    <p:anim calcmode="lin" valueType="num">
                                      <p:cBhvr>
                                        <p:cTn dur="1000" fill="hold" id="45"/>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44" name="Freeform 2351"/>
          <p:cNvSpPr/>
          <p:nvPr/>
        </p:nvSpPr>
        <p:spPr bwMode="auto">
          <a:xfrm>
            <a:off x="4218110" y="2071773"/>
            <a:ext cx="4397134" cy="1187385"/>
          </a:xfrm>
          <a:custGeom>
            <a:gdLst>
              <a:gd fmla="*/ 101 w 5540" name="T0"/>
              <a:gd fmla="*/ 0 h 1497" name="T1"/>
              <a:gd fmla="*/ 144 w 5540" name="T2"/>
              <a:gd fmla="*/ 8 h 1497" name="T3"/>
              <a:gd fmla="*/ 226 w 5540" name="T4"/>
              <a:gd fmla="*/ 24 h 1497" name="T5"/>
              <a:gd fmla="*/ 346 w 5540" name="T6"/>
              <a:gd fmla="*/ 44 h 1497" name="T7"/>
              <a:gd fmla="*/ 501 w 5540" name="T8"/>
              <a:gd fmla="*/ 69 h 1497" name="T9"/>
              <a:gd fmla="*/ 687 w 5540" name="T10"/>
              <a:gd fmla="*/ 95 h 1497" name="T11"/>
              <a:gd fmla="*/ 905 w 5540" name="T12"/>
              <a:gd fmla="*/ 122 h 1497" name="T13"/>
              <a:gd fmla="*/ 1150 w 5540" name="T14"/>
              <a:gd fmla="*/ 147 h 1497" name="T15"/>
              <a:gd fmla="*/ 1420 w 5540" name="T16"/>
              <a:gd fmla="*/ 171 h 1497" name="T17"/>
              <a:gd fmla="*/ 1712 w 5540" name="T18"/>
              <a:gd fmla="*/ 189 h 1497" name="T19"/>
              <a:gd fmla="*/ 2023 w 5540" name="T20"/>
              <a:gd fmla="*/ 203 h 1497" name="T21"/>
              <a:gd fmla="*/ 2352 w 5540" name="T22"/>
              <a:gd fmla="*/ 208 h 1497" name="T23"/>
              <a:gd fmla="*/ 2697 w 5540" name="T24"/>
              <a:gd fmla="*/ 204 h 1497" name="T25"/>
              <a:gd fmla="*/ 3053 w 5540" name="T26"/>
              <a:gd fmla="*/ 191 h 1497" name="T27"/>
              <a:gd fmla="*/ 3458 w 5540" name="T28"/>
              <a:gd fmla="*/ 176 h 1497" name="T29"/>
              <a:gd fmla="*/ 3824 w 5540" name="T30"/>
              <a:gd fmla="*/ 169 h 1497" name="T31"/>
              <a:gd fmla="*/ 4154 w 5540" name="T32"/>
              <a:gd fmla="*/ 174 h 1497" name="T33"/>
              <a:gd fmla="*/ 4446 w 5540" name="T34"/>
              <a:gd fmla="*/ 188 h 1497" name="T35"/>
              <a:gd fmla="*/ 4701 w 5540" name="T36"/>
              <a:gd fmla="*/ 210 h 1497" name="T37"/>
              <a:gd fmla="*/ 4922 w 5540" name="T38"/>
              <a:gd fmla="*/ 238 h 1497" name="T39"/>
              <a:gd fmla="*/ 5108 w 5540" name="T40"/>
              <a:gd fmla="*/ 274 h 1497" name="T41"/>
              <a:gd fmla="*/ 5258 w 5540" name="T42"/>
              <a:gd fmla="*/ 313 h 1497" name="T43"/>
              <a:gd fmla="*/ 5376 w 5540" name="T44"/>
              <a:gd fmla="*/ 356 h 1497" name="T45"/>
              <a:gd fmla="*/ 5462 w 5540" name="T46"/>
              <a:gd fmla="*/ 402 h 1497" name="T47"/>
              <a:gd fmla="*/ 5516 w 5540" name="T48"/>
              <a:gd fmla="*/ 448 h 1497" name="T49"/>
              <a:gd fmla="*/ 5540 w 5540" name="T50"/>
              <a:gd fmla="*/ 497 h 1497" name="T51"/>
              <a:gd fmla="*/ 5496 w 5540" name="T52"/>
              <a:gd fmla="*/ 566 h 1497" name="T53"/>
              <a:gd fmla="*/ 5418 w 5540" name="T54"/>
              <a:gd fmla="*/ 623 h 1497" name="T55"/>
              <a:gd fmla="*/ 5310 w 5540" name="T56"/>
              <a:gd fmla="*/ 667 h 1497" name="T57"/>
              <a:gd fmla="*/ 5174 w 5540" name="T58"/>
              <a:gd fmla="*/ 701 h 1497" name="T59"/>
              <a:gd fmla="*/ 5010 w 5540" name="T60"/>
              <a:gd fmla="*/ 727 h 1497" name="T61"/>
              <a:gd fmla="*/ 4822 w 5540" name="T62"/>
              <a:gd fmla="*/ 747 h 1497" name="T63"/>
              <a:gd fmla="*/ 4613 w 5540" name="T64"/>
              <a:gd fmla="*/ 762 h 1497" name="T65"/>
              <a:gd fmla="*/ 4382 w 5540" name="T66"/>
              <a:gd fmla="*/ 776 h 1497" name="T67"/>
              <a:gd fmla="*/ 4133 w 5540" name="T68"/>
              <a:gd fmla="*/ 789 h 1497" name="T69"/>
              <a:gd fmla="*/ 3870 w 5540" name="T70"/>
              <a:gd fmla="*/ 804 h 1497" name="T71"/>
              <a:gd fmla="*/ 3591 w 5540" name="T72"/>
              <a:gd fmla="*/ 823 h 1497" name="T73"/>
              <a:gd fmla="*/ 3304 w 5540" name="T74"/>
              <a:gd fmla="*/ 850 h 1497" name="T75"/>
              <a:gd fmla="*/ 3006 w 5540" name="T76"/>
              <a:gd fmla="*/ 884 h 1497" name="T77"/>
              <a:gd fmla="*/ 2702 w 5540" name="T78"/>
              <a:gd fmla="*/ 928 h 1497" name="T79"/>
              <a:gd fmla="*/ 2393 w 5540" name="T80"/>
              <a:gd fmla="*/ 983 h 1497" name="T81"/>
              <a:gd fmla="*/ 2082 w 5540" name="T82"/>
              <a:gd fmla="*/ 1054 h 1497" name="T83"/>
              <a:gd fmla="*/ 1852 w 5540" name="T84"/>
              <a:gd fmla="*/ 1122 h 1497" name="T85"/>
              <a:gd fmla="*/ 1653 w 5540" name="T86"/>
              <a:gd fmla="*/ 1203 h 1497" name="T87"/>
              <a:gd fmla="*/ 1484 w 5540" name="T88"/>
              <a:gd fmla="*/ 1293 h 1497" name="T89"/>
              <a:gd fmla="*/ 1339 w 5540" name="T90"/>
              <a:gd fmla="*/ 1392 h 1497" name="T91"/>
              <a:gd fmla="*/ 1221 w 5540" name="T92"/>
              <a:gd fmla="*/ 1497 h 1497" name="T93"/>
              <a:gd fmla="*/ 981 w 5540" name="T94"/>
              <a:gd fmla="*/ 1489 h 1497" name="T95"/>
              <a:gd fmla="*/ 745 w 5540" name="T96"/>
              <a:gd fmla="*/ 1477 h 1497" name="T97"/>
              <a:gd fmla="*/ 518 w 5540" name="T98"/>
              <a:gd fmla="*/ 1463 h 1497" name="T99"/>
              <a:gd fmla="*/ 312 w 5540" name="T100"/>
              <a:gd fmla="*/ 1448 h 1497" name="T101"/>
              <a:gd fmla="*/ 137 w 5540" name="T102"/>
              <a:gd fmla="*/ 1433 h 1497" name="T103"/>
              <a:gd fmla="*/ 0 w 5540" name="T104"/>
              <a:gd fmla="*/ 1418 h 1497" name="T105"/>
              <a:gd fmla="*/ 96 w 5540" name="T106"/>
              <a:gd fmla="*/ 0 h 149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97" w="5540">
                <a:moveTo>
                  <a:pt x="96" y="0"/>
                </a:moveTo>
                <a:lnTo>
                  <a:pt x="101" y="0"/>
                </a:lnTo>
                <a:lnTo>
                  <a:pt x="117" y="3"/>
                </a:lnTo>
                <a:lnTo>
                  <a:pt x="144" y="8"/>
                </a:lnTo>
                <a:lnTo>
                  <a:pt x="181" y="15"/>
                </a:lnTo>
                <a:lnTo>
                  <a:pt x="226" y="24"/>
                </a:lnTo>
                <a:lnTo>
                  <a:pt x="282" y="34"/>
                </a:lnTo>
                <a:lnTo>
                  <a:pt x="346" y="44"/>
                </a:lnTo>
                <a:lnTo>
                  <a:pt x="419" y="56"/>
                </a:lnTo>
                <a:lnTo>
                  <a:pt x="501" y="69"/>
                </a:lnTo>
                <a:lnTo>
                  <a:pt x="591" y="81"/>
                </a:lnTo>
                <a:lnTo>
                  <a:pt x="687" y="95"/>
                </a:lnTo>
                <a:lnTo>
                  <a:pt x="794" y="108"/>
                </a:lnTo>
                <a:lnTo>
                  <a:pt x="905" y="122"/>
                </a:lnTo>
                <a:lnTo>
                  <a:pt x="1025" y="135"/>
                </a:lnTo>
                <a:lnTo>
                  <a:pt x="1150" y="147"/>
                </a:lnTo>
                <a:lnTo>
                  <a:pt x="1282" y="159"/>
                </a:lnTo>
                <a:lnTo>
                  <a:pt x="1420" y="171"/>
                </a:lnTo>
                <a:lnTo>
                  <a:pt x="1564" y="181"/>
                </a:lnTo>
                <a:lnTo>
                  <a:pt x="1712" y="189"/>
                </a:lnTo>
                <a:lnTo>
                  <a:pt x="1866" y="196"/>
                </a:lnTo>
                <a:lnTo>
                  <a:pt x="2023" y="203"/>
                </a:lnTo>
                <a:lnTo>
                  <a:pt x="2187" y="206"/>
                </a:lnTo>
                <a:lnTo>
                  <a:pt x="2352" y="208"/>
                </a:lnTo>
                <a:lnTo>
                  <a:pt x="2523" y="208"/>
                </a:lnTo>
                <a:lnTo>
                  <a:pt x="2697" y="204"/>
                </a:lnTo>
                <a:lnTo>
                  <a:pt x="2874" y="199"/>
                </a:lnTo>
                <a:lnTo>
                  <a:pt x="3053" y="191"/>
                </a:lnTo>
                <a:lnTo>
                  <a:pt x="3260" y="182"/>
                </a:lnTo>
                <a:lnTo>
                  <a:pt x="3458" y="176"/>
                </a:lnTo>
                <a:lnTo>
                  <a:pt x="3647" y="171"/>
                </a:lnTo>
                <a:lnTo>
                  <a:pt x="3824" y="169"/>
                </a:lnTo>
                <a:lnTo>
                  <a:pt x="3993" y="171"/>
                </a:lnTo>
                <a:lnTo>
                  <a:pt x="4154" y="174"/>
                </a:lnTo>
                <a:lnTo>
                  <a:pt x="4304" y="181"/>
                </a:lnTo>
                <a:lnTo>
                  <a:pt x="4446" y="188"/>
                </a:lnTo>
                <a:lnTo>
                  <a:pt x="4577" y="198"/>
                </a:lnTo>
                <a:lnTo>
                  <a:pt x="4701" y="210"/>
                </a:lnTo>
                <a:lnTo>
                  <a:pt x="4816" y="223"/>
                </a:lnTo>
                <a:lnTo>
                  <a:pt x="4922" y="238"/>
                </a:lnTo>
                <a:lnTo>
                  <a:pt x="5018" y="255"/>
                </a:lnTo>
                <a:lnTo>
                  <a:pt x="5108" y="274"/>
                </a:lnTo>
                <a:lnTo>
                  <a:pt x="5187" y="292"/>
                </a:lnTo>
                <a:lnTo>
                  <a:pt x="5258" y="313"/>
                </a:lnTo>
                <a:lnTo>
                  <a:pt x="5322" y="335"/>
                </a:lnTo>
                <a:lnTo>
                  <a:pt x="5376" y="356"/>
                </a:lnTo>
                <a:lnTo>
                  <a:pt x="5423" y="378"/>
                </a:lnTo>
                <a:lnTo>
                  <a:pt x="5462" y="402"/>
                </a:lnTo>
                <a:lnTo>
                  <a:pt x="5493" y="424"/>
                </a:lnTo>
                <a:lnTo>
                  <a:pt x="5516" y="448"/>
                </a:lnTo>
                <a:lnTo>
                  <a:pt x="5531" y="471"/>
                </a:lnTo>
                <a:lnTo>
                  <a:pt x="5540" y="497"/>
                </a:lnTo>
                <a:lnTo>
                  <a:pt x="5521" y="534"/>
                </a:lnTo>
                <a:lnTo>
                  <a:pt x="5496" y="566"/>
                </a:lnTo>
                <a:lnTo>
                  <a:pt x="5461" y="596"/>
                </a:lnTo>
                <a:lnTo>
                  <a:pt x="5418" y="623"/>
                </a:lnTo>
                <a:lnTo>
                  <a:pt x="5369" y="647"/>
                </a:lnTo>
                <a:lnTo>
                  <a:pt x="5310" y="667"/>
                </a:lnTo>
                <a:lnTo>
                  <a:pt x="5246" y="686"/>
                </a:lnTo>
                <a:lnTo>
                  <a:pt x="5174" y="701"/>
                </a:lnTo>
                <a:lnTo>
                  <a:pt x="5096" y="715"/>
                </a:lnTo>
                <a:lnTo>
                  <a:pt x="5010" y="727"/>
                </a:lnTo>
                <a:lnTo>
                  <a:pt x="4920" y="737"/>
                </a:lnTo>
                <a:lnTo>
                  <a:pt x="4822" y="747"/>
                </a:lnTo>
                <a:lnTo>
                  <a:pt x="4719" y="754"/>
                </a:lnTo>
                <a:lnTo>
                  <a:pt x="4613" y="762"/>
                </a:lnTo>
                <a:lnTo>
                  <a:pt x="4500" y="769"/>
                </a:lnTo>
                <a:lnTo>
                  <a:pt x="4382" y="776"/>
                </a:lnTo>
                <a:lnTo>
                  <a:pt x="4260" y="782"/>
                </a:lnTo>
                <a:lnTo>
                  <a:pt x="4133" y="789"/>
                </a:lnTo>
                <a:lnTo>
                  <a:pt x="4003" y="796"/>
                </a:lnTo>
                <a:lnTo>
                  <a:pt x="3870" y="804"/>
                </a:lnTo>
                <a:lnTo>
                  <a:pt x="3733" y="813"/>
                </a:lnTo>
                <a:lnTo>
                  <a:pt x="3591" y="823"/>
                </a:lnTo>
                <a:lnTo>
                  <a:pt x="3450" y="835"/>
                </a:lnTo>
                <a:lnTo>
                  <a:pt x="3304" y="850"/>
                </a:lnTo>
                <a:lnTo>
                  <a:pt x="3156" y="865"/>
                </a:lnTo>
                <a:lnTo>
                  <a:pt x="3006" y="884"/>
                </a:lnTo>
                <a:lnTo>
                  <a:pt x="2855" y="904"/>
                </a:lnTo>
                <a:lnTo>
                  <a:pt x="2702" y="928"/>
                </a:lnTo>
                <a:lnTo>
                  <a:pt x="2548" y="953"/>
                </a:lnTo>
                <a:lnTo>
                  <a:pt x="2393" y="983"/>
                </a:lnTo>
                <a:lnTo>
                  <a:pt x="2237" y="1017"/>
                </a:lnTo>
                <a:lnTo>
                  <a:pt x="2082" y="1054"/>
                </a:lnTo>
                <a:lnTo>
                  <a:pt x="1964" y="1086"/>
                </a:lnTo>
                <a:lnTo>
                  <a:pt x="1852" y="1122"/>
                </a:lnTo>
                <a:lnTo>
                  <a:pt x="1749" y="1161"/>
                </a:lnTo>
                <a:lnTo>
                  <a:pt x="1653" y="1203"/>
                </a:lnTo>
                <a:lnTo>
                  <a:pt x="1565" y="1247"/>
                </a:lnTo>
                <a:lnTo>
                  <a:pt x="1484" y="1293"/>
                </a:lnTo>
                <a:lnTo>
                  <a:pt x="1408" y="1342"/>
                </a:lnTo>
                <a:lnTo>
                  <a:pt x="1339" y="1392"/>
                </a:lnTo>
                <a:lnTo>
                  <a:pt x="1276" y="1445"/>
                </a:lnTo>
                <a:lnTo>
                  <a:pt x="1221" y="1497"/>
                </a:lnTo>
                <a:lnTo>
                  <a:pt x="1101" y="1494"/>
                </a:lnTo>
                <a:lnTo>
                  <a:pt x="981" y="1489"/>
                </a:lnTo>
                <a:lnTo>
                  <a:pt x="863" y="1483"/>
                </a:lnTo>
                <a:lnTo>
                  <a:pt x="745" y="1477"/>
                </a:lnTo>
                <a:lnTo>
                  <a:pt x="630" y="1470"/>
                </a:lnTo>
                <a:lnTo>
                  <a:pt x="518" y="1463"/>
                </a:lnTo>
                <a:lnTo>
                  <a:pt x="412" y="1455"/>
                </a:lnTo>
                <a:lnTo>
                  <a:pt x="312" y="1448"/>
                </a:lnTo>
                <a:lnTo>
                  <a:pt x="221" y="1440"/>
                </a:lnTo>
                <a:lnTo>
                  <a:pt x="137" y="1433"/>
                </a:lnTo>
                <a:lnTo>
                  <a:pt x="62" y="1424"/>
                </a:lnTo>
                <a:lnTo>
                  <a:pt x="0" y="1418"/>
                </a:lnTo>
                <a:lnTo>
                  <a:pt x="785" y="853"/>
                </a:lnTo>
                <a:lnTo>
                  <a:pt x="96" y="0"/>
                </a:lnTo>
                <a:close/>
              </a:path>
            </a:pathLst>
          </a:custGeom>
          <a:solidFill>
            <a:schemeClr val="accent1">
              <a:lumMod val="50000"/>
            </a:schemeClr>
          </a:solidFill>
          <a:ln w="0">
            <a:noFill/>
            <a:prstDash val="solid"/>
            <a:round/>
          </a:ln>
        </p:spPr>
        <p:txBody>
          <a:bodyPr anchor="t" anchorCtr="0" bIns="45717" compatLnSpc="1" lIns="91435" numCol="1" rIns="91435" tIns="45717" vert="horz" wrap="square">
            <a:prstTxWarp prst="textNoShape">
              <a:avLst/>
            </a:prstTxWarp>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45" name="Freeform 2352"/>
          <p:cNvSpPr>
            <a:spLocks noEditPoints="1"/>
          </p:cNvSpPr>
          <p:nvPr/>
        </p:nvSpPr>
        <p:spPr bwMode="auto">
          <a:xfrm>
            <a:off x="4994354" y="3540129"/>
            <a:ext cx="3227211" cy="1017532"/>
          </a:xfrm>
          <a:custGeom>
            <a:gdLst>
              <a:gd fmla="*/ 0 w 4066" name="T0"/>
              <a:gd fmla="*/ 951 h 1280" name="T1"/>
              <a:gd fmla="*/ 0 w 4066" name="T2"/>
              <a:gd fmla="*/ 951 h 1280" name="T3"/>
              <a:gd fmla="*/ 3571 w 4066" name="T4"/>
              <a:gd fmla="*/ 39 h 1280" name="T5"/>
              <a:gd fmla="*/ 3733 w 4066" name="T6"/>
              <a:gd fmla="*/ 121 h 1280" name="T7"/>
              <a:gd fmla="*/ 3867 w 4066" name="T8"/>
              <a:gd fmla="*/ 207 h 1280" name="T9"/>
              <a:gd fmla="*/ 3968 w 4066" name="T10"/>
              <a:gd fmla="*/ 294 h 1280" name="T11"/>
              <a:gd fmla="*/ 4036 w 4066" name="T12"/>
              <a:gd fmla="*/ 378 h 1280" name="T13"/>
              <a:gd fmla="*/ 4066 w 4066" name="T14"/>
              <a:gd fmla="*/ 459 h 1280" name="T15"/>
              <a:gd fmla="*/ 4064 w 4066" name="T16"/>
              <a:gd fmla="*/ 456 h 1280" name="T17"/>
              <a:gd fmla="*/ 4024 w 4066" name="T18"/>
              <a:gd fmla="*/ 518 h 1280" name="T19"/>
              <a:gd fmla="*/ 3950 w 4066" name="T20"/>
              <a:gd fmla="*/ 566 h 1280" name="T21"/>
              <a:gd fmla="*/ 3845 w 4066" name="T22"/>
              <a:gd fmla="*/ 601 h 1280" name="T23"/>
              <a:gd fmla="*/ 3710 w 4066" name="T24"/>
              <a:gd fmla="*/ 628 h 1280" name="T25"/>
              <a:gd fmla="*/ 3549 w 4066" name="T26"/>
              <a:gd fmla="*/ 647 h 1280" name="T27"/>
              <a:gd fmla="*/ 3367 w 4066" name="T28"/>
              <a:gd fmla="*/ 662 h 1280" name="T29"/>
              <a:gd fmla="*/ 3163 w 4066" name="T30"/>
              <a:gd fmla="*/ 674 h 1280" name="T31"/>
              <a:gd fmla="*/ 2940 w 4066" name="T32"/>
              <a:gd fmla="*/ 686 h 1280" name="T33"/>
              <a:gd fmla="*/ 2702 w 4066" name="T34"/>
              <a:gd fmla="*/ 699 h 1280" name="T35"/>
              <a:gd fmla="*/ 2452 w 4066" name="T36"/>
              <a:gd fmla="*/ 719 h 1280" name="T37"/>
              <a:gd fmla="*/ 2190 w 4066" name="T38"/>
              <a:gd fmla="*/ 745 h 1280" name="T39"/>
              <a:gd fmla="*/ 1920 w 4066" name="T40"/>
              <a:gd fmla="*/ 780 h 1280" name="T41"/>
              <a:gd fmla="*/ 1646 w 4066" name="T42"/>
              <a:gd fmla="*/ 829 h 1280" name="T43"/>
              <a:gd fmla="*/ 1370 w 4066" name="T44"/>
              <a:gd fmla="*/ 890 h 1280" name="T45"/>
              <a:gd fmla="*/ 1153 w 4066" name="T46"/>
              <a:gd fmla="*/ 958 h 1280" name="T47"/>
              <a:gd fmla="*/ 973 w 4066" name="T48"/>
              <a:gd fmla="*/ 1037 h 1280" name="T49"/>
              <a:gd fmla="*/ 824 w 4066" name="T50"/>
              <a:gd fmla="*/ 1128 h 1280" name="T51"/>
              <a:gd fmla="*/ 704 w 4066" name="T52"/>
              <a:gd fmla="*/ 1228 h 1280" name="T53"/>
              <a:gd fmla="*/ 549 w 4066" name="T54"/>
              <a:gd fmla="*/ 1255 h 1280" name="T55"/>
              <a:gd fmla="*/ 360 w 4066" name="T56"/>
              <a:gd fmla="*/ 1198 h 1280" name="T57"/>
              <a:gd fmla="*/ 206 w 4066" name="T58"/>
              <a:gd fmla="*/ 1133 h 1280" name="T59"/>
              <a:gd fmla="*/ 91 w 4066" name="T60"/>
              <a:gd fmla="*/ 1064 h 1280" name="T61"/>
              <a:gd fmla="*/ 20 w 4066" name="T62"/>
              <a:gd fmla="*/ 990 h 1280" name="T63"/>
              <a:gd fmla="*/ 12 w 4066" name="T64"/>
              <a:gd fmla="*/ 885 h 1280" name="T65"/>
              <a:gd fmla="*/ 61 w 4066" name="T66"/>
              <a:gd fmla="*/ 763 h 1280" name="T67"/>
              <a:gd fmla="*/ 139 w 4066" name="T68"/>
              <a:gd fmla="*/ 657 h 1280" name="T69"/>
              <a:gd fmla="*/ 243 w 4066" name="T70"/>
              <a:gd fmla="*/ 566 h 1280" name="T71"/>
              <a:gd fmla="*/ 372 w 4066" name="T72"/>
              <a:gd fmla="*/ 486 h 1280" name="T73"/>
              <a:gd fmla="*/ 520 w 4066" name="T74"/>
              <a:gd fmla="*/ 420 h 1280" name="T75"/>
              <a:gd fmla="*/ 687 w 4066" name="T76"/>
              <a:gd fmla="*/ 365 h 1280" name="T77"/>
              <a:gd fmla="*/ 868 w 4066" name="T78"/>
              <a:gd fmla="*/ 317 h 1280" name="T79"/>
              <a:gd fmla="*/ 1061 w 4066" name="T80"/>
              <a:gd fmla="*/ 280 h 1280" name="T81"/>
              <a:gd fmla="*/ 1262 w 4066" name="T82"/>
              <a:gd fmla="*/ 248 h 1280" name="T83"/>
              <a:gd fmla="*/ 1467 w 4066" name="T84"/>
              <a:gd fmla="*/ 224 h 1280" name="T85"/>
              <a:gd fmla="*/ 1677 w 4066" name="T86"/>
              <a:gd fmla="*/ 204 h 1280" name="T87"/>
              <a:gd fmla="*/ 1883 w 4066" name="T88"/>
              <a:gd fmla="*/ 189 h 1280" name="T89"/>
              <a:gd fmla="*/ 2087 w 4066" name="T90"/>
              <a:gd fmla="*/ 175 h 1280" name="T91"/>
              <a:gd fmla="*/ 2281 w 4066" name="T92"/>
              <a:gd fmla="*/ 164 h 1280" name="T93"/>
              <a:gd fmla="*/ 2467 w 4066" name="T94"/>
              <a:gd fmla="*/ 152 h 1280" name="T95"/>
              <a:gd fmla="*/ 2639 w 4066" name="T96"/>
              <a:gd fmla="*/ 140 h 1280" name="T97"/>
              <a:gd fmla="*/ 2795 w 4066" name="T98"/>
              <a:gd fmla="*/ 126 h 1280" name="T99"/>
              <a:gd fmla="*/ 3095 w 4066" name="T100"/>
              <a:gd fmla="*/ 86 h 1280" name="T101"/>
              <a:gd fmla="*/ 3359 w 4066" name="T102"/>
              <a:gd fmla="*/ 30 h 128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280" w="4065">
                <a:moveTo>
                  <a:pt x="0" y="951"/>
                </a:moveTo>
                <a:lnTo>
                  <a:pt x="0" y="951"/>
                </a:lnTo>
                <a:lnTo>
                  <a:pt x="0" y="951"/>
                </a:lnTo>
                <a:lnTo>
                  <a:pt x="0" y="951"/>
                </a:lnTo>
                <a:close/>
                <a:moveTo>
                  <a:pt x="3478" y="0"/>
                </a:moveTo>
                <a:lnTo>
                  <a:pt x="3571" y="39"/>
                </a:lnTo>
                <a:lnTo>
                  <a:pt x="3656" y="79"/>
                </a:lnTo>
                <a:lnTo>
                  <a:pt x="3733" y="121"/>
                </a:lnTo>
                <a:lnTo>
                  <a:pt x="3804" y="164"/>
                </a:lnTo>
                <a:lnTo>
                  <a:pt x="3867" y="207"/>
                </a:lnTo>
                <a:lnTo>
                  <a:pt x="3921" y="250"/>
                </a:lnTo>
                <a:lnTo>
                  <a:pt x="3968" y="294"/>
                </a:lnTo>
                <a:lnTo>
                  <a:pt x="4005" y="336"/>
                </a:lnTo>
                <a:lnTo>
                  <a:pt x="4036" y="378"/>
                </a:lnTo>
                <a:lnTo>
                  <a:pt x="4056" y="420"/>
                </a:lnTo>
                <a:lnTo>
                  <a:pt x="4066" y="459"/>
                </a:lnTo>
                <a:lnTo>
                  <a:pt x="4066" y="456"/>
                </a:lnTo>
                <a:lnTo>
                  <a:pt x="4064" y="456"/>
                </a:lnTo>
                <a:lnTo>
                  <a:pt x="4049" y="488"/>
                </a:lnTo>
                <a:lnTo>
                  <a:pt x="4024" y="518"/>
                </a:lnTo>
                <a:lnTo>
                  <a:pt x="3992" y="544"/>
                </a:lnTo>
                <a:lnTo>
                  <a:pt x="3950" y="566"/>
                </a:lnTo>
                <a:lnTo>
                  <a:pt x="3901" y="584"/>
                </a:lnTo>
                <a:lnTo>
                  <a:pt x="3845" y="601"/>
                </a:lnTo>
                <a:lnTo>
                  <a:pt x="3781" y="616"/>
                </a:lnTo>
                <a:lnTo>
                  <a:pt x="3710" y="628"/>
                </a:lnTo>
                <a:lnTo>
                  <a:pt x="3634" y="638"/>
                </a:lnTo>
                <a:lnTo>
                  <a:pt x="3549" y="647"/>
                </a:lnTo>
                <a:lnTo>
                  <a:pt x="3462" y="655"/>
                </a:lnTo>
                <a:lnTo>
                  <a:pt x="3367" y="662"/>
                </a:lnTo>
                <a:lnTo>
                  <a:pt x="3267" y="667"/>
                </a:lnTo>
                <a:lnTo>
                  <a:pt x="3163" y="674"/>
                </a:lnTo>
                <a:lnTo>
                  <a:pt x="3053" y="679"/>
                </a:lnTo>
                <a:lnTo>
                  <a:pt x="2940" y="686"/>
                </a:lnTo>
                <a:lnTo>
                  <a:pt x="2823" y="692"/>
                </a:lnTo>
                <a:lnTo>
                  <a:pt x="2702" y="699"/>
                </a:lnTo>
                <a:lnTo>
                  <a:pt x="2579" y="709"/>
                </a:lnTo>
                <a:lnTo>
                  <a:pt x="2452" y="719"/>
                </a:lnTo>
                <a:lnTo>
                  <a:pt x="2322" y="731"/>
                </a:lnTo>
                <a:lnTo>
                  <a:pt x="2190" y="745"/>
                </a:lnTo>
                <a:lnTo>
                  <a:pt x="2057" y="762"/>
                </a:lnTo>
                <a:lnTo>
                  <a:pt x="1920" y="780"/>
                </a:lnTo>
                <a:lnTo>
                  <a:pt x="1783" y="804"/>
                </a:lnTo>
                <a:lnTo>
                  <a:pt x="1646" y="829"/>
                </a:lnTo>
                <a:lnTo>
                  <a:pt x="1508" y="858"/>
                </a:lnTo>
                <a:lnTo>
                  <a:pt x="1370" y="890"/>
                </a:lnTo>
                <a:lnTo>
                  <a:pt x="1256" y="922"/>
                </a:lnTo>
                <a:lnTo>
                  <a:pt x="1153" y="958"/>
                </a:lnTo>
                <a:lnTo>
                  <a:pt x="1059" y="997"/>
                </a:lnTo>
                <a:lnTo>
                  <a:pt x="973" y="1037"/>
                </a:lnTo>
                <a:lnTo>
                  <a:pt x="893" y="1083"/>
                </a:lnTo>
                <a:lnTo>
                  <a:pt x="824" y="1128"/>
                </a:lnTo>
                <a:lnTo>
                  <a:pt x="762" y="1177"/>
                </a:lnTo>
                <a:lnTo>
                  <a:pt x="704" y="1228"/>
                </a:lnTo>
                <a:lnTo>
                  <a:pt x="655" y="1280"/>
                </a:lnTo>
                <a:lnTo>
                  <a:pt x="549" y="1255"/>
                </a:lnTo>
                <a:lnTo>
                  <a:pt x="451" y="1228"/>
                </a:lnTo>
                <a:lnTo>
                  <a:pt x="360" y="1198"/>
                </a:lnTo>
                <a:lnTo>
                  <a:pt x="279" y="1167"/>
                </a:lnTo>
                <a:lnTo>
                  <a:pt x="206" y="1133"/>
                </a:lnTo>
                <a:lnTo>
                  <a:pt x="144" y="1100"/>
                </a:lnTo>
                <a:lnTo>
                  <a:pt x="91" y="1064"/>
                </a:lnTo>
                <a:lnTo>
                  <a:pt x="51" y="1027"/>
                </a:lnTo>
                <a:lnTo>
                  <a:pt x="20" y="990"/>
                </a:lnTo>
                <a:lnTo>
                  <a:pt x="0" y="951"/>
                </a:lnTo>
                <a:lnTo>
                  <a:pt x="12" y="885"/>
                </a:lnTo>
                <a:lnTo>
                  <a:pt x="32" y="822"/>
                </a:lnTo>
                <a:lnTo>
                  <a:pt x="61" y="763"/>
                </a:lnTo>
                <a:lnTo>
                  <a:pt x="96" y="709"/>
                </a:lnTo>
                <a:lnTo>
                  <a:pt x="139" y="657"/>
                </a:lnTo>
                <a:lnTo>
                  <a:pt x="188" y="610"/>
                </a:lnTo>
                <a:lnTo>
                  <a:pt x="243" y="566"/>
                </a:lnTo>
                <a:lnTo>
                  <a:pt x="304" y="525"/>
                </a:lnTo>
                <a:lnTo>
                  <a:pt x="372" y="486"/>
                </a:lnTo>
                <a:lnTo>
                  <a:pt x="444" y="452"/>
                </a:lnTo>
                <a:lnTo>
                  <a:pt x="520" y="420"/>
                </a:lnTo>
                <a:lnTo>
                  <a:pt x="601" y="392"/>
                </a:lnTo>
                <a:lnTo>
                  <a:pt x="687" y="365"/>
                </a:lnTo>
                <a:lnTo>
                  <a:pt x="777" y="339"/>
                </a:lnTo>
                <a:lnTo>
                  <a:pt x="868" y="317"/>
                </a:lnTo>
                <a:lnTo>
                  <a:pt x="964" y="297"/>
                </a:lnTo>
                <a:lnTo>
                  <a:pt x="1061" y="280"/>
                </a:lnTo>
                <a:lnTo>
                  <a:pt x="1160" y="263"/>
                </a:lnTo>
                <a:lnTo>
                  <a:pt x="1262" y="248"/>
                </a:lnTo>
                <a:lnTo>
                  <a:pt x="1365" y="236"/>
                </a:lnTo>
                <a:lnTo>
                  <a:pt x="1467" y="224"/>
                </a:lnTo>
                <a:lnTo>
                  <a:pt x="1572" y="214"/>
                </a:lnTo>
                <a:lnTo>
                  <a:pt x="1677" y="204"/>
                </a:lnTo>
                <a:lnTo>
                  <a:pt x="1780" y="196"/>
                </a:lnTo>
                <a:lnTo>
                  <a:pt x="1883" y="189"/>
                </a:lnTo>
                <a:lnTo>
                  <a:pt x="1986" y="182"/>
                </a:lnTo>
                <a:lnTo>
                  <a:pt x="2087" y="175"/>
                </a:lnTo>
                <a:lnTo>
                  <a:pt x="2185" y="169"/>
                </a:lnTo>
                <a:lnTo>
                  <a:pt x="2281" y="164"/>
                </a:lnTo>
                <a:lnTo>
                  <a:pt x="2376" y="157"/>
                </a:lnTo>
                <a:lnTo>
                  <a:pt x="2467" y="152"/>
                </a:lnTo>
                <a:lnTo>
                  <a:pt x="2555" y="147"/>
                </a:lnTo>
                <a:lnTo>
                  <a:pt x="2639" y="140"/>
                </a:lnTo>
                <a:lnTo>
                  <a:pt x="2719" y="133"/>
                </a:lnTo>
                <a:lnTo>
                  <a:pt x="2795" y="126"/>
                </a:lnTo>
                <a:lnTo>
                  <a:pt x="2948" y="108"/>
                </a:lnTo>
                <a:lnTo>
                  <a:pt x="3095" y="86"/>
                </a:lnTo>
                <a:lnTo>
                  <a:pt x="3230" y="59"/>
                </a:lnTo>
                <a:lnTo>
                  <a:pt x="3359" y="30"/>
                </a:lnTo>
                <a:lnTo>
                  <a:pt x="3478" y="0"/>
                </a:lnTo>
                <a:close/>
              </a:path>
            </a:pathLst>
          </a:custGeom>
          <a:solidFill>
            <a:schemeClr val="accent2">
              <a:lumMod val="50000"/>
            </a:schemeClr>
          </a:solidFill>
          <a:ln w="0">
            <a:noFill/>
            <a:prstDash val="solid"/>
            <a:round/>
          </a:ln>
        </p:spPr>
        <p:txBody>
          <a:bodyPr anchor="t" anchorCtr="0" bIns="45717" compatLnSpc="1" lIns="91435" numCol="1" rIns="91435" tIns="45717" vert="horz" wrap="square">
            <a:prstTxWarp prst="textNoShape">
              <a:avLst/>
            </a:prstTxWarp>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46" name="Freeform 2353"/>
          <p:cNvSpPr/>
          <p:nvPr/>
        </p:nvSpPr>
        <p:spPr bwMode="auto">
          <a:xfrm>
            <a:off x="5395969" y="4795774"/>
            <a:ext cx="2404931" cy="784181"/>
          </a:xfrm>
          <a:custGeom>
            <a:gdLst>
              <a:gd fmla="*/ 2348 w 3030" name="T0"/>
              <a:gd fmla="*/ 25 h 988" name="T1"/>
              <a:gd fmla="*/ 2537 w 3030" name="T2"/>
              <a:gd fmla="*/ 82 h 988" name="T3"/>
              <a:gd fmla="*/ 2700 w 3030" name="T4"/>
              <a:gd fmla="*/ 150 h 988" name="T5"/>
              <a:gd fmla="*/ 2833 w 3030" name="T6"/>
              <a:gd fmla="*/ 221 h 988" name="T7"/>
              <a:gd fmla="*/ 2934 w 3030" name="T8"/>
              <a:gd fmla="*/ 297 h 988" name="T9"/>
              <a:gd fmla="*/ 3000 w 3030" name="T10"/>
              <a:gd fmla="*/ 371 h 988" name="T11"/>
              <a:gd fmla="*/ 3030 w 3030" name="T12"/>
              <a:gd fmla="*/ 442 h 988" name="T13"/>
              <a:gd fmla="*/ 3029 w 3030" name="T14"/>
              <a:gd fmla="*/ 441 h 988" name="T15"/>
              <a:gd fmla="*/ 2992 w 3030" name="T16"/>
              <a:gd fmla="*/ 493 h 988" name="T17"/>
              <a:gd fmla="*/ 2924 w 3030" name="T18"/>
              <a:gd fmla="*/ 532 h 988" name="T19"/>
              <a:gd fmla="*/ 2826 w 3030" name="T20"/>
              <a:gd fmla="*/ 559 h 988" name="T21"/>
              <a:gd fmla="*/ 2701 w 3030" name="T22"/>
              <a:gd fmla="*/ 579 h 988" name="T23"/>
              <a:gd fmla="*/ 2553 w 3030" name="T24"/>
              <a:gd fmla="*/ 593 h 988" name="T25"/>
              <a:gd fmla="*/ 2384 w 3030" name="T26"/>
              <a:gd fmla="*/ 604 h 988" name="T27"/>
              <a:gd fmla="*/ 2196 w 3030" name="T28"/>
              <a:gd fmla="*/ 615 h 988" name="T29"/>
              <a:gd fmla="*/ 1994 w 3030" name="T30"/>
              <a:gd fmla="*/ 626 h 988" name="T31"/>
              <a:gd fmla="*/ 1778 w 3030" name="T32"/>
              <a:gd fmla="*/ 643 h 988" name="T33"/>
              <a:gd fmla="*/ 1553 w 3030" name="T34"/>
              <a:gd fmla="*/ 667 h 988" name="T35"/>
              <a:gd fmla="*/ 1320 w 3030" name="T36"/>
              <a:gd fmla="*/ 699 h 988" name="T37"/>
              <a:gd fmla="*/ 1084 w 3030" name="T38"/>
              <a:gd fmla="*/ 745 h 988" name="T39"/>
              <a:gd fmla="*/ 879 w 3030" name="T40"/>
              <a:gd fmla="*/ 797 h 988" name="T41"/>
              <a:gd fmla="*/ 729 w 3030" name="T42"/>
              <a:gd fmla="*/ 853 h 988" name="T43"/>
              <a:gd fmla="*/ 606 w 3030" name="T44"/>
              <a:gd fmla="*/ 917 h 988" name="T45"/>
              <a:gd fmla="*/ 503 w 3030" name="T46"/>
              <a:gd fmla="*/ 988 h 988" name="T47"/>
              <a:gd fmla="*/ 339 w 3030" name="T48"/>
              <a:gd fmla="*/ 925 h 988" name="T49"/>
              <a:gd fmla="*/ 202 w 3030" name="T50"/>
              <a:gd fmla="*/ 856 h 988" name="T51"/>
              <a:gd fmla="*/ 98 w 3030" name="T52"/>
              <a:gd fmla="*/ 787 h 988" name="T53"/>
              <a:gd fmla="*/ 28 w 3030" name="T54"/>
              <a:gd fmla="*/ 716 h 988" name="T55"/>
              <a:gd fmla="*/ 0 w 3030" name="T56"/>
              <a:gd fmla="*/ 650 h 988" name="T57"/>
              <a:gd fmla="*/ 10 w 3030" name="T58"/>
              <a:gd fmla="*/ 591 h 988" name="T59"/>
              <a:gd fmla="*/ 55 w 3030" name="T60"/>
              <a:gd fmla="*/ 486 h 988" name="T61"/>
              <a:gd fmla="*/ 131 w 3030" name="T62"/>
              <a:gd fmla="*/ 397 h 988" name="T63"/>
              <a:gd fmla="*/ 231 w 3030" name="T64"/>
              <a:gd fmla="*/ 321 h 988" name="T65"/>
              <a:gd fmla="*/ 354 w 3030" name="T66"/>
              <a:gd fmla="*/ 256 h 988" name="T67"/>
              <a:gd fmla="*/ 496 w 3030" name="T68"/>
              <a:gd fmla="*/ 204 h 988" name="T69"/>
              <a:gd fmla="*/ 653 w 3030" name="T70"/>
              <a:gd fmla="*/ 162 h 988" name="T71"/>
              <a:gd fmla="*/ 820 w 3030" name="T72"/>
              <a:gd fmla="*/ 126 h 988" name="T73"/>
              <a:gd fmla="*/ 998 w 3030" name="T74"/>
              <a:gd fmla="*/ 101 h 988" name="T75"/>
              <a:gd fmla="*/ 1180 w 3030" name="T76"/>
              <a:gd fmla="*/ 79 h 988" name="T77"/>
              <a:gd fmla="*/ 1362 w 3030" name="T78"/>
              <a:gd fmla="*/ 64 h 988" name="T79"/>
              <a:gd fmla="*/ 1545 w 3030" name="T80"/>
              <a:gd fmla="*/ 50 h 988" name="T81"/>
              <a:gd fmla="*/ 1719 w 3030" name="T82"/>
              <a:gd fmla="*/ 40 h 988" name="T83"/>
              <a:gd fmla="*/ 1886 w 3030" name="T84"/>
              <a:gd fmla="*/ 30 h 988" name="T85"/>
              <a:gd fmla="*/ 2039 w 3030" name="T86"/>
              <a:gd fmla="*/ 20 h 988" name="T87"/>
              <a:gd fmla="*/ 2176 w 3030" name="T88"/>
              <a:gd fmla="*/ 6 h 98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87" w="3030">
                <a:moveTo>
                  <a:pt x="2244" y="0"/>
                </a:moveTo>
                <a:lnTo>
                  <a:pt x="2348" y="25"/>
                </a:lnTo>
                <a:lnTo>
                  <a:pt x="2446" y="52"/>
                </a:lnTo>
                <a:lnTo>
                  <a:pt x="2537" y="82"/>
                </a:lnTo>
                <a:lnTo>
                  <a:pt x="2622" y="114"/>
                </a:lnTo>
                <a:lnTo>
                  <a:pt x="2700" y="150"/>
                </a:lnTo>
                <a:lnTo>
                  <a:pt x="2770" y="185"/>
                </a:lnTo>
                <a:lnTo>
                  <a:pt x="2833" y="221"/>
                </a:lnTo>
                <a:lnTo>
                  <a:pt x="2887" y="260"/>
                </a:lnTo>
                <a:lnTo>
                  <a:pt x="2934" y="297"/>
                </a:lnTo>
                <a:lnTo>
                  <a:pt x="2971" y="334"/>
                </a:lnTo>
                <a:lnTo>
                  <a:pt x="3000" y="371"/>
                </a:lnTo>
                <a:lnTo>
                  <a:pt x="3020" y="408"/>
                </a:lnTo>
                <a:lnTo>
                  <a:pt x="3030" y="442"/>
                </a:lnTo>
                <a:lnTo>
                  <a:pt x="3029" y="441"/>
                </a:lnTo>
                <a:lnTo>
                  <a:pt x="3029" y="441"/>
                </a:lnTo>
                <a:lnTo>
                  <a:pt x="3015" y="468"/>
                </a:lnTo>
                <a:lnTo>
                  <a:pt x="2992" y="493"/>
                </a:lnTo>
                <a:lnTo>
                  <a:pt x="2961" y="513"/>
                </a:lnTo>
                <a:lnTo>
                  <a:pt x="2924" y="532"/>
                </a:lnTo>
                <a:lnTo>
                  <a:pt x="2879" y="547"/>
                </a:lnTo>
                <a:lnTo>
                  <a:pt x="2826" y="559"/>
                </a:lnTo>
                <a:lnTo>
                  <a:pt x="2765" y="571"/>
                </a:lnTo>
                <a:lnTo>
                  <a:pt x="2701" y="579"/>
                </a:lnTo>
                <a:lnTo>
                  <a:pt x="2629" y="586"/>
                </a:lnTo>
                <a:lnTo>
                  <a:pt x="2553" y="593"/>
                </a:lnTo>
                <a:lnTo>
                  <a:pt x="2470" y="599"/>
                </a:lnTo>
                <a:lnTo>
                  <a:pt x="2384" y="604"/>
                </a:lnTo>
                <a:lnTo>
                  <a:pt x="2291" y="610"/>
                </a:lnTo>
                <a:lnTo>
                  <a:pt x="2196" y="615"/>
                </a:lnTo>
                <a:lnTo>
                  <a:pt x="2097" y="620"/>
                </a:lnTo>
                <a:lnTo>
                  <a:pt x="1994" y="626"/>
                </a:lnTo>
                <a:lnTo>
                  <a:pt x="1887" y="633"/>
                </a:lnTo>
                <a:lnTo>
                  <a:pt x="1778" y="643"/>
                </a:lnTo>
                <a:lnTo>
                  <a:pt x="1666" y="653"/>
                </a:lnTo>
                <a:lnTo>
                  <a:pt x="1553" y="667"/>
                </a:lnTo>
                <a:lnTo>
                  <a:pt x="1437" y="682"/>
                </a:lnTo>
                <a:lnTo>
                  <a:pt x="1320" y="699"/>
                </a:lnTo>
                <a:lnTo>
                  <a:pt x="1202" y="721"/>
                </a:lnTo>
                <a:lnTo>
                  <a:pt x="1084" y="745"/>
                </a:lnTo>
                <a:lnTo>
                  <a:pt x="964" y="773"/>
                </a:lnTo>
                <a:lnTo>
                  <a:pt x="879" y="797"/>
                </a:lnTo>
                <a:lnTo>
                  <a:pt x="802" y="822"/>
                </a:lnTo>
                <a:lnTo>
                  <a:pt x="729" y="853"/>
                </a:lnTo>
                <a:lnTo>
                  <a:pt x="665" y="883"/>
                </a:lnTo>
                <a:lnTo>
                  <a:pt x="606" y="917"/>
                </a:lnTo>
                <a:lnTo>
                  <a:pt x="552" y="952"/>
                </a:lnTo>
                <a:lnTo>
                  <a:pt x="503" y="988"/>
                </a:lnTo>
                <a:lnTo>
                  <a:pt x="418" y="958"/>
                </a:lnTo>
                <a:lnTo>
                  <a:pt x="339" y="925"/>
                </a:lnTo>
                <a:lnTo>
                  <a:pt x="266" y="892"/>
                </a:lnTo>
                <a:lnTo>
                  <a:pt x="202" y="856"/>
                </a:lnTo>
                <a:lnTo>
                  <a:pt x="145" y="821"/>
                </a:lnTo>
                <a:lnTo>
                  <a:pt x="98" y="787"/>
                </a:lnTo>
                <a:lnTo>
                  <a:pt x="59" y="751"/>
                </a:lnTo>
                <a:lnTo>
                  <a:pt x="28" y="716"/>
                </a:lnTo>
                <a:lnTo>
                  <a:pt x="10" y="682"/>
                </a:lnTo>
                <a:lnTo>
                  <a:pt x="0" y="650"/>
                </a:lnTo>
                <a:lnTo>
                  <a:pt x="0" y="650"/>
                </a:lnTo>
                <a:lnTo>
                  <a:pt x="10" y="591"/>
                </a:lnTo>
                <a:lnTo>
                  <a:pt x="28" y="537"/>
                </a:lnTo>
                <a:lnTo>
                  <a:pt x="55" y="486"/>
                </a:lnTo>
                <a:lnTo>
                  <a:pt x="89" y="439"/>
                </a:lnTo>
                <a:lnTo>
                  <a:pt x="131" y="397"/>
                </a:lnTo>
                <a:lnTo>
                  <a:pt x="179" y="356"/>
                </a:lnTo>
                <a:lnTo>
                  <a:pt x="231" y="321"/>
                </a:lnTo>
                <a:lnTo>
                  <a:pt x="290" y="287"/>
                </a:lnTo>
                <a:lnTo>
                  <a:pt x="354" y="256"/>
                </a:lnTo>
                <a:lnTo>
                  <a:pt x="422" y="229"/>
                </a:lnTo>
                <a:lnTo>
                  <a:pt x="496" y="204"/>
                </a:lnTo>
                <a:lnTo>
                  <a:pt x="572" y="182"/>
                </a:lnTo>
                <a:lnTo>
                  <a:pt x="653" y="162"/>
                </a:lnTo>
                <a:lnTo>
                  <a:pt x="736" y="143"/>
                </a:lnTo>
                <a:lnTo>
                  <a:pt x="820" y="126"/>
                </a:lnTo>
                <a:lnTo>
                  <a:pt x="908" y="113"/>
                </a:lnTo>
                <a:lnTo>
                  <a:pt x="998" y="101"/>
                </a:lnTo>
                <a:lnTo>
                  <a:pt x="1089" y="89"/>
                </a:lnTo>
                <a:lnTo>
                  <a:pt x="1180" y="79"/>
                </a:lnTo>
                <a:lnTo>
                  <a:pt x="1271" y="71"/>
                </a:lnTo>
                <a:lnTo>
                  <a:pt x="1362" y="64"/>
                </a:lnTo>
                <a:lnTo>
                  <a:pt x="1453" y="57"/>
                </a:lnTo>
                <a:lnTo>
                  <a:pt x="1545" y="50"/>
                </a:lnTo>
                <a:lnTo>
                  <a:pt x="1632" y="45"/>
                </a:lnTo>
                <a:lnTo>
                  <a:pt x="1719" y="40"/>
                </a:lnTo>
                <a:lnTo>
                  <a:pt x="1803" y="35"/>
                </a:lnTo>
                <a:lnTo>
                  <a:pt x="1886" y="30"/>
                </a:lnTo>
                <a:lnTo>
                  <a:pt x="1963" y="25"/>
                </a:lnTo>
                <a:lnTo>
                  <a:pt x="2039" y="20"/>
                </a:lnTo>
                <a:lnTo>
                  <a:pt x="2110" y="13"/>
                </a:lnTo>
                <a:lnTo>
                  <a:pt x="2176" y="6"/>
                </a:lnTo>
                <a:lnTo>
                  <a:pt x="2244" y="0"/>
                </a:lnTo>
                <a:close/>
              </a:path>
            </a:pathLst>
          </a:custGeom>
          <a:solidFill>
            <a:schemeClr val="accent3">
              <a:lumMod val="50000"/>
            </a:schemeClr>
          </a:solidFill>
          <a:ln w="0">
            <a:noFill/>
            <a:prstDash val="solid"/>
            <a:round/>
          </a:ln>
        </p:spPr>
        <p:txBody>
          <a:bodyPr anchor="t" anchorCtr="0" bIns="45717" compatLnSpc="1" lIns="91435" numCol="1" rIns="91435" tIns="45717" vert="horz" wrap="square">
            <a:prstTxWarp prst="textNoShape">
              <a:avLst/>
            </a:prstTxWarp>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47" name="Freeform 2354"/>
          <p:cNvSpPr/>
          <p:nvPr/>
        </p:nvSpPr>
        <p:spPr bwMode="auto">
          <a:xfrm>
            <a:off x="5600746" y="5145003"/>
            <a:ext cx="2214442" cy="1100078"/>
          </a:xfrm>
          <a:custGeom>
            <a:gdLst>
              <a:gd fmla="*/ 2772 w 2789" name="T0"/>
              <a:gd fmla="*/ 1 h 1385" name="T1"/>
              <a:gd fmla="*/ 2776 w 2789" name="T2"/>
              <a:gd fmla="*/ 18 h 1385" name="T3"/>
              <a:gd fmla="*/ 2783 w 2789" name="T4"/>
              <a:gd fmla="*/ 52 h 1385" name="T5"/>
              <a:gd fmla="*/ 2788 w 2789" name="T6"/>
              <a:gd fmla="*/ 99 h 1385" name="T7"/>
              <a:gd fmla="*/ 2789 w 2789" name="T8"/>
              <a:gd fmla="*/ 157 h 1385" name="T9"/>
              <a:gd fmla="*/ 2784 w 2789" name="T10"/>
              <a:gd fmla="*/ 224 h 1385" name="T11"/>
              <a:gd fmla="*/ 2769 w 2789" name="T12"/>
              <a:gd fmla="*/ 297 h 1385" name="T13"/>
              <a:gd fmla="*/ 2742 w 2789" name="T14"/>
              <a:gd fmla="*/ 375 h 1385" name="T15"/>
              <a:gd fmla="*/ 2698 w 2789" name="T16"/>
              <a:gd fmla="*/ 456 h 1385" name="T17"/>
              <a:gd fmla="*/ 2637 w 2789" name="T18"/>
              <a:gd fmla="*/ 535 h 1385" name="T19"/>
              <a:gd fmla="*/ 2555 w 2789" name="T20"/>
              <a:gd fmla="*/ 615 h 1385" name="T21"/>
              <a:gd fmla="*/ 2448 w 2789" name="T22"/>
              <a:gd fmla="*/ 687 h 1385" name="T23"/>
              <a:gd fmla="*/ 2315 w 2789" name="T24"/>
              <a:gd fmla="*/ 755 h 1385" name="T25"/>
              <a:gd fmla="*/ 2153 w 2789" name="T26"/>
              <a:gd fmla="*/ 812 h 1385" name="T27"/>
              <a:gd fmla="*/ 1957 w 2789" name="T28"/>
              <a:gd fmla="*/ 860 h 1385" name="T29"/>
              <a:gd fmla="*/ 1727 w 2789" name="T30"/>
              <a:gd fmla="*/ 893 h 1385" name="T31"/>
              <a:gd fmla="*/ 1604 w 2789" name="T32"/>
              <a:gd fmla="*/ 903 h 1385" name="T33"/>
              <a:gd fmla="*/ 1467 w 2789" name="T34"/>
              <a:gd fmla="*/ 914 h 1385" name="T35"/>
              <a:gd fmla="*/ 1317 w 2789" name="T36"/>
              <a:gd fmla="*/ 922 h 1385" name="T37"/>
              <a:gd fmla="*/ 1160 w 2789" name="T38"/>
              <a:gd fmla="*/ 932 h 1385" name="T39"/>
              <a:gd fmla="*/ 1000 w 2789" name="T40"/>
              <a:gd fmla="*/ 946 h 1385" name="T41"/>
              <a:gd fmla="*/ 839 w 2789" name="T42"/>
              <a:gd fmla="*/ 963 h 1385" name="T43"/>
              <a:gd fmla="*/ 684 w 2789" name="T44"/>
              <a:gd fmla="*/ 986 h 1385" name="T45"/>
              <a:gd fmla="*/ 535 w 2789" name="T46"/>
              <a:gd fmla="*/ 1017 h 1385" name="T47"/>
              <a:gd fmla="*/ 402 w 2789" name="T48"/>
              <a:gd fmla="*/ 1057 h 1385" name="T49"/>
              <a:gd fmla="*/ 284 w 2789" name="T50"/>
              <a:gd fmla="*/ 1106 h 1385" name="T51"/>
              <a:gd fmla="*/ 186 w 2789" name="T52"/>
              <a:gd fmla="*/ 1169 h 1385" name="T53"/>
              <a:gd fmla="*/ 113 w 2789" name="T54"/>
              <a:gd fmla="*/ 1245 h 1385" name="T55"/>
              <a:gd fmla="*/ 69 w 2789" name="T56"/>
              <a:gd fmla="*/ 1334 h 1385" name="T57"/>
              <a:gd fmla="*/ 57 w 2789" name="T58"/>
              <a:gd fmla="*/ 1383 h 1385" name="T59"/>
              <a:gd fmla="*/ 49 w 2789" name="T60"/>
              <a:gd fmla="*/ 1361 h 1385" name="T61"/>
              <a:gd fmla="*/ 37 w 2789" name="T62"/>
              <a:gd fmla="*/ 1321 h 1385" name="T63"/>
              <a:gd fmla="*/ 22 w 2789" name="T64"/>
              <a:gd fmla="*/ 1265 h 1385" name="T65"/>
              <a:gd fmla="*/ 10 w 2789" name="T66"/>
              <a:gd fmla="*/ 1194 h 1385" name="T67"/>
              <a:gd fmla="*/ 2 w 2789" name="T68"/>
              <a:gd fmla="*/ 1113 h 1385" name="T69"/>
              <a:gd fmla="*/ 2 w 2789" name="T70"/>
              <a:gd fmla="*/ 1023 h 1385" name="T71"/>
              <a:gd fmla="*/ 15 w 2789" name="T72"/>
              <a:gd fmla="*/ 929 h 1385" name="T73"/>
              <a:gd fmla="*/ 42 w 2789" name="T74"/>
              <a:gd fmla="*/ 831 h 1385" name="T75"/>
              <a:gd fmla="*/ 88 w 2789" name="T76"/>
              <a:gd fmla="*/ 733 h 1385" name="T77"/>
              <a:gd fmla="*/ 155 w 2789" name="T78"/>
              <a:gd fmla="*/ 637 h 1385" name="T79"/>
              <a:gd fmla="*/ 246 w 2789" name="T80"/>
              <a:gd fmla="*/ 547 h 1385" name="T81"/>
              <a:gd fmla="*/ 368 w 2789" name="T82"/>
              <a:gd fmla="*/ 464 h 1385" name="T83"/>
              <a:gd fmla="*/ 520 w 2789" name="T84"/>
              <a:gd fmla="*/ 392 h 1385" name="T85"/>
              <a:gd fmla="*/ 706 w 2789" name="T86"/>
              <a:gd fmla="*/ 332 h 1385" name="T87"/>
              <a:gd fmla="*/ 944 w 2789" name="T88"/>
              <a:gd fmla="*/ 280 h 1385" name="T89"/>
              <a:gd fmla="*/ 1179 w 2789" name="T90"/>
              <a:gd fmla="*/ 241 h 1385" name="T91"/>
              <a:gd fmla="*/ 1408 w 2789" name="T92"/>
              <a:gd fmla="*/ 212 h 1385" name="T93"/>
              <a:gd fmla="*/ 1629 w 2789" name="T94"/>
              <a:gd fmla="*/ 192 h 1385" name="T95"/>
              <a:gd fmla="*/ 1839 w 2789" name="T96"/>
              <a:gd fmla="*/ 179 h 1385" name="T97"/>
              <a:gd fmla="*/ 2033 w 2789" name="T98"/>
              <a:gd fmla="*/ 169 h 1385" name="T99"/>
              <a:gd fmla="*/ 2212 w 2789" name="T100"/>
              <a:gd fmla="*/ 158 h 1385" name="T101"/>
              <a:gd fmla="*/ 2371 w 2789" name="T102"/>
              <a:gd fmla="*/ 145 h 1385" name="T103"/>
              <a:gd fmla="*/ 2507 w 2789" name="T104"/>
              <a:gd fmla="*/ 130 h 1385" name="T105"/>
              <a:gd fmla="*/ 2621 w 2789" name="T106"/>
              <a:gd fmla="*/ 106 h 1385" name="T107"/>
              <a:gd fmla="*/ 2703 w 2789" name="T108"/>
              <a:gd fmla="*/ 72 h 1385" name="T109"/>
              <a:gd fmla="*/ 2757 w 2789" name="T110"/>
              <a:gd fmla="*/ 27 h 138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385" w="2789">
                <a:moveTo>
                  <a:pt x="2771" y="0"/>
                </a:moveTo>
                <a:lnTo>
                  <a:pt x="2772" y="1"/>
                </a:lnTo>
                <a:lnTo>
                  <a:pt x="2774" y="8"/>
                </a:lnTo>
                <a:lnTo>
                  <a:pt x="2776" y="18"/>
                </a:lnTo>
                <a:lnTo>
                  <a:pt x="2779" y="33"/>
                </a:lnTo>
                <a:lnTo>
                  <a:pt x="2783" y="52"/>
                </a:lnTo>
                <a:lnTo>
                  <a:pt x="2786" y="74"/>
                </a:lnTo>
                <a:lnTo>
                  <a:pt x="2788" y="99"/>
                </a:lnTo>
                <a:lnTo>
                  <a:pt x="2789" y="126"/>
                </a:lnTo>
                <a:lnTo>
                  <a:pt x="2789" y="157"/>
                </a:lnTo>
                <a:lnTo>
                  <a:pt x="2788" y="189"/>
                </a:lnTo>
                <a:lnTo>
                  <a:pt x="2784" y="224"/>
                </a:lnTo>
                <a:lnTo>
                  <a:pt x="2778" y="260"/>
                </a:lnTo>
                <a:lnTo>
                  <a:pt x="2769" y="297"/>
                </a:lnTo>
                <a:lnTo>
                  <a:pt x="2757" y="336"/>
                </a:lnTo>
                <a:lnTo>
                  <a:pt x="2742" y="375"/>
                </a:lnTo>
                <a:lnTo>
                  <a:pt x="2722" y="415"/>
                </a:lnTo>
                <a:lnTo>
                  <a:pt x="2698" y="456"/>
                </a:lnTo>
                <a:lnTo>
                  <a:pt x="2671" y="496"/>
                </a:lnTo>
                <a:lnTo>
                  <a:pt x="2637" y="535"/>
                </a:lnTo>
                <a:lnTo>
                  <a:pt x="2599" y="576"/>
                </a:lnTo>
                <a:lnTo>
                  <a:pt x="2555" y="615"/>
                </a:lnTo>
                <a:lnTo>
                  <a:pt x="2506" y="652"/>
                </a:lnTo>
                <a:lnTo>
                  <a:pt x="2448" y="687"/>
                </a:lnTo>
                <a:lnTo>
                  <a:pt x="2386" y="723"/>
                </a:lnTo>
                <a:lnTo>
                  <a:pt x="2315" y="755"/>
                </a:lnTo>
                <a:lnTo>
                  <a:pt x="2239" y="785"/>
                </a:lnTo>
                <a:lnTo>
                  <a:pt x="2153" y="812"/>
                </a:lnTo>
                <a:lnTo>
                  <a:pt x="2060" y="838"/>
                </a:lnTo>
                <a:lnTo>
                  <a:pt x="1957" y="860"/>
                </a:lnTo>
                <a:lnTo>
                  <a:pt x="1847" y="878"/>
                </a:lnTo>
                <a:lnTo>
                  <a:pt x="1727" y="893"/>
                </a:lnTo>
                <a:lnTo>
                  <a:pt x="1668" y="898"/>
                </a:lnTo>
                <a:lnTo>
                  <a:pt x="1604" y="903"/>
                </a:lnTo>
                <a:lnTo>
                  <a:pt x="1536" y="909"/>
                </a:lnTo>
                <a:lnTo>
                  <a:pt x="1467" y="914"/>
                </a:lnTo>
                <a:lnTo>
                  <a:pt x="1393" y="917"/>
                </a:lnTo>
                <a:lnTo>
                  <a:pt x="1317" y="922"/>
                </a:lnTo>
                <a:lnTo>
                  <a:pt x="1239" y="927"/>
                </a:lnTo>
                <a:lnTo>
                  <a:pt x="1160" y="932"/>
                </a:lnTo>
                <a:lnTo>
                  <a:pt x="1079" y="939"/>
                </a:lnTo>
                <a:lnTo>
                  <a:pt x="1000" y="946"/>
                </a:lnTo>
                <a:lnTo>
                  <a:pt x="919" y="954"/>
                </a:lnTo>
                <a:lnTo>
                  <a:pt x="839" y="963"/>
                </a:lnTo>
                <a:lnTo>
                  <a:pt x="760" y="974"/>
                </a:lnTo>
                <a:lnTo>
                  <a:pt x="684" y="986"/>
                </a:lnTo>
                <a:lnTo>
                  <a:pt x="608" y="1001"/>
                </a:lnTo>
                <a:lnTo>
                  <a:pt x="535" y="1017"/>
                </a:lnTo>
                <a:lnTo>
                  <a:pt x="466" y="1035"/>
                </a:lnTo>
                <a:lnTo>
                  <a:pt x="402" y="1057"/>
                </a:lnTo>
                <a:lnTo>
                  <a:pt x="339" y="1081"/>
                </a:lnTo>
                <a:lnTo>
                  <a:pt x="284" y="1106"/>
                </a:lnTo>
                <a:lnTo>
                  <a:pt x="231" y="1137"/>
                </a:lnTo>
                <a:lnTo>
                  <a:pt x="186" y="1169"/>
                </a:lnTo>
                <a:lnTo>
                  <a:pt x="145" y="1204"/>
                </a:lnTo>
                <a:lnTo>
                  <a:pt x="113" y="1245"/>
                </a:lnTo>
                <a:lnTo>
                  <a:pt x="88" y="1287"/>
                </a:lnTo>
                <a:lnTo>
                  <a:pt x="69" y="1334"/>
                </a:lnTo>
                <a:lnTo>
                  <a:pt x="59" y="1385"/>
                </a:lnTo>
                <a:lnTo>
                  <a:pt x="57" y="1383"/>
                </a:lnTo>
                <a:lnTo>
                  <a:pt x="54" y="1375"/>
                </a:lnTo>
                <a:lnTo>
                  <a:pt x="49" y="1361"/>
                </a:lnTo>
                <a:lnTo>
                  <a:pt x="44" y="1343"/>
                </a:lnTo>
                <a:lnTo>
                  <a:pt x="37" y="1321"/>
                </a:lnTo>
                <a:lnTo>
                  <a:pt x="29" y="1294"/>
                </a:lnTo>
                <a:lnTo>
                  <a:pt x="22" y="1265"/>
                </a:lnTo>
                <a:lnTo>
                  <a:pt x="15" y="1231"/>
                </a:lnTo>
                <a:lnTo>
                  <a:pt x="10" y="1194"/>
                </a:lnTo>
                <a:lnTo>
                  <a:pt x="5" y="1155"/>
                </a:lnTo>
                <a:lnTo>
                  <a:pt x="2" y="1113"/>
                </a:lnTo>
                <a:lnTo>
                  <a:pt x="0" y="1069"/>
                </a:lnTo>
                <a:lnTo>
                  <a:pt x="2" y="1023"/>
                </a:lnTo>
                <a:lnTo>
                  <a:pt x="7" y="976"/>
                </a:lnTo>
                <a:lnTo>
                  <a:pt x="15" y="929"/>
                </a:lnTo>
                <a:lnTo>
                  <a:pt x="27" y="880"/>
                </a:lnTo>
                <a:lnTo>
                  <a:pt x="42" y="831"/>
                </a:lnTo>
                <a:lnTo>
                  <a:pt x="62" y="782"/>
                </a:lnTo>
                <a:lnTo>
                  <a:pt x="88" y="733"/>
                </a:lnTo>
                <a:lnTo>
                  <a:pt x="118" y="684"/>
                </a:lnTo>
                <a:lnTo>
                  <a:pt x="155" y="637"/>
                </a:lnTo>
                <a:lnTo>
                  <a:pt x="198" y="591"/>
                </a:lnTo>
                <a:lnTo>
                  <a:pt x="246" y="547"/>
                </a:lnTo>
                <a:lnTo>
                  <a:pt x="304" y="503"/>
                </a:lnTo>
                <a:lnTo>
                  <a:pt x="368" y="464"/>
                </a:lnTo>
                <a:lnTo>
                  <a:pt x="439" y="425"/>
                </a:lnTo>
                <a:lnTo>
                  <a:pt x="520" y="392"/>
                </a:lnTo>
                <a:lnTo>
                  <a:pt x="608" y="359"/>
                </a:lnTo>
                <a:lnTo>
                  <a:pt x="706" y="332"/>
                </a:lnTo>
                <a:lnTo>
                  <a:pt x="826" y="304"/>
                </a:lnTo>
                <a:lnTo>
                  <a:pt x="944" y="280"/>
                </a:lnTo>
                <a:lnTo>
                  <a:pt x="1062" y="258"/>
                </a:lnTo>
                <a:lnTo>
                  <a:pt x="1179" y="241"/>
                </a:lnTo>
                <a:lnTo>
                  <a:pt x="1295" y="226"/>
                </a:lnTo>
                <a:lnTo>
                  <a:pt x="1408" y="212"/>
                </a:lnTo>
                <a:lnTo>
                  <a:pt x="1520" y="202"/>
                </a:lnTo>
                <a:lnTo>
                  <a:pt x="1629" y="192"/>
                </a:lnTo>
                <a:lnTo>
                  <a:pt x="1736" y="185"/>
                </a:lnTo>
                <a:lnTo>
                  <a:pt x="1839" y="179"/>
                </a:lnTo>
                <a:lnTo>
                  <a:pt x="1938" y="174"/>
                </a:lnTo>
                <a:lnTo>
                  <a:pt x="2033" y="169"/>
                </a:lnTo>
                <a:lnTo>
                  <a:pt x="2126" y="163"/>
                </a:lnTo>
                <a:lnTo>
                  <a:pt x="2212" y="158"/>
                </a:lnTo>
                <a:lnTo>
                  <a:pt x="2295" y="152"/>
                </a:lnTo>
                <a:lnTo>
                  <a:pt x="2371" y="145"/>
                </a:lnTo>
                <a:lnTo>
                  <a:pt x="2443" y="138"/>
                </a:lnTo>
                <a:lnTo>
                  <a:pt x="2507" y="130"/>
                </a:lnTo>
                <a:lnTo>
                  <a:pt x="2568" y="118"/>
                </a:lnTo>
                <a:lnTo>
                  <a:pt x="2621" y="106"/>
                </a:lnTo>
                <a:lnTo>
                  <a:pt x="2666" y="91"/>
                </a:lnTo>
                <a:lnTo>
                  <a:pt x="2703" y="72"/>
                </a:lnTo>
                <a:lnTo>
                  <a:pt x="2734" y="52"/>
                </a:lnTo>
                <a:lnTo>
                  <a:pt x="2757" y="27"/>
                </a:lnTo>
                <a:lnTo>
                  <a:pt x="2771" y="0"/>
                </a:lnTo>
                <a:close/>
              </a:path>
            </a:pathLst>
          </a:custGeom>
          <a:solidFill>
            <a:schemeClr val="accent3"/>
          </a:solidFill>
          <a:ln algn="ctr" cap="flat" cmpd="sng" w="25400">
            <a:noFill/>
            <a:prstDash val="solid"/>
          </a:ln>
          <a:effectLst/>
        </p:spPr>
        <p:txBody>
          <a:bodyPr anchor="ctr" anchorCtr="0" bIns="48205" compatLnSpc="1" forceAA="0" fromWordArt="0" horzOverflow="overflow" lIns="96412" numCol="1" rIns="96412" rot="0" rtlCol="0" spcCol="0" spcFirstLastPara="0" tIns="48205" vert="horz" vertOverflow="overflow" wrap="square">
            <a:prstTxWarp prst="textNoShape">
              <a:avLst/>
            </a:prstTxWarp>
            <a:noAutofit/>
          </a:bodyPr>
          <a:lstStyle/>
          <a:p>
            <a:pPr algn="ctr">
              <a:lnSpc>
                <a:spcPct val="120000"/>
              </a:lnSpc>
            </a:pPr>
            <a:endParaRPr altLang="en-US" kern="0" lang="zh-CN" sz="2001">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48" name="Freeform 2355"/>
          <p:cNvSpPr/>
          <p:nvPr/>
        </p:nvSpPr>
        <p:spPr bwMode="auto">
          <a:xfrm>
            <a:off x="5349935" y="3887773"/>
            <a:ext cx="2890680" cy="1438196"/>
          </a:xfrm>
          <a:custGeom>
            <a:gdLst>
              <a:gd fmla="*/ 3620 w 3642" name="T0"/>
              <a:gd fmla="*/ 8 h 1811" name="T1"/>
              <a:gd fmla="*/ 3630 w 3642" name="T2"/>
              <a:gd fmla="*/ 52 h 1811" name="T3"/>
              <a:gd fmla="*/ 3640 w 3642" name="T4"/>
              <a:gd fmla="*/ 127 h 1811" name="T5"/>
              <a:gd fmla="*/ 3640 w 3642" name="T6"/>
              <a:gd fmla="*/ 226 h 1811" name="T7"/>
              <a:gd fmla="*/ 3625 w 3642" name="T8"/>
              <a:gd fmla="*/ 343 h 1811" name="T9"/>
              <a:gd fmla="*/ 3586 w 3642" name="T10"/>
              <a:gd fmla="*/ 473 h 1811" name="T11"/>
              <a:gd fmla="*/ 3515 w 3642" name="T12"/>
              <a:gd fmla="*/ 608 h 1811" name="T13"/>
              <a:gd fmla="*/ 3402 w 3642" name="T14"/>
              <a:gd fmla="*/ 743 h 1811" name="T15"/>
              <a:gd fmla="*/ 3242 w 3642" name="T16"/>
              <a:gd fmla="*/ 870 h 1811" name="T17"/>
              <a:gd fmla="*/ 3025 w 3642" name="T18"/>
              <a:gd fmla="*/ 985 h 1811" name="T19"/>
              <a:gd fmla="*/ 2743 w 3642" name="T20"/>
              <a:gd fmla="*/ 1081 h 1811" name="T21"/>
              <a:gd fmla="*/ 2389 w 3642" name="T22"/>
              <a:gd fmla="*/ 1152 h 1811" name="T23"/>
              <a:gd fmla="*/ 2115 w 3642" name="T24"/>
              <a:gd fmla="*/ 1181 h 1811" name="T25"/>
              <a:gd fmla="*/ 1879 w 3642" name="T26"/>
              <a:gd fmla="*/ 1196 h 1811" name="T27"/>
              <a:gd fmla="*/ 1621 w 3642" name="T28"/>
              <a:gd fmla="*/ 1211 h 1811" name="T29"/>
              <a:gd fmla="*/ 1347 w 3642" name="T30"/>
              <a:gd fmla="*/ 1232 h 1811" name="T31"/>
              <a:gd fmla="*/ 1074 w 3642" name="T32"/>
              <a:gd fmla="*/ 1262 h 1811" name="T33"/>
              <a:gd fmla="*/ 812 w 3642" name="T34"/>
              <a:gd fmla="*/ 1304 h 1811" name="T35"/>
              <a:gd fmla="*/ 572 w 3642" name="T36"/>
              <a:gd fmla="*/ 1365 h 1811" name="T37"/>
              <a:gd fmla="*/ 366 w 3642" name="T38"/>
              <a:gd fmla="*/ 1448 h 1811" name="T39"/>
              <a:gd fmla="*/ 207 w 3642" name="T40"/>
              <a:gd fmla="*/ 1558 h 1811" name="T41"/>
              <a:gd fmla="*/ 104 w 3642" name="T42"/>
              <a:gd fmla="*/ 1698 h 1811" name="T43"/>
              <a:gd fmla="*/ 74 w 3642" name="T44"/>
              <a:gd fmla="*/ 1808 h 1811" name="T45"/>
              <a:gd fmla="*/ 60 w 3642" name="T46"/>
              <a:gd fmla="*/ 1771 h 1811" name="T47"/>
              <a:gd fmla="*/ 37 w 3642" name="T48"/>
              <a:gd fmla="*/ 1693 h 1811" name="T49"/>
              <a:gd fmla="*/ 15 w 3642" name="T50"/>
              <a:gd fmla="*/ 1583 h 1811" name="T51"/>
              <a:gd fmla="*/ 0 w 3642" name="T52"/>
              <a:gd fmla="*/ 1449 h 1811" name="T53"/>
              <a:gd fmla="*/ 5 w 3642" name="T54"/>
              <a:gd fmla="*/ 1297 h 1811" name="T55"/>
              <a:gd fmla="*/ 37 w 3642" name="T56"/>
              <a:gd fmla="*/ 1137 h 1811" name="T57"/>
              <a:gd fmla="*/ 104 w 3642" name="T58"/>
              <a:gd fmla="*/ 973 h 1811" name="T59"/>
              <a:gd fmla="*/ 217 w 3642" name="T60"/>
              <a:gd fmla="*/ 813 h 1811" name="T61"/>
              <a:gd fmla="*/ 386 w 3642" name="T62"/>
              <a:gd fmla="*/ 666 h 1811" name="T63"/>
              <a:gd fmla="*/ 618 w 3642" name="T64"/>
              <a:gd fmla="*/ 537 h 1811" name="T65"/>
              <a:gd fmla="*/ 922 w 3642" name="T66"/>
              <a:gd fmla="*/ 434 h 1811" name="T67"/>
              <a:gd fmla="*/ 1335 w 3642" name="T68"/>
              <a:gd fmla="*/ 348 h 1811" name="T69"/>
              <a:gd fmla="*/ 1742 w 3642" name="T70"/>
              <a:gd fmla="*/ 289 h 1811" name="T71"/>
              <a:gd fmla="*/ 2131 w 3642" name="T72"/>
              <a:gd fmla="*/ 252 h 1811" name="T73"/>
              <a:gd fmla="*/ 2492 w 3642" name="T74"/>
              <a:gd fmla="*/ 230 h 1811" name="T75"/>
              <a:gd fmla="*/ 2819 w 3642" name="T76"/>
              <a:gd fmla="*/ 211 h 1811" name="T77"/>
              <a:gd fmla="*/ 3101 w 3642" name="T78"/>
              <a:gd fmla="*/ 191 h 1811" name="T79"/>
              <a:gd fmla="*/ 3333 w 3642" name="T80"/>
              <a:gd fmla="*/ 159 h 1811" name="T81"/>
              <a:gd fmla="*/ 3502 w 3642" name="T82"/>
              <a:gd fmla="*/ 110 h 1811" name="T83"/>
              <a:gd fmla="*/ 3601 w 3642" name="T84"/>
              <a:gd fmla="*/ 32 h 181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11" w="3642">
                <a:moveTo>
                  <a:pt x="3618" y="0"/>
                </a:moveTo>
                <a:lnTo>
                  <a:pt x="3618" y="2"/>
                </a:lnTo>
                <a:lnTo>
                  <a:pt x="3620" y="8"/>
                </a:lnTo>
                <a:lnTo>
                  <a:pt x="3623" y="18"/>
                </a:lnTo>
                <a:lnTo>
                  <a:pt x="3627" y="34"/>
                </a:lnTo>
                <a:lnTo>
                  <a:pt x="3630" y="52"/>
                </a:lnTo>
                <a:lnTo>
                  <a:pt x="3633" y="74"/>
                </a:lnTo>
                <a:lnTo>
                  <a:pt x="3637" y="98"/>
                </a:lnTo>
                <a:lnTo>
                  <a:pt x="3640" y="127"/>
                </a:lnTo>
                <a:lnTo>
                  <a:pt x="3642" y="157"/>
                </a:lnTo>
                <a:lnTo>
                  <a:pt x="3642" y="191"/>
                </a:lnTo>
                <a:lnTo>
                  <a:pt x="3640" y="226"/>
                </a:lnTo>
                <a:lnTo>
                  <a:pt x="3638" y="263"/>
                </a:lnTo>
                <a:lnTo>
                  <a:pt x="3633" y="302"/>
                </a:lnTo>
                <a:lnTo>
                  <a:pt x="3625" y="343"/>
                </a:lnTo>
                <a:lnTo>
                  <a:pt x="3616" y="385"/>
                </a:lnTo>
                <a:lnTo>
                  <a:pt x="3603" y="429"/>
                </a:lnTo>
                <a:lnTo>
                  <a:pt x="3586" y="473"/>
                </a:lnTo>
                <a:lnTo>
                  <a:pt x="3566" y="517"/>
                </a:lnTo>
                <a:lnTo>
                  <a:pt x="3542" y="562"/>
                </a:lnTo>
                <a:lnTo>
                  <a:pt x="3515" y="608"/>
                </a:lnTo>
                <a:lnTo>
                  <a:pt x="3483" y="654"/>
                </a:lnTo>
                <a:lnTo>
                  <a:pt x="3446" y="698"/>
                </a:lnTo>
                <a:lnTo>
                  <a:pt x="3402" y="743"/>
                </a:lnTo>
                <a:lnTo>
                  <a:pt x="3355" y="785"/>
                </a:lnTo>
                <a:lnTo>
                  <a:pt x="3302" y="829"/>
                </a:lnTo>
                <a:lnTo>
                  <a:pt x="3242" y="870"/>
                </a:lnTo>
                <a:lnTo>
                  <a:pt x="3176" y="911"/>
                </a:lnTo>
                <a:lnTo>
                  <a:pt x="3105" y="949"/>
                </a:lnTo>
                <a:lnTo>
                  <a:pt x="3025" y="985"/>
                </a:lnTo>
                <a:lnTo>
                  <a:pt x="2939" y="1020"/>
                </a:lnTo>
                <a:lnTo>
                  <a:pt x="2845" y="1052"/>
                </a:lnTo>
                <a:lnTo>
                  <a:pt x="2743" y="1081"/>
                </a:lnTo>
                <a:lnTo>
                  <a:pt x="2634" y="1108"/>
                </a:lnTo>
                <a:lnTo>
                  <a:pt x="2515" y="1132"/>
                </a:lnTo>
                <a:lnTo>
                  <a:pt x="2389" y="1152"/>
                </a:lnTo>
                <a:lnTo>
                  <a:pt x="2252" y="1167"/>
                </a:lnTo>
                <a:lnTo>
                  <a:pt x="2186" y="1174"/>
                </a:lnTo>
                <a:lnTo>
                  <a:pt x="2115" y="1181"/>
                </a:lnTo>
                <a:lnTo>
                  <a:pt x="2039" y="1186"/>
                </a:lnTo>
                <a:lnTo>
                  <a:pt x="1962" y="1191"/>
                </a:lnTo>
                <a:lnTo>
                  <a:pt x="1879" y="1196"/>
                </a:lnTo>
                <a:lnTo>
                  <a:pt x="1795" y="1201"/>
                </a:lnTo>
                <a:lnTo>
                  <a:pt x="1708" y="1206"/>
                </a:lnTo>
                <a:lnTo>
                  <a:pt x="1621" y="1211"/>
                </a:lnTo>
                <a:lnTo>
                  <a:pt x="1529" y="1218"/>
                </a:lnTo>
                <a:lnTo>
                  <a:pt x="1438" y="1225"/>
                </a:lnTo>
                <a:lnTo>
                  <a:pt x="1347" y="1232"/>
                </a:lnTo>
                <a:lnTo>
                  <a:pt x="1256" y="1240"/>
                </a:lnTo>
                <a:lnTo>
                  <a:pt x="1165" y="1250"/>
                </a:lnTo>
                <a:lnTo>
                  <a:pt x="1074" y="1262"/>
                </a:lnTo>
                <a:lnTo>
                  <a:pt x="984" y="1274"/>
                </a:lnTo>
                <a:lnTo>
                  <a:pt x="896" y="1287"/>
                </a:lnTo>
                <a:lnTo>
                  <a:pt x="812" y="1304"/>
                </a:lnTo>
                <a:lnTo>
                  <a:pt x="729" y="1323"/>
                </a:lnTo>
                <a:lnTo>
                  <a:pt x="648" y="1343"/>
                </a:lnTo>
                <a:lnTo>
                  <a:pt x="572" y="1365"/>
                </a:lnTo>
                <a:lnTo>
                  <a:pt x="498" y="1390"/>
                </a:lnTo>
                <a:lnTo>
                  <a:pt x="430" y="1417"/>
                </a:lnTo>
                <a:lnTo>
                  <a:pt x="366" y="1448"/>
                </a:lnTo>
                <a:lnTo>
                  <a:pt x="307" y="1482"/>
                </a:lnTo>
                <a:lnTo>
                  <a:pt x="255" y="1517"/>
                </a:lnTo>
                <a:lnTo>
                  <a:pt x="207" y="1558"/>
                </a:lnTo>
                <a:lnTo>
                  <a:pt x="165" y="1600"/>
                </a:lnTo>
                <a:lnTo>
                  <a:pt x="131" y="1647"/>
                </a:lnTo>
                <a:lnTo>
                  <a:pt x="104" y="1698"/>
                </a:lnTo>
                <a:lnTo>
                  <a:pt x="86" y="1752"/>
                </a:lnTo>
                <a:lnTo>
                  <a:pt x="76" y="1811"/>
                </a:lnTo>
                <a:lnTo>
                  <a:pt x="74" y="1808"/>
                </a:lnTo>
                <a:lnTo>
                  <a:pt x="71" y="1799"/>
                </a:lnTo>
                <a:lnTo>
                  <a:pt x="66" y="1787"/>
                </a:lnTo>
                <a:lnTo>
                  <a:pt x="60" y="1771"/>
                </a:lnTo>
                <a:lnTo>
                  <a:pt x="54" y="1749"/>
                </a:lnTo>
                <a:lnTo>
                  <a:pt x="45" y="1722"/>
                </a:lnTo>
                <a:lnTo>
                  <a:pt x="37" y="1693"/>
                </a:lnTo>
                <a:lnTo>
                  <a:pt x="28" y="1659"/>
                </a:lnTo>
                <a:lnTo>
                  <a:pt x="22" y="1624"/>
                </a:lnTo>
                <a:lnTo>
                  <a:pt x="15" y="1583"/>
                </a:lnTo>
                <a:lnTo>
                  <a:pt x="8" y="1541"/>
                </a:lnTo>
                <a:lnTo>
                  <a:pt x="3" y="1497"/>
                </a:lnTo>
                <a:lnTo>
                  <a:pt x="0" y="1449"/>
                </a:lnTo>
                <a:lnTo>
                  <a:pt x="0" y="1400"/>
                </a:lnTo>
                <a:lnTo>
                  <a:pt x="1" y="1350"/>
                </a:lnTo>
                <a:lnTo>
                  <a:pt x="5" y="1297"/>
                </a:lnTo>
                <a:lnTo>
                  <a:pt x="11" y="1245"/>
                </a:lnTo>
                <a:lnTo>
                  <a:pt x="22" y="1191"/>
                </a:lnTo>
                <a:lnTo>
                  <a:pt x="37" y="1137"/>
                </a:lnTo>
                <a:lnTo>
                  <a:pt x="55" y="1083"/>
                </a:lnTo>
                <a:lnTo>
                  <a:pt x="77" y="1027"/>
                </a:lnTo>
                <a:lnTo>
                  <a:pt x="104" y="973"/>
                </a:lnTo>
                <a:lnTo>
                  <a:pt x="136" y="919"/>
                </a:lnTo>
                <a:lnTo>
                  <a:pt x="175" y="865"/>
                </a:lnTo>
                <a:lnTo>
                  <a:pt x="217" y="813"/>
                </a:lnTo>
                <a:lnTo>
                  <a:pt x="268" y="762"/>
                </a:lnTo>
                <a:lnTo>
                  <a:pt x="324" y="713"/>
                </a:lnTo>
                <a:lnTo>
                  <a:pt x="386" y="666"/>
                </a:lnTo>
                <a:lnTo>
                  <a:pt x="456" y="620"/>
                </a:lnTo>
                <a:lnTo>
                  <a:pt x="532" y="578"/>
                </a:lnTo>
                <a:lnTo>
                  <a:pt x="618" y="537"/>
                </a:lnTo>
                <a:lnTo>
                  <a:pt x="711" y="500"/>
                </a:lnTo>
                <a:lnTo>
                  <a:pt x="810" y="466"/>
                </a:lnTo>
                <a:lnTo>
                  <a:pt x="922" y="434"/>
                </a:lnTo>
                <a:lnTo>
                  <a:pt x="1060" y="402"/>
                </a:lnTo>
                <a:lnTo>
                  <a:pt x="1198" y="373"/>
                </a:lnTo>
                <a:lnTo>
                  <a:pt x="1335" y="348"/>
                </a:lnTo>
                <a:lnTo>
                  <a:pt x="1472" y="324"/>
                </a:lnTo>
                <a:lnTo>
                  <a:pt x="1609" y="306"/>
                </a:lnTo>
                <a:lnTo>
                  <a:pt x="1742" y="289"/>
                </a:lnTo>
                <a:lnTo>
                  <a:pt x="1874" y="275"/>
                </a:lnTo>
                <a:lnTo>
                  <a:pt x="2004" y="263"/>
                </a:lnTo>
                <a:lnTo>
                  <a:pt x="2131" y="252"/>
                </a:lnTo>
                <a:lnTo>
                  <a:pt x="2254" y="243"/>
                </a:lnTo>
                <a:lnTo>
                  <a:pt x="2375" y="236"/>
                </a:lnTo>
                <a:lnTo>
                  <a:pt x="2492" y="230"/>
                </a:lnTo>
                <a:lnTo>
                  <a:pt x="2605" y="223"/>
                </a:lnTo>
                <a:lnTo>
                  <a:pt x="2715" y="218"/>
                </a:lnTo>
                <a:lnTo>
                  <a:pt x="2819" y="211"/>
                </a:lnTo>
                <a:lnTo>
                  <a:pt x="2919" y="204"/>
                </a:lnTo>
                <a:lnTo>
                  <a:pt x="3014" y="198"/>
                </a:lnTo>
                <a:lnTo>
                  <a:pt x="3101" y="191"/>
                </a:lnTo>
                <a:lnTo>
                  <a:pt x="3186" y="182"/>
                </a:lnTo>
                <a:lnTo>
                  <a:pt x="3262" y="172"/>
                </a:lnTo>
                <a:lnTo>
                  <a:pt x="3333" y="159"/>
                </a:lnTo>
                <a:lnTo>
                  <a:pt x="3397" y="145"/>
                </a:lnTo>
                <a:lnTo>
                  <a:pt x="3453" y="128"/>
                </a:lnTo>
                <a:lnTo>
                  <a:pt x="3502" y="110"/>
                </a:lnTo>
                <a:lnTo>
                  <a:pt x="3544" y="88"/>
                </a:lnTo>
                <a:lnTo>
                  <a:pt x="3576" y="61"/>
                </a:lnTo>
                <a:lnTo>
                  <a:pt x="3601" y="32"/>
                </a:lnTo>
                <a:lnTo>
                  <a:pt x="3618" y="0"/>
                </a:lnTo>
                <a:close/>
              </a:path>
            </a:pathLst>
          </a:custGeom>
          <a:solidFill>
            <a:schemeClr val="accent2"/>
          </a:solidFill>
          <a:ln algn="ctr" cap="flat" cmpd="sng" w="25400">
            <a:noFill/>
            <a:prstDash val="solid"/>
          </a:ln>
          <a:effectLst/>
        </p:spPr>
        <p:txBody>
          <a:bodyPr anchor="ctr" anchorCtr="0" bIns="48205" compatLnSpc="1" forceAA="0" fromWordArt="0" horzOverflow="overflow" lIns="96412" numCol="1" rIns="96412" rot="0" rtlCol="0" spcCol="0" spcFirstLastPara="0" tIns="48205" vert="horz" vertOverflow="overflow" wrap="square">
            <a:prstTxWarp prst="textNoShape">
              <a:avLst/>
            </a:prstTxWarp>
            <a:noAutofit/>
          </a:bodyPr>
          <a:lstStyle/>
          <a:p>
            <a:pPr algn="ctr">
              <a:lnSpc>
                <a:spcPct val="120000"/>
              </a:lnSpc>
            </a:pPr>
            <a:endParaRPr altLang="en-US" kern="0" lang="zh-CN" sz="2001">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49" name="Freeform 2356"/>
          <p:cNvSpPr/>
          <p:nvPr/>
        </p:nvSpPr>
        <p:spPr bwMode="auto">
          <a:xfrm>
            <a:off x="4932445" y="2451165"/>
            <a:ext cx="3706610" cy="1844574"/>
          </a:xfrm>
          <a:custGeom>
            <a:gdLst>
              <a:gd fmla="*/ 4642 w 4670" name="T0"/>
              <a:gd fmla="*/ 10 h 2325" name="T1"/>
              <a:gd fmla="*/ 4652 w 4670" name="T2"/>
              <a:gd fmla="*/ 54 h 2325" name="T3"/>
              <a:gd fmla="*/ 4664 w 4670" name="T4"/>
              <a:gd fmla="*/ 128 h 2325" name="T5"/>
              <a:gd fmla="*/ 4670 w 4670" name="T6"/>
              <a:gd fmla="*/ 230 h 2325" name="T7"/>
              <a:gd fmla="*/ 4664 w 4670" name="T8"/>
              <a:gd fmla="*/ 353 h 2325" name="T9"/>
              <a:gd fmla="*/ 4638 w 4670" name="T10"/>
              <a:gd fmla="*/ 492 h 2325" name="T11"/>
              <a:gd fmla="*/ 4586 w 4670" name="T12"/>
              <a:gd fmla="*/ 640 h 2325" name="T13"/>
              <a:gd fmla="*/ 4501 w 4670" name="T14"/>
              <a:gd fmla="*/ 792 h 2325" name="T15"/>
              <a:gd fmla="*/ 4375 w 4670" name="T16"/>
              <a:gd fmla="*/ 945 h 2325" name="T17"/>
              <a:gd fmla="*/ 4201 w 4670" name="T18"/>
              <a:gd fmla="*/ 1090 h 2325" name="T19"/>
              <a:gd fmla="*/ 3973 w 4670" name="T20"/>
              <a:gd fmla="*/ 1223 h 2325" name="T21"/>
              <a:gd fmla="*/ 3683 w 4670" name="T22"/>
              <a:gd fmla="*/ 1340 h 2325" name="T23"/>
              <a:gd fmla="*/ 3325 w 4670" name="T24"/>
              <a:gd fmla="*/ 1434 h 2325" name="T25"/>
              <a:gd fmla="*/ 2891 w 4670" name="T26"/>
              <a:gd fmla="*/ 1500 h 2325" name="T27"/>
              <a:gd fmla="*/ 2651 w 4670" name="T28"/>
              <a:gd fmla="*/ 1521 h 2325" name="T29"/>
              <a:gd fmla="*/ 2377 w 4670" name="T30"/>
              <a:gd fmla="*/ 1538 h 2325" name="T31"/>
              <a:gd fmla="*/ 2082 w 4670" name="T32"/>
              <a:gd fmla="*/ 1556 h 2325" name="T33"/>
              <a:gd fmla="*/ 1773 w 4670" name="T34"/>
              <a:gd fmla="*/ 1578 h 2325" name="T35"/>
              <a:gd fmla="*/ 1461 w 4670" name="T36"/>
              <a:gd fmla="*/ 1610 h 2325" name="T37"/>
              <a:gd fmla="*/ 1157 w 4670" name="T38"/>
              <a:gd fmla="*/ 1654 h 2325" name="T39"/>
              <a:gd fmla="*/ 873 w 4670" name="T40"/>
              <a:gd fmla="*/ 1713 h 2325" name="T41"/>
              <a:gd fmla="*/ 616 w 4670" name="T42"/>
              <a:gd fmla="*/ 1794 h 2325" name="T43"/>
              <a:gd fmla="*/ 400 w 4670" name="T44"/>
              <a:gd fmla="*/ 1899 h 2325" name="T45"/>
              <a:gd fmla="*/ 235 w 4670" name="T46"/>
              <a:gd fmla="*/ 2031 h 2325" name="T47"/>
              <a:gd fmla="*/ 128 w 4670" name="T48"/>
              <a:gd fmla="*/ 2196 h 2325" name="T49"/>
              <a:gd fmla="*/ 96 w 4670" name="T50"/>
              <a:gd fmla="*/ 2323 h 2325" name="T51"/>
              <a:gd fmla="*/ 81 w 4670" name="T52"/>
              <a:gd fmla="*/ 2283 h 2325" name="T53"/>
              <a:gd fmla="*/ 56 w 4670" name="T54"/>
              <a:gd fmla="*/ 2203 h 2325" name="T55"/>
              <a:gd fmla="*/ 29 w 4670" name="T56"/>
              <a:gd fmla="*/ 2087 h 2325" name="T57"/>
              <a:gd fmla="*/ 7 w 4670" name="T58"/>
              <a:gd fmla="*/ 1943 h 2325" name="T59"/>
              <a:gd fmla="*/ 0 w 4670" name="T60"/>
              <a:gd fmla="*/ 1779 h 2325" name="T61"/>
              <a:gd fmla="*/ 15 w 4670" name="T62"/>
              <a:gd fmla="*/ 1600 h 2325" name="T63"/>
              <a:gd fmla="*/ 62 w 4670" name="T64"/>
              <a:gd fmla="*/ 1413 h 2325" name="T65"/>
              <a:gd fmla="*/ 149 w 4670" name="T66"/>
              <a:gd fmla="*/ 1225 h 2325" name="T67"/>
              <a:gd fmla="*/ 284 w 4670" name="T68"/>
              <a:gd fmla="*/ 1041 h 2325" name="T69"/>
              <a:gd fmla="*/ 473 w 4670" name="T70"/>
              <a:gd fmla="*/ 872 h 2325" name="T71"/>
              <a:gd fmla="*/ 728 w 4670" name="T72"/>
              <a:gd fmla="*/ 720 h 2325" name="T73"/>
              <a:gd fmla="*/ 1055 w 4670" name="T74"/>
              <a:gd fmla="*/ 595 h 2325" name="T75"/>
              <a:gd fmla="*/ 1493 w 4670" name="T76"/>
              <a:gd fmla="*/ 488 h 2325" name="T77"/>
              <a:gd fmla="*/ 1955 w 4670" name="T78"/>
              <a:gd fmla="*/ 409 h 2325" name="T79"/>
              <a:gd fmla="*/ 2404 w 4670" name="T80"/>
              <a:gd fmla="*/ 355 h 2325" name="T81"/>
              <a:gd fmla="*/ 2833 w 4670" name="T82"/>
              <a:gd fmla="*/ 318 h 2325" name="T83"/>
              <a:gd fmla="*/ 3233 w 4670" name="T84"/>
              <a:gd fmla="*/ 294 h 2325" name="T85"/>
              <a:gd fmla="*/ 3600 w 4670" name="T86"/>
              <a:gd fmla="*/ 274 h 2325" name="T87"/>
              <a:gd fmla="*/ 3922 w 4670" name="T88"/>
              <a:gd fmla="*/ 252 h 2325" name="T89"/>
              <a:gd fmla="*/ 4196 w 4670" name="T90"/>
              <a:gd fmla="*/ 220 h 2325" name="T91"/>
              <a:gd fmla="*/ 4412 w 4670" name="T92"/>
              <a:gd fmla="*/ 172 h 2325" name="T93"/>
              <a:gd fmla="*/ 4562 w 4670" name="T94"/>
              <a:gd fmla="*/ 101 h 2325" name="T95"/>
              <a:gd fmla="*/ 4640 w 4670" name="T96"/>
              <a:gd fmla="*/ 0 h 232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325" w="4670">
                <a:moveTo>
                  <a:pt x="4640" y="0"/>
                </a:moveTo>
                <a:lnTo>
                  <a:pt x="4640" y="3"/>
                </a:lnTo>
                <a:lnTo>
                  <a:pt x="4642" y="10"/>
                </a:lnTo>
                <a:lnTo>
                  <a:pt x="4645" y="20"/>
                </a:lnTo>
                <a:lnTo>
                  <a:pt x="4648" y="36"/>
                </a:lnTo>
                <a:lnTo>
                  <a:pt x="4652" y="54"/>
                </a:lnTo>
                <a:lnTo>
                  <a:pt x="4657" y="74"/>
                </a:lnTo>
                <a:lnTo>
                  <a:pt x="4660" y="100"/>
                </a:lnTo>
                <a:lnTo>
                  <a:pt x="4664" y="128"/>
                </a:lnTo>
                <a:lnTo>
                  <a:pt x="4667" y="161"/>
                </a:lnTo>
                <a:lnTo>
                  <a:pt x="4669" y="194"/>
                </a:lnTo>
                <a:lnTo>
                  <a:pt x="4670" y="230"/>
                </a:lnTo>
                <a:lnTo>
                  <a:pt x="4670" y="269"/>
                </a:lnTo>
                <a:lnTo>
                  <a:pt x="4669" y="311"/>
                </a:lnTo>
                <a:lnTo>
                  <a:pt x="4664" y="353"/>
                </a:lnTo>
                <a:lnTo>
                  <a:pt x="4658" y="399"/>
                </a:lnTo>
                <a:lnTo>
                  <a:pt x="4650" y="444"/>
                </a:lnTo>
                <a:lnTo>
                  <a:pt x="4638" y="492"/>
                </a:lnTo>
                <a:lnTo>
                  <a:pt x="4625" y="541"/>
                </a:lnTo>
                <a:lnTo>
                  <a:pt x="4608" y="590"/>
                </a:lnTo>
                <a:lnTo>
                  <a:pt x="4586" y="640"/>
                </a:lnTo>
                <a:lnTo>
                  <a:pt x="4562" y="691"/>
                </a:lnTo>
                <a:lnTo>
                  <a:pt x="4534" y="742"/>
                </a:lnTo>
                <a:lnTo>
                  <a:pt x="4501" y="792"/>
                </a:lnTo>
                <a:lnTo>
                  <a:pt x="4464" y="843"/>
                </a:lnTo>
                <a:lnTo>
                  <a:pt x="4422" y="894"/>
                </a:lnTo>
                <a:lnTo>
                  <a:pt x="4375" y="945"/>
                </a:lnTo>
                <a:lnTo>
                  <a:pt x="4322" y="994"/>
                </a:lnTo>
                <a:lnTo>
                  <a:pt x="4265" y="1043"/>
                </a:lnTo>
                <a:lnTo>
                  <a:pt x="4201" y="1090"/>
                </a:lnTo>
                <a:lnTo>
                  <a:pt x="4132" y="1135"/>
                </a:lnTo>
                <a:lnTo>
                  <a:pt x="4056" y="1181"/>
                </a:lnTo>
                <a:lnTo>
                  <a:pt x="3973" y="1223"/>
                </a:lnTo>
                <a:lnTo>
                  <a:pt x="3883" y="1264"/>
                </a:lnTo>
                <a:lnTo>
                  <a:pt x="3787" y="1304"/>
                </a:lnTo>
                <a:lnTo>
                  <a:pt x="3683" y="1340"/>
                </a:lnTo>
                <a:lnTo>
                  <a:pt x="3571" y="1374"/>
                </a:lnTo>
                <a:lnTo>
                  <a:pt x="3451" y="1406"/>
                </a:lnTo>
                <a:lnTo>
                  <a:pt x="3325" y="1434"/>
                </a:lnTo>
                <a:lnTo>
                  <a:pt x="3188" y="1460"/>
                </a:lnTo>
                <a:lnTo>
                  <a:pt x="3044" y="1482"/>
                </a:lnTo>
                <a:lnTo>
                  <a:pt x="2891" y="1500"/>
                </a:lnTo>
                <a:lnTo>
                  <a:pt x="2815" y="1507"/>
                </a:lnTo>
                <a:lnTo>
                  <a:pt x="2735" y="1514"/>
                </a:lnTo>
                <a:lnTo>
                  <a:pt x="2651" y="1521"/>
                </a:lnTo>
                <a:lnTo>
                  <a:pt x="2563" y="1526"/>
                </a:lnTo>
                <a:lnTo>
                  <a:pt x="2472" y="1531"/>
                </a:lnTo>
                <a:lnTo>
                  <a:pt x="2377" y="1538"/>
                </a:lnTo>
                <a:lnTo>
                  <a:pt x="2281" y="1543"/>
                </a:lnTo>
                <a:lnTo>
                  <a:pt x="2183" y="1549"/>
                </a:lnTo>
                <a:lnTo>
                  <a:pt x="2082" y="1556"/>
                </a:lnTo>
                <a:lnTo>
                  <a:pt x="1979" y="1563"/>
                </a:lnTo>
                <a:lnTo>
                  <a:pt x="1876" y="1570"/>
                </a:lnTo>
                <a:lnTo>
                  <a:pt x="1773" y="1578"/>
                </a:lnTo>
                <a:lnTo>
                  <a:pt x="1668" y="1588"/>
                </a:lnTo>
                <a:lnTo>
                  <a:pt x="1563" y="1598"/>
                </a:lnTo>
                <a:lnTo>
                  <a:pt x="1461" y="1610"/>
                </a:lnTo>
                <a:lnTo>
                  <a:pt x="1358" y="1622"/>
                </a:lnTo>
                <a:lnTo>
                  <a:pt x="1256" y="1637"/>
                </a:lnTo>
                <a:lnTo>
                  <a:pt x="1157" y="1654"/>
                </a:lnTo>
                <a:lnTo>
                  <a:pt x="1060" y="1671"/>
                </a:lnTo>
                <a:lnTo>
                  <a:pt x="964" y="1691"/>
                </a:lnTo>
                <a:lnTo>
                  <a:pt x="873" y="1713"/>
                </a:lnTo>
                <a:lnTo>
                  <a:pt x="783" y="1739"/>
                </a:lnTo>
                <a:lnTo>
                  <a:pt x="697" y="1766"/>
                </a:lnTo>
                <a:lnTo>
                  <a:pt x="616" y="1794"/>
                </a:lnTo>
                <a:lnTo>
                  <a:pt x="540" y="1826"/>
                </a:lnTo>
                <a:lnTo>
                  <a:pt x="468" y="1860"/>
                </a:lnTo>
                <a:lnTo>
                  <a:pt x="400" y="1899"/>
                </a:lnTo>
                <a:lnTo>
                  <a:pt x="339" y="1940"/>
                </a:lnTo>
                <a:lnTo>
                  <a:pt x="284" y="1984"/>
                </a:lnTo>
                <a:lnTo>
                  <a:pt x="235" y="2031"/>
                </a:lnTo>
                <a:lnTo>
                  <a:pt x="192" y="2083"/>
                </a:lnTo>
                <a:lnTo>
                  <a:pt x="157" y="2137"/>
                </a:lnTo>
                <a:lnTo>
                  <a:pt x="128" y="2196"/>
                </a:lnTo>
                <a:lnTo>
                  <a:pt x="108" y="2259"/>
                </a:lnTo>
                <a:lnTo>
                  <a:pt x="96" y="2325"/>
                </a:lnTo>
                <a:lnTo>
                  <a:pt x="96" y="2323"/>
                </a:lnTo>
                <a:lnTo>
                  <a:pt x="93" y="2315"/>
                </a:lnTo>
                <a:lnTo>
                  <a:pt x="88" y="2301"/>
                </a:lnTo>
                <a:lnTo>
                  <a:pt x="81" y="2283"/>
                </a:lnTo>
                <a:lnTo>
                  <a:pt x="73" y="2261"/>
                </a:lnTo>
                <a:lnTo>
                  <a:pt x="64" y="2234"/>
                </a:lnTo>
                <a:lnTo>
                  <a:pt x="56" y="2203"/>
                </a:lnTo>
                <a:lnTo>
                  <a:pt x="47" y="2168"/>
                </a:lnTo>
                <a:lnTo>
                  <a:pt x="37" y="2129"/>
                </a:lnTo>
                <a:lnTo>
                  <a:pt x="29" y="2087"/>
                </a:lnTo>
                <a:lnTo>
                  <a:pt x="20" y="2043"/>
                </a:lnTo>
                <a:lnTo>
                  <a:pt x="13" y="1994"/>
                </a:lnTo>
                <a:lnTo>
                  <a:pt x="7" y="1943"/>
                </a:lnTo>
                <a:lnTo>
                  <a:pt x="3" y="1891"/>
                </a:lnTo>
                <a:lnTo>
                  <a:pt x="0" y="1835"/>
                </a:lnTo>
                <a:lnTo>
                  <a:pt x="0" y="1779"/>
                </a:lnTo>
                <a:lnTo>
                  <a:pt x="2" y="1720"/>
                </a:lnTo>
                <a:lnTo>
                  <a:pt x="8" y="1661"/>
                </a:lnTo>
                <a:lnTo>
                  <a:pt x="15" y="1600"/>
                </a:lnTo>
                <a:lnTo>
                  <a:pt x="27" y="1538"/>
                </a:lnTo>
                <a:lnTo>
                  <a:pt x="44" y="1475"/>
                </a:lnTo>
                <a:lnTo>
                  <a:pt x="62" y="1413"/>
                </a:lnTo>
                <a:lnTo>
                  <a:pt x="88" y="1350"/>
                </a:lnTo>
                <a:lnTo>
                  <a:pt x="116" y="1286"/>
                </a:lnTo>
                <a:lnTo>
                  <a:pt x="149" y="1225"/>
                </a:lnTo>
                <a:lnTo>
                  <a:pt x="189" y="1162"/>
                </a:lnTo>
                <a:lnTo>
                  <a:pt x="233" y="1102"/>
                </a:lnTo>
                <a:lnTo>
                  <a:pt x="284" y="1041"/>
                </a:lnTo>
                <a:lnTo>
                  <a:pt x="339" y="983"/>
                </a:lnTo>
                <a:lnTo>
                  <a:pt x="404" y="926"/>
                </a:lnTo>
                <a:lnTo>
                  <a:pt x="473" y="872"/>
                </a:lnTo>
                <a:lnTo>
                  <a:pt x="550" y="818"/>
                </a:lnTo>
                <a:lnTo>
                  <a:pt x="635" y="767"/>
                </a:lnTo>
                <a:lnTo>
                  <a:pt x="728" y="720"/>
                </a:lnTo>
                <a:lnTo>
                  <a:pt x="829" y="674"/>
                </a:lnTo>
                <a:lnTo>
                  <a:pt x="937" y="634"/>
                </a:lnTo>
                <a:lnTo>
                  <a:pt x="1055" y="595"/>
                </a:lnTo>
                <a:lnTo>
                  <a:pt x="1182" y="559"/>
                </a:lnTo>
                <a:lnTo>
                  <a:pt x="1337" y="522"/>
                </a:lnTo>
                <a:lnTo>
                  <a:pt x="1493" y="488"/>
                </a:lnTo>
                <a:lnTo>
                  <a:pt x="1648" y="458"/>
                </a:lnTo>
                <a:lnTo>
                  <a:pt x="1802" y="433"/>
                </a:lnTo>
                <a:lnTo>
                  <a:pt x="1955" y="409"/>
                </a:lnTo>
                <a:lnTo>
                  <a:pt x="2106" y="389"/>
                </a:lnTo>
                <a:lnTo>
                  <a:pt x="2256" y="370"/>
                </a:lnTo>
                <a:lnTo>
                  <a:pt x="2404" y="355"/>
                </a:lnTo>
                <a:lnTo>
                  <a:pt x="2550" y="340"/>
                </a:lnTo>
                <a:lnTo>
                  <a:pt x="2693" y="328"/>
                </a:lnTo>
                <a:lnTo>
                  <a:pt x="2833" y="318"/>
                </a:lnTo>
                <a:lnTo>
                  <a:pt x="2970" y="309"/>
                </a:lnTo>
                <a:lnTo>
                  <a:pt x="3103" y="301"/>
                </a:lnTo>
                <a:lnTo>
                  <a:pt x="3233" y="294"/>
                </a:lnTo>
                <a:lnTo>
                  <a:pt x="3360" y="287"/>
                </a:lnTo>
                <a:lnTo>
                  <a:pt x="3482" y="281"/>
                </a:lnTo>
                <a:lnTo>
                  <a:pt x="3600" y="274"/>
                </a:lnTo>
                <a:lnTo>
                  <a:pt x="3713" y="267"/>
                </a:lnTo>
                <a:lnTo>
                  <a:pt x="3821" y="259"/>
                </a:lnTo>
                <a:lnTo>
                  <a:pt x="3922" y="252"/>
                </a:lnTo>
                <a:lnTo>
                  <a:pt x="4020" y="242"/>
                </a:lnTo>
                <a:lnTo>
                  <a:pt x="4111" y="232"/>
                </a:lnTo>
                <a:lnTo>
                  <a:pt x="4196" y="220"/>
                </a:lnTo>
                <a:lnTo>
                  <a:pt x="4274" y="206"/>
                </a:lnTo>
                <a:lnTo>
                  <a:pt x="4346" y="189"/>
                </a:lnTo>
                <a:lnTo>
                  <a:pt x="4412" y="172"/>
                </a:lnTo>
                <a:lnTo>
                  <a:pt x="4469" y="152"/>
                </a:lnTo>
                <a:lnTo>
                  <a:pt x="4518" y="128"/>
                </a:lnTo>
                <a:lnTo>
                  <a:pt x="4562" y="101"/>
                </a:lnTo>
                <a:lnTo>
                  <a:pt x="4596" y="71"/>
                </a:lnTo>
                <a:lnTo>
                  <a:pt x="4621" y="37"/>
                </a:lnTo>
                <a:lnTo>
                  <a:pt x="4640" y="0"/>
                </a:lnTo>
                <a:close/>
              </a:path>
            </a:pathLst>
          </a:custGeom>
          <a:solidFill>
            <a:schemeClr val="accent1"/>
          </a:solidFill>
          <a:ln algn="ctr" cap="flat" cmpd="sng" w="25400">
            <a:noFill/>
            <a:prstDash val="solid"/>
          </a:ln>
          <a:effectLst/>
        </p:spPr>
        <p:txBody>
          <a:bodyPr anchor="ctr" anchorCtr="0" bIns="48205" compatLnSpc="1" forceAA="0" fromWordArt="0" horzOverflow="overflow" lIns="96412" numCol="1" rIns="96412" rot="0" rtlCol="0" spcCol="0" spcFirstLastPara="0" tIns="48205" vert="horz" vertOverflow="overflow" wrap="square">
            <a:prstTxWarp prst="textNoShape">
              <a:avLst/>
            </a:prstTxWarp>
            <a:noAutofit/>
          </a:bodyPr>
          <a:lstStyle/>
          <a:p>
            <a:pPr algn="ctr">
              <a:lnSpc>
                <a:spcPct val="120000"/>
              </a:lnSpc>
            </a:pPr>
            <a:endParaRPr altLang="en-US" kern="0" lang="zh-CN" sz="2001">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 name="组合 1"/>
          <p:cNvGrpSpPr/>
          <p:nvPr/>
        </p:nvGrpSpPr>
        <p:grpSpPr>
          <a:xfrm>
            <a:off x="7311977" y="2875004"/>
            <a:ext cx="687351" cy="2784322"/>
            <a:chOff x="7312026" y="2874963"/>
            <a:chExt cx="687388" cy="2784475"/>
          </a:xfrm>
          <a:solidFill>
            <a:schemeClr val="bg1"/>
          </a:solidFill>
        </p:grpSpPr>
        <p:sp>
          <p:nvSpPr>
            <p:cNvPr id="4150" name="Freeform 2357"/>
            <p:cNvSpPr/>
            <p:nvPr/>
          </p:nvSpPr>
          <p:spPr bwMode="auto">
            <a:xfrm>
              <a:off x="7312026" y="5386388"/>
              <a:ext cx="206375" cy="273050"/>
            </a:xfrm>
            <a:custGeom>
              <a:gdLst>
                <a:gd fmla="*/ 132 w 262" name="T0"/>
                <a:gd fmla="*/ 0 h 344" name="T1"/>
                <a:gd fmla="*/ 149 w 262" name="T2"/>
                <a:gd fmla="*/ 1 h 344" name="T3"/>
                <a:gd fmla="*/ 96 w 262" name="T4"/>
                <a:gd fmla="*/ 54 h 344" name="T5"/>
                <a:gd fmla="*/ 120 w 262" name="T6"/>
                <a:gd fmla="*/ 138 h 344" name="T7"/>
                <a:gd fmla="*/ 204 w 262" name="T8"/>
                <a:gd fmla="*/ 162 h 344" name="T9"/>
                <a:gd fmla="*/ 260 w 262" name="T10"/>
                <a:gd fmla="*/ 106 h 344" name="T11"/>
                <a:gd fmla="*/ 262 w 262" name="T12"/>
                <a:gd fmla="*/ 118 h 344" name="T13"/>
                <a:gd fmla="*/ 262 w 262" name="T14"/>
                <a:gd fmla="*/ 131 h 344" name="T15"/>
                <a:gd fmla="*/ 258 w 262" name="T16"/>
                <a:gd fmla="*/ 162 h 344" name="T17"/>
                <a:gd fmla="*/ 248 w 262" name="T18"/>
                <a:gd fmla="*/ 190 h 344" name="T19"/>
                <a:gd fmla="*/ 231 w 262" name="T20"/>
                <a:gd fmla="*/ 216 h 344" name="T21"/>
                <a:gd fmla="*/ 209 w 262" name="T22"/>
                <a:gd fmla="*/ 236 h 344" name="T23"/>
                <a:gd fmla="*/ 184 w 262" name="T24"/>
                <a:gd fmla="*/ 251 h 344" name="T25"/>
                <a:gd fmla="*/ 154 w 262" name="T26"/>
                <a:gd fmla="*/ 260 h 344" name="T27"/>
                <a:gd fmla="*/ 154 w 262" name="T28"/>
                <a:gd fmla="*/ 344 h 344" name="T29"/>
                <a:gd fmla="*/ 46 w 262" name="T30"/>
                <a:gd fmla="*/ 344 h 344" name="T31"/>
                <a:gd fmla="*/ 46 w 262" name="T32"/>
                <a:gd fmla="*/ 231 h 344" name="T33"/>
                <a:gd fmla="*/ 27 w 262" name="T34"/>
                <a:gd fmla="*/ 211 h 344" name="T35"/>
                <a:gd fmla="*/ 14 w 262" name="T36"/>
                <a:gd fmla="*/ 187 h 344" name="T37"/>
                <a:gd fmla="*/ 3 w 262" name="T38"/>
                <a:gd fmla="*/ 160 h 344" name="T39"/>
                <a:gd fmla="*/ 0 w 262" name="T40"/>
                <a:gd fmla="*/ 131 h 344" name="T41"/>
                <a:gd fmla="*/ 5 w 262" name="T42"/>
                <a:gd fmla="*/ 96 h 344" name="T43"/>
                <a:gd fmla="*/ 19 w 262" name="T44"/>
                <a:gd fmla="*/ 65 h 344" name="T45"/>
                <a:gd fmla="*/ 39 w 262" name="T46"/>
                <a:gd fmla="*/ 38 h 344" name="T47"/>
                <a:gd fmla="*/ 66 w 262" name="T48"/>
                <a:gd fmla="*/ 18 h 344" name="T49"/>
                <a:gd fmla="*/ 96 w 262" name="T50"/>
                <a:gd fmla="*/ 5 h 344" name="T51"/>
                <a:gd fmla="*/ 132 w 262" name="T52"/>
                <a:gd fmla="*/ 0 h 3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44" w="262">
                  <a:moveTo>
                    <a:pt x="132" y="0"/>
                  </a:moveTo>
                  <a:lnTo>
                    <a:pt x="149" y="1"/>
                  </a:lnTo>
                  <a:lnTo>
                    <a:pt x="96" y="54"/>
                  </a:lnTo>
                  <a:lnTo>
                    <a:pt x="120" y="138"/>
                  </a:lnTo>
                  <a:lnTo>
                    <a:pt x="204" y="162"/>
                  </a:lnTo>
                  <a:lnTo>
                    <a:pt x="260" y="106"/>
                  </a:lnTo>
                  <a:lnTo>
                    <a:pt x="262" y="118"/>
                  </a:lnTo>
                  <a:lnTo>
                    <a:pt x="262" y="131"/>
                  </a:lnTo>
                  <a:lnTo>
                    <a:pt x="258" y="162"/>
                  </a:lnTo>
                  <a:lnTo>
                    <a:pt x="248" y="190"/>
                  </a:lnTo>
                  <a:lnTo>
                    <a:pt x="231" y="216"/>
                  </a:lnTo>
                  <a:lnTo>
                    <a:pt x="209" y="236"/>
                  </a:lnTo>
                  <a:lnTo>
                    <a:pt x="184" y="251"/>
                  </a:lnTo>
                  <a:lnTo>
                    <a:pt x="154" y="260"/>
                  </a:lnTo>
                  <a:lnTo>
                    <a:pt x="154" y="344"/>
                  </a:lnTo>
                  <a:lnTo>
                    <a:pt x="46" y="344"/>
                  </a:lnTo>
                  <a:lnTo>
                    <a:pt x="46" y="231"/>
                  </a:lnTo>
                  <a:lnTo>
                    <a:pt x="27" y="211"/>
                  </a:lnTo>
                  <a:lnTo>
                    <a:pt x="14" y="187"/>
                  </a:lnTo>
                  <a:lnTo>
                    <a:pt x="3" y="160"/>
                  </a:lnTo>
                  <a:lnTo>
                    <a:pt x="0" y="131"/>
                  </a:lnTo>
                  <a:lnTo>
                    <a:pt x="5" y="96"/>
                  </a:lnTo>
                  <a:lnTo>
                    <a:pt x="19" y="65"/>
                  </a:lnTo>
                  <a:lnTo>
                    <a:pt x="39" y="38"/>
                  </a:lnTo>
                  <a:lnTo>
                    <a:pt x="66" y="18"/>
                  </a:lnTo>
                  <a:lnTo>
                    <a:pt x="96" y="5"/>
                  </a:lnTo>
                  <a:lnTo>
                    <a:pt x="132" y="0"/>
                  </a:lnTo>
                  <a:close/>
                </a:path>
              </a:pathLst>
            </a:custGeom>
            <a:grpFill/>
            <a:ln w="0">
              <a:noFill/>
              <a:prstDash val="solid"/>
              <a:round/>
            </a:ln>
          </p:spPr>
          <p:txBody>
            <a:bodyPr anchor="t" anchorCtr="0" bIns="45717" compatLnSpc="1" lIns="91435" numCol="1" rIns="91435" tIns="45717" vert="horz" wrap="square">
              <a:prstTxWarp prst="textNoShape">
                <a:avLst/>
              </a:prstTxWarp>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34" name="任意多边形 2433"/>
            <p:cNvSpPr/>
            <p:nvPr/>
          </p:nvSpPr>
          <p:spPr bwMode="auto">
            <a:xfrm>
              <a:off x="7405687" y="4200525"/>
              <a:ext cx="339726" cy="341313"/>
            </a:xfrm>
            <a:custGeom>
              <a:gdLst>
                <a:gd fmla="*/ 185739 w 339726" name="connsiteX0"/>
                <a:gd fmla="*/ 211138 h 341313" name="connsiteY0"/>
                <a:gd fmla="*/ 189707 w 339726" name="connsiteX1"/>
                <a:gd fmla="*/ 211138 h 341313" name="connsiteY1"/>
                <a:gd fmla="*/ 189707 w 339726" name="connsiteX2"/>
                <a:gd fmla="*/ 212707 h 341313" name="connsiteY2"/>
                <a:gd fmla="*/ 189707 w 339726" name="connsiteX3"/>
                <a:gd fmla="*/ 215059 h 341313" name="connsiteY3"/>
                <a:gd fmla="*/ 189707 w 339726" name="connsiteX4"/>
                <a:gd fmla="*/ 218980 h 341313" name="connsiteY4"/>
                <a:gd fmla="*/ 191295 w 339726" name="connsiteX5"/>
                <a:gd fmla="*/ 226038 h 341313" name="connsiteY5"/>
                <a:gd fmla="*/ 191295 w 339726" name="connsiteX6"/>
                <a:gd fmla="*/ 232311 h 341313" name="connsiteY6"/>
                <a:gd fmla="*/ 191295 w 339726" name="connsiteX7"/>
                <a:gd fmla="*/ 241722 h 341313" name="connsiteY7"/>
                <a:gd fmla="*/ 192089 w 339726" name="connsiteX8"/>
                <a:gd fmla="*/ 251132 h 341313" name="connsiteY8"/>
                <a:gd fmla="*/ 192089 w 339726" name="connsiteX9"/>
                <a:gd fmla="*/ 261326 h 341313" name="connsiteY9"/>
                <a:gd fmla="*/ 192089 w 339726" name="connsiteX10"/>
                <a:gd fmla="*/ 273873 h 341313" name="connsiteY10"/>
                <a:gd fmla="*/ 193676 w 339726" name="connsiteX11"/>
                <a:gd fmla="*/ 285636 h 341313" name="connsiteY11"/>
                <a:gd fmla="*/ 193676 w 339726" name="connsiteX12"/>
                <a:gd fmla="*/ 291909 h 341313" name="connsiteY12"/>
                <a:gd fmla="*/ 193676 w 339726" name="connsiteX13"/>
                <a:gd fmla="*/ 298967 h 341313" name="connsiteY13"/>
                <a:gd fmla="*/ 193676 w 339726" name="connsiteX14"/>
                <a:gd fmla="*/ 313083 h 341313" name="connsiteY14"/>
                <a:gd fmla="*/ 192089 w 339726" name="connsiteX15"/>
                <a:gd fmla="*/ 327982 h 341313" name="connsiteY15"/>
                <a:gd fmla="*/ 192089 w 339726" name="connsiteX16"/>
                <a:gd fmla="*/ 341313 h 341313" name="connsiteY16"/>
                <a:gd fmla="*/ 169863 w 339726" name="connsiteX17"/>
                <a:gd fmla="*/ 341313 h 341313" name="connsiteY17"/>
                <a:gd fmla="*/ 169863 w 339726" name="connsiteX18"/>
                <a:gd fmla="*/ 339745 h 341313" name="connsiteY18"/>
                <a:gd fmla="*/ 172245 w 339726" name="connsiteX19"/>
                <a:gd fmla="*/ 324845 h 341313" name="connsiteY19"/>
                <a:gd fmla="*/ 174626 w 339726" name="connsiteX20"/>
                <a:gd fmla="*/ 312298 h 341313" name="connsiteY20"/>
                <a:gd fmla="*/ 176213 w 339726" name="connsiteX21"/>
                <a:gd fmla="*/ 297399 h 341313" name="connsiteY21"/>
                <a:gd fmla="*/ 178595 w 339726" name="connsiteX22"/>
                <a:gd fmla="*/ 285636 h 341313" name="connsiteY22"/>
                <a:gd fmla="*/ 180182 w 339726" name="connsiteX23"/>
                <a:gd fmla="*/ 272305 h 341313" name="connsiteY23"/>
                <a:gd fmla="*/ 181770 w 339726" name="connsiteX24"/>
                <a:gd fmla="*/ 261326 h 341313" name="connsiteY24"/>
                <a:gd fmla="*/ 183357 w 339726" name="connsiteX25"/>
                <a:gd fmla="*/ 251132 h 341313" name="connsiteY25"/>
                <a:gd fmla="*/ 183357 w 339726" name="connsiteX26"/>
                <a:gd fmla="*/ 240153 h 341313" name="connsiteY26"/>
                <a:gd fmla="*/ 184151 w 339726" name="connsiteX27"/>
                <a:gd fmla="*/ 232311 h 341313" name="connsiteY27"/>
                <a:gd fmla="*/ 184151 w 339726" name="connsiteX28"/>
                <a:gd fmla="*/ 226038 h 341313" name="connsiteY28"/>
                <a:gd fmla="*/ 185739 w 339726" name="connsiteX29"/>
                <a:gd fmla="*/ 218980 h 341313" name="connsiteY29"/>
                <a:gd fmla="*/ 185739 w 339726" name="connsiteX30"/>
                <a:gd fmla="*/ 215059 h 341313" name="connsiteY30"/>
                <a:gd fmla="*/ 185739 w 339726" name="connsiteX31"/>
                <a:gd fmla="*/ 212707 h 341313" name="connsiteY31"/>
                <a:gd fmla="*/ 298218 w 339726" name="connsiteX32"/>
                <a:gd fmla="*/ 173038 h 341313" name="connsiteY32"/>
                <a:gd fmla="*/ 314183 w 339726" name="connsiteX33"/>
                <a:gd fmla="*/ 173038 h 341313" name="connsiteY33"/>
                <a:gd fmla="*/ 327753 w 339726" name="connsiteX34"/>
                <a:gd fmla="*/ 174614 h 341313" name="connsiteY34"/>
                <a:gd fmla="*/ 337332 w 339726" name="connsiteX35"/>
                <a:gd fmla="*/ 175402 h 341313" name="connsiteY35"/>
                <a:gd fmla="*/ 339726 w 339726" name="connsiteX36"/>
                <a:gd fmla="*/ 175402 h 341313" name="connsiteY36"/>
                <a:gd fmla="*/ 339726 w 339726" name="connsiteX37"/>
                <a:gd fmla="*/ 179341 h 341313" name="connsiteY37"/>
                <a:gd fmla="*/ 338130 w 339726" name="connsiteX38"/>
                <a:gd fmla="*/ 188797 h 341313" name="connsiteY38"/>
                <a:gd fmla="*/ 334139 w 339726" name="connsiteX39"/>
                <a:gd fmla="*/ 200616 h 341313" name="connsiteY39"/>
                <a:gd fmla="*/ 329349 w 339726" name="connsiteX40"/>
                <a:gd fmla="*/ 217164 h 341313" name="connsiteY40"/>
                <a:gd fmla="*/ 320569 w 339726" name="connsiteX41"/>
                <a:gd fmla="*/ 234499 h 341313" name="connsiteY41"/>
                <a:gd fmla="*/ 310191 w 339726" name="connsiteX42"/>
                <a:gd fmla="*/ 250258 h 341313" name="connsiteY42"/>
                <a:gd fmla="*/ 294227 w 339726" name="connsiteX43"/>
                <a:gd fmla="*/ 263653 h 341313" name="connsiteY43"/>
                <a:gd fmla="*/ 272674 w 339726" name="connsiteX44"/>
                <a:gd fmla="*/ 273897 h 341313" name="connsiteY44"/>
                <a:gd fmla="*/ 249525 w 339726" name="connsiteX45"/>
                <a:gd fmla="*/ 279412 h 341313" name="connsiteY45"/>
                <a:gd fmla="*/ 229570 w 339726" name="connsiteX46"/>
                <a:gd fmla="*/ 280988 h 341313" name="connsiteY46"/>
                <a:gd fmla="*/ 212008 w 339726" name="connsiteX47"/>
                <a:gd fmla="*/ 279412 h 341313" name="connsiteY47"/>
                <a:gd fmla="*/ 199236 w 339726" name="connsiteX48"/>
                <a:gd fmla="*/ 277048 h 341313" name="connsiteY48"/>
                <a:gd fmla="*/ 206421 w 339726" name="connsiteX49"/>
                <a:gd fmla="*/ 271533 h 341313" name="connsiteY49"/>
                <a:gd fmla="*/ 216798 w 339726" name="connsiteX50"/>
                <a:gd fmla="*/ 262077 h 341313" name="connsiteY50"/>
                <a:gd fmla="*/ 222385 w 339726" name="connsiteX51"/>
                <a:gd fmla="*/ 256562 h 341313" name="connsiteY51"/>
                <a:gd fmla="*/ 227973 w 339726" name="connsiteX52"/>
                <a:gd fmla="*/ 252622 h 341313" name="connsiteY52"/>
                <a:gd fmla="*/ 241543 w 339726" name="connsiteX53"/>
                <a:gd fmla="*/ 242378 h 341313" name="connsiteY53"/>
                <a:gd fmla="*/ 243938 w 339726" name="connsiteX54"/>
                <a:gd fmla="*/ 240802 h 341313" name="connsiteY54"/>
                <a:gd fmla="*/ 247131 w 339726" name="connsiteX55"/>
                <a:gd fmla="*/ 238439 h 341313" name="connsiteY55"/>
                <a:gd fmla="*/ 253517 w 339726" name="connsiteX56"/>
                <a:gd fmla="*/ 232923 h 341313" name="connsiteY56"/>
                <a:gd fmla="*/ 259903 w 339726" name="connsiteX57"/>
                <a:gd fmla="*/ 228983 h 341313" name="connsiteY57"/>
                <a:gd fmla="*/ 265490 w 339726" name="connsiteX58"/>
                <a:gd fmla="*/ 223467 h 341313" name="connsiteY58"/>
                <a:gd fmla="*/ 272674 w 339726" name="connsiteX59"/>
                <a:gd fmla="*/ 219528 h 341313" name="connsiteY59"/>
                <a:gd fmla="*/ 277464 w 339726" name="connsiteX60"/>
                <a:gd fmla="*/ 215588 h 341313" name="connsiteY60"/>
                <a:gd fmla="*/ 288639 w 339726" name="connsiteX61"/>
                <a:gd fmla="*/ 209284 h 341313" name="connsiteY61"/>
                <a:gd fmla="*/ 292630 w 339726" name="connsiteX62"/>
                <a:gd fmla="*/ 206132 h 341313" name="connsiteY62"/>
                <a:gd fmla="*/ 298218 w 339726" name="connsiteX63"/>
                <a:gd fmla="*/ 202192 h 341313" name="connsiteY63"/>
                <a:gd fmla="*/ 300613 w 339726" name="connsiteX64"/>
                <a:gd fmla="*/ 200616 h 341313" name="connsiteY64"/>
                <a:gd fmla="*/ 304604 w 339726" name="connsiteX65"/>
                <a:gd fmla="*/ 198252 h 341313" name="connsiteY65"/>
                <a:gd fmla="*/ 307797 w 339726" name="connsiteX66"/>
                <a:gd fmla="*/ 196676 h 341313" name="connsiteY66"/>
                <a:gd fmla="*/ 310191 w 339726" name="connsiteX67"/>
                <a:gd fmla="*/ 195888 h 341313" name="connsiteY67"/>
                <a:gd fmla="*/ 311788 w 339726" name="connsiteX68"/>
                <a:gd fmla="*/ 194313 h 341313" name="connsiteY68"/>
                <a:gd fmla="*/ 310191 w 339726" name="connsiteX69"/>
                <a:gd fmla="*/ 194313 h 341313" name="connsiteY69"/>
                <a:gd fmla="*/ 307797 w 339726" name="connsiteX70"/>
                <a:gd fmla="*/ 195888 h 341313" name="connsiteY70"/>
                <a:gd fmla="*/ 304604 w 339726" name="connsiteX71"/>
                <a:gd fmla="*/ 198252 h 341313" name="connsiteY71"/>
                <a:gd fmla="*/ 300613 w 339726" name="connsiteX72"/>
                <a:gd fmla="*/ 199828 h 341313" name="connsiteY72"/>
                <a:gd fmla="*/ 296621 w 339726" name="connsiteX73"/>
                <a:gd fmla="*/ 202192 h 341313" name="connsiteY73"/>
                <a:gd fmla="*/ 292630 w 339726" name="connsiteX74"/>
                <a:gd fmla="*/ 204556 h 341313" name="connsiteY74"/>
                <a:gd fmla="*/ 287043 w 339726" name="connsiteX75"/>
                <a:gd fmla="*/ 207708 h 341313" name="connsiteY75"/>
                <a:gd fmla="*/ 276666 w 339726" name="connsiteX76"/>
                <a:gd fmla="*/ 213224 h 341313" name="connsiteY76"/>
                <a:gd fmla="*/ 269481 w 339726" name="connsiteX77"/>
                <a:gd fmla="*/ 217164 h 341313" name="connsiteY77"/>
                <a:gd fmla="*/ 264692 w 339726" name="connsiteX78"/>
                <a:gd fmla="*/ 221104 h 341313" name="connsiteY78"/>
                <a:gd fmla="*/ 257508 w 339726" name="connsiteX79"/>
                <a:gd fmla="*/ 225043 h 341313" name="connsiteY79"/>
                <a:gd fmla="*/ 251122 w 339726" name="connsiteX80"/>
                <a:gd fmla="*/ 228983 h 341313" name="connsiteY80"/>
                <a:gd fmla="*/ 243938 w 339726" name="connsiteX81"/>
                <a:gd fmla="*/ 232923 h 341313" name="connsiteY81"/>
                <a:gd fmla="*/ 239947 w 339726" name="connsiteX82"/>
                <a:gd fmla="*/ 235287 h 341313" name="connsiteY82"/>
                <a:gd fmla="*/ 237552 w 339726" name="connsiteX83"/>
                <a:gd fmla="*/ 238439 h 341313" name="connsiteY83"/>
                <a:gd fmla="*/ 223982 w 339726" name="connsiteX84"/>
                <a:gd fmla="*/ 246318 h 341313" name="connsiteY84"/>
                <a:gd fmla="*/ 216798 w 339726" name="connsiteX85"/>
                <a:gd fmla="*/ 251834 h 341313" name="connsiteY85"/>
                <a:gd fmla="*/ 212008 w 339726" name="connsiteX86"/>
                <a:gd fmla="*/ 255774 h 341313" name="connsiteY86"/>
                <a:gd fmla="*/ 199236 w 339726" name="connsiteX87"/>
                <a:gd fmla="*/ 264441 h 341313" name="connsiteY87"/>
                <a:gd fmla="*/ 198438 w 339726" name="connsiteX88"/>
                <a:gd fmla="*/ 266017 h 341313" name="connsiteY88"/>
                <a:gd fmla="*/ 200833 w 339726" name="connsiteX89"/>
                <a:gd fmla="*/ 252622 h 341313" name="connsiteY89"/>
                <a:gd fmla="*/ 206421 w 339726" name="connsiteX90"/>
                <a:gd fmla="*/ 236863 h 341313" name="connsiteY90"/>
                <a:gd fmla="*/ 214403 w 339726" name="connsiteX91"/>
                <a:gd fmla="*/ 219528 h 341313" name="connsiteY91"/>
                <a:gd fmla="*/ 226377 w 339726" name="connsiteX92"/>
                <a:gd fmla="*/ 203768 h 341313" name="connsiteY92"/>
                <a:gd fmla="*/ 241543 w 339726" name="connsiteX93"/>
                <a:gd fmla="*/ 188797 h 341313" name="connsiteY93"/>
                <a:gd fmla="*/ 259903 w 339726" name="connsiteX94"/>
                <a:gd fmla="*/ 179341 h 341313" name="connsiteY94"/>
                <a:gd fmla="*/ 279060 w 339726" name="connsiteX95"/>
                <a:gd fmla="*/ 174614 h 341313" name="connsiteY95"/>
                <a:gd fmla="*/ 54523 w 339726" name="connsiteX96"/>
                <a:gd fmla="*/ 128588 h 341313" name="connsiteY96"/>
                <a:gd fmla="*/ 73488 w 339726" name="connsiteX97"/>
                <a:gd fmla="*/ 128588 h 341313" name="connsiteY97"/>
                <a:gd fmla="*/ 93243 w 339726" name="connsiteX98"/>
                <a:gd fmla="*/ 131763 h 341313" name="connsiteY98"/>
                <a:gd fmla="*/ 112207 w 339726" name="connsiteX99"/>
                <a:gd fmla="*/ 138113 h 341313" name="connsiteY99"/>
                <a:gd fmla="*/ 131172 w 339726" name="connsiteX100"/>
                <a:gd fmla="*/ 151607 h 341313" name="connsiteY100"/>
                <a:gd fmla="*/ 145395 w 339726" name="connsiteX101"/>
                <a:gd fmla="*/ 167482 h 341313" name="connsiteY101"/>
                <a:gd fmla="*/ 157248 w 339726" name="connsiteX102"/>
                <a:gd fmla="*/ 183357 h 341313" name="connsiteY102"/>
                <a:gd fmla="*/ 166730 w 339726" name="connsiteX103"/>
                <a:gd fmla="*/ 200819 h 341313" name="connsiteY103"/>
                <a:gd fmla="*/ 172262 w 339726" name="connsiteX104"/>
                <a:gd fmla="*/ 214314 h 341313" name="connsiteY104"/>
                <a:gd fmla="*/ 176213 w 339726" name="connsiteX105"/>
                <a:gd fmla="*/ 225426 h 341313" name="connsiteY105"/>
                <a:gd fmla="*/ 166730 w 339726" name="connsiteX106"/>
                <a:gd fmla="*/ 221457 h 341313" name="connsiteY106"/>
                <a:gd fmla="*/ 152507 w 339726" name="connsiteX107"/>
                <a:gd fmla="*/ 215901 h 341313" name="connsiteY107"/>
                <a:gd fmla="*/ 144605 w 339726" name="connsiteX108"/>
                <a:gd fmla="*/ 213520 h 341313" name="connsiteY108"/>
                <a:gd fmla="*/ 135913 w 339726" name="connsiteX109"/>
                <a:gd fmla="*/ 209551 h 341313" name="connsiteY109"/>
                <a:gd fmla="*/ 120109 w 339726" name="connsiteX110"/>
                <a:gd fmla="*/ 202407 h 341313" name="connsiteY110"/>
                <a:gd fmla="*/ 116158 w 339726" name="connsiteX111"/>
                <a:gd fmla="*/ 200819 h 341313" name="connsiteY111"/>
                <a:gd fmla="*/ 110627 w 339726" name="connsiteX112"/>
                <a:gd fmla="*/ 198438 h 341313" name="connsiteY112"/>
                <a:gd fmla="*/ 102725 w 339726" name="connsiteX113"/>
                <a:gd fmla="*/ 196057 h 341313" name="connsiteY113"/>
                <a:gd fmla="*/ 96403 w 339726" name="connsiteX114"/>
                <a:gd fmla="*/ 192088 h 341313" name="connsiteY114"/>
                <a:gd fmla="*/ 88501 w 339726" name="connsiteX115"/>
                <a:gd fmla="*/ 187326 h 341313" name="connsiteY115"/>
                <a:gd fmla="*/ 80599 w 339726" name="connsiteX116"/>
                <a:gd fmla="*/ 183357 h 341313" name="connsiteY116"/>
                <a:gd fmla="*/ 73488 w 339726" name="connsiteX117"/>
                <a:gd fmla="*/ 180975 h 341313" name="connsiteY117"/>
                <a:gd fmla="*/ 67166 w 339726" name="connsiteX118"/>
                <a:gd fmla="*/ 177007 h 341313" name="connsiteY118"/>
                <a:gd fmla="*/ 60054 w 339726" name="connsiteX119"/>
                <a:gd fmla="*/ 174625 h 341313" name="connsiteY119"/>
                <a:gd fmla="*/ 54523 w 339726" name="connsiteX120"/>
                <a:gd fmla="*/ 170657 h 341313" name="connsiteY120"/>
                <a:gd fmla="*/ 49782 w 339726" name="connsiteX121"/>
                <a:gd fmla="*/ 167482 h 341313" name="connsiteY121"/>
                <a:gd fmla="*/ 45831 w 339726" name="connsiteX122"/>
                <a:gd fmla="*/ 165100 h 341313" name="connsiteY122"/>
                <a:gd fmla="*/ 41880 w 339726" name="connsiteX123"/>
                <a:gd fmla="*/ 163513 h 341313" name="connsiteY123"/>
                <a:gd fmla="*/ 45831 w 339726" name="connsiteX124"/>
                <a:gd fmla="*/ 165894 h 341313" name="connsiteY124"/>
                <a:gd fmla="*/ 49782 w 339726" name="connsiteX125"/>
                <a:gd fmla="*/ 169069 h 341313" name="connsiteY125"/>
                <a:gd fmla="*/ 53733 w 339726" name="connsiteX126"/>
                <a:gd fmla="*/ 173038 h 341313" name="connsiteY126"/>
                <a:gd fmla="*/ 60054 w 339726" name="connsiteX127"/>
                <a:gd fmla="*/ 175419 h 341313" name="connsiteY127"/>
                <a:gd fmla="*/ 65586 w 339726" name="connsiteX128"/>
                <a:gd fmla="*/ 179388 h 341313" name="connsiteY128"/>
                <a:gd fmla="*/ 71907 w 339726" name="connsiteX129"/>
                <a:gd fmla="*/ 183357 h 341313" name="connsiteY129"/>
                <a:gd fmla="*/ 79019 w 339726" name="connsiteX130"/>
                <a:gd fmla="*/ 187326 h 341313" name="connsiteY130"/>
                <a:gd fmla="*/ 85341 w 339726" name="connsiteX131"/>
                <a:gd fmla="*/ 192088 h 341313" name="connsiteY131"/>
                <a:gd fmla="*/ 93243 w 339726" name="connsiteX132"/>
                <a:gd fmla="*/ 196057 h 341313" name="connsiteY132"/>
                <a:gd fmla="*/ 100354 w 339726" name="connsiteX133"/>
                <a:gd fmla="*/ 200819 h 341313" name="connsiteY133"/>
                <a:gd fmla="*/ 108256 w 339726" name="connsiteX134"/>
                <a:gd fmla="*/ 204788 h 341313" name="connsiteY134"/>
                <a:gd fmla="*/ 112207 w 339726" name="connsiteX135"/>
                <a:gd fmla="*/ 206376 h 341313" name="connsiteY135"/>
                <a:gd fmla="*/ 116158 w 339726" name="connsiteX136"/>
                <a:gd fmla="*/ 209551 h 341313" name="connsiteY136"/>
                <a:gd fmla="*/ 131962 w 339726" name="connsiteX137"/>
                <a:gd fmla="*/ 217489 h 341313" name="connsiteY137"/>
                <a:gd fmla="*/ 140654 w 339726" name="connsiteX138"/>
                <a:gd fmla="*/ 221457 h 341313" name="connsiteY138"/>
                <a:gd fmla="*/ 148556 w 339726" name="connsiteX139"/>
                <a:gd fmla="*/ 225426 h 341313" name="connsiteY139"/>
                <a:gd fmla="*/ 162779 w 339726" name="connsiteX140"/>
                <a:gd fmla="*/ 231776 h 341313" name="connsiteY140"/>
                <a:gd fmla="*/ 165940 w 339726" name="connsiteX141"/>
                <a:gd fmla="*/ 233364 h 341313" name="connsiteY141"/>
                <a:gd fmla="*/ 150927 w 339726" name="connsiteX142"/>
                <a:gd fmla="*/ 237332 h 341313" name="connsiteY142"/>
                <a:gd fmla="*/ 131962 w 339726" name="connsiteX143"/>
                <a:gd fmla="*/ 239714 h 341313" name="connsiteY143"/>
                <a:gd fmla="*/ 110627 w 339726" name="connsiteX144"/>
                <a:gd fmla="*/ 241301 h 341313" name="connsiteY144"/>
                <a:gd fmla="*/ 88501 w 339726" name="connsiteX145"/>
                <a:gd fmla="*/ 238920 h 341313" name="connsiteY145"/>
                <a:gd fmla="*/ 65586 w 339726" name="connsiteX146"/>
                <a:gd fmla="*/ 230982 h 341313" name="connsiteY146"/>
                <a:gd fmla="*/ 46621 w 339726" name="connsiteX147"/>
                <a:gd fmla="*/ 217489 h 341313" name="connsiteY147"/>
                <a:gd fmla="*/ 32398 w 339726" name="connsiteX148"/>
                <a:gd fmla="*/ 200819 h 341313" name="connsiteY148"/>
                <a:gd fmla="*/ 20545 w 339726" name="connsiteX149"/>
                <a:gd fmla="*/ 184944 h 341313" name="connsiteY149"/>
                <a:gd fmla="*/ 11062 w 339726" name="connsiteX150"/>
                <a:gd fmla="*/ 167482 h 341313" name="connsiteY150"/>
                <a:gd fmla="*/ 5531 w 339726" name="connsiteX151"/>
                <a:gd fmla="*/ 153988 h 341313" name="connsiteY151"/>
                <a:gd fmla="*/ 1580 w 339726" name="connsiteX152"/>
                <a:gd fmla="*/ 143669 h 341313" name="connsiteY152"/>
                <a:gd fmla="*/ 0 w 339726" name="connsiteX153"/>
                <a:gd fmla="*/ 139700 h 341313" name="connsiteY153"/>
                <a:gd fmla="*/ 3161 w 339726" name="connsiteX154"/>
                <a:gd fmla="*/ 139700 h 341313" name="connsiteY154"/>
                <a:gd fmla="*/ 11062 w 339726" name="connsiteX155"/>
                <a:gd fmla="*/ 136525 h 341313" name="connsiteY155"/>
                <a:gd fmla="*/ 22915 w 339726" name="connsiteX156"/>
                <a:gd fmla="*/ 132557 h 341313" name="connsiteY156"/>
                <a:gd fmla="*/ 37139 w 339726" name="connsiteX157"/>
                <a:gd fmla="*/ 130175 h 341313" name="connsiteY157"/>
                <a:gd fmla="*/ 191688 w 339726" name="connsiteX158"/>
                <a:gd fmla="*/ 0 h 341313" name="connsiteY158"/>
                <a:gd fmla="*/ 194052 w 339726" name="connsiteX159"/>
                <a:gd fmla="*/ 2381 h 341313" name="connsiteY159"/>
                <a:gd fmla="*/ 200357 w 339726" name="connsiteX160"/>
                <a:gd fmla="*/ 7937 h 341313" name="connsiteY160"/>
                <a:gd fmla="*/ 209025 w 339726" name="connsiteX161"/>
                <a:gd fmla="*/ 19050 h 341313" name="connsiteY161"/>
                <a:gd fmla="*/ 219270 w 339726" name="connsiteX162"/>
                <a:gd fmla="*/ 30956 h 341313" name="connsiteY162"/>
                <a:gd fmla="*/ 228726 w 339726" name="connsiteX163"/>
                <a:gd fmla="*/ 46831 h 341313" name="connsiteY163"/>
                <a:gd fmla="*/ 238183 w 339726" name="connsiteX164"/>
                <a:gd fmla="*/ 64294 h 341313" name="connsiteY164"/>
                <a:gd fmla="*/ 243699 w 339726" name="connsiteX165"/>
                <a:gd fmla="*/ 84137 h 341313" name="connsiteY165"/>
                <a:gd fmla="*/ 246063 w 339726" name="connsiteX166"/>
                <a:gd fmla="*/ 105569 h 341313" name="connsiteY166"/>
                <a:gd fmla="*/ 243699 w 339726" name="connsiteX167"/>
                <a:gd fmla="*/ 130175 h 341313" name="connsiteY167"/>
                <a:gd fmla="*/ 235031 w 339726" name="connsiteX168"/>
                <a:gd fmla="*/ 153194 h 341313" name="connsiteY168"/>
                <a:gd fmla="*/ 224786 w 339726" name="connsiteX169"/>
                <a:gd fmla="*/ 171450 h 341313" name="connsiteY169"/>
                <a:gd fmla="*/ 212965 w 339726" name="connsiteX170"/>
                <a:gd fmla="*/ 188912 h 341313" name="connsiteY170"/>
                <a:gd fmla="*/ 203509 w 339726" name="connsiteX171"/>
                <a:gd fmla="*/ 200819 h 341313" name="connsiteY171"/>
                <a:gd fmla="*/ 195628 w 339726" name="connsiteX172"/>
                <a:gd fmla="*/ 209550 h 341313" name="connsiteY172"/>
                <a:gd fmla="*/ 194052 w 339726" name="connsiteX173"/>
                <a:gd fmla="*/ 198437 h 341313" name="connsiteY173"/>
                <a:gd fmla="*/ 191688 w 339726" name="connsiteX174"/>
                <a:gd fmla="*/ 182562 h 341313" name="connsiteY174"/>
                <a:gd fmla="*/ 191688 w 339726" name="connsiteX175"/>
                <a:gd fmla="*/ 173037 h 341313" name="connsiteY175"/>
                <a:gd fmla="*/ 190112 w 339726" name="connsiteX176"/>
                <a:gd fmla="*/ 163512 h 341313" name="connsiteY176"/>
                <a:gd fmla="*/ 188536 w 339726" name="connsiteX177"/>
                <a:gd fmla="*/ 144462 h 341313" name="connsiteY177"/>
                <a:gd fmla="*/ 188536 w 339726" name="connsiteX178"/>
                <a:gd fmla="*/ 139700 h 341313" name="connsiteY178"/>
                <a:gd fmla="*/ 188536 w 339726" name="connsiteX179"/>
                <a:gd fmla="*/ 135731 h 341313" name="connsiteY179"/>
                <a:gd fmla="*/ 188536 w 339726" name="connsiteX180"/>
                <a:gd fmla="*/ 124619 h 341313" name="connsiteY180"/>
                <a:gd fmla="*/ 188536 w 339726" name="connsiteX181"/>
                <a:gd fmla="*/ 116681 h 341313" name="connsiteY181"/>
                <a:gd fmla="*/ 187748 w 339726" name="connsiteX182"/>
                <a:gd fmla="*/ 107156 h 341313" name="connsiteY182"/>
                <a:gd fmla="*/ 187748 w 339726" name="connsiteX183"/>
                <a:gd fmla="*/ 97631 h 341313" name="connsiteY183"/>
                <a:gd fmla="*/ 187748 w 339726" name="connsiteX184"/>
                <a:gd fmla="*/ 89694 h 341313" name="connsiteY184"/>
                <a:gd fmla="*/ 188536 w 339726" name="connsiteX185"/>
                <a:gd fmla="*/ 81756 h 341313" name="connsiteY185"/>
                <a:gd fmla="*/ 188536 w 339726" name="connsiteX186"/>
                <a:gd fmla="*/ 73819 h 341313" name="connsiteY186"/>
                <a:gd fmla="*/ 188536 w 339726" name="connsiteX187"/>
                <a:gd fmla="*/ 66675 h 341313" name="connsiteY187"/>
                <a:gd fmla="*/ 188536 w 339726" name="connsiteX188"/>
                <a:gd fmla="*/ 60325 h 341313" name="connsiteY188"/>
                <a:gd fmla="*/ 188536 w 339726" name="connsiteX189"/>
                <a:gd fmla="*/ 54769 h 341313" name="connsiteY189"/>
                <a:gd fmla="*/ 188536 w 339726" name="connsiteX190"/>
                <a:gd fmla="*/ 50800 h 341313" name="connsiteY190"/>
                <a:gd fmla="*/ 190112 w 339726" name="connsiteX191"/>
                <a:gd fmla="*/ 45244 h 341313" name="connsiteY191"/>
                <a:gd fmla="*/ 190112 w 339726" name="connsiteX192"/>
                <a:gd fmla="*/ 42862 h 341313" name="connsiteY192"/>
                <a:gd fmla="*/ 188536 w 339726" name="connsiteX193"/>
                <a:gd fmla="*/ 45244 h 341313" name="connsiteY193"/>
                <a:gd fmla="*/ 188536 w 339726" name="connsiteX194"/>
                <a:gd fmla="*/ 50800 h 341313" name="connsiteY194"/>
                <a:gd fmla="*/ 187748 w 339726" name="connsiteX195"/>
                <a:gd fmla="*/ 54769 h 341313" name="connsiteY195"/>
                <a:gd fmla="*/ 187748 w 339726" name="connsiteX196"/>
                <a:gd fmla="*/ 60325 h 341313" name="connsiteY196"/>
                <a:gd fmla="*/ 186172 w 339726" name="connsiteX197"/>
                <a:gd fmla="*/ 66675 h 341313" name="connsiteY197"/>
                <a:gd fmla="*/ 186172 w 339726" name="connsiteX198"/>
                <a:gd fmla="*/ 73819 h 341313" name="connsiteY198"/>
                <a:gd fmla="*/ 184596 w 339726" name="connsiteX199"/>
                <a:gd fmla="*/ 81756 h 341313" name="connsiteY199"/>
                <a:gd fmla="*/ 184596 w 339726" name="connsiteX200"/>
                <a:gd fmla="*/ 89694 h 341313" name="connsiteY200"/>
                <a:gd fmla="*/ 183808 w 339726" name="connsiteX201"/>
                <a:gd fmla="*/ 97631 h 341313" name="connsiteY201"/>
                <a:gd fmla="*/ 183808 w 339726" name="connsiteX202"/>
                <a:gd fmla="*/ 107156 h 341313" name="connsiteY202"/>
                <a:gd fmla="*/ 183808 w 339726" name="connsiteX203"/>
                <a:gd fmla="*/ 115094 h 341313" name="connsiteY203"/>
                <a:gd fmla="*/ 182232 w 339726" name="connsiteX204"/>
                <a:gd fmla="*/ 124619 h 341313" name="connsiteY204"/>
                <a:gd fmla="*/ 182232 w 339726" name="connsiteX205"/>
                <a:gd fmla="*/ 135731 h 341313" name="connsiteY205"/>
                <a:gd fmla="*/ 182232 w 339726" name="connsiteX206"/>
                <a:gd fmla="*/ 139700 h 341313" name="connsiteY206"/>
                <a:gd fmla="*/ 182232 w 339726" name="connsiteX207"/>
                <a:gd fmla="*/ 144462 h 341313" name="connsiteY207"/>
                <a:gd fmla="*/ 182232 w 339726" name="connsiteX208"/>
                <a:gd fmla="*/ 163512 h 341313" name="connsiteY208"/>
                <a:gd fmla="*/ 182232 w 339726" name="connsiteX209"/>
                <a:gd fmla="*/ 173037 h 341313" name="connsiteY209"/>
                <a:gd fmla="*/ 182232 w 339726" name="connsiteX210"/>
                <a:gd fmla="*/ 182562 h 341313" name="connsiteY210"/>
                <a:gd fmla="*/ 182232 w 339726" name="connsiteX211"/>
                <a:gd fmla="*/ 192087 h 341313" name="connsiteY211"/>
                <a:gd fmla="*/ 182232 w 339726" name="connsiteX212"/>
                <a:gd fmla="*/ 200025 h 341313" name="connsiteY212"/>
                <a:gd fmla="*/ 182232 w 339726" name="connsiteX213"/>
                <a:gd fmla="*/ 202406 h 341313" name="connsiteY213"/>
                <a:gd fmla="*/ 171199 w 339726" name="connsiteX214"/>
                <a:gd fmla="*/ 190500 h 341313" name="connsiteY214"/>
                <a:gd fmla="*/ 159378 w 339726" name="connsiteX215"/>
                <a:gd fmla="*/ 174625 h 341313" name="connsiteY215"/>
                <a:gd fmla="*/ 149133 w 339726" name="connsiteX216"/>
                <a:gd fmla="*/ 153987 h 341313" name="connsiteY216"/>
                <a:gd fmla="*/ 141253 w 339726" name="connsiteX217"/>
                <a:gd fmla="*/ 131762 h 341313" name="connsiteY217"/>
                <a:gd fmla="*/ 136525 w 339726" name="connsiteX218"/>
                <a:gd fmla="*/ 105569 h 341313" name="connsiteY218"/>
                <a:gd fmla="*/ 139677 w 339726" name="connsiteX219"/>
                <a:gd fmla="*/ 84137 h 341313" name="connsiteY219"/>
                <a:gd fmla="*/ 145981 w 339726" name="connsiteX220"/>
                <a:gd fmla="*/ 64294 h 341313" name="connsiteY220"/>
                <a:gd fmla="*/ 153862 w 339726" name="connsiteX221"/>
                <a:gd fmla="*/ 46831 h 341313" name="connsiteY221"/>
                <a:gd fmla="*/ 164894 w 339726" name="connsiteX222"/>
                <a:gd fmla="*/ 30956 h 341313" name="connsiteY222"/>
                <a:gd fmla="*/ 174351 w 339726" name="connsiteX223"/>
                <a:gd fmla="*/ 19050 h 341313" name="connsiteY223"/>
                <a:gd fmla="*/ 183808 w 339726" name="connsiteX224"/>
                <a:gd fmla="*/ 7937 h 341313" name="connsiteY224"/>
                <a:gd fmla="*/ 188536 w 339726" name="connsiteX225"/>
                <a:gd fmla="*/ 2381 h 341313" name="connsiteY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b="b" l="l" r="r" t="t"/>
              <a:pathLst>
                <a:path h="341313" w="339726">
                  <a:moveTo>
                    <a:pt x="185739" y="211138"/>
                  </a:moveTo>
                  <a:lnTo>
                    <a:pt x="189707" y="211138"/>
                  </a:lnTo>
                  <a:lnTo>
                    <a:pt x="189707" y="212707"/>
                  </a:lnTo>
                  <a:lnTo>
                    <a:pt x="189707" y="215059"/>
                  </a:lnTo>
                  <a:lnTo>
                    <a:pt x="189707" y="218980"/>
                  </a:lnTo>
                  <a:lnTo>
                    <a:pt x="191295" y="226038"/>
                  </a:lnTo>
                  <a:lnTo>
                    <a:pt x="191295" y="232311"/>
                  </a:lnTo>
                  <a:lnTo>
                    <a:pt x="191295" y="241722"/>
                  </a:lnTo>
                  <a:lnTo>
                    <a:pt x="192089" y="251132"/>
                  </a:lnTo>
                  <a:lnTo>
                    <a:pt x="192089" y="261326"/>
                  </a:lnTo>
                  <a:lnTo>
                    <a:pt x="192089" y="273873"/>
                  </a:lnTo>
                  <a:lnTo>
                    <a:pt x="193676" y="285636"/>
                  </a:lnTo>
                  <a:lnTo>
                    <a:pt x="193676" y="291909"/>
                  </a:lnTo>
                  <a:lnTo>
                    <a:pt x="193676" y="298967"/>
                  </a:lnTo>
                  <a:lnTo>
                    <a:pt x="193676" y="313083"/>
                  </a:lnTo>
                  <a:lnTo>
                    <a:pt x="192089" y="327982"/>
                  </a:lnTo>
                  <a:lnTo>
                    <a:pt x="192089" y="341313"/>
                  </a:lnTo>
                  <a:lnTo>
                    <a:pt x="169863" y="341313"/>
                  </a:lnTo>
                  <a:lnTo>
                    <a:pt x="169863" y="339745"/>
                  </a:lnTo>
                  <a:lnTo>
                    <a:pt x="172245" y="324845"/>
                  </a:lnTo>
                  <a:lnTo>
                    <a:pt x="174626" y="312298"/>
                  </a:lnTo>
                  <a:lnTo>
                    <a:pt x="176213" y="297399"/>
                  </a:lnTo>
                  <a:lnTo>
                    <a:pt x="178595" y="285636"/>
                  </a:lnTo>
                  <a:lnTo>
                    <a:pt x="180182" y="272305"/>
                  </a:lnTo>
                  <a:lnTo>
                    <a:pt x="181770" y="261326"/>
                  </a:lnTo>
                  <a:lnTo>
                    <a:pt x="183357" y="251132"/>
                  </a:lnTo>
                  <a:lnTo>
                    <a:pt x="183357" y="240153"/>
                  </a:lnTo>
                  <a:lnTo>
                    <a:pt x="184151" y="232311"/>
                  </a:lnTo>
                  <a:lnTo>
                    <a:pt x="184151" y="226038"/>
                  </a:lnTo>
                  <a:lnTo>
                    <a:pt x="185739" y="218980"/>
                  </a:lnTo>
                  <a:lnTo>
                    <a:pt x="185739" y="215059"/>
                  </a:lnTo>
                  <a:lnTo>
                    <a:pt x="185739" y="212707"/>
                  </a:lnTo>
                  <a:close/>
                  <a:moveTo>
                    <a:pt x="298218" y="173038"/>
                  </a:moveTo>
                  <a:lnTo>
                    <a:pt x="314183" y="173038"/>
                  </a:lnTo>
                  <a:lnTo>
                    <a:pt x="327753" y="174614"/>
                  </a:lnTo>
                  <a:lnTo>
                    <a:pt x="337332" y="175402"/>
                  </a:lnTo>
                  <a:lnTo>
                    <a:pt x="339726" y="175402"/>
                  </a:lnTo>
                  <a:lnTo>
                    <a:pt x="339726" y="179341"/>
                  </a:lnTo>
                  <a:lnTo>
                    <a:pt x="338130" y="188797"/>
                  </a:lnTo>
                  <a:lnTo>
                    <a:pt x="334139" y="200616"/>
                  </a:lnTo>
                  <a:lnTo>
                    <a:pt x="329349" y="217164"/>
                  </a:lnTo>
                  <a:lnTo>
                    <a:pt x="320569" y="234499"/>
                  </a:lnTo>
                  <a:lnTo>
                    <a:pt x="310191" y="250258"/>
                  </a:lnTo>
                  <a:lnTo>
                    <a:pt x="294227" y="263653"/>
                  </a:lnTo>
                  <a:lnTo>
                    <a:pt x="272674" y="273897"/>
                  </a:lnTo>
                  <a:lnTo>
                    <a:pt x="249525" y="279412"/>
                  </a:lnTo>
                  <a:lnTo>
                    <a:pt x="229570" y="280988"/>
                  </a:lnTo>
                  <a:lnTo>
                    <a:pt x="212008" y="279412"/>
                  </a:lnTo>
                  <a:lnTo>
                    <a:pt x="199236" y="277048"/>
                  </a:lnTo>
                  <a:lnTo>
                    <a:pt x="206421" y="271533"/>
                  </a:lnTo>
                  <a:lnTo>
                    <a:pt x="216798" y="262077"/>
                  </a:lnTo>
                  <a:lnTo>
                    <a:pt x="222385" y="256562"/>
                  </a:lnTo>
                  <a:lnTo>
                    <a:pt x="227973" y="252622"/>
                  </a:lnTo>
                  <a:lnTo>
                    <a:pt x="241543" y="242378"/>
                  </a:lnTo>
                  <a:lnTo>
                    <a:pt x="243938" y="240802"/>
                  </a:lnTo>
                  <a:lnTo>
                    <a:pt x="247131" y="238439"/>
                  </a:lnTo>
                  <a:lnTo>
                    <a:pt x="253517" y="232923"/>
                  </a:lnTo>
                  <a:lnTo>
                    <a:pt x="259903" y="228983"/>
                  </a:lnTo>
                  <a:lnTo>
                    <a:pt x="265490" y="223467"/>
                  </a:lnTo>
                  <a:lnTo>
                    <a:pt x="272674" y="219528"/>
                  </a:lnTo>
                  <a:lnTo>
                    <a:pt x="277464" y="215588"/>
                  </a:lnTo>
                  <a:lnTo>
                    <a:pt x="288639" y="209284"/>
                  </a:lnTo>
                  <a:lnTo>
                    <a:pt x="292630" y="206132"/>
                  </a:lnTo>
                  <a:lnTo>
                    <a:pt x="298218" y="202192"/>
                  </a:lnTo>
                  <a:lnTo>
                    <a:pt x="300613" y="200616"/>
                  </a:lnTo>
                  <a:lnTo>
                    <a:pt x="304604" y="198252"/>
                  </a:lnTo>
                  <a:lnTo>
                    <a:pt x="307797" y="196676"/>
                  </a:lnTo>
                  <a:lnTo>
                    <a:pt x="310191" y="195888"/>
                  </a:lnTo>
                  <a:lnTo>
                    <a:pt x="311788" y="194313"/>
                  </a:lnTo>
                  <a:lnTo>
                    <a:pt x="310191" y="194313"/>
                  </a:lnTo>
                  <a:lnTo>
                    <a:pt x="307797" y="195888"/>
                  </a:lnTo>
                  <a:lnTo>
                    <a:pt x="304604" y="198252"/>
                  </a:lnTo>
                  <a:lnTo>
                    <a:pt x="300613" y="199828"/>
                  </a:lnTo>
                  <a:lnTo>
                    <a:pt x="296621" y="202192"/>
                  </a:lnTo>
                  <a:lnTo>
                    <a:pt x="292630" y="204556"/>
                  </a:lnTo>
                  <a:lnTo>
                    <a:pt x="287043" y="207708"/>
                  </a:lnTo>
                  <a:lnTo>
                    <a:pt x="276666" y="213224"/>
                  </a:lnTo>
                  <a:lnTo>
                    <a:pt x="269481" y="217164"/>
                  </a:lnTo>
                  <a:lnTo>
                    <a:pt x="264692" y="221104"/>
                  </a:lnTo>
                  <a:lnTo>
                    <a:pt x="257508" y="225043"/>
                  </a:lnTo>
                  <a:lnTo>
                    <a:pt x="251122" y="228983"/>
                  </a:lnTo>
                  <a:lnTo>
                    <a:pt x="243938" y="232923"/>
                  </a:lnTo>
                  <a:lnTo>
                    <a:pt x="239947" y="235287"/>
                  </a:lnTo>
                  <a:lnTo>
                    <a:pt x="237552" y="238439"/>
                  </a:lnTo>
                  <a:lnTo>
                    <a:pt x="223982" y="246318"/>
                  </a:lnTo>
                  <a:lnTo>
                    <a:pt x="216798" y="251834"/>
                  </a:lnTo>
                  <a:lnTo>
                    <a:pt x="212008" y="255774"/>
                  </a:lnTo>
                  <a:lnTo>
                    <a:pt x="199236" y="264441"/>
                  </a:lnTo>
                  <a:lnTo>
                    <a:pt x="198438" y="266017"/>
                  </a:lnTo>
                  <a:lnTo>
                    <a:pt x="200833" y="252622"/>
                  </a:lnTo>
                  <a:lnTo>
                    <a:pt x="206421" y="236863"/>
                  </a:lnTo>
                  <a:lnTo>
                    <a:pt x="214403" y="219528"/>
                  </a:lnTo>
                  <a:lnTo>
                    <a:pt x="226377" y="203768"/>
                  </a:lnTo>
                  <a:lnTo>
                    <a:pt x="241543" y="188797"/>
                  </a:lnTo>
                  <a:lnTo>
                    <a:pt x="259903" y="179341"/>
                  </a:lnTo>
                  <a:lnTo>
                    <a:pt x="279060" y="174614"/>
                  </a:lnTo>
                  <a:close/>
                  <a:moveTo>
                    <a:pt x="54523" y="128588"/>
                  </a:moveTo>
                  <a:lnTo>
                    <a:pt x="73488" y="128588"/>
                  </a:lnTo>
                  <a:lnTo>
                    <a:pt x="93243" y="131763"/>
                  </a:lnTo>
                  <a:lnTo>
                    <a:pt x="112207" y="138113"/>
                  </a:lnTo>
                  <a:lnTo>
                    <a:pt x="131172" y="151607"/>
                  </a:lnTo>
                  <a:lnTo>
                    <a:pt x="145395" y="167482"/>
                  </a:lnTo>
                  <a:lnTo>
                    <a:pt x="157248" y="183357"/>
                  </a:lnTo>
                  <a:lnTo>
                    <a:pt x="166730" y="200819"/>
                  </a:lnTo>
                  <a:lnTo>
                    <a:pt x="172262" y="214314"/>
                  </a:lnTo>
                  <a:lnTo>
                    <a:pt x="176213" y="225426"/>
                  </a:lnTo>
                  <a:lnTo>
                    <a:pt x="166730" y="221457"/>
                  </a:lnTo>
                  <a:lnTo>
                    <a:pt x="152507" y="215901"/>
                  </a:lnTo>
                  <a:lnTo>
                    <a:pt x="144605" y="213520"/>
                  </a:lnTo>
                  <a:lnTo>
                    <a:pt x="135913" y="209551"/>
                  </a:lnTo>
                  <a:lnTo>
                    <a:pt x="120109" y="202407"/>
                  </a:lnTo>
                  <a:lnTo>
                    <a:pt x="116158" y="200819"/>
                  </a:lnTo>
                  <a:lnTo>
                    <a:pt x="110627" y="198438"/>
                  </a:lnTo>
                  <a:lnTo>
                    <a:pt x="102725" y="196057"/>
                  </a:lnTo>
                  <a:lnTo>
                    <a:pt x="96403" y="192088"/>
                  </a:lnTo>
                  <a:lnTo>
                    <a:pt x="88501" y="187326"/>
                  </a:lnTo>
                  <a:lnTo>
                    <a:pt x="80599" y="183357"/>
                  </a:lnTo>
                  <a:lnTo>
                    <a:pt x="73488" y="180975"/>
                  </a:lnTo>
                  <a:lnTo>
                    <a:pt x="67166" y="177007"/>
                  </a:lnTo>
                  <a:lnTo>
                    <a:pt x="60054" y="174625"/>
                  </a:lnTo>
                  <a:lnTo>
                    <a:pt x="54523" y="170657"/>
                  </a:lnTo>
                  <a:lnTo>
                    <a:pt x="49782" y="167482"/>
                  </a:lnTo>
                  <a:lnTo>
                    <a:pt x="45831" y="165100"/>
                  </a:lnTo>
                  <a:lnTo>
                    <a:pt x="41880" y="163513"/>
                  </a:lnTo>
                  <a:lnTo>
                    <a:pt x="45831" y="165894"/>
                  </a:lnTo>
                  <a:lnTo>
                    <a:pt x="49782" y="169069"/>
                  </a:lnTo>
                  <a:lnTo>
                    <a:pt x="53733" y="173038"/>
                  </a:lnTo>
                  <a:lnTo>
                    <a:pt x="60054" y="175419"/>
                  </a:lnTo>
                  <a:lnTo>
                    <a:pt x="65586" y="179388"/>
                  </a:lnTo>
                  <a:lnTo>
                    <a:pt x="71907" y="183357"/>
                  </a:lnTo>
                  <a:lnTo>
                    <a:pt x="79019" y="187326"/>
                  </a:lnTo>
                  <a:lnTo>
                    <a:pt x="85341" y="192088"/>
                  </a:lnTo>
                  <a:lnTo>
                    <a:pt x="93243" y="196057"/>
                  </a:lnTo>
                  <a:lnTo>
                    <a:pt x="100354" y="200819"/>
                  </a:lnTo>
                  <a:lnTo>
                    <a:pt x="108256" y="204788"/>
                  </a:lnTo>
                  <a:lnTo>
                    <a:pt x="112207" y="206376"/>
                  </a:lnTo>
                  <a:lnTo>
                    <a:pt x="116158" y="209551"/>
                  </a:lnTo>
                  <a:lnTo>
                    <a:pt x="131962" y="217489"/>
                  </a:lnTo>
                  <a:lnTo>
                    <a:pt x="140654" y="221457"/>
                  </a:lnTo>
                  <a:lnTo>
                    <a:pt x="148556" y="225426"/>
                  </a:lnTo>
                  <a:lnTo>
                    <a:pt x="162779" y="231776"/>
                  </a:lnTo>
                  <a:lnTo>
                    <a:pt x="165940" y="233364"/>
                  </a:lnTo>
                  <a:lnTo>
                    <a:pt x="150927" y="237332"/>
                  </a:lnTo>
                  <a:lnTo>
                    <a:pt x="131962" y="239714"/>
                  </a:lnTo>
                  <a:lnTo>
                    <a:pt x="110627" y="241301"/>
                  </a:lnTo>
                  <a:lnTo>
                    <a:pt x="88501" y="238920"/>
                  </a:lnTo>
                  <a:lnTo>
                    <a:pt x="65586" y="230982"/>
                  </a:lnTo>
                  <a:lnTo>
                    <a:pt x="46621" y="217489"/>
                  </a:lnTo>
                  <a:lnTo>
                    <a:pt x="32398" y="200819"/>
                  </a:lnTo>
                  <a:lnTo>
                    <a:pt x="20545" y="184944"/>
                  </a:lnTo>
                  <a:lnTo>
                    <a:pt x="11062" y="167482"/>
                  </a:lnTo>
                  <a:lnTo>
                    <a:pt x="5531" y="153988"/>
                  </a:lnTo>
                  <a:lnTo>
                    <a:pt x="1580" y="143669"/>
                  </a:lnTo>
                  <a:lnTo>
                    <a:pt x="0" y="139700"/>
                  </a:lnTo>
                  <a:lnTo>
                    <a:pt x="3161" y="139700"/>
                  </a:lnTo>
                  <a:lnTo>
                    <a:pt x="11062" y="136525"/>
                  </a:lnTo>
                  <a:lnTo>
                    <a:pt x="22915" y="132557"/>
                  </a:lnTo>
                  <a:lnTo>
                    <a:pt x="37139" y="130175"/>
                  </a:lnTo>
                  <a:close/>
                  <a:moveTo>
                    <a:pt x="191688" y="0"/>
                  </a:moveTo>
                  <a:lnTo>
                    <a:pt x="194052" y="2381"/>
                  </a:lnTo>
                  <a:lnTo>
                    <a:pt x="200357" y="7937"/>
                  </a:lnTo>
                  <a:lnTo>
                    <a:pt x="209025" y="19050"/>
                  </a:lnTo>
                  <a:lnTo>
                    <a:pt x="219270" y="30956"/>
                  </a:lnTo>
                  <a:lnTo>
                    <a:pt x="228726" y="46831"/>
                  </a:lnTo>
                  <a:lnTo>
                    <a:pt x="238183" y="64294"/>
                  </a:lnTo>
                  <a:lnTo>
                    <a:pt x="243699" y="84137"/>
                  </a:lnTo>
                  <a:lnTo>
                    <a:pt x="246063" y="105569"/>
                  </a:lnTo>
                  <a:lnTo>
                    <a:pt x="243699" y="130175"/>
                  </a:lnTo>
                  <a:lnTo>
                    <a:pt x="235031" y="153194"/>
                  </a:lnTo>
                  <a:lnTo>
                    <a:pt x="224786" y="171450"/>
                  </a:lnTo>
                  <a:lnTo>
                    <a:pt x="212965" y="188912"/>
                  </a:lnTo>
                  <a:lnTo>
                    <a:pt x="203509" y="200819"/>
                  </a:lnTo>
                  <a:lnTo>
                    <a:pt x="195628" y="209550"/>
                  </a:lnTo>
                  <a:lnTo>
                    <a:pt x="194052" y="198437"/>
                  </a:lnTo>
                  <a:lnTo>
                    <a:pt x="191688" y="182562"/>
                  </a:lnTo>
                  <a:lnTo>
                    <a:pt x="191688" y="173037"/>
                  </a:lnTo>
                  <a:lnTo>
                    <a:pt x="190112" y="163512"/>
                  </a:lnTo>
                  <a:lnTo>
                    <a:pt x="188536" y="144462"/>
                  </a:lnTo>
                  <a:lnTo>
                    <a:pt x="188536" y="139700"/>
                  </a:lnTo>
                  <a:lnTo>
                    <a:pt x="188536" y="135731"/>
                  </a:lnTo>
                  <a:lnTo>
                    <a:pt x="188536" y="124619"/>
                  </a:lnTo>
                  <a:lnTo>
                    <a:pt x="188536" y="116681"/>
                  </a:lnTo>
                  <a:lnTo>
                    <a:pt x="187748" y="107156"/>
                  </a:lnTo>
                  <a:lnTo>
                    <a:pt x="187748" y="97631"/>
                  </a:lnTo>
                  <a:lnTo>
                    <a:pt x="187748" y="89694"/>
                  </a:lnTo>
                  <a:lnTo>
                    <a:pt x="188536" y="81756"/>
                  </a:lnTo>
                  <a:lnTo>
                    <a:pt x="188536" y="73819"/>
                  </a:lnTo>
                  <a:lnTo>
                    <a:pt x="188536" y="66675"/>
                  </a:lnTo>
                  <a:lnTo>
                    <a:pt x="188536" y="60325"/>
                  </a:lnTo>
                  <a:lnTo>
                    <a:pt x="188536" y="54769"/>
                  </a:lnTo>
                  <a:lnTo>
                    <a:pt x="188536" y="50800"/>
                  </a:lnTo>
                  <a:lnTo>
                    <a:pt x="190112" y="45244"/>
                  </a:lnTo>
                  <a:lnTo>
                    <a:pt x="190112" y="42862"/>
                  </a:lnTo>
                  <a:lnTo>
                    <a:pt x="188536" y="45244"/>
                  </a:lnTo>
                  <a:lnTo>
                    <a:pt x="188536" y="50800"/>
                  </a:lnTo>
                  <a:lnTo>
                    <a:pt x="187748" y="54769"/>
                  </a:lnTo>
                  <a:lnTo>
                    <a:pt x="187748" y="60325"/>
                  </a:lnTo>
                  <a:lnTo>
                    <a:pt x="186172" y="66675"/>
                  </a:lnTo>
                  <a:lnTo>
                    <a:pt x="186172" y="73819"/>
                  </a:lnTo>
                  <a:lnTo>
                    <a:pt x="184596" y="81756"/>
                  </a:lnTo>
                  <a:lnTo>
                    <a:pt x="184596" y="89694"/>
                  </a:lnTo>
                  <a:lnTo>
                    <a:pt x="183808" y="97631"/>
                  </a:lnTo>
                  <a:lnTo>
                    <a:pt x="183808" y="107156"/>
                  </a:lnTo>
                  <a:lnTo>
                    <a:pt x="183808" y="115094"/>
                  </a:lnTo>
                  <a:lnTo>
                    <a:pt x="182232" y="124619"/>
                  </a:lnTo>
                  <a:lnTo>
                    <a:pt x="182232" y="135731"/>
                  </a:lnTo>
                  <a:lnTo>
                    <a:pt x="182232" y="139700"/>
                  </a:lnTo>
                  <a:lnTo>
                    <a:pt x="182232" y="144462"/>
                  </a:lnTo>
                  <a:lnTo>
                    <a:pt x="182232" y="163512"/>
                  </a:lnTo>
                  <a:lnTo>
                    <a:pt x="182232" y="173037"/>
                  </a:lnTo>
                  <a:lnTo>
                    <a:pt x="182232" y="182562"/>
                  </a:lnTo>
                  <a:lnTo>
                    <a:pt x="182232" y="192087"/>
                  </a:lnTo>
                  <a:lnTo>
                    <a:pt x="182232" y="200025"/>
                  </a:lnTo>
                  <a:lnTo>
                    <a:pt x="182232" y="202406"/>
                  </a:lnTo>
                  <a:lnTo>
                    <a:pt x="171199" y="190500"/>
                  </a:lnTo>
                  <a:lnTo>
                    <a:pt x="159378" y="174625"/>
                  </a:lnTo>
                  <a:lnTo>
                    <a:pt x="149133" y="153987"/>
                  </a:lnTo>
                  <a:lnTo>
                    <a:pt x="141253" y="131762"/>
                  </a:lnTo>
                  <a:lnTo>
                    <a:pt x="136525" y="105569"/>
                  </a:lnTo>
                  <a:lnTo>
                    <a:pt x="139677" y="84137"/>
                  </a:lnTo>
                  <a:lnTo>
                    <a:pt x="145981" y="64294"/>
                  </a:lnTo>
                  <a:lnTo>
                    <a:pt x="153862" y="46831"/>
                  </a:lnTo>
                  <a:lnTo>
                    <a:pt x="164894" y="30956"/>
                  </a:lnTo>
                  <a:lnTo>
                    <a:pt x="174351" y="19050"/>
                  </a:lnTo>
                  <a:lnTo>
                    <a:pt x="183808" y="7937"/>
                  </a:lnTo>
                  <a:lnTo>
                    <a:pt x="188536" y="2381"/>
                  </a:lnTo>
                  <a:close/>
                </a:path>
              </a:pathLst>
            </a:custGeom>
            <a:grpFill/>
            <a:ln w="0">
              <a:noFill/>
              <a:prstDash val="solid"/>
              <a:round/>
            </a:ln>
          </p:spPr>
          <p:txBody>
            <a:bodyPr anchor="t" anchorCtr="0" bIns="45717" compatLnSpc="1" lIns="91435" numCol="1" rIns="91435" tIns="45717" vert="horz" wrap="square">
              <a:prstTxWarp prst="textNoShape">
                <a:avLst/>
              </a:prstTxWarp>
              <a:noAutofit/>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33" name="任意多边形 2432"/>
            <p:cNvSpPr/>
            <p:nvPr/>
          </p:nvSpPr>
          <p:spPr bwMode="auto">
            <a:xfrm>
              <a:off x="7632701" y="2874963"/>
              <a:ext cx="366713" cy="301625"/>
            </a:xfrm>
            <a:custGeom>
              <a:gdLst>
                <a:gd fmla="*/ 79375 w 366713" name="connsiteX0"/>
                <a:gd fmla="*/ 201612 h 301625" name="connsiteY0"/>
                <a:gd fmla="*/ 79375 w 366713" name="connsiteX1"/>
                <a:gd fmla="*/ 301625 h 301625" name="connsiteY1"/>
                <a:gd fmla="*/ 14287 w 366713" name="connsiteX2"/>
                <a:gd fmla="*/ 301625 h 301625" name="connsiteY2"/>
                <a:gd fmla="*/ 14287 w 366713" name="connsiteX3"/>
                <a:gd fmla="*/ 250418 h 301625" name="connsiteY3"/>
                <a:gd fmla="*/ 131743 w 366713" name="connsiteX4"/>
                <a:gd fmla="*/ 163512 h 301625" name="connsiteY4"/>
                <a:gd fmla="*/ 161925 w 366713" name="connsiteX5"/>
                <a:gd fmla="*/ 182562 h 301625" name="connsiteY5"/>
                <a:gd fmla="*/ 161925 w 366713" name="connsiteX6"/>
                <a:gd fmla="*/ 301625 h 301625" name="connsiteY6"/>
                <a:gd fmla="*/ 100012 w 366713" name="connsiteX7"/>
                <a:gd fmla="*/ 301625 h 301625" name="connsiteY7"/>
                <a:gd fmla="*/ 100012 w 366713" name="connsiteX8"/>
                <a:gd fmla="*/ 187325 h 301625" name="connsiteY8"/>
                <a:gd fmla="*/ 246062 w 366713" name="connsiteX9"/>
                <a:gd fmla="*/ 139700 h 301625" name="connsiteY9"/>
                <a:gd fmla="*/ 246062 w 366713" name="connsiteX10"/>
                <a:gd fmla="*/ 301625 h 301625" name="connsiteY10"/>
                <a:gd fmla="*/ 182562 w 366713" name="connsiteX11"/>
                <a:gd fmla="*/ 301625 h 301625" name="connsiteY11"/>
                <a:gd fmla="*/ 182562 w 366713" name="connsiteX12"/>
                <a:gd fmla="*/ 192346 h 301625" name="connsiteY12"/>
                <a:gd fmla="*/ 184130 w 366713" name="connsiteX13"/>
                <a:gd fmla="*/ 193941 h 301625" name="connsiteY13"/>
                <a:gd fmla="*/ 330200 w 366713" name="connsiteX14"/>
                <a:gd fmla="*/ 69850 h 301625" name="connsiteY14"/>
                <a:gd fmla="*/ 330200 w 366713" name="connsiteX15"/>
                <a:gd fmla="*/ 301625 h 301625" name="connsiteY15"/>
                <a:gd fmla="*/ 265112 w 366713" name="connsiteX16"/>
                <a:gd fmla="*/ 301625 h 301625" name="connsiteY16"/>
                <a:gd fmla="*/ 265112 w 366713" name="connsiteX17"/>
                <a:gd fmla="*/ 124011 h 301625" name="connsiteY17"/>
                <a:gd fmla="*/ 279211 w 366713" name="connsiteX18"/>
                <a:gd fmla="*/ 0 h 301625" name="connsiteY18"/>
                <a:gd fmla="*/ 366713 w 366713" name="connsiteX19"/>
                <a:gd fmla="*/ 3996 h 301625" name="connsiteY19"/>
                <a:gd fmla="*/ 356372 w 366713" name="connsiteX20"/>
                <a:gd fmla="*/ 90312 h 301625" name="connsiteY20"/>
                <a:gd fmla="*/ 333303 w 366713" name="connsiteX21"/>
                <a:gd fmla="*/ 88714 h 301625" name="connsiteY21"/>
                <a:gd fmla="*/ 338872 w 366713" name="connsiteX22"/>
                <a:gd fmla="*/ 43158 h 301625" name="connsiteY22"/>
                <a:gd fmla="*/ 184550 w 366713" name="connsiteX23"/>
                <a:gd fmla="*/ 174231 h 301625" name="connsiteY23"/>
                <a:gd fmla="*/ 132049 w 366713" name="connsiteX24"/>
                <a:gd fmla="*/ 143860 h 301625" name="connsiteY24"/>
                <a:gd fmla="*/ 15114 w 366713" name="connsiteX25"/>
                <a:gd fmla="*/ 231775 h 301625" name="connsiteY25"/>
                <a:gd fmla="*/ 0 w 366713" name="connsiteX26"/>
                <a:gd fmla="*/ 213393 h 301625" name="connsiteY26"/>
                <a:gd fmla="*/ 130458 w 366713" name="connsiteX27"/>
                <a:gd fmla="*/ 114289 h 301625" name="connsiteY27"/>
                <a:gd fmla="*/ 181368 w 366713" name="connsiteX28"/>
                <a:gd fmla="*/ 143860 h 301625" name="connsiteY28"/>
                <a:gd fmla="*/ 322167 w 366713" name="connsiteX29"/>
                <a:gd fmla="*/ 25575 h 301625" name="connsiteY29"/>
                <a:gd fmla="*/ 278416 w 366713" name="connsiteX30"/>
                <a:gd fmla="*/ 22378 h 301625"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301625" w="366713">
                  <a:moveTo>
                    <a:pt x="79375" y="201612"/>
                  </a:moveTo>
                  <a:lnTo>
                    <a:pt x="79375" y="301625"/>
                  </a:lnTo>
                  <a:lnTo>
                    <a:pt x="14287" y="301625"/>
                  </a:lnTo>
                  <a:lnTo>
                    <a:pt x="14287" y="250418"/>
                  </a:lnTo>
                  <a:close/>
                  <a:moveTo>
                    <a:pt x="131743" y="163512"/>
                  </a:moveTo>
                  <a:lnTo>
                    <a:pt x="161925" y="182562"/>
                  </a:lnTo>
                  <a:lnTo>
                    <a:pt x="161925" y="301625"/>
                  </a:lnTo>
                  <a:lnTo>
                    <a:pt x="100012" y="301625"/>
                  </a:lnTo>
                  <a:lnTo>
                    <a:pt x="100012" y="187325"/>
                  </a:lnTo>
                  <a:close/>
                  <a:moveTo>
                    <a:pt x="246062" y="139700"/>
                  </a:moveTo>
                  <a:lnTo>
                    <a:pt x="246062" y="301625"/>
                  </a:lnTo>
                  <a:lnTo>
                    <a:pt x="182562" y="301625"/>
                  </a:lnTo>
                  <a:lnTo>
                    <a:pt x="182562" y="192346"/>
                  </a:lnTo>
                  <a:lnTo>
                    <a:pt x="184130" y="193941"/>
                  </a:lnTo>
                  <a:close/>
                  <a:moveTo>
                    <a:pt x="330200" y="69850"/>
                  </a:moveTo>
                  <a:lnTo>
                    <a:pt x="330200" y="301625"/>
                  </a:lnTo>
                  <a:lnTo>
                    <a:pt x="265112" y="301625"/>
                  </a:lnTo>
                  <a:lnTo>
                    <a:pt x="265112" y="124011"/>
                  </a:lnTo>
                  <a:close/>
                  <a:moveTo>
                    <a:pt x="279211" y="0"/>
                  </a:moveTo>
                  <a:lnTo>
                    <a:pt x="366713" y="3996"/>
                  </a:lnTo>
                  <a:lnTo>
                    <a:pt x="356372" y="90312"/>
                  </a:lnTo>
                  <a:lnTo>
                    <a:pt x="333303" y="88714"/>
                  </a:lnTo>
                  <a:lnTo>
                    <a:pt x="338872" y="43158"/>
                  </a:lnTo>
                  <a:lnTo>
                    <a:pt x="184550" y="174231"/>
                  </a:lnTo>
                  <a:lnTo>
                    <a:pt x="132049" y="143860"/>
                  </a:lnTo>
                  <a:lnTo>
                    <a:pt x="15114" y="231775"/>
                  </a:lnTo>
                  <a:lnTo>
                    <a:pt x="0" y="213393"/>
                  </a:lnTo>
                  <a:lnTo>
                    <a:pt x="130458" y="114289"/>
                  </a:lnTo>
                  <a:lnTo>
                    <a:pt x="181368" y="143860"/>
                  </a:lnTo>
                  <a:lnTo>
                    <a:pt x="322167" y="25575"/>
                  </a:lnTo>
                  <a:lnTo>
                    <a:pt x="278416" y="22378"/>
                  </a:lnTo>
                  <a:close/>
                </a:path>
              </a:pathLst>
            </a:custGeom>
            <a:grpFill/>
            <a:ln w="0">
              <a:noFill/>
              <a:prstDash val="solid"/>
              <a:round/>
            </a:ln>
          </p:spPr>
          <p:txBody>
            <a:bodyPr anchor="t" anchorCtr="0" bIns="45717" compatLnSpc="1" lIns="91435" numCol="1" rIns="91435" tIns="45717" vert="horz" wrap="square">
              <a:prstTxWarp prst="textNoShape">
                <a:avLst/>
              </a:prstTxWarp>
              <a:noAutofit/>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1" name="TextBox 23"/>
          <p:cNvSpPr txBox="1"/>
          <p:nvPr/>
        </p:nvSpPr>
        <p:spPr>
          <a:xfrm>
            <a:off x="1581222" y="2343203"/>
            <a:ext cx="2459097" cy="530352"/>
          </a:xfrm>
          <a:prstGeom prst="rect">
            <a:avLst/>
          </a:prstGeom>
          <a:noFill/>
        </p:spPr>
        <p:txBody>
          <a:bodyPr rtlCol="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2" name="TextBox 24"/>
          <p:cNvSpPr txBox="1"/>
          <p:nvPr/>
        </p:nvSpPr>
        <p:spPr>
          <a:xfrm>
            <a:off x="1581224" y="2077751"/>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3" name="TextBox 23"/>
          <p:cNvSpPr txBox="1"/>
          <p:nvPr/>
        </p:nvSpPr>
        <p:spPr>
          <a:xfrm>
            <a:off x="1581222" y="4945943"/>
            <a:ext cx="2459097" cy="530352"/>
          </a:xfrm>
          <a:prstGeom prst="rect">
            <a:avLst/>
          </a:prstGeom>
          <a:noFill/>
        </p:spPr>
        <p:txBody>
          <a:bodyPr rtlCol="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4" name="TextBox 24"/>
          <p:cNvSpPr txBox="1"/>
          <p:nvPr/>
        </p:nvSpPr>
        <p:spPr>
          <a:xfrm>
            <a:off x="1581224" y="4680491"/>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5" name="TextBox 23"/>
          <p:cNvSpPr txBox="1"/>
          <p:nvPr/>
        </p:nvSpPr>
        <p:spPr>
          <a:xfrm>
            <a:off x="8990603" y="3736160"/>
            <a:ext cx="2459097" cy="530352"/>
          </a:xfrm>
          <a:prstGeom prst="rect">
            <a:avLst/>
          </a:prstGeom>
          <a:noFill/>
        </p:spPr>
        <p:txBody>
          <a:bodyPr rtlCol="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6" name="TextBox 24"/>
          <p:cNvSpPr txBox="1"/>
          <p:nvPr/>
        </p:nvSpPr>
        <p:spPr>
          <a:xfrm>
            <a:off x="8990605" y="3470708"/>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8"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19"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222247633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147"/>
                                        </p:tgtEl>
                                        <p:attrNameLst>
                                          <p:attrName>style.visibility</p:attrName>
                                        </p:attrNameLst>
                                      </p:cBhvr>
                                      <p:to>
                                        <p:strVal val="visible"/>
                                      </p:to>
                                    </p:set>
                                    <p:animEffect filter="wipe(left)" transition="in">
                                      <p:cBhvr>
                                        <p:cTn dur="500" id="7"/>
                                        <p:tgtEl>
                                          <p:spTgt spid="4147"/>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4146"/>
                                        </p:tgtEl>
                                        <p:attrNameLst>
                                          <p:attrName>style.visibility</p:attrName>
                                        </p:attrNameLst>
                                      </p:cBhvr>
                                      <p:to>
                                        <p:strVal val="visible"/>
                                      </p:to>
                                    </p:set>
                                    <p:animEffect filter="wipe(right)" transition="in">
                                      <p:cBhvr>
                                        <p:cTn dur="250" id="11"/>
                                        <p:tgtEl>
                                          <p:spTgt spid="4146"/>
                                        </p:tgtEl>
                                      </p:cBhvr>
                                    </p:animEffect>
                                  </p:childTnLst>
                                </p:cTn>
                              </p:par>
                            </p:childTnLst>
                          </p:cTn>
                        </p:par>
                        <p:par>
                          <p:cTn fill="hold" id="12" nodeType="afterGroup">
                            <p:stCondLst>
                              <p:cond delay="750"/>
                            </p:stCondLst>
                            <p:childTnLst>
                              <p:par>
                                <p:cTn fill="hold" grpId="0" id="13" nodeType="afterEffect" presetClass="entr" presetID="22" presetSubtype="8">
                                  <p:stCondLst>
                                    <p:cond delay="0"/>
                                  </p:stCondLst>
                                  <p:childTnLst>
                                    <p:set>
                                      <p:cBhvr>
                                        <p:cTn dur="1" fill="hold" id="14">
                                          <p:stCondLst>
                                            <p:cond delay="0"/>
                                          </p:stCondLst>
                                        </p:cTn>
                                        <p:tgtEl>
                                          <p:spTgt spid="4148"/>
                                        </p:tgtEl>
                                        <p:attrNameLst>
                                          <p:attrName>style.visibility</p:attrName>
                                        </p:attrNameLst>
                                      </p:cBhvr>
                                      <p:to>
                                        <p:strVal val="visible"/>
                                      </p:to>
                                    </p:set>
                                    <p:animEffect filter="wipe(left)" transition="in">
                                      <p:cBhvr>
                                        <p:cTn dur="250" id="15"/>
                                        <p:tgtEl>
                                          <p:spTgt spid="4148"/>
                                        </p:tgtEl>
                                      </p:cBhvr>
                                    </p:animEffect>
                                  </p:childTnLst>
                                </p:cTn>
                              </p:par>
                            </p:childTnLst>
                          </p:cTn>
                        </p:par>
                        <p:par>
                          <p:cTn fill="hold" id="16" nodeType="afterGroup">
                            <p:stCondLst>
                              <p:cond delay="1000"/>
                            </p:stCondLst>
                            <p:childTnLst>
                              <p:par>
                                <p:cTn fill="hold" grpId="0" id="17" nodeType="afterEffect" presetClass="entr" presetID="22" presetSubtype="2">
                                  <p:stCondLst>
                                    <p:cond delay="0"/>
                                  </p:stCondLst>
                                  <p:childTnLst>
                                    <p:set>
                                      <p:cBhvr>
                                        <p:cTn dur="1" fill="hold" id="18">
                                          <p:stCondLst>
                                            <p:cond delay="0"/>
                                          </p:stCondLst>
                                        </p:cTn>
                                        <p:tgtEl>
                                          <p:spTgt spid="4145"/>
                                        </p:tgtEl>
                                        <p:attrNameLst>
                                          <p:attrName>style.visibility</p:attrName>
                                        </p:attrNameLst>
                                      </p:cBhvr>
                                      <p:to>
                                        <p:strVal val="visible"/>
                                      </p:to>
                                    </p:set>
                                    <p:animEffect filter="wipe(right)" transition="in">
                                      <p:cBhvr>
                                        <p:cTn dur="250" id="19"/>
                                        <p:tgtEl>
                                          <p:spTgt spid="4145"/>
                                        </p:tgtEl>
                                      </p:cBhvr>
                                    </p:animEffect>
                                  </p:childTnLst>
                                </p:cTn>
                              </p:par>
                            </p:childTnLst>
                          </p:cTn>
                        </p:par>
                        <p:par>
                          <p:cTn fill="hold" id="20" nodeType="afterGroup">
                            <p:stCondLst>
                              <p:cond delay="1250"/>
                            </p:stCondLst>
                            <p:childTnLst>
                              <p:par>
                                <p:cTn fill="hold" grpId="0" id="21" nodeType="afterEffect" presetClass="entr" presetID="22" presetSubtype="8">
                                  <p:stCondLst>
                                    <p:cond delay="0"/>
                                  </p:stCondLst>
                                  <p:childTnLst>
                                    <p:set>
                                      <p:cBhvr>
                                        <p:cTn dur="1" fill="hold" id="22">
                                          <p:stCondLst>
                                            <p:cond delay="0"/>
                                          </p:stCondLst>
                                        </p:cTn>
                                        <p:tgtEl>
                                          <p:spTgt spid="4149"/>
                                        </p:tgtEl>
                                        <p:attrNameLst>
                                          <p:attrName>style.visibility</p:attrName>
                                        </p:attrNameLst>
                                      </p:cBhvr>
                                      <p:to>
                                        <p:strVal val="visible"/>
                                      </p:to>
                                    </p:set>
                                    <p:animEffect filter="wipe(left)" transition="in">
                                      <p:cBhvr>
                                        <p:cTn dur="250" id="23"/>
                                        <p:tgtEl>
                                          <p:spTgt spid="4149"/>
                                        </p:tgtEl>
                                      </p:cBhvr>
                                    </p:animEffect>
                                  </p:childTnLst>
                                </p:cTn>
                              </p:par>
                            </p:childTnLst>
                          </p:cTn>
                        </p:par>
                        <p:par>
                          <p:cTn fill="hold" id="24" nodeType="afterGroup">
                            <p:stCondLst>
                              <p:cond delay="1500"/>
                            </p:stCondLst>
                            <p:childTnLst>
                              <p:par>
                                <p:cTn fill="hold" grpId="0" id="25" nodeType="afterEffect" presetClass="entr" presetID="22" presetSubtype="2">
                                  <p:stCondLst>
                                    <p:cond delay="0"/>
                                  </p:stCondLst>
                                  <p:childTnLst>
                                    <p:set>
                                      <p:cBhvr>
                                        <p:cTn dur="1" fill="hold" id="26">
                                          <p:stCondLst>
                                            <p:cond delay="0"/>
                                          </p:stCondLst>
                                        </p:cTn>
                                        <p:tgtEl>
                                          <p:spTgt spid="4144"/>
                                        </p:tgtEl>
                                        <p:attrNameLst>
                                          <p:attrName>style.visibility</p:attrName>
                                        </p:attrNameLst>
                                      </p:cBhvr>
                                      <p:to>
                                        <p:strVal val="visible"/>
                                      </p:to>
                                    </p:set>
                                    <p:animEffect filter="wipe(right)" transition="in">
                                      <p:cBhvr>
                                        <p:cTn dur="250" id="27"/>
                                        <p:tgtEl>
                                          <p:spTgt spid="4144"/>
                                        </p:tgtEl>
                                      </p:cBhvr>
                                    </p:animEffect>
                                  </p:childTnLst>
                                </p:cTn>
                              </p:par>
                            </p:childTnLst>
                          </p:cTn>
                        </p:par>
                        <p:par>
                          <p:cTn fill="hold" id="28" nodeType="afterGroup">
                            <p:stCondLst>
                              <p:cond delay="1750"/>
                            </p:stCondLst>
                            <p:childTnLst>
                              <p:par>
                                <p:cTn fill="hold" id="29" nodeType="afterEffect" presetClass="entr" presetID="53" presetSubtype="0">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p:cTn dur="500" fill="hold" id="31"/>
                                        <p:tgtEl>
                                          <p:spTgt spid="2"/>
                                        </p:tgtEl>
                                        <p:attrNameLst>
                                          <p:attrName>ppt_w</p:attrName>
                                        </p:attrNameLst>
                                      </p:cBhvr>
                                      <p:tavLst>
                                        <p:tav tm="0">
                                          <p:val>
                                            <p:fltVal val="0"/>
                                          </p:val>
                                        </p:tav>
                                        <p:tav tm="100000">
                                          <p:val>
                                            <p:strVal val="#ppt_w"/>
                                          </p:val>
                                        </p:tav>
                                      </p:tavLst>
                                    </p:anim>
                                    <p:anim calcmode="lin" valueType="num">
                                      <p:cBhvr>
                                        <p:cTn dur="500" fill="hold" id="32"/>
                                        <p:tgtEl>
                                          <p:spTgt spid="2"/>
                                        </p:tgtEl>
                                        <p:attrNameLst>
                                          <p:attrName>ppt_h</p:attrName>
                                        </p:attrNameLst>
                                      </p:cBhvr>
                                      <p:tavLst>
                                        <p:tav tm="0">
                                          <p:val>
                                            <p:fltVal val="0"/>
                                          </p:val>
                                        </p:tav>
                                        <p:tav tm="100000">
                                          <p:val>
                                            <p:strVal val="#ppt_h"/>
                                          </p:val>
                                        </p:tav>
                                      </p:tavLst>
                                    </p:anim>
                                    <p:animEffect filter="fade" transition="in">
                                      <p:cBhvr>
                                        <p:cTn dur="500" id="33"/>
                                        <p:tgtEl>
                                          <p:spTgt spid="2"/>
                                        </p:tgtEl>
                                      </p:cBhvr>
                                    </p:animEffect>
                                  </p:childTnLst>
                                </p:cTn>
                              </p:par>
                            </p:childTnLst>
                          </p:cTn>
                        </p:par>
                        <p:par>
                          <p:cTn fill="hold" id="34" nodeType="afterGroup">
                            <p:stCondLst>
                              <p:cond delay="2250"/>
                            </p:stCondLst>
                            <p:childTnLst>
                              <p:par>
                                <p:cTn fill="hold" grpId="0" id="35" nodeType="afterEffect" presetClass="entr" presetID="12" presetSubtype="4">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500" id="37"/>
                                        <p:tgtEl>
                                          <p:spTgt spid="11"/>
                                        </p:tgtEl>
                                        <p:attrNameLst>
                                          <p:attrName>ppt_y</p:attrName>
                                        </p:attrNameLst>
                                      </p:cBhvr>
                                      <p:tavLst>
                                        <p:tav tm="0">
                                          <p:val>
                                            <p:strVal val="#ppt_y+#ppt_h*1.125000"/>
                                          </p:val>
                                        </p:tav>
                                        <p:tav tm="100000">
                                          <p:val>
                                            <p:strVal val="#ppt_y"/>
                                          </p:val>
                                        </p:tav>
                                      </p:tavLst>
                                    </p:anim>
                                    <p:animEffect filter="wipe(up)" transition="in">
                                      <p:cBhvr>
                                        <p:cTn dur="500" id="38"/>
                                        <p:tgtEl>
                                          <p:spTgt spid="11"/>
                                        </p:tgtEl>
                                      </p:cBhvr>
                                    </p:animEffect>
                                  </p:childTnLst>
                                </p:cTn>
                              </p:par>
                              <p:par>
                                <p:cTn fill="hold" grpId="0" id="39" nodeType="withEffect" presetClass="entr" presetID="12" presetSubtype="1">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additive="base">
                                        <p:cTn dur="500" id="41"/>
                                        <p:tgtEl>
                                          <p:spTgt spid="12"/>
                                        </p:tgtEl>
                                        <p:attrNameLst>
                                          <p:attrName>ppt_y</p:attrName>
                                        </p:attrNameLst>
                                      </p:cBhvr>
                                      <p:tavLst>
                                        <p:tav tm="0">
                                          <p:val>
                                            <p:strVal val="#ppt_y-#ppt_h*1.125000"/>
                                          </p:val>
                                        </p:tav>
                                        <p:tav tm="100000">
                                          <p:val>
                                            <p:strVal val="#ppt_y"/>
                                          </p:val>
                                        </p:tav>
                                      </p:tavLst>
                                    </p:anim>
                                    <p:animEffect filter="wipe(down)" transition="in">
                                      <p:cBhvr>
                                        <p:cTn dur="500" id="42"/>
                                        <p:tgtEl>
                                          <p:spTgt spid="12"/>
                                        </p:tgtEl>
                                      </p:cBhvr>
                                    </p:animEffect>
                                  </p:childTnLst>
                                </p:cTn>
                              </p:par>
                            </p:childTnLst>
                          </p:cTn>
                        </p:par>
                        <p:par>
                          <p:cTn fill="hold" id="43" nodeType="afterGroup">
                            <p:stCondLst>
                              <p:cond delay="2750"/>
                            </p:stCondLst>
                            <p:childTnLst>
                              <p:par>
                                <p:cTn fill="hold" grpId="0" id="44" nodeType="afterEffect" presetClass="entr" presetID="12" presetSubtype="4">
                                  <p:stCondLst>
                                    <p:cond delay="0"/>
                                  </p:stCondLst>
                                  <p:childTnLst>
                                    <p:set>
                                      <p:cBhvr>
                                        <p:cTn dur="1" fill="hold" id="45">
                                          <p:stCondLst>
                                            <p:cond delay="0"/>
                                          </p:stCondLst>
                                        </p:cTn>
                                        <p:tgtEl>
                                          <p:spTgt spid="13"/>
                                        </p:tgtEl>
                                        <p:attrNameLst>
                                          <p:attrName>style.visibility</p:attrName>
                                        </p:attrNameLst>
                                      </p:cBhvr>
                                      <p:to>
                                        <p:strVal val="visible"/>
                                      </p:to>
                                    </p:set>
                                    <p:anim calcmode="lin" valueType="num">
                                      <p:cBhvr additive="base">
                                        <p:cTn dur="500" id="46"/>
                                        <p:tgtEl>
                                          <p:spTgt spid="13"/>
                                        </p:tgtEl>
                                        <p:attrNameLst>
                                          <p:attrName>ppt_y</p:attrName>
                                        </p:attrNameLst>
                                      </p:cBhvr>
                                      <p:tavLst>
                                        <p:tav tm="0">
                                          <p:val>
                                            <p:strVal val="#ppt_y+#ppt_h*1.125000"/>
                                          </p:val>
                                        </p:tav>
                                        <p:tav tm="100000">
                                          <p:val>
                                            <p:strVal val="#ppt_y"/>
                                          </p:val>
                                        </p:tav>
                                      </p:tavLst>
                                    </p:anim>
                                    <p:animEffect filter="wipe(up)" transition="in">
                                      <p:cBhvr>
                                        <p:cTn dur="500" id="47"/>
                                        <p:tgtEl>
                                          <p:spTgt spid="13"/>
                                        </p:tgtEl>
                                      </p:cBhvr>
                                    </p:animEffect>
                                  </p:childTnLst>
                                </p:cTn>
                              </p:par>
                              <p:par>
                                <p:cTn fill="hold" grpId="0" id="48" nodeType="withEffect" presetClass="entr" presetID="12" presetSubtype="1">
                                  <p:stCondLst>
                                    <p:cond delay="0"/>
                                  </p:stCondLst>
                                  <p:childTnLst>
                                    <p:set>
                                      <p:cBhvr>
                                        <p:cTn dur="1" fill="hold" id="49">
                                          <p:stCondLst>
                                            <p:cond delay="0"/>
                                          </p:stCondLst>
                                        </p:cTn>
                                        <p:tgtEl>
                                          <p:spTgt spid="14"/>
                                        </p:tgtEl>
                                        <p:attrNameLst>
                                          <p:attrName>style.visibility</p:attrName>
                                        </p:attrNameLst>
                                      </p:cBhvr>
                                      <p:to>
                                        <p:strVal val="visible"/>
                                      </p:to>
                                    </p:set>
                                    <p:anim calcmode="lin" valueType="num">
                                      <p:cBhvr additive="base">
                                        <p:cTn dur="500" id="50"/>
                                        <p:tgtEl>
                                          <p:spTgt spid="14"/>
                                        </p:tgtEl>
                                        <p:attrNameLst>
                                          <p:attrName>ppt_y</p:attrName>
                                        </p:attrNameLst>
                                      </p:cBhvr>
                                      <p:tavLst>
                                        <p:tav tm="0">
                                          <p:val>
                                            <p:strVal val="#ppt_y-#ppt_h*1.125000"/>
                                          </p:val>
                                        </p:tav>
                                        <p:tav tm="100000">
                                          <p:val>
                                            <p:strVal val="#ppt_y"/>
                                          </p:val>
                                        </p:tav>
                                      </p:tavLst>
                                    </p:anim>
                                    <p:animEffect filter="wipe(down)" transition="in">
                                      <p:cBhvr>
                                        <p:cTn dur="500" id="51"/>
                                        <p:tgtEl>
                                          <p:spTgt spid="14"/>
                                        </p:tgtEl>
                                      </p:cBhvr>
                                    </p:animEffect>
                                  </p:childTnLst>
                                </p:cTn>
                              </p:par>
                            </p:childTnLst>
                          </p:cTn>
                        </p:par>
                        <p:par>
                          <p:cTn fill="hold" id="52" nodeType="afterGroup">
                            <p:stCondLst>
                              <p:cond delay="3250"/>
                            </p:stCondLst>
                            <p:childTnLst>
                              <p:par>
                                <p:cTn fill="hold" grpId="0" id="53" nodeType="afterEffect" presetClass="entr" presetID="12" presetSubtype="4">
                                  <p:stCondLst>
                                    <p:cond delay="0"/>
                                  </p:stCondLst>
                                  <p:childTnLst>
                                    <p:set>
                                      <p:cBhvr>
                                        <p:cTn dur="1" fill="hold" id="54">
                                          <p:stCondLst>
                                            <p:cond delay="0"/>
                                          </p:stCondLst>
                                        </p:cTn>
                                        <p:tgtEl>
                                          <p:spTgt spid="15"/>
                                        </p:tgtEl>
                                        <p:attrNameLst>
                                          <p:attrName>style.visibility</p:attrName>
                                        </p:attrNameLst>
                                      </p:cBhvr>
                                      <p:to>
                                        <p:strVal val="visible"/>
                                      </p:to>
                                    </p:set>
                                    <p:anim calcmode="lin" valueType="num">
                                      <p:cBhvr additive="base">
                                        <p:cTn dur="500" id="55"/>
                                        <p:tgtEl>
                                          <p:spTgt spid="15"/>
                                        </p:tgtEl>
                                        <p:attrNameLst>
                                          <p:attrName>ppt_y</p:attrName>
                                        </p:attrNameLst>
                                      </p:cBhvr>
                                      <p:tavLst>
                                        <p:tav tm="0">
                                          <p:val>
                                            <p:strVal val="#ppt_y+#ppt_h*1.125000"/>
                                          </p:val>
                                        </p:tav>
                                        <p:tav tm="100000">
                                          <p:val>
                                            <p:strVal val="#ppt_y"/>
                                          </p:val>
                                        </p:tav>
                                      </p:tavLst>
                                    </p:anim>
                                    <p:animEffect filter="wipe(up)" transition="in">
                                      <p:cBhvr>
                                        <p:cTn dur="500" id="56"/>
                                        <p:tgtEl>
                                          <p:spTgt spid="15"/>
                                        </p:tgtEl>
                                      </p:cBhvr>
                                    </p:animEffect>
                                  </p:childTnLst>
                                </p:cTn>
                              </p:par>
                              <p:par>
                                <p:cTn fill="hold" grpId="0" id="57" nodeType="withEffect" presetClass="entr" presetID="12" presetSubtype="1">
                                  <p:stCondLst>
                                    <p:cond delay="0"/>
                                  </p:stCondLst>
                                  <p:childTnLst>
                                    <p:set>
                                      <p:cBhvr>
                                        <p:cTn dur="1" fill="hold" id="58">
                                          <p:stCondLst>
                                            <p:cond delay="0"/>
                                          </p:stCondLst>
                                        </p:cTn>
                                        <p:tgtEl>
                                          <p:spTgt spid="16"/>
                                        </p:tgtEl>
                                        <p:attrNameLst>
                                          <p:attrName>style.visibility</p:attrName>
                                        </p:attrNameLst>
                                      </p:cBhvr>
                                      <p:to>
                                        <p:strVal val="visible"/>
                                      </p:to>
                                    </p:set>
                                    <p:anim calcmode="lin" valueType="num">
                                      <p:cBhvr additive="base">
                                        <p:cTn dur="500" id="59"/>
                                        <p:tgtEl>
                                          <p:spTgt spid="16"/>
                                        </p:tgtEl>
                                        <p:attrNameLst>
                                          <p:attrName>ppt_y</p:attrName>
                                        </p:attrNameLst>
                                      </p:cBhvr>
                                      <p:tavLst>
                                        <p:tav tm="0">
                                          <p:val>
                                            <p:strVal val="#ppt_y-#ppt_h*1.125000"/>
                                          </p:val>
                                        </p:tav>
                                        <p:tav tm="100000">
                                          <p:val>
                                            <p:strVal val="#ppt_y"/>
                                          </p:val>
                                        </p:tav>
                                      </p:tavLst>
                                    </p:anim>
                                    <p:animEffect filter="wipe(down)" transition="in">
                                      <p:cBhvr>
                                        <p:cTn dur="500" id="6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44"/>
      <p:bldP grpId="0" spid="4145"/>
      <p:bldP grpId="0" spid="4146"/>
      <p:bldP grpId="0" spid="4147"/>
      <p:bldP grpId="0" spid="4148"/>
      <p:bldP grpId="0" spid="4149"/>
      <p:bldP grpId="0" spid="11"/>
      <p:bldP grpId="0" spid="12"/>
      <p:bldP grpId="0" spid="13"/>
      <p:bldP grpId="0" spid="14"/>
      <p:bldP grpId="0" spid="15"/>
      <p:bldP grpId="0" spid="1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337"/>
          <p:cNvGrpSpPr/>
          <p:nvPr/>
        </p:nvGrpSpPr>
        <p:grpSpPr>
          <a:xfrm>
            <a:off x="1164369" y="2680221"/>
            <a:ext cx="2316294" cy="1514496"/>
            <a:chOff x="1" y="0"/>
            <a:chExt cx="4392858" cy="2872248"/>
          </a:xfrm>
        </p:grpSpPr>
        <p:sp>
          <p:nvSpPr>
            <p:cNvPr id="3" name="Shape 333"/>
            <p:cNvSpPr/>
            <p:nvPr/>
          </p:nvSpPr>
          <p:spPr>
            <a:xfrm>
              <a:off x="1" y="0"/>
              <a:ext cx="4392858"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1"/>
            </a:solidFill>
            <a:ln cap="flat" w="12700">
              <a:noFill/>
              <a:miter lim="400000"/>
            </a:ln>
            <a:effectLst/>
          </p:spPr>
          <p:txBody>
            <a:bodyPr anchor="ctr" bIns="0" lIns="0" numCol="1" rIns="0" tIns="0" wrap="square">
              <a:noAutofit/>
            </a:bodyPr>
            <a:lstStyle/>
            <a:p>
              <a:pPr algn="ctr" lvl="0">
                <a:lnSpc>
                  <a:spcPct val="120000"/>
                </a:lnSpc>
                <a:defRPr sz="11200"/>
              </a:pPr>
              <a:endParaRPr b="1"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Shape 335"/>
            <p:cNvSpPr/>
            <p:nvPr/>
          </p:nvSpPr>
          <p:spPr>
            <a:xfrm>
              <a:off x="1508431" y="1211083"/>
              <a:ext cx="2023189" cy="48556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altLang="en-US" b="1" lang="zh-CN"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输入文本内容</a:t>
              </a:r>
            </a:p>
          </p:txBody>
        </p:sp>
      </p:grpSp>
      <p:grpSp>
        <p:nvGrpSpPr>
          <p:cNvPr id="7" name="Group 342"/>
          <p:cNvGrpSpPr/>
          <p:nvPr/>
        </p:nvGrpSpPr>
        <p:grpSpPr>
          <a:xfrm>
            <a:off x="3181743" y="2680221"/>
            <a:ext cx="2316294" cy="1514496"/>
            <a:chExt cx="4392859" cy="2872248"/>
          </a:xfrm>
          <a:solidFill>
            <a:srgbClr val="E60000"/>
          </a:solidFill>
        </p:grpSpPr>
        <p:sp>
          <p:nvSpPr>
            <p:cNvPr id="8" name="Shape 338"/>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2"/>
            </a:solidFill>
            <a:ln cap="flat" w="12700">
              <a:noFill/>
              <a:miter lim="400000"/>
            </a:ln>
            <a:effectLst/>
          </p:spPr>
          <p:txBody>
            <a:bodyPr anchor="ctr" bIns="0" lIns="0" numCol="1" rIns="0" tIns="0" wrap="square">
              <a:noAutofit/>
            </a:bodyPr>
            <a:lstStyle/>
            <a:p>
              <a:pPr algn="ctr" lvl="0">
                <a:lnSpc>
                  <a:spcPct val="120000"/>
                </a:lnSpc>
                <a:defRPr sz="11200"/>
              </a:pPr>
              <a:endParaRPr b="1"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Shape 340"/>
            <p:cNvSpPr/>
            <p:nvPr/>
          </p:nvSpPr>
          <p:spPr>
            <a:xfrm>
              <a:off x="1194479" y="1289712"/>
              <a:ext cx="2852436" cy="43180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altLang="en-US" b="1" lang="zh-CN"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输入文本内容</a:t>
              </a:r>
            </a:p>
          </p:txBody>
        </p:sp>
      </p:grpSp>
      <p:grpSp>
        <p:nvGrpSpPr>
          <p:cNvPr id="12" name="Group 347"/>
          <p:cNvGrpSpPr/>
          <p:nvPr/>
        </p:nvGrpSpPr>
        <p:grpSpPr>
          <a:xfrm>
            <a:off x="5248957" y="2680221"/>
            <a:ext cx="2316294" cy="1514496"/>
            <a:chExt cx="4392859" cy="2872248"/>
          </a:xfrm>
        </p:grpSpPr>
        <p:sp>
          <p:nvSpPr>
            <p:cNvPr id="13" name="Shape 343"/>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3"/>
            </a:solidFill>
            <a:ln cap="flat" w="12700">
              <a:noFill/>
              <a:miter lim="400000"/>
            </a:ln>
            <a:effectLst/>
          </p:spPr>
          <p:txBody>
            <a:bodyPr anchor="ctr" bIns="0" lIns="0" numCol="1" rIns="0" tIns="0" wrap="square">
              <a:noAutofit/>
            </a:bodyPr>
            <a:lstStyle/>
            <a:p>
              <a:pPr algn="ctr" lvl="0">
                <a:lnSpc>
                  <a:spcPct val="120000"/>
                </a:lnSpc>
                <a:defRPr sz="11200"/>
              </a:pPr>
              <a:endParaRPr b="1"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Shape 345"/>
            <p:cNvSpPr/>
            <p:nvPr/>
          </p:nvSpPr>
          <p:spPr>
            <a:xfrm>
              <a:off x="1086541" y="1289712"/>
              <a:ext cx="2972476" cy="43180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altLang="en-US" b="1" lang="zh-CN"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输入文本内容</a:t>
              </a:r>
            </a:p>
          </p:txBody>
        </p:sp>
      </p:grpSp>
      <p:grpSp>
        <p:nvGrpSpPr>
          <p:cNvPr id="17" name="Group 352"/>
          <p:cNvGrpSpPr/>
          <p:nvPr/>
        </p:nvGrpSpPr>
        <p:grpSpPr>
          <a:xfrm>
            <a:off x="7299143" y="2680221"/>
            <a:ext cx="2316291" cy="1514496"/>
            <a:chExt cx="4392859" cy="2872248"/>
          </a:xfrm>
          <a:solidFill>
            <a:srgbClr val="E60000"/>
          </a:solidFill>
        </p:grpSpPr>
        <p:sp>
          <p:nvSpPr>
            <p:cNvPr id="18" name="Shape 348"/>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4"/>
            </a:solidFill>
            <a:ln cap="flat" w="12700">
              <a:noFill/>
              <a:miter lim="400000"/>
            </a:ln>
            <a:effectLst/>
          </p:spPr>
          <p:txBody>
            <a:bodyPr anchor="ctr" bIns="0" lIns="0" numCol="1" rIns="0" tIns="0" wrap="square">
              <a:noAutofit/>
            </a:bodyPr>
            <a:lstStyle/>
            <a:p>
              <a:pPr algn="ctr" lvl="0">
                <a:lnSpc>
                  <a:spcPct val="120000"/>
                </a:lnSpc>
                <a:defRPr sz="11200"/>
              </a:pPr>
              <a:endParaRPr b="1"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Shape 350"/>
            <p:cNvSpPr/>
            <p:nvPr/>
          </p:nvSpPr>
          <p:spPr>
            <a:xfrm>
              <a:off x="1186403" y="1289712"/>
              <a:ext cx="2924718" cy="43180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altLang="en-US" b="1" lang="zh-CN"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输入文本内容</a:t>
              </a:r>
            </a:p>
          </p:txBody>
        </p:sp>
      </p:grpSp>
      <p:grpSp>
        <p:nvGrpSpPr>
          <p:cNvPr id="22" name="Group 357"/>
          <p:cNvGrpSpPr/>
          <p:nvPr/>
        </p:nvGrpSpPr>
        <p:grpSpPr>
          <a:xfrm>
            <a:off x="9378091" y="2680221"/>
            <a:ext cx="2316291" cy="1514496"/>
            <a:chExt cx="4392859" cy="2872248"/>
          </a:xfrm>
        </p:grpSpPr>
        <p:sp>
          <p:nvSpPr>
            <p:cNvPr id="23" name="Shape 353"/>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5"/>
            </a:solidFill>
            <a:ln cap="flat" w="12700">
              <a:noFill/>
              <a:miter lim="400000"/>
            </a:ln>
            <a:effectLst/>
          </p:spPr>
          <p:txBody>
            <a:bodyPr anchor="ctr" bIns="0" lIns="0" numCol="1" rIns="0" tIns="0" wrap="square">
              <a:noAutofit/>
            </a:bodyPr>
            <a:lstStyle/>
            <a:p>
              <a:pPr algn="ctr" lvl="0">
                <a:lnSpc>
                  <a:spcPct val="120000"/>
                </a:lnSpc>
                <a:defRPr sz="11200"/>
              </a:pPr>
              <a:endParaRPr b="1"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Shape 355"/>
            <p:cNvSpPr/>
            <p:nvPr/>
          </p:nvSpPr>
          <p:spPr>
            <a:xfrm>
              <a:off x="1186405" y="1289715"/>
              <a:ext cx="3014432" cy="369333"/>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altLang="en-US" b="1" lang="zh-CN"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输入文本内容</a:t>
              </a:r>
            </a:p>
          </p:txBody>
        </p:sp>
      </p:grpSp>
      <p:grpSp>
        <p:nvGrpSpPr>
          <p:cNvPr id="27" name="Group 360"/>
          <p:cNvGrpSpPr/>
          <p:nvPr/>
        </p:nvGrpSpPr>
        <p:grpSpPr>
          <a:xfrm>
            <a:off x="2098263" y="3978266"/>
            <a:ext cx="448507" cy="448507"/>
            <a:chExt cx="850594" cy="850594"/>
          </a:xfrm>
        </p:grpSpPr>
        <p:sp>
          <p:nvSpPr>
            <p:cNvPr id="28" name="Shape 358"/>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50800">
              <a:solidFill>
                <a:srgbClr val="FBF9FC"/>
              </a:solidFill>
              <a:prstDash val="solid"/>
              <a:miter lim="400000"/>
            </a:ln>
            <a:effectLst/>
          </p:spPr>
          <p:txBody>
            <a:bodyPr anchor="ctr" bIns="0" lIns="0" numCol="1" rIns="0" tIns="0" wrap="square">
              <a:noAutofit/>
            </a:bodyPr>
            <a:lstStyle/>
            <a:p>
              <a:pPr algn="ctr" lvl="0">
                <a:lnSpc>
                  <a:spcPct val="120000"/>
                </a:lnSpc>
                <a:defRPr sz="11200"/>
              </a:pPr>
              <a:endParaRPr b="1" sz="10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Shape 359"/>
            <p:cNvSpPr/>
            <p:nvPr/>
          </p:nvSpPr>
          <p:spPr>
            <a:xfrm>
              <a:off x="300082" y="114147"/>
              <a:ext cx="250430" cy="62230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b="1" sz="3200">
                  <a:solidFill>
                    <a:srgbClr val="FAF9FC"/>
                  </a:solidFill>
                  <a:latin typeface="Oxygen"/>
                  <a:ea typeface="Oxygen"/>
                  <a:cs typeface="Oxygen"/>
                  <a:sym typeface="Oxygen"/>
                </a:defRPr>
              </a:lvl1pPr>
            </a:lstStyle>
            <a:p>
              <a:pPr algn="ctr" lvl="0">
                <a:lnSpc>
                  <a:spcPct val="120000"/>
                </a:lnSpc>
                <a:defRPr b="0" sz="1800">
                  <a:solidFill>
                    <a:srgbClr val="000000"/>
                  </a:solidFill>
                </a:defRPr>
              </a:pPr>
              <a:r>
                <a:rPr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1</a:t>
              </a:r>
            </a:p>
          </p:txBody>
        </p:sp>
      </p:grpSp>
      <p:grpSp>
        <p:nvGrpSpPr>
          <p:cNvPr id="30" name="Group 363"/>
          <p:cNvGrpSpPr/>
          <p:nvPr/>
        </p:nvGrpSpPr>
        <p:grpSpPr>
          <a:xfrm>
            <a:off x="4119893" y="3978266"/>
            <a:ext cx="448507" cy="448507"/>
            <a:chExt cx="850594" cy="850594"/>
          </a:xfrm>
          <a:solidFill>
            <a:srgbClr val="E60000"/>
          </a:solidFill>
        </p:grpSpPr>
        <p:sp>
          <p:nvSpPr>
            <p:cNvPr id="31" name="Shape 361"/>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cap="flat" w="50800">
              <a:solidFill>
                <a:srgbClr val="FBF9FC"/>
              </a:solidFill>
              <a:prstDash val="solid"/>
              <a:miter lim="400000"/>
            </a:ln>
            <a:effectLst/>
          </p:spPr>
          <p:txBody>
            <a:bodyPr anchor="ctr" bIns="0" lIns="0" numCol="1" rIns="0" tIns="0" wrap="square">
              <a:noAutofit/>
            </a:bodyPr>
            <a:lstStyle/>
            <a:p>
              <a:pPr algn="ctr" lvl="0">
                <a:lnSpc>
                  <a:spcPct val="120000"/>
                </a:lnSpc>
                <a:defRPr sz="11200"/>
              </a:pPr>
              <a:endParaRPr b="1" sz="10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Shape 362"/>
            <p:cNvSpPr/>
            <p:nvPr/>
          </p:nvSpPr>
          <p:spPr>
            <a:xfrm>
              <a:off x="332154" y="182516"/>
              <a:ext cx="186663" cy="48556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algn="ctr" lvl="0">
                <a:lnSpc>
                  <a:spcPct val="120000"/>
                </a:lnSpc>
                <a:defRPr b="0" sz="1800">
                  <a:solidFill>
                    <a:srgbClr val="000000"/>
                  </a:solidFill>
                </a:defRPr>
              </a:pPr>
              <a:r>
                <a:rPr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2</a:t>
              </a:r>
            </a:p>
          </p:txBody>
        </p:sp>
      </p:grpSp>
      <p:grpSp>
        <p:nvGrpSpPr>
          <p:cNvPr id="33" name="Group 366"/>
          <p:cNvGrpSpPr/>
          <p:nvPr/>
        </p:nvGrpSpPr>
        <p:grpSpPr>
          <a:xfrm>
            <a:off x="6182851" y="3978266"/>
            <a:ext cx="448507" cy="448507"/>
            <a:chExt cx="850594" cy="850594"/>
          </a:xfrm>
        </p:grpSpPr>
        <p:sp>
          <p:nvSpPr>
            <p:cNvPr id="34" name="Shape 364"/>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cap="flat" w="50800">
              <a:solidFill>
                <a:srgbClr val="FBF9FC"/>
              </a:solidFill>
              <a:prstDash val="solid"/>
              <a:miter lim="400000"/>
            </a:ln>
            <a:effectLst/>
          </p:spPr>
          <p:txBody>
            <a:bodyPr anchor="ctr" bIns="0" lIns="0" numCol="1" rIns="0" tIns="0" wrap="square">
              <a:noAutofit/>
            </a:bodyPr>
            <a:lstStyle/>
            <a:p>
              <a:pPr algn="ctr" lvl="0">
                <a:lnSpc>
                  <a:spcPct val="120000"/>
                </a:lnSpc>
                <a:defRPr sz="11200"/>
              </a:pPr>
              <a:endParaRPr b="1" sz="10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Shape 365"/>
            <p:cNvSpPr/>
            <p:nvPr/>
          </p:nvSpPr>
          <p:spPr>
            <a:xfrm>
              <a:off x="332155" y="182516"/>
              <a:ext cx="186663" cy="48556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algn="ctr" lvl="0">
                <a:lnSpc>
                  <a:spcPct val="120000"/>
                </a:lnSpc>
                <a:defRPr b="0" sz="1800">
                  <a:solidFill>
                    <a:srgbClr val="000000"/>
                  </a:solidFill>
                </a:defRPr>
              </a:pPr>
              <a:r>
                <a:rPr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3</a:t>
              </a:r>
            </a:p>
          </p:txBody>
        </p:sp>
      </p:grpSp>
      <p:grpSp>
        <p:nvGrpSpPr>
          <p:cNvPr id="36" name="Group 369"/>
          <p:cNvGrpSpPr/>
          <p:nvPr/>
        </p:nvGrpSpPr>
        <p:grpSpPr>
          <a:xfrm>
            <a:off x="8233035" y="3978266"/>
            <a:ext cx="448507" cy="448507"/>
            <a:chExt cx="850594" cy="850594"/>
          </a:xfrm>
          <a:solidFill>
            <a:srgbClr val="E60000"/>
          </a:solidFill>
        </p:grpSpPr>
        <p:sp>
          <p:nvSpPr>
            <p:cNvPr id="37" name="Shape 367"/>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cap="flat" w="50800">
              <a:solidFill>
                <a:srgbClr val="FBF9FC"/>
              </a:solidFill>
              <a:prstDash val="solid"/>
              <a:miter lim="400000"/>
            </a:ln>
            <a:effectLst/>
          </p:spPr>
          <p:txBody>
            <a:bodyPr anchor="ctr" bIns="0" lIns="0" numCol="1" rIns="0" tIns="0" wrap="square">
              <a:noAutofit/>
            </a:bodyPr>
            <a:lstStyle/>
            <a:p>
              <a:pPr algn="ctr" lvl="0">
                <a:lnSpc>
                  <a:spcPct val="120000"/>
                </a:lnSpc>
                <a:defRPr sz="11200"/>
              </a:pPr>
              <a:endParaRPr b="1" sz="10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Shape 368"/>
            <p:cNvSpPr/>
            <p:nvPr/>
          </p:nvSpPr>
          <p:spPr>
            <a:xfrm>
              <a:off x="243825" y="114147"/>
              <a:ext cx="362944" cy="62230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b="1" sz="3200">
                  <a:solidFill>
                    <a:srgbClr val="FAF9FC"/>
                  </a:solidFill>
                  <a:latin typeface="Oxygen"/>
                  <a:ea typeface="Oxygen"/>
                  <a:cs typeface="Oxygen"/>
                  <a:sym typeface="Oxygen"/>
                </a:defRPr>
              </a:lvl1pPr>
            </a:lstStyle>
            <a:p>
              <a:pPr algn="ctr" lvl="0">
                <a:lnSpc>
                  <a:spcPct val="120000"/>
                </a:lnSpc>
                <a:defRPr b="0" sz="1800">
                  <a:solidFill>
                    <a:srgbClr val="000000"/>
                  </a:solidFill>
                </a:defRPr>
              </a:pPr>
              <a:r>
                <a:rPr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4</a:t>
              </a:r>
            </a:p>
          </p:txBody>
        </p:sp>
      </p:grpSp>
      <p:grpSp>
        <p:nvGrpSpPr>
          <p:cNvPr id="39" name="Group 372"/>
          <p:cNvGrpSpPr/>
          <p:nvPr/>
        </p:nvGrpSpPr>
        <p:grpSpPr>
          <a:xfrm>
            <a:off x="10311984" y="3978266"/>
            <a:ext cx="448507" cy="448507"/>
            <a:chExt cx="850594" cy="850594"/>
          </a:xfrm>
        </p:grpSpPr>
        <p:sp>
          <p:nvSpPr>
            <p:cNvPr id="40" name="Shape 370"/>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cap="flat" w="50800">
              <a:solidFill>
                <a:srgbClr val="FBF9FC"/>
              </a:solidFill>
              <a:prstDash val="solid"/>
              <a:miter lim="400000"/>
            </a:ln>
            <a:effectLst/>
          </p:spPr>
          <p:txBody>
            <a:bodyPr anchor="ctr" bIns="0" lIns="0" numCol="1" rIns="0" tIns="0" wrap="square">
              <a:noAutofit/>
            </a:bodyPr>
            <a:lstStyle/>
            <a:p>
              <a:pPr algn="ctr" lvl="0">
                <a:lnSpc>
                  <a:spcPct val="120000"/>
                </a:lnSpc>
                <a:defRPr sz="11200"/>
              </a:pPr>
              <a:endParaRPr b="1" sz="10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Shape 371"/>
            <p:cNvSpPr/>
            <p:nvPr/>
          </p:nvSpPr>
          <p:spPr>
            <a:xfrm>
              <a:off x="332155" y="182516"/>
              <a:ext cx="186663" cy="48556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algn="ctr" lvl="0">
                <a:lnSpc>
                  <a:spcPct val="120000"/>
                </a:lnSpc>
                <a:defRPr b="0" sz="1800">
                  <a:solidFill>
                    <a:srgbClr val="000000"/>
                  </a:solidFill>
                </a:defRPr>
              </a:pPr>
              <a:r>
                <a:rPr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5</a:t>
              </a:r>
            </a:p>
          </p:txBody>
        </p:sp>
      </p:grpSp>
      <p:sp>
        <p:nvSpPr>
          <p:cNvPr id="43" name="Shape 373"/>
          <p:cNvSpPr/>
          <p:nvPr/>
        </p:nvSpPr>
        <p:spPr>
          <a:xfrm>
            <a:off x="1393648" y="4794002"/>
            <a:ext cx="1804918" cy="43891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6" name="Shape 376"/>
          <p:cNvSpPr/>
          <p:nvPr/>
        </p:nvSpPr>
        <p:spPr>
          <a:xfrm>
            <a:off x="3454628" y="4794002"/>
            <a:ext cx="1804918" cy="43891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9" name="Shape 379"/>
          <p:cNvSpPr/>
          <p:nvPr/>
        </p:nvSpPr>
        <p:spPr>
          <a:xfrm>
            <a:off x="5479631" y="4794002"/>
            <a:ext cx="1804918" cy="43891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2" name="Shape 382"/>
          <p:cNvSpPr/>
          <p:nvPr/>
        </p:nvSpPr>
        <p:spPr>
          <a:xfrm>
            <a:off x="7569907" y="4794002"/>
            <a:ext cx="1804918" cy="43891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5" name="Shape 385"/>
          <p:cNvSpPr/>
          <p:nvPr/>
        </p:nvSpPr>
        <p:spPr>
          <a:xfrm>
            <a:off x="9630885" y="4794002"/>
            <a:ext cx="1804918" cy="43891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2"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44"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391536750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fill="hold" id="6"/>
                                        <p:tgtEl>
                                          <p:spTgt spid="22"/>
                                        </p:tgtEl>
                                        <p:attrNameLst>
                                          <p:attrName>style.visibility</p:attrName>
                                        </p:attrNameLst>
                                      </p:cBhvr>
                                      <p:to>
                                        <p:strVal val="visible"/>
                                      </p:to>
                                    </p:set>
                                    <p:anim calcmode="lin" valueType="num">
                                      <p:cBhvr>
                                        <p:cTn dur="800" fill="hold" id="7"/>
                                        <p:tgtEl>
                                          <p:spTgt spid="22"/>
                                        </p:tgtEl>
                                        <p:attrNameLst>
                                          <p:attrName>ppt_x</p:attrName>
                                        </p:attrNameLst>
                                      </p:cBhvr>
                                      <p:tavLst>
                                        <p:tav tm="0">
                                          <p:val>
                                            <p:strVal val="0-#ppt_w/2"/>
                                          </p:val>
                                        </p:tav>
                                        <p:tav tm="100000">
                                          <p:val>
                                            <p:strVal val="#ppt_x"/>
                                          </p:val>
                                        </p:tav>
                                      </p:tavLst>
                                    </p:anim>
                                    <p:anim calcmode="lin" valueType="num">
                                      <p:cBhvr>
                                        <p:cTn dur="8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fill="hold" id="10"/>
                                        <p:tgtEl>
                                          <p:spTgt spid="17"/>
                                        </p:tgtEl>
                                        <p:attrNameLst>
                                          <p:attrName>style.visibility</p:attrName>
                                        </p:attrNameLst>
                                      </p:cBhvr>
                                      <p:to>
                                        <p:strVal val="visible"/>
                                      </p:to>
                                    </p:set>
                                    <p:anim calcmode="lin" valueType="num">
                                      <p:cBhvr>
                                        <p:cTn dur="800" fill="hold" id="11"/>
                                        <p:tgtEl>
                                          <p:spTgt spid="17"/>
                                        </p:tgtEl>
                                        <p:attrNameLst>
                                          <p:attrName>ppt_x</p:attrName>
                                        </p:attrNameLst>
                                      </p:cBhvr>
                                      <p:tavLst>
                                        <p:tav tm="0">
                                          <p:val>
                                            <p:strVal val="0-#ppt_w/2"/>
                                          </p:val>
                                        </p:tav>
                                        <p:tav tm="100000">
                                          <p:val>
                                            <p:strVal val="#ppt_x"/>
                                          </p:val>
                                        </p:tav>
                                      </p:tavLst>
                                    </p:anim>
                                    <p:anim calcmode="lin" valueType="num">
                                      <p:cBhvr>
                                        <p:cTn dur="800" fill="hold" id="12"/>
                                        <p:tgtEl>
                                          <p:spTgt spid="1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800"/>
                                  </p:stCondLst>
                                  <p:childTnLst>
                                    <p:set>
                                      <p:cBhvr>
                                        <p:cTn fill="hold" id="14"/>
                                        <p:tgtEl>
                                          <p:spTgt spid="12"/>
                                        </p:tgtEl>
                                        <p:attrNameLst>
                                          <p:attrName>style.visibility</p:attrName>
                                        </p:attrNameLst>
                                      </p:cBhvr>
                                      <p:to>
                                        <p:strVal val="visible"/>
                                      </p:to>
                                    </p:set>
                                    <p:anim calcmode="lin" valueType="num">
                                      <p:cBhvr>
                                        <p:cTn dur="800" fill="hold" id="15"/>
                                        <p:tgtEl>
                                          <p:spTgt spid="12"/>
                                        </p:tgtEl>
                                        <p:attrNameLst>
                                          <p:attrName>ppt_x</p:attrName>
                                        </p:attrNameLst>
                                      </p:cBhvr>
                                      <p:tavLst>
                                        <p:tav tm="0">
                                          <p:val>
                                            <p:strVal val="0-#ppt_w/2"/>
                                          </p:val>
                                        </p:tav>
                                        <p:tav tm="100000">
                                          <p:val>
                                            <p:strVal val="#ppt_x"/>
                                          </p:val>
                                        </p:tav>
                                      </p:tavLst>
                                    </p:anim>
                                    <p:anim calcmode="lin" valueType="num">
                                      <p:cBhvr>
                                        <p:cTn dur="800" fill="hold" id="16"/>
                                        <p:tgtEl>
                                          <p:spTgt spid="1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1200"/>
                                  </p:stCondLst>
                                  <p:childTnLst>
                                    <p:set>
                                      <p:cBhvr>
                                        <p:cTn fill="hold" id="18"/>
                                        <p:tgtEl>
                                          <p:spTgt spid="7"/>
                                        </p:tgtEl>
                                        <p:attrNameLst>
                                          <p:attrName>style.visibility</p:attrName>
                                        </p:attrNameLst>
                                      </p:cBhvr>
                                      <p:to>
                                        <p:strVal val="visible"/>
                                      </p:to>
                                    </p:set>
                                    <p:anim calcmode="lin" valueType="num">
                                      <p:cBhvr>
                                        <p:cTn dur="800" fill="hold" id="19"/>
                                        <p:tgtEl>
                                          <p:spTgt spid="7"/>
                                        </p:tgtEl>
                                        <p:attrNameLst>
                                          <p:attrName>ppt_x</p:attrName>
                                        </p:attrNameLst>
                                      </p:cBhvr>
                                      <p:tavLst>
                                        <p:tav tm="0">
                                          <p:val>
                                            <p:strVal val="0-#ppt_w/2"/>
                                          </p:val>
                                        </p:tav>
                                        <p:tav tm="100000">
                                          <p:val>
                                            <p:strVal val="#ppt_x"/>
                                          </p:val>
                                        </p:tav>
                                      </p:tavLst>
                                    </p:anim>
                                    <p:anim calcmode="lin" valueType="num">
                                      <p:cBhvr>
                                        <p:cTn dur="800" fill="hold" id="20"/>
                                        <p:tgtEl>
                                          <p:spTgt spid="7"/>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1600"/>
                                  </p:stCondLst>
                                  <p:childTnLst>
                                    <p:set>
                                      <p:cBhvr>
                                        <p:cTn fill="hold" id="22"/>
                                        <p:tgtEl>
                                          <p:spTgt spid="2"/>
                                        </p:tgtEl>
                                        <p:attrNameLst>
                                          <p:attrName>style.visibility</p:attrName>
                                        </p:attrNameLst>
                                      </p:cBhvr>
                                      <p:to>
                                        <p:strVal val="visible"/>
                                      </p:to>
                                    </p:set>
                                    <p:anim calcmode="lin" valueType="num">
                                      <p:cBhvr>
                                        <p:cTn dur="800" fill="hold" id="23"/>
                                        <p:tgtEl>
                                          <p:spTgt spid="2"/>
                                        </p:tgtEl>
                                        <p:attrNameLst>
                                          <p:attrName>ppt_x</p:attrName>
                                        </p:attrNameLst>
                                      </p:cBhvr>
                                      <p:tavLst>
                                        <p:tav tm="0">
                                          <p:val>
                                            <p:strVal val="0-#ppt_w/2"/>
                                          </p:val>
                                        </p:tav>
                                        <p:tav tm="100000">
                                          <p:val>
                                            <p:strVal val="#ppt_x"/>
                                          </p:val>
                                        </p:tav>
                                      </p:tavLst>
                                    </p:anim>
                                    <p:anim calcmode="lin" valueType="num">
                                      <p:cBhvr>
                                        <p:cTn dur="800" fill="hold" id="24"/>
                                        <p:tgtEl>
                                          <p:spTgt spid="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400"/>
                            </p:stCondLst>
                            <p:childTnLst>
                              <p:par>
                                <p:cTn fill="hold" grpId="0" id="26" nodeType="afterEffect" presetClass="entr" presetID="2" presetSubtype="4">
                                  <p:stCondLst>
                                    <p:cond delay="0"/>
                                  </p:stCondLst>
                                  <p:childTnLst>
                                    <p:set>
                                      <p:cBhvr>
                                        <p:cTn fill="hold" id="27"/>
                                        <p:tgtEl>
                                          <p:spTgt spid="27"/>
                                        </p:tgtEl>
                                        <p:attrNameLst>
                                          <p:attrName>style.visibility</p:attrName>
                                        </p:attrNameLst>
                                      </p:cBhvr>
                                      <p:to>
                                        <p:strVal val="visible"/>
                                      </p:to>
                                    </p:set>
                                    <p:anim calcmode="lin" valueType="num">
                                      <p:cBhvr>
                                        <p:cTn dur="600" fill="hold" id="28"/>
                                        <p:tgtEl>
                                          <p:spTgt spid="27"/>
                                        </p:tgtEl>
                                        <p:attrNameLst>
                                          <p:attrName>ppt_x</p:attrName>
                                        </p:attrNameLst>
                                      </p:cBhvr>
                                      <p:tavLst>
                                        <p:tav tm="0">
                                          <p:val>
                                            <p:strVal val="#ppt_x"/>
                                          </p:val>
                                        </p:tav>
                                        <p:tav tm="100000">
                                          <p:val>
                                            <p:strVal val="#ppt_x"/>
                                          </p:val>
                                        </p:tav>
                                      </p:tavLst>
                                    </p:anim>
                                    <p:anim calcmode="lin" valueType="num">
                                      <p:cBhvr>
                                        <p:cTn dur="600" fill="hold" id="29"/>
                                        <p:tgtEl>
                                          <p:spTgt spid="27"/>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200"/>
                                  </p:stCondLst>
                                  <p:childTnLst>
                                    <p:set>
                                      <p:cBhvr>
                                        <p:cTn fill="hold" id="31"/>
                                        <p:tgtEl>
                                          <p:spTgt spid="30"/>
                                        </p:tgtEl>
                                        <p:attrNameLst>
                                          <p:attrName>style.visibility</p:attrName>
                                        </p:attrNameLst>
                                      </p:cBhvr>
                                      <p:to>
                                        <p:strVal val="visible"/>
                                      </p:to>
                                    </p:set>
                                    <p:anim calcmode="lin" valueType="num">
                                      <p:cBhvr>
                                        <p:cTn dur="600" fill="hold" id="32"/>
                                        <p:tgtEl>
                                          <p:spTgt spid="30"/>
                                        </p:tgtEl>
                                        <p:attrNameLst>
                                          <p:attrName>ppt_x</p:attrName>
                                        </p:attrNameLst>
                                      </p:cBhvr>
                                      <p:tavLst>
                                        <p:tav tm="0">
                                          <p:val>
                                            <p:strVal val="#ppt_x"/>
                                          </p:val>
                                        </p:tav>
                                        <p:tav tm="100000">
                                          <p:val>
                                            <p:strVal val="#ppt_x"/>
                                          </p:val>
                                        </p:tav>
                                      </p:tavLst>
                                    </p:anim>
                                    <p:anim calcmode="lin" valueType="num">
                                      <p:cBhvr>
                                        <p:cTn dur="600" fill="hold" id="33"/>
                                        <p:tgtEl>
                                          <p:spTgt spid="30"/>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400"/>
                                  </p:stCondLst>
                                  <p:childTnLst>
                                    <p:set>
                                      <p:cBhvr>
                                        <p:cTn fill="hold" id="35"/>
                                        <p:tgtEl>
                                          <p:spTgt spid="33"/>
                                        </p:tgtEl>
                                        <p:attrNameLst>
                                          <p:attrName>style.visibility</p:attrName>
                                        </p:attrNameLst>
                                      </p:cBhvr>
                                      <p:to>
                                        <p:strVal val="visible"/>
                                      </p:to>
                                    </p:set>
                                    <p:anim calcmode="lin" valueType="num">
                                      <p:cBhvr>
                                        <p:cTn dur="600" fill="hold" id="36"/>
                                        <p:tgtEl>
                                          <p:spTgt spid="33"/>
                                        </p:tgtEl>
                                        <p:attrNameLst>
                                          <p:attrName>ppt_x</p:attrName>
                                        </p:attrNameLst>
                                      </p:cBhvr>
                                      <p:tavLst>
                                        <p:tav tm="0">
                                          <p:val>
                                            <p:strVal val="#ppt_x"/>
                                          </p:val>
                                        </p:tav>
                                        <p:tav tm="100000">
                                          <p:val>
                                            <p:strVal val="#ppt_x"/>
                                          </p:val>
                                        </p:tav>
                                      </p:tavLst>
                                    </p:anim>
                                    <p:anim calcmode="lin" valueType="num">
                                      <p:cBhvr>
                                        <p:cTn dur="600" fill="hold" id="37"/>
                                        <p:tgtEl>
                                          <p:spTgt spid="33"/>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600"/>
                                  </p:stCondLst>
                                  <p:childTnLst>
                                    <p:set>
                                      <p:cBhvr>
                                        <p:cTn fill="hold" id="39"/>
                                        <p:tgtEl>
                                          <p:spTgt spid="36"/>
                                        </p:tgtEl>
                                        <p:attrNameLst>
                                          <p:attrName>style.visibility</p:attrName>
                                        </p:attrNameLst>
                                      </p:cBhvr>
                                      <p:to>
                                        <p:strVal val="visible"/>
                                      </p:to>
                                    </p:set>
                                    <p:anim calcmode="lin" valueType="num">
                                      <p:cBhvr>
                                        <p:cTn dur="600" fill="hold" id="40"/>
                                        <p:tgtEl>
                                          <p:spTgt spid="36"/>
                                        </p:tgtEl>
                                        <p:attrNameLst>
                                          <p:attrName>ppt_x</p:attrName>
                                        </p:attrNameLst>
                                      </p:cBhvr>
                                      <p:tavLst>
                                        <p:tav tm="0">
                                          <p:val>
                                            <p:strVal val="#ppt_x"/>
                                          </p:val>
                                        </p:tav>
                                        <p:tav tm="100000">
                                          <p:val>
                                            <p:strVal val="#ppt_x"/>
                                          </p:val>
                                        </p:tav>
                                      </p:tavLst>
                                    </p:anim>
                                    <p:anim calcmode="lin" valueType="num">
                                      <p:cBhvr>
                                        <p:cTn dur="600" fill="hold" id="41"/>
                                        <p:tgtEl>
                                          <p:spTgt spid="36"/>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800"/>
                                  </p:stCondLst>
                                  <p:childTnLst>
                                    <p:set>
                                      <p:cBhvr>
                                        <p:cTn fill="hold" id="43"/>
                                        <p:tgtEl>
                                          <p:spTgt spid="39"/>
                                        </p:tgtEl>
                                        <p:attrNameLst>
                                          <p:attrName>style.visibility</p:attrName>
                                        </p:attrNameLst>
                                      </p:cBhvr>
                                      <p:to>
                                        <p:strVal val="visible"/>
                                      </p:to>
                                    </p:set>
                                    <p:anim calcmode="lin" valueType="num">
                                      <p:cBhvr>
                                        <p:cTn dur="600" fill="hold" id="44"/>
                                        <p:tgtEl>
                                          <p:spTgt spid="39"/>
                                        </p:tgtEl>
                                        <p:attrNameLst>
                                          <p:attrName>ppt_x</p:attrName>
                                        </p:attrNameLst>
                                      </p:cBhvr>
                                      <p:tavLst>
                                        <p:tav tm="0">
                                          <p:val>
                                            <p:strVal val="#ppt_x"/>
                                          </p:val>
                                        </p:tav>
                                        <p:tav tm="100000">
                                          <p:val>
                                            <p:strVal val="#ppt_x"/>
                                          </p:val>
                                        </p:tav>
                                      </p:tavLst>
                                    </p:anim>
                                    <p:anim calcmode="lin" valueType="num">
                                      <p:cBhvr>
                                        <p:cTn dur="600" fill="hold" id="45"/>
                                        <p:tgtEl>
                                          <p:spTgt spid="39"/>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3800"/>
                            </p:stCondLst>
                            <p:childTnLst>
                              <p:par>
                                <p:cTn fill="hold" grpId="0" id="47" nodeType="afterEffect" presetClass="entr" presetID="10" presetSubtype="0">
                                  <p:stCondLst>
                                    <p:cond delay="0"/>
                                  </p:stCondLst>
                                  <p:childTnLst>
                                    <p:set>
                                      <p:cBhvr>
                                        <p:cTn dur="1" fill="hold" id="48">
                                          <p:stCondLst>
                                            <p:cond delay="0"/>
                                          </p:stCondLst>
                                        </p:cTn>
                                        <p:tgtEl>
                                          <p:spTgt spid="43"/>
                                        </p:tgtEl>
                                        <p:attrNameLst>
                                          <p:attrName>style.visibility</p:attrName>
                                        </p:attrNameLst>
                                      </p:cBhvr>
                                      <p:to>
                                        <p:strVal val="visible"/>
                                      </p:to>
                                    </p:set>
                                    <p:animEffect filter="fade" transition="in">
                                      <p:cBhvr>
                                        <p:cTn dur="500" id="49"/>
                                        <p:tgtEl>
                                          <p:spTgt spid="43"/>
                                        </p:tgtEl>
                                      </p:cBhvr>
                                    </p:animEffect>
                                  </p:childTnLst>
                                </p:cTn>
                              </p:par>
                            </p:childTnLst>
                          </p:cTn>
                        </p:par>
                        <p:par>
                          <p:cTn fill="hold" id="50" nodeType="afterGroup">
                            <p:stCondLst>
                              <p:cond delay="4300"/>
                            </p:stCondLst>
                            <p:childTnLst>
                              <p:par>
                                <p:cTn fill="hold" grpId="0" id="51" nodeType="afterEffect" presetClass="entr" presetID="10" presetSubtype="0">
                                  <p:stCondLst>
                                    <p:cond delay="0"/>
                                  </p:stCondLst>
                                  <p:childTnLst>
                                    <p:set>
                                      <p:cBhvr>
                                        <p:cTn dur="1" fill="hold" id="52">
                                          <p:stCondLst>
                                            <p:cond delay="0"/>
                                          </p:stCondLst>
                                        </p:cTn>
                                        <p:tgtEl>
                                          <p:spTgt spid="46"/>
                                        </p:tgtEl>
                                        <p:attrNameLst>
                                          <p:attrName>style.visibility</p:attrName>
                                        </p:attrNameLst>
                                      </p:cBhvr>
                                      <p:to>
                                        <p:strVal val="visible"/>
                                      </p:to>
                                    </p:set>
                                    <p:animEffect filter="fade" transition="in">
                                      <p:cBhvr>
                                        <p:cTn dur="500" id="53"/>
                                        <p:tgtEl>
                                          <p:spTgt spid="46"/>
                                        </p:tgtEl>
                                      </p:cBhvr>
                                    </p:animEffect>
                                  </p:childTnLst>
                                </p:cTn>
                              </p:par>
                            </p:childTnLst>
                          </p:cTn>
                        </p:par>
                        <p:par>
                          <p:cTn fill="hold" id="54" nodeType="afterGroup">
                            <p:stCondLst>
                              <p:cond delay="4800"/>
                            </p:stCondLst>
                            <p:childTnLst>
                              <p:par>
                                <p:cTn fill="hold" grpId="0" id="55" nodeType="afterEffect" presetClass="entr" presetID="10" presetSubtype="0">
                                  <p:stCondLst>
                                    <p:cond delay="0"/>
                                  </p:stCondLst>
                                  <p:childTnLst>
                                    <p:set>
                                      <p:cBhvr>
                                        <p:cTn dur="1" fill="hold" id="56">
                                          <p:stCondLst>
                                            <p:cond delay="0"/>
                                          </p:stCondLst>
                                        </p:cTn>
                                        <p:tgtEl>
                                          <p:spTgt spid="49"/>
                                        </p:tgtEl>
                                        <p:attrNameLst>
                                          <p:attrName>style.visibility</p:attrName>
                                        </p:attrNameLst>
                                      </p:cBhvr>
                                      <p:to>
                                        <p:strVal val="visible"/>
                                      </p:to>
                                    </p:set>
                                    <p:animEffect filter="fade" transition="in">
                                      <p:cBhvr>
                                        <p:cTn dur="500" id="57"/>
                                        <p:tgtEl>
                                          <p:spTgt spid="49"/>
                                        </p:tgtEl>
                                      </p:cBhvr>
                                    </p:animEffect>
                                  </p:childTnLst>
                                </p:cTn>
                              </p:par>
                            </p:childTnLst>
                          </p:cTn>
                        </p:par>
                        <p:par>
                          <p:cTn fill="hold" id="58" nodeType="afterGroup">
                            <p:stCondLst>
                              <p:cond delay="5300"/>
                            </p:stCondLst>
                            <p:childTnLst>
                              <p:par>
                                <p:cTn fill="hold" grpId="0" id="59" nodeType="afterEffect" presetClass="entr" presetID="10" presetSubtype="0">
                                  <p:stCondLst>
                                    <p:cond delay="0"/>
                                  </p:stCondLst>
                                  <p:childTnLst>
                                    <p:set>
                                      <p:cBhvr>
                                        <p:cTn dur="1" fill="hold" id="60">
                                          <p:stCondLst>
                                            <p:cond delay="0"/>
                                          </p:stCondLst>
                                        </p:cTn>
                                        <p:tgtEl>
                                          <p:spTgt spid="52"/>
                                        </p:tgtEl>
                                        <p:attrNameLst>
                                          <p:attrName>style.visibility</p:attrName>
                                        </p:attrNameLst>
                                      </p:cBhvr>
                                      <p:to>
                                        <p:strVal val="visible"/>
                                      </p:to>
                                    </p:set>
                                    <p:animEffect filter="fade" transition="in">
                                      <p:cBhvr>
                                        <p:cTn dur="500" id="61"/>
                                        <p:tgtEl>
                                          <p:spTgt spid="52"/>
                                        </p:tgtEl>
                                      </p:cBhvr>
                                    </p:animEffect>
                                  </p:childTnLst>
                                </p:cTn>
                              </p:par>
                            </p:childTnLst>
                          </p:cTn>
                        </p:par>
                        <p:par>
                          <p:cTn fill="hold" id="62" nodeType="afterGroup">
                            <p:stCondLst>
                              <p:cond delay="5800"/>
                            </p:stCondLst>
                            <p:childTnLst>
                              <p:par>
                                <p:cTn fill="hold" grpId="0" id="63" nodeType="afterEffect" presetClass="entr" presetID="10" presetSubtype="0">
                                  <p:stCondLst>
                                    <p:cond delay="0"/>
                                  </p:stCondLst>
                                  <p:childTnLst>
                                    <p:set>
                                      <p:cBhvr>
                                        <p:cTn dur="1" fill="hold" id="64">
                                          <p:stCondLst>
                                            <p:cond delay="0"/>
                                          </p:stCondLst>
                                        </p:cTn>
                                        <p:tgtEl>
                                          <p:spTgt spid="55"/>
                                        </p:tgtEl>
                                        <p:attrNameLst>
                                          <p:attrName>style.visibility</p:attrName>
                                        </p:attrNameLst>
                                      </p:cBhvr>
                                      <p:to>
                                        <p:strVal val="visible"/>
                                      </p:to>
                                    </p:set>
                                    <p:animEffect filter="fade" transition="in">
                                      <p:cBhvr>
                                        <p:cTn dur="500" id="65"/>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2"/>
      <p:bldP advAuto="0" grpId="0" spid="7"/>
      <p:bldP advAuto="0" grpId="0" spid="12"/>
      <p:bldP advAuto="0" grpId="0" spid="17"/>
      <p:bldP advAuto="0" grpId="0" spid="22"/>
      <p:bldP advAuto="0" grpId="0" spid="27"/>
      <p:bldP advAuto="0" grpId="0" spid="30"/>
      <p:bldP advAuto="0" grpId="0" spid="33"/>
      <p:bldP advAuto="0" grpId="0" spid="36"/>
      <p:bldP advAuto="0" grpId="0" spid="39"/>
      <p:bldP grpId="0" spid="43"/>
      <p:bldP grpId="0" spid="46"/>
      <p:bldP grpId="0" spid="49"/>
      <p:bldP grpId="0" spid="52"/>
      <p:bldP grpId="0" spid="5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fmla="val 281623" name="adj"/>
                </a:avLst>
              </a:prstGeom>
              <a:gradFill flip="none" rotWithShape="1">
                <a:gsLst>
                  <a:gs pos="100000">
                    <a:srgbClr val="B88954"/>
                  </a:gs>
                  <a:gs pos="0">
                    <a:srgbClr val="E1C9AF"/>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Rectangle 5"/>
              <p:cNvSpPr/>
              <p:nvPr/>
            </p:nvSpPr>
            <p:spPr>
              <a:xfrm>
                <a:off x="1374774" y="2007666"/>
                <a:ext cx="273845" cy="3776859"/>
              </a:xfrm>
              <a:custGeom>
                <a:gdLst>
                  <a:gd fmla="*/ 0 w 273845" name="connsiteX0"/>
                  <a:gd fmla="*/ 0 h 3776859" name="connsiteY0"/>
                  <a:gd fmla="*/ 272825 w 273845" name="connsiteX1"/>
                  <a:gd fmla="*/ 0 h 3776859" name="connsiteY1"/>
                  <a:gd fmla="*/ 273845 w 273845" name="connsiteX2"/>
                  <a:gd fmla="*/ 3581399 h 3776859" name="connsiteY2"/>
                  <a:gd fmla="*/ 245270 w 273845" name="connsiteX3"/>
                  <a:gd fmla="*/ 3702843 h 3776859" name="connsiteY3"/>
                  <a:gd fmla="*/ 223839 w 273845" name="connsiteX4"/>
                  <a:gd fmla="*/ 3631404 h 3776859" name="connsiteY4"/>
                  <a:gd fmla="*/ 166689 w 273845" name="connsiteX5"/>
                  <a:gd fmla="*/ 3776661 h 3776859" name="connsiteY5"/>
                  <a:gd fmla="*/ 104776 w 273845" name="connsiteX6"/>
                  <a:gd fmla="*/ 3664743 h 3776859" name="connsiteY6"/>
                  <a:gd fmla="*/ 57151 w 273845" name="connsiteX7"/>
                  <a:gd fmla="*/ 3750467 h 3776859" name="connsiteY7"/>
                  <a:gd fmla="*/ 1 w 273845" name="connsiteX8"/>
                  <a:gd fmla="*/ 3609974 h 3776859" name="connsiteY8"/>
                  <a:gd fmla="*/ 0 w 273845" name="connsiteX9"/>
                  <a:gd fmla="*/ 0 h 3776859" name="connsiteY9"/>
                  <a:gd fmla="*/ 0 w 273845" name="connsiteX10"/>
                  <a:gd fmla="*/ 0 h 3776662" name="connsiteY10"/>
                  <a:gd fmla="*/ 0 w 273845" name="connsiteX11"/>
                  <a:gd fmla="*/ 0 h 377666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76859" w="273845">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5"/>
              <p:cNvSpPr/>
              <p:nvPr/>
            </p:nvSpPr>
            <p:spPr>
              <a:xfrm rot="5400000">
                <a:off x="1396885" y="6250198"/>
                <a:ext cx="228600" cy="73152"/>
              </a:xfrm>
              <a:custGeom>
                <a:gdLst>
                  <a:gd fmla="*/ 0 w 226544" name="connsiteX0"/>
                  <a:gd fmla="*/ 35306 h 70612" name="connsiteY0"/>
                  <a:gd fmla="*/ 27685 w 226544" name="connsiteX1"/>
                  <a:gd fmla="*/ 0 h 70612" name="connsiteY1"/>
                  <a:gd fmla="*/ 226544 w 226544" name="connsiteX2"/>
                  <a:gd fmla="*/ 35306 h 70612" name="connsiteY2"/>
                  <a:gd fmla="*/ 27685 w 226544" name="connsiteX3"/>
                  <a:gd fmla="*/ 70612 h 70612" name="connsiteY3"/>
                  <a:gd fmla="*/ 0 w 226544" name="connsiteX4"/>
                  <a:gd fmla="*/ 35306 h 706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612" w="226544">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fmla="val 69837" name="adj"/>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Trapezoid 6"/>
            <p:cNvSpPr/>
            <p:nvPr/>
          </p:nvSpPr>
          <p:spPr>
            <a:xfrm rot="16200000">
              <a:off x="1594832" y="4439533"/>
              <a:ext cx="695326" cy="59529"/>
            </a:xfrm>
            <a:prstGeom prst="trapezoid">
              <a:avLst>
                <a:gd fmla="val 69837" name="adj"/>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Trapezoid 7"/>
            <p:cNvSpPr/>
            <p:nvPr/>
          </p:nvSpPr>
          <p:spPr>
            <a:xfrm rot="16200000">
              <a:off x="1594832" y="3537234"/>
              <a:ext cx="695326" cy="59529"/>
            </a:xfrm>
            <a:prstGeom prst="trapezoid">
              <a:avLst>
                <a:gd fmla="val 69837" name="adj"/>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Trapezoid 8"/>
            <p:cNvSpPr/>
            <p:nvPr/>
          </p:nvSpPr>
          <p:spPr>
            <a:xfrm rot="16200000">
              <a:off x="1594832" y="2634935"/>
              <a:ext cx="695326" cy="59529"/>
            </a:xfrm>
            <a:prstGeom prst="trapezoid">
              <a:avLst>
                <a:gd fmla="val 69837" name="adj"/>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Pentagon 9"/>
            <p:cNvSpPr/>
            <p:nvPr/>
          </p:nvSpPr>
          <p:spPr>
            <a:xfrm>
              <a:off x="1912729" y="2359899"/>
              <a:ext cx="3510756" cy="607219"/>
            </a:xfrm>
            <a:prstGeom prst="homePlate">
              <a:avLst>
                <a:gd fmla="val 36274" name="adj"/>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Pentagon 10"/>
            <p:cNvSpPr/>
            <p:nvPr/>
          </p:nvSpPr>
          <p:spPr>
            <a:xfrm>
              <a:off x="1912729" y="3262198"/>
              <a:ext cx="3510756" cy="607219"/>
            </a:xfrm>
            <a:prstGeom prst="homePlate">
              <a:avLst>
                <a:gd fmla="val 36274" name="adj"/>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Pentagon 11"/>
            <p:cNvSpPr/>
            <p:nvPr/>
          </p:nvSpPr>
          <p:spPr>
            <a:xfrm>
              <a:off x="1912729" y="4164497"/>
              <a:ext cx="3510756" cy="607219"/>
            </a:xfrm>
            <a:prstGeom prst="homePlate">
              <a:avLst>
                <a:gd fmla="val 36274" name="adj"/>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Pentagon 12"/>
            <p:cNvSpPr/>
            <p:nvPr/>
          </p:nvSpPr>
          <p:spPr>
            <a:xfrm>
              <a:off x="1912729" y="5066795"/>
              <a:ext cx="3510756" cy="607219"/>
            </a:xfrm>
            <a:prstGeom prst="homePlate">
              <a:avLst>
                <a:gd fmla="val 36274" name="adj"/>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Rectangle 33"/>
            <p:cNvSpPr/>
            <p:nvPr/>
          </p:nvSpPr>
          <p:spPr>
            <a:xfrm>
              <a:off x="2679704" y="2509740"/>
              <a:ext cx="2330568" cy="371401"/>
            </a:xfrm>
            <a:prstGeom prst="rect">
              <a:avLst/>
            </a:prstGeom>
          </p:spPr>
          <p:txBody>
            <a:bodyPr wrap="square">
              <a:spAutoFit/>
            </a:bodyPr>
            <a:lstStyle/>
            <a:p>
              <a:pPr algn="ctr">
                <a:lnSpc>
                  <a:spcPct val="120000"/>
                </a:lnSpc>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sp>
          <p:nvSpPr>
            <p:cNvPr id="35" name="TextBox 38"/>
            <p:cNvSpPr txBox="1"/>
            <p:nvPr/>
          </p:nvSpPr>
          <p:spPr>
            <a:xfrm>
              <a:off x="1946311" y="2478964"/>
              <a:ext cx="300677" cy="37140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b="1" lang="en-US"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1</a:t>
              </a:r>
            </a:p>
          </p:txBody>
        </p:sp>
        <p:sp>
          <p:nvSpPr>
            <p:cNvPr id="36" name="TextBox 191"/>
            <p:cNvSpPr txBox="1"/>
            <p:nvPr/>
          </p:nvSpPr>
          <p:spPr>
            <a:xfrm>
              <a:off x="1946311" y="3381428"/>
              <a:ext cx="300677" cy="37140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b="1" lang="en-US"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2</a:t>
              </a:r>
            </a:p>
          </p:txBody>
        </p:sp>
        <p:sp>
          <p:nvSpPr>
            <p:cNvPr id="37" name="TextBox 192"/>
            <p:cNvSpPr txBox="1"/>
            <p:nvPr/>
          </p:nvSpPr>
          <p:spPr>
            <a:xfrm>
              <a:off x="1946311" y="4283895"/>
              <a:ext cx="300677" cy="37140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b="1" lang="en-US"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3</a:t>
              </a:r>
            </a:p>
          </p:txBody>
        </p:sp>
        <p:sp>
          <p:nvSpPr>
            <p:cNvPr id="38" name="TextBox 193"/>
            <p:cNvSpPr txBox="1"/>
            <p:nvPr/>
          </p:nvSpPr>
          <p:spPr>
            <a:xfrm>
              <a:off x="1946311" y="5186363"/>
              <a:ext cx="300677" cy="37140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b="1" lang="en-US"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4</a:t>
              </a:r>
            </a:p>
          </p:txBody>
        </p:sp>
        <p:sp>
          <p:nvSpPr>
            <p:cNvPr id="39" name="Rectangle 38"/>
            <p:cNvSpPr/>
            <p:nvPr/>
          </p:nvSpPr>
          <p:spPr>
            <a:xfrm>
              <a:off x="2679704" y="3412206"/>
              <a:ext cx="2330568" cy="371401"/>
            </a:xfrm>
            <a:prstGeom prst="rect">
              <a:avLst/>
            </a:prstGeom>
          </p:spPr>
          <p:txBody>
            <a:bodyPr wrap="square">
              <a:spAutoFit/>
            </a:bodyPr>
            <a:lstStyle/>
            <a:p>
              <a:pPr algn="ctr">
                <a:lnSpc>
                  <a:spcPct val="120000"/>
                </a:lnSpc>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sp>
          <p:nvSpPr>
            <p:cNvPr id="40" name="Rectangle 39"/>
            <p:cNvSpPr/>
            <p:nvPr/>
          </p:nvSpPr>
          <p:spPr>
            <a:xfrm>
              <a:off x="2679704" y="4314672"/>
              <a:ext cx="2330568" cy="371401"/>
            </a:xfrm>
            <a:prstGeom prst="rect">
              <a:avLst/>
            </a:prstGeom>
          </p:spPr>
          <p:txBody>
            <a:bodyPr wrap="square">
              <a:spAutoFit/>
            </a:bodyPr>
            <a:lstStyle/>
            <a:p>
              <a:pPr algn="ctr">
                <a:lnSpc>
                  <a:spcPct val="120000"/>
                </a:lnSpc>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sp>
          <p:nvSpPr>
            <p:cNvPr id="41" name="Rectangle 40"/>
            <p:cNvSpPr/>
            <p:nvPr/>
          </p:nvSpPr>
          <p:spPr>
            <a:xfrm>
              <a:off x="2679704" y="5214753"/>
              <a:ext cx="2330568" cy="371401"/>
            </a:xfrm>
            <a:prstGeom prst="rect">
              <a:avLst/>
            </a:prstGeom>
          </p:spPr>
          <p:txBody>
            <a:bodyPr wrap="square">
              <a:spAutoFit/>
            </a:bodyPr>
            <a:lstStyle/>
            <a:p>
              <a:pPr algn="ctr">
                <a:lnSpc>
                  <a:spcPct val="120000"/>
                </a:lnSpc>
              </a:pPr>
              <a:r>
                <a:rPr altLang="en-US" lang="zh-CN" smtClean="0"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grpSp>
      <p:sp>
        <p:nvSpPr>
          <p:cNvPr id="43" name="TextBox 42"/>
          <p:cNvSpPr txBox="1"/>
          <p:nvPr/>
        </p:nvSpPr>
        <p:spPr>
          <a:xfrm>
            <a:off x="5875942" y="2011869"/>
            <a:ext cx="1427480" cy="347472"/>
          </a:xfrm>
          <a:prstGeom prst="rect">
            <a:avLst/>
          </a:prstGeom>
          <a:noFill/>
        </p:spPr>
        <p:txBody>
          <a:bodyPr rtlCol="0" wrap="none">
            <a:spAutoFit/>
          </a:bodyPr>
          <a:lstStyle/>
          <a:p>
            <a:pPr algn="just">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4" name="Rectangle 43"/>
          <p:cNvSpPr/>
          <p:nvPr/>
        </p:nvSpPr>
        <p:spPr>
          <a:xfrm>
            <a:off x="5868972" y="2354521"/>
            <a:ext cx="4377747"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5" name="Donut 44"/>
          <p:cNvSpPr/>
          <p:nvPr/>
        </p:nvSpPr>
        <p:spPr>
          <a:xfrm>
            <a:off x="5937233" y="3301776"/>
            <a:ext cx="724494" cy="724494"/>
          </a:xfrm>
          <a:prstGeom prst="donut">
            <a:avLst>
              <a:gd fmla="val 6804"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tx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6" name="Freeform 45"/>
          <p:cNvSpPr>
            <a:spLocks noEditPoints="1"/>
          </p:cNvSpPr>
          <p:nvPr/>
        </p:nvSpPr>
        <p:spPr bwMode="auto">
          <a:xfrm>
            <a:off x="6142990" y="3499217"/>
            <a:ext cx="312978" cy="329611"/>
          </a:xfrm>
          <a:custGeom>
            <a:gdLst>
              <a:gd fmla="*/ 20 w 96" name="T0"/>
              <a:gd fmla="*/ 86 h 101" name="T1"/>
              <a:gd fmla="*/ 7 w 96" name="T2"/>
              <a:gd fmla="*/ 58 h 101" name="T3"/>
              <a:gd fmla="*/ 18 w 96" name="T4"/>
              <a:gd fmla="*/ 29 h 101" name="T5"/>
              <a:gd fmla="*/ 42 w 96" name="T6"/>
              <a:gd fmla="*/ 17 h 101" name="T7"/>
              <a:gd fmla="*/ 41 w 96" name="T8"/>
              <a:gd fmla="*/ 9 h 101" name="T9"/>
              <a:gd fmla="*/ 36 w 96" name="T10"/>
              <a:gd fmla="*/ 10 h 101" name="T11"/>
              <a:gd fmla="*/ 35 w 96" name="T12"/>
              <a:gd fmla="*/ 5 h 101" name="T13"/>
              <a:gd fmla="*/ 48 w 96" name="T14"/>
              <a:gd fmla="*/ 3 h 101" name="T15"/>
              <a:gd fmla="*/ 49 w 96" name="T16"/>
              <a:gd fmla="*/ 8 h 101" name="T17"/>
              <a:gd fmla="*/ 44 w 96" name="T18"/>
              <a:gd fmla="*/ 9 h 101" name="T19"/>
              <a:gd fmla="*/ 46 w 96" name="T20"/>
              <a:gd fmla="*/ 16 h 101" name="T21"/>
              <a:gd fmla="*/ 74 w 96" name="T22"/>
              <a:gd fmla="*/ 27 h 101" name="T23"/>
              <a:gd fmla="*/ 87 w 96" name="T24"/>
              <a:gd fmla="*/ 54 h 101" name="T25"/>
              <a:gd fmla="*/ 77 w 96" name="T26"/>
              <a:gd fmla="*/ 83 h 101" name="T27"/>
              <a:gd fmla="*/ 75 w 96" name="T28"/>
              <a:gd fmla="*/ 85 h 101" name="T29"/>
              <a:gd fmla="*/ 79 w 96" name="T30"/>
              <a:gd fmla="*/ 101 h 101" name="T31"/>
              <a:gd fmla="*/ 74 w 96" name="T32"/>
              <a:gd fmla="*/ 101 h 101" name="T33"/>
              <a:gd fmla="*/ 63 w 96" name="T34"/>
              <a:gd fmla="*/ 93 h 101" name="T35"/>
              <a:gd fmla="*/ 49 w 96" name="T36"/>
              <a:gd fmla="*/ 96 h 101" name="T37"/>
              <a:gd fmla="*/ 32 w 96" name="T38"/>
              <a:gd fmla="*/ 93 h 101" name="T39"/>
              <a:gd fmla="*/ 22 w 96" name="T40"/>
              <a:gd fmla="*/ 101 h 101" name="T41"/>
              <a:gd fmla="*/ 17 w 96" name="T42"/>
              <a:gd fmla="*/ 101 h 101" name="T43"/>
              <a:gd fmla="*/ 21 w 96" name="T44"/>
              <a:gd fmla="*/ 86 h 101" name="T45"/>
              <a:gd fmla="*/ 20 w 96" name="T46"/>
              <a:gd fmla="*/ 86 h 101" name="T47"/>
              <a:gd fmla="*/ 82 w 96" name="T48"/>
              <a:gd fmla="*/ 6 h 101" name="T49"/>
              <a:gd fmla="*/ 60 w 96" name="T50"/>
              <a:gd fmla="*/ 11 h 101" name="T51"/>
              <a:gd fmla="*/ 92 w 96" name="T52"/>
              <a:gd fmla="*/ 31 h 101" name="T53"/>
              <a:gd fmla="*/ 88 w 96" name="T54"/>
              <a:gd fmla="*/ 9 h 101" name="T55"/>
              <a:gd fmla="*/ 92 w 96" name="T56"/>
              <a:gd fmla="*/ 3 h 101" name="T57"/>
              <a:gd fmla="*/ 86 w 96" name="T58"/>
              <a:gd fmla="*/ 0 h 101" name="T59"/>
              <a:gd fmla="*/ 82 w 96" name="T60"/>
              <a:gd fmla="*/ 6 h 101" name="T61"/>
              <a:gd fmla="*/ 14 w 96" name="T62"/>
              <a:gd fmla="*/ 6 h 101" name="T63"/>
              <a:gd fmla="*/ 10 w 96" name="T64"/>
              <a:gd fmla="*/ 0 h 101" name="T65"/>
              <a:gd fmla="*/ 4 w 96" name="T66"/>
              <a:gd fmla="*/ 3 h 101" name="T67"/>
              <a:gd fmla="*/ 8 w 96" name="T68"/>
              <a:gd fmla="*/ 9 h 101" name="T69"/>
              <a:gd fmla="*/ 4 w 96" name="T70"/>
              <a:gd fmla="*/ 31 h 101" name="T71"/>
              <a:gd fmla="*/ 36 w 96" name="T72"/>
              <a:gd fmla="*/ 11 h 101" name="T73"/>
              <a:gd fmla="*/ 14 w 96" name="T74"/>
              <a:gd fmla="*/ 6 h 101" name="T75"/>
              <a:gd fmla="*/ 43 w 96" name="T76"/>
              <a:gd fmla="*/ 54 h 101" name="T77"/>
              <a:gd fmla="*/ 42 w 96" name="T78"/>
              <a:gd fmla="*/ 56 h 101" name="T79"/>
              <a:gd fmla="*/ 22 w 96" name="T80"/>
              <a:gd fmla="*/ 61 h 101" name="T81"/>
              <a:gd fmla="*/ 22 w 96" name="T82"/>
              <a:gd fmla="*/ 64 h 101" name="T83"/>
              <a:gd fmla="*/ 43 w 96" name="T84"/>
              <a:gd fmla="*/ 59 h 101" name="T85"/>
              <a:gd fmla="*/ 46 w 96" name="T86"/>
              <a:gd fmla="*/ 61 h 101" name="T87"/>
              <a:gd fmla="*/ 54 w 96" name="T88"/>
              <a:gd fmla="*/ 58 h 101" name="T89"/>
              <a:gd fmla="*/ 50 w 96" name="T90"/>
              <a:gd fmla="*/ 50 h 101" name="T91"/>
              <a:gd fmla="*/ 49 w 96" name="T92"/>
              <a:gd fmla="*/ 50 h 101" name="T93"/>
              <a:gd fmla="*/ 41 w 96" name="T94"/>
              <a:gd fmla="*/ 37 h 101" name="T95"/>
              <a:gd fmla="*/ 38 w 96" name="T96"/>
              <a:gd fmla="*/ 39 h 101" name="T97"/>
              <a:gd fmla="*/ 44 w 96" name="T98"/>
              <a:gd fmla="*/ 52 h 101" name="T99"/>
              <a:gd fmla="*/ 43 w 96" name="T100"/>
              <a:gd fmla="*/ 54 h 101" name="T101"/>
              <a:gd fmla="*/ 18 w 96" name="T102"/>
              <a:gd fmla="*/ 58 h 101" name="T103"/>
              <a:gd fmla="*/ 28 w 96" name="T104"/>
              <a:gd fmla="*/ 78 h 101" name="T105"/>
              <a:gd fmla="*/ 49 w 96" name="T106"/>
              <a:gd fmla="*/ 85 h 101" name="T107"/>
              <a:gd fmla="*/ 69 w 96" name="T108"/>
              <a:gd fmla="*/ 76 h 101" name="T109"/>
              <a:gd fmla="*/ 76 w 96" name="T110"/>
              <a:gd fmla="*/ 55 h 101" name="T111"/>
              <a:gd fmla="*/ 67 w 96" name="T112"/>
              <a:gd fmla="*/ 35 h 101" name="T113"/>
              <a:gd fmla="*/ 46 w 96" name="T114"/>
              <a:gd fmla="*/ 27 h 101" name="T115"/>
              <a:gd fmla="*/ 26 w 96" name="T116"/>
              <a:gd fmla="*/ 37 h 101" name="T117"/>
              <a:gd fmla="*/ 18 w 96" name="T118"/>
              <a:gd fmla="*/ 58 h 10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7" name="Freeform 46"/>
          <p:cNvSpPr>
            <a:spLocks noEditPoints="1"/>
          </p:cNvSpPr>
          <p:nvPr/>
        </p:nvSpPr>
        <p:spPr bwMode="auto">
          <a:xfrm>
            <a:off x="6114638" y="5024359"/>
            <a:ext cx="355312" cy="287275"/>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8" name="Freeform 47"/>
          <p:cNvSpPr>
            <a:spLocks noEditPoints="1"/>
          </p:cNvSpPr>
          <p:nvPr/>
        </p:nvSpPr>
        <p:spPr bwMode="auto">
          <a:xfrm>
            <a:off x="8854192" y="5021839"/>
            <a:ext cx="237380" cy="347754"/>
          </a:xfrm>
          <a:custGeom>
            <a:gdLst>
              <a:gd fmla="*/ 16 w 73" name="T0"/>
              <a:gd fmla="*/ 77 h 107" name="T1"/>
              <a:gd fmla="*/ 57 w 73" name="T2"/>
              <a:gd fmla="*/ 77 h 107" name="T3"/>
              <a:gd fmla="*/ 52 w 73" name="T4"/>
              <a:gd fmla="*/ 101 h 107" name="T5"/>
              <a:gd fmla="*/ 45 w 73" name="T6"/>
              <a:gd fmla="*/ 101 h 107" name="T7"/>
              <a:gd fmla="*/ 37 w 73" name="T8"/>
              <a:gd fmla="*/ 107 h 107" name="T9"/>
              <a:gd fmla="*/ 29 w 73" name="T10"/>
              <a:gd fmla="*/ 101 h 107" name="T11"/>
              <a:gd fmla="*/ 21 w 73" name="T12"/>
              <a:gd fmla="*/ 101 h 107" name="T13"/>
              <a:gd fmla="*/ 16 w 73" name="T14"/>
              <a:gd fmla="*/ 77 h 107" name="T15"/>
              <a:gd fmla="*/ 51 w 73" name="T16"/>
              <a:gd fmla="*/ 29 h 107" name="T17"/>
              <a:gd fmla="*/ 52 w 73" name="T18"/>
              <a:gd fmla="*/ 35 h 107" name="T19"/>
              <a:gd fmla="*/ 51 w 73" name="T20"/>
              <a:gd fmla="*/ 37 h 107" name="T21"/>
              <a:gd fmla="*/ 53 w 73" name="T22"/>
              <a:gd fmla="*/ 38 h 107" name="T23"/>
              <a:gd fmla="*/ 52 w 73" name="T24"/>
              <a:gd fmla="*/ 42 h 107" name="T25"/>
              <a:gd fmla="*/ 50 w 73" name="T26"/>
              <a:gd fmla="*/ 42 h 107" name="T27"/>
              <a:gd fmla="*/ 52 w 73" name="T28"/>
              <a:gd fmla="*/ 44 h 107" name="T29"/>
              <a:gd fmla="*/ 51 w 73" name="T30"/>
              <a:gd fmla="*/ 47 h 107" name="T31"/>
              <a:gd fmla="*/ 50 w 73" name="T32"/>
              <a:gd fmla="*/ 48 h 107" name="T33"/>
              <a:gd fmla="*/ 51 w 73" name="T34"/>
              <a:gd fmla="*/ 49 h 107" name="T35"/>
              <a:gd fmla="*/ 50 w 73" name="T36"/>
              <a:gd fmla="*/ 53 h 107" name="T37"/>
              <a:gd fmla="*/ 47 w 73" name="T38"/>
              <a:gd fmla="*/ 54 h 107" name="T39"/>
              <a:gd fmla="*/ 29 w 73" name="T40"/>
              <a:gd fmla="*/ 49 h 107" name="T41"/>
              <a:gd fmla="*/ 21 w 73" name="T42"/>
              <a:gd fmla="*/ 49 h 107" name="T43"/>
              <a:gd fmla="*/ 21 w 73" name="T44"/>
              <a:gd fmla="*/ 32 h 107" name="T45"/>
              <a:gd fmla="*/ 28 w 73" name="T46"/>
              <a:gd fmla="*/ 31 h 107" name="T47"/>
              <a:gd fmla="*/ 42 w 73" name="T48"/>
              <a:gd fmla="*/ 16 h 107" name="T49"/>
              <a:gd fmla="*/ 38 w 73" name="T50"/>
              <a:gd fmla="*/ 30 h 107" name="T51"/>
              <a:gd fmla="*/ 51 w 73" name="T52"/>
              <a:gd fmla="*/ 29 h 107" name="T53"/>
              <a:gd fmla="*/ 15 w 73" name="T54"/>
              <a:gd fmla="*/ 71 h 107" name="T55"/>
              <a:gd fmla="*/ 25 w 73" name="T56"/>
              <a:gd fmla="*/ 71 h 107" name="T57"/>
              <a:gd fmla="*/ 17 w 73" name="T58"/>
              <a:gd fmla="*/ 48 h 107" name="T59"/>
              <a:gd fmla="*/ 11 w 73" name="T60"/>
              <a:gd fmla="*/ 29 h 107" name="T61"/>
              <a:gd fmla="*/ 23 w 73" name="T62"/>
              <a:gd fmla="*/ 13 h 107" name="T63"/>
              <a:gd fmla="*/ 37 w 73" name="T64"/>
              <a:gd fmla="*/ 11 h 107" name="T65"/>
              <a:gd fmla="*/ 50 w 73" name="T66"/>
              <a:gd fmla="*/ 14 h 107" name="T67"/>
              <a:gd fmla="*/ 62 w 73" name="T68"/>
              <a:gd fmla="*/ 29 h 107" name="T69"/>
              <a:gd fmla="*/ 56 w 73" name="T70"/>
              <a:gd fmla="*/ 48 h 107" name="T71"/>
              <a:gd fmla="*/ 48 w 73" name="T72"/>
              <a:gd fmla="*/ 71 h 107" name="T73"/>
              <a:gd fmla="*/ 58 w 73" name="T74"/>
              <a:gd fmla="*/ 71 h 107" name="T75"/>
              <a:gd fmla="*/ 65 w 73" name="T76"/>
              <a:gd fmla="*/ 52 h 107" name="T77"/>
              <a:gd fmla="*/ 71 w 73" name="T78"/>
              <a:gd fmla="*/ 27 h 107" name="T79"/>
              <a:gd fmla="*/ 55 w 73" name="T80"/>
              <a:gd fmla="*/ 5 h 107" name="T81"/>
              <a:gd fmla="*/ 37 w 73" name="T82"/>
              <a:gd fmla="*/ 1 h 107" name="T83"/>
              <a:gd fmla="*/ 19 w 73" name="T84"/>
              <a:gd fmla="*/ 5 h 107" name="T85"/>
              <a:gd fmla="*/ 2 w 73" name="T86"/>
              <a:gd fmla="*/ 27 h 107" name="T87"/>
              <a:gd fmla="*/ 8 w 73" name="T88"/>
              <a:gd fmla="*/ 53 h 107" name="T89"/>
              <a:gd fmla="*/ 15 w 73" name="T90"/>
              <a:gd fmla="*/ 71 h 1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 w="73">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Freeform 48"/>
          <p:cNvSpPr>
            <a:spLocks noEditPoints="1"/>
          </p:cNvSpPr>
          <p:nvPr/>
        </p:nvSpPr>
        <p:spPr bwMode="auto">
          <a:xfrm>
            <a:off x="8844060" y="3512070"/>
            <a:ext cx="250987" cy="303906"/>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0" name="Donut 49"/>
          <p:cNvSpPr/>
          <p:nvPr/>
        </p:nvSpPr>
        <p:spPr>
          <a:xfrm>
            <a:off x="8610636" y="4818814"/>
            <a:ext cx="724494" cy="724494"/>
          </a:xfrm>
          <a:prstGeom prst="donut">
            <a:avLst>
              <a:gd fmla="val 6804"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tx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1" name="Donut 50"/>
          <p:cNvSpPr/>
          <p:nvPr/>
        </p:nvSpPr>
        <p:spPr>
          <a:xfrm>
            <a:off x="5931813" y="4818967"/>
            <a:ext cx="724494" cy="724494"/>
          </a:xfrm>
          <a:prstGeom prst="donut">
            <a:avLst>
              <a:gd fmla="val 6804"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tx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Donut 51"/>
          <p:cNvSpPr/>
          <p:nvPr/>
        </p:nvSpPr>
        <p:spPr>
          <a:xfrm>
            <a:off x="8604931" y="3301776"/>
            <a:ext cx="724494" cy="724494"/>
          </a:xfrm>
          <a:prstGeom prst="donut">
            <a:avLst>
              <a:gd fmla="val 6804"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tx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TextBox 52"/>
          <p:cNvSpPr txBox="1"/>
          <p:nvPr/>
        </p:nvSpPr>
        <p:spPr>
          <a:xfrm>
            <a:off x="6654485" y="3609779"/>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4" name="TextBox 53"/>
          <p:cNvSpPr txBox="1"/>
          <p:nvPr/>
        </p:nvSpPr>
        <p:spPr>
          <a:xfrm>
            <a:off x="6599406" y="3340555"/>
            <a:ext cx="538480" cy="347472"/>
          </a:xfrm>
          <a:prstGeom prst="rect">
            <a:avLst/>
          </a:prstGeom>
          <a:noFill/>
        </p:spPr>
        <p:txBody>
          <a:bodyPr rtlCol="0" wrap="none">
            <a:spAutoFit/>
          </a:bodyPr>
          <a:lstStyle/>
          <a:p>
            <a:pPr algn="just">
              <a:lnSpc>
                <a:spcPct val="120000"/>
              </a:lnSpc>
            </a:pPr>
            <a:r>
              <a:rPr b="1" lang="en-US" sz="1400">
                <a:solidFill>
                  <a:schemeClr val="accent1"/>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55" name="TextBox 54"/>
          <p:cNvSpPr txBox="1"/>
          <p:nvPr/>
        </p:nvSpPr>
        <p:spPr>
          <a:xfrm>
            <a:off x="9283440" y="3609779"/>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6" name="TextBox 55"/>
          <p:cNvSpPr txBox="1"/>
          <p:nvPr/>
        </p:nvSpPr>
        <p:spPr>
          <a:xfrm>
            <a:off x="9284712" y="3340555"/>
            <a:ext cx="538480" cy="347472"/>
          </a:xfrm>
          <a:prstGeom prst="rect">
            <a:avLst/>
          </a:prstGeom>
          <a:noFill/>
        </p:spPr>
        <p:txBody>
          <a:bodyPr rtlCol="0" wrap="none">
            <a:spAutoFit/>
          </a:bodyPr>
          <a:lstStyle/>
          <a:p>
            <a:pPr algn="just">
              <a:lnSpc>
                <a:spcPct val="120000"/>
              </a:lnSpc>
            </a:pPr>
            <a:r>
              <a:rPr b="1" lang="en-US" sz="14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60%</a:t>
            </a:r>
          </a:p>
        </p:txBody>
      </p:sp>
      <p:sp>
        <p:nvSpPr>
          <p:cNvPr id="57" name="TextBox 56"/>
          <p:cNvSpPr txBox="1"/>
          <p:nvPr/>
        </p:nvSpPr>
        <p:spPr>
          <a:xfrm>
            <a:off x="6654485" y="5135726"/>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8" name="TextBox 57"/>
          <p:cNvSpPr txBox="1"/>
          <p:nvPr/>
        </p:nvSpPr>
        <p:spPr>
          <a:xfrm>
            <a:off x="6599406" y="4849926"/>
            <a:ext cx="538480" cy="347472"/>
          </a:xfrm>
          <a:prstGeom prst="rect">
            <a:avLst/>
          </a:prstGeom>
          <a:noFill/>
        </p:spPr>
        <p:txBody>
          <a:bodyPr rtlCol="0" wrap="none">
            <a:spAutoFit/>
          </a:bodyPr>
          <a:lstStyle/>
          <a:p>
            <a:pPr algn="just">
              <a:lnSpc>
                <a:spcPct val="120000"/>
              </a:lnSpc>
            </a:pPr>
            <a:r>
              <a:rPr b="1" lang="en-US" sz="1400">
                <a:solidFill>
                  <a:schemeClr val="accent3"/>
                </a:solidFill>
                <a:latin charset="0" panose="020b0604020202020204" pitchFamily="34" typeface="Arial"/>
                <a:ea charset="-122" panose="020b0503020204020204" pitchFamily="34" typeface="微软雅黑"/>
                <a:cs typeface="+mn-ea"/>
                <a:sym charset="0" panose="020b0604020202020204" pitchFamily="34" typeface="Arial"/>
              </a:rPr>
              <a:t>93%</a:t>
            </a:r>
          </a:p>
        </p:txBody>
      </p:sp>
      <p:sp>
        <p:nvSpPr>
          <p:cNvPr id="59" name="TextBox 58"/>
          <p:cNvSpPr txBox="1"/>
          <p:nvPr/>
        </p:nvSpPr>
        <p:spPr>
          <a:xfrm>
            <a:off x="9340945" y="5135726"/>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60" name="TextBox 59"/>
          <p:cNvSpPr txBox="1"/>
          <p:nvPr/>
        </p:nvSpPr>
        <p:spPr>
          <a:xfrm>
            <a:off x="9287025" y="4849926"/>
            <a:ext cx="538480" cy="347472"/>
          </a:xfrm>
          <a:prstGeom prst="rect">
            <a:avLst/>
          </a:prstGeom>
          <a:noFill/>
        </p:spPr>
        <p:txBody>
          <a:bodyPr rtlCol="0" wrap="none">
            <a:spAutoFit/>
          </a:bodyPr>
          <a:lstStyle/>
          <a:p>
            <a:pPr algn="just">
              <a:lnSpc>
                <a:spcPct val="120000"/>
              </a:lnSpc>
            </a:pPr>
            <a:r>
              <a:rPr b="1" lang="en-US" sz="1400">
                <a:solidFill>
                  <a:schemeClr val="accent4"/>
                </a:solidFill>
                <a:latin charset="0" panose="020b0604020202020204" pitchFamily="34" typeface="Arial"/>
                <a:ea charset="-122" panose="020b0503020204020204" pitchFamily="34" typeface="微软雅黑"/>
                <a:cs typeface="+mn-ea"/>
                <a:sym charset="0" panose="020b0604020202020204" pitchFamily="34" typeface="Arial"/>
              </a:rPr>
              <a:t>55%</a:t>
            </a:r>
          </a:p>
        </p:txBody>
      </p:sp>
      <p:sp>
        <p:nvSpPr>
          <p:cNvPr id="61" name="Rectangle 60"/>
          <p:cNvSpPr/>
          <p:nvPr/>
        </p:nvSpPr>
        <p:spPr>
          <a:xfrm>
            <a:off x="5884114" y="4036579"/>
            <a:ext cx="2400274" cy="530352"/>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62" name="Rectangle 61"/>
          <p:cNvSpPr/>
          <p:nvPr/>
        </p:nvSpPr>
        <p:spPr>
          <a:xfrm>
            <a:off x="5884114" y="5560125"/>
            <a:ext cx="2400274" cy="530352"/>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63" name="Rectangle 62"/>
          <p:cNvSpPr/>
          <p:nvPr/>
        </p:nvSpPr>
        <p:spPr>
          <a:xfrm>
            <a:off x="8548425" y="4036579"/>
            <a:ext cx="2400274" cy="530352"/>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64" name="Rectangle 63"/>
          <p:cNvSpPr/>
          <p:nvPr/>
        </p:nvSpPr>
        <p:spPr>
          <a:xfrm>
            <a:off x="8542297" y="5560125"/>
            <a:ext cx="2400274" cy="530352"/>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65"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66"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330660223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43"/>
                                        </p:tgtEl>
                                        <p:attrNameLst>
                                          <p:attrName>style.visibility</p:attrName>
                                        </p:attrNameLst>
                                      </p:cBhvr>
                                      <p:to>
                                        <p:strVal val="visible"/>
                                      </p:to>
                                    </p:set>
                                    <p:animEffect filter="wipe(left)" transition="in">
                                      <p:cBhvr>
                                        <p:cTn dur="500" id="13"/>
                                        <p:tgtEl>
                                          <p:spTgt spid="43"/>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44"/>
                                        </p:tgtEl>
                                        <p:attrNameLst>
                                          <p:attrName>style.visibility</p:attrName>
                                        </p:attrNameLst>
                                      </p:cBhvr>
                                      <p:to>
                                        <p:strVal val="visible"/>
                                      </p:to>
                                    </p:set>
                                    <p:animEffect filter="wipe(left)" transition="in">
                                      <p:cBhvr>
                                        <p:cTn dur="500" id="17"/>
                                        <p:tgtEl>
                                          <p:spTgt spid="44"/>
                                        </p:tgtEl>
                                      </p:cBhvr>
                                    </p:animEffect>
                                  </p:childTnLst>
                                </p:cTn>
                              </p:par>
                            </p:childTnLst>
                          </p:cTn>
                        </p:par>
                        <p:par>
                          <p:cTn fill="hold" id="18" nodeType="afterGroup">
                            <p:stCondLst>
                              <p:cond delay="2000"/>
                            </p:stCondLst>
                            <p:childTnLst>
                              <p:par>
                                <p:cTn decel="100000" fill="hold" grpId="0" id="19" nodeType="afterEffect" presetClass="entr" presetID="49" presetSubtype="0">
                                  <p:stCondLst>
                                    <p:cond delay="0"/>
                                  </p:stCondLst>
                                  <p:childTnLst>
                                    <p:set>
                                      <p:cBhvr>
                                        <p:cTn dur="1" fill="hold" id="20">
                                          <p:stCondLst>
                                            <p:cond delay="0"/>
                                          </p:stCondLst>
                                        </p:cTn>
                                        <p:tgtEl>
                                          <p:spTgt spid="45"/>
                                        </p:tgtEl>
                                        <p:attrNameLst>
                                          <p:attrName>style.visibility</p:attrName>
                                        </p:attrNameLst>
                                      </p:cBhvr>
                                      <p:to>
                                        <p:strVal val="visible"/>
                                      </p:to>
                                    </p:set>
                                    <p:anim calcmode="lin" valueType="num">
                                      <p:cBhvr>
                                        <p:cTn dur="500" fill="hold" id="21"/>
                                        <p:tgtEl>
                                          <p:spTgt spid="45"/>
                                        </p:tgtEl>
                                        <p:attrNameLst>
                                          <p:attrName>ppt_w</p:attrName>
                                        </p:attrNameLst>
                                      </p:cBhvr>
                                      <p:tavLst>
                                        <p:tav tm="0">
                                          <p:val>
                                            <p:fltVal val="0"/>
                                          </p:val>
                                        </p:tav>
                                        <p:tav tm="100000">
                                          <p:val>
                                            <p:strVal val="#ppt_w"/>
                                          </p:val>
                                        </p:tav>
                                      </p:tavLst>
                                    </p:anim>
                                    <p:anim calcmode="lin" valueType="num">
                                      <p:cBhvr>
                                        <p:cTn dur="500" fill="hold" id="22"/>
                                        <p:tgtEl>
                                          <p:spTgt spid="45"/>
                                        </p:tgtEl>
                                        <p:attrNameLst>
                                          <p:attrName>ppt_h</p:attrName>
                                        </p:attrNameLst>
                                      </p:cBhvr>
                                      <p:tavLst>
                                        <p:tav tm="0">
                                          <p:val>
                                            <p:fltVal val="0"/>
                                          </p:val>
                                        </p:tav>
                                        <p:tav tm="100000">
                                          <p:val>
                                            <p:strVal val="#ppt_h"/>
                                          </p:val>
                                        </p:tav>
                                      </p:tavLst>
                                    </p:anim>
                                    <p:anim calcmode="lin" valueType="num">
                                      <p:cBhvr>
                                        <p:cTn dur="500" fill="hold" id="23"/>
                                        <p:tgtEl>
                                          <p:spTgt spid="45"/>
                                        </p:tgtEl>
                                        <p:attrNameLst>
                                          <p:attrName>style.rotation</p:attrName>
                                        </p:attrNameLst>
                                      </p:cBhvr>
                                      <p:tavLst>
                                        <p:tav tm="0">
                                          <p:val>
                                            <p:fltVal val="360"/>
                                          </p:val>
                                        </p:tav>
                                        <p:tav tm="100000">
                                          <p:val>
                                            <p:fltVal val="0"/>
                                          </p:val>
                                        </p:tav>
                                      </p:tavLst>
                                    </p:anim>
                                    <p:animEffect filter="fade" transition="in">
                                      <p:cBhvr>
                                        <p:cTn dur="500" id="24"/>
                                        <p:tgtEl>
                                          <p:spTgt spid="45"/>
                                        </p:tgtEl>
                                      </p:cBhvr>
                                    </p:animEffect>
                                  </p:childTnLst>
                                </p:cTn>
                              </p:par>
                            </p:childTnLst>
                          </p:cTn>
                        </p:par>
                        <p:par>
                          <p:cTn fill="hold" id="25" nodeType="afterGroup">
                            <p:stCondLst>
                              <p:cond delay="2500"/>
                            </p:stCondLst>
                            <p:childTnLst>
                              <p:par>
                                <p:cTn decel="100000" fill="hold" grpId="0" id="26" nodeType="afterEffect" presetClass="entr" presetID="49" presetSubtype="0">
                                  <p:stCondLst>
                                    <p:cond delay="0"/>
                                  </p:stCondLst>
                                  <p:childTnLst>
                                    <p:set>
                                      <p:cBhvr>
                                        <p:cTn dur="1" fill="hold" id="27">
                                          <p:stCondLst>
                                            <p:cond delay="0"/>
                                          </p:stCondLst>
                                        </p:cTn>
                                        <p:tgtEl>
                                          <p:spTgt spid="46"/>
                                        </p:tgtEl>
                                        <p:attrNameLst>
                                          <p:attrName>style.visibility</p:attrName>
                                        </p:attrNameLst>
                                      </p:cBhvr>
                                      <p:to>
                                        <p:strVal val="visible"/>
                                      </p:to>
                                    </p:set>
                                    <p:anim calcmode="lin" valueType="num">
                                      <p:cBhvr>
                                        <p:cTn dur="500" fill="hold" id="28"/>
                                        <p:tgtEl>
                                          <p:spTgt spid="46"/>
                                        </p:tgtEl>
                                        <p:attrNameLst>
                                          <p:attrName>ppt_w</p:attrName>
                                        </p:attrNameLst>
                                      </p:cBhvr>
                                      <p:tavLst>
                                        <p:tav tm="0">
                                          <p:val>
                                            <p:fltVal val="0"/>
                                          </p:val>
                                        </p:tav>
                                        <p:tav tm="100000">
                                          <p:val>
                                            <p:strVal val="#ppt_w"/>
                                          </p:val>
                                        </p:tav>
                                      </p:tavLst>
                                    </p:anim>
                                    <p:anim calcmode="lin" valueType="num">
                                      <p:cBhvr>
                                        <p:cTn dur="500" fill="hold" id="29"/>
                                        <p:tgtEl>
                                          <p:spTgt spid="46"/>
                                        </p:tgtEl>
                                        <p:attrNameLst>
                                          <p:attrName>ppt_h</p:attrName>
                                        </p:attrNameLst>
                                      </p:cBhvr>
                                      <p:tavLst>
                                        <p:tav tm="0">
                                          <p:val>
                                            <p:fltVal val="0"/>
                                          </p:val>
                                        </p:tav>
                                        <p:tav tm="100000">
                                          <p:val>
                                            <p:strVal val="#ppt_h"/>
                                          </p:val>
                                        </p:tav>
                                      </p:tavLst>
                                    </p:anim>
                                    <p:anim calcmode="lin" valueType="num">
                                      <p:cBhvr>
                                        <p:cTn dur="500" fill="hold" id="30"/>
                                        <p:tgtEl>
                                          <p:spTgt spid="46"/>
                                        </p:tgtEl>
                                        <p:attrNameLst>
                                          <p:attrName>style.rotation</p:attrName>
                                        </p:attrNameLst>
                                      </p:cBhvr>
                                      <p:tavLst>
                                        <p:tav tm="0">
                                          <p:val>
                                            <p:fltVal val="360"/>
                                          </p:val>
                                        </p:tav>
                                        <p:tav tm="100000">
                                          <p:val>
                                            <p:fltVal val="0"/>
                                          </p:val>
                                        </p:tav>
                                      </p:tavLst>
                                    </p:anim>
                                    <p:animEffect filter="fade" transition="in">
                                      <p:cBhvr>
                                        <p:cTn dur="500" id="31"/>
                                        <p:tgtEl>
                                          <p:spTgt spid="46"/>
                                        </p:tgtEl>
                                      </p:cBhvr>
                                    </p:animEffect>
                                  </p:childTnLst>
                                </p:cTn>
                              </p:par>
                            </p:childTnLst>
                          </p:cTn>
                        </p:par>
                        <p:par>
                          <p:cTn fill="hold" id="32" nodeType="afterGroup">
                            <p:stCondLst>
                              <p:cond delay="3000"/>
                            </p:stCondLst>
                            <p:childTnLst>
                              <p:par>
                                <p:cTn fill="hold" grpId="0" id="33" nodeType="afterEffect" presetClass="entr" presetID="10" presetSubtype="0">
                                  <p:stCondLst>
                                    <p:cond delay="0"/>
                                  </p:stCondLst>
                                  <p:childTnLst>
                                    <p:set>
                                      <p:cBhvr>
                                        <p:cTn dur="1" fill="hold" id="34">
                                          <p:stCondLst>
                                            <p:cond delay="0"/>
                                          </p:stCondLst>
                                        </p:cTn>
                                        <p:tgtEl>
                                          <p:spTgt spid="54"/>
                                        </p:tgtEl>
                                        <p:attrNameLst>
                                          <p:attrName>style.visibility</p:attrName>
                                        </p:attrNameLst>
                                      </p:cBhvr>
                                      <p:to>
                                        <p:strVal val="visible"/>
                                      </p:to>
                                    </p:set>
                                    <p:animEffect filter="fade" transition="in">
                                      <p:cBhvr>
                                        <p:cTn dur="500" id="35"/>
                                        <p:tgtEl>
                                          <p:spTgt spid="54"/>
                                        </p:tgtEl>
                                      </p:cBhvr>
                                    </p:animEffect>
                                  </p:childTnLst>
                                </p:cTn>
                              </p:par>
                            </p:childTnLst>
                          </p:cTn>
                        </p:par>
                        <p:par>
                          <p:cTn fill="hold" id="36" nodeType="afterGroup">
                            <p:stCondLst>
                              <p:cond delay="3500"/>
                            </p:stCondLst>
                            <p:childTnLst>
                              <p:par>
                                <p:cTn fill="hold" grpId="0" id="37" nodeType="afterEffect" presetClass="entr" presetID="10" presetSubtype="0">
                                  <p:stCondLst>
                                    <p:cond delay="0"/>
                                  </p:stCondLst>
                                  <p:childTnLst>
                                    <p:set>
                                      <p:cBhvr>
                                        <p:cTn dur="1" fill="hold" id="38">
                                          <p:stCondLst>
                                            <p:cond delay="0"/>
                                          </p:stCondLst>
                                        </p:cTn>
                                        <p:tgtEl>
                                          <p:spTgt spid="53"/>
                                        </p:tgtEl>
                                        <p:attrNameLst>
                                          <p:attrName>style.visibility</p:attrName>
                                        </p:attrNameLst>
                                      </p:cBhvr>
                                      <p:to>
                                        <p:strVal val="visible"/>
                                      </p:to>
                                    </p:set>
                                    <p:animEffect filter="fade" transition="in">
                                      <p:cBhvr>
                                        <p:cTn dur="500" id="39"/>
                                        <p:tgtEl>
                                          <p:spTgt spid="53"/>
                                        </p:tgtEl>
                                      </p:cBhvr>
                                    </p:animEffect>
                                  </p:childTnLst>
                                </p:cTn>
                              </p:par>
                            </p:childTnLst>
                          </p:cTn>
                        </p:par>
                        <p:par>
                          <p:cTn fill="hold" id="40" nodeType="afterGroup">
                            <p:stCondLst>
                              <p:cond delay="4000"/>
                            </p:stCondLst>
                            <p:childTnLst>
                              <p:par>
                                <p:cTn fill="hold" grpId="0" id="41" nodeType="afterEffect" presetClass="entr" presetID="53" presetSubtype="0">
                                  <p:stCondLst>
                                    <p:cond delay="0"/>
                                  </p:stCondLst>
                                  <p:childTnLst>
                                    <p:set>
                                      <p:cBhvr>
                                        <p:cTn dur="1" fill="hold" id="42">
                                          <p:stCondLst>
                                            <p:cond delay="0"/>
                                          </p:stCondLst>
                                        </p:cTn>
                                        <p:tgtEl>
                                          <p:spTgt spid="61"/>
                                        </p:tgtEl>
                                        <p:attrNameLst>
                                          <p:attrName>style.visibility</p:attrName>
                                        </p:attrNameLst>
                                      </p:cBhvr>
                                      <p:to>
                                        <p:strVal val="visible"/>
                                      </p:to>
                                    </p:set>
                                    <p:anim calcmode="lin" valueType="num">
                                      <p:cBhvr>
                                        <p:cTn dur="500" fill="hold" id="43"/>
                                        <p:tgtEl>
                                          <p:spTgt spid="61"/>
                                        </p:tgtEl>
                                        <p:attrNameLst>
                                          <p:attrName>ppt_w</p:attrName>
                                        </p:attrNameLst>
                                      </p:cBhvr>
                                      <p:tavLst>
                                        <p:tav tm="0">
                                          <p:val>
                                            <p:fltVal val="0"/>
                                          </p:val>
                                        </p:tav>
                                        <p:tav tm="100000">
                                          <p:val>
                                            <p:strVal val="#ppt_w"/>
                                          </p:val>
                                        </p:tav>
                                      </p:tavLst>
                                    </p:anim>
                                    <p:anim calcmode="lin" valueType="num">
                                      <p:cBhvr>
                                        <p:cTn dur="500" fill="hold" id="44"/>
                                        <p:tgtEl>
                                          <p:spTgt spid="61"/>
                                        </p:tgtEl>
                                        <p:attrNameLst>
                                          <p:attrName>ppt_h</p:attrName>
                                        </p:attrNameLst>
                                      </p:cBhvr>
                                      <p:tavLst>
                                        <p:tav tm="0">
                                          <p:val>
                                            <p:fltVal val="0"/>
                                          </p:val>
                                        </p:tav>
                                        <p:tav tm="100000">
                                          <p:val>
                                            <p:strVal val="#ppt_h"/>
                                          </p:val>
                                        </p:tav>
                                      </p:tavLst>
                                    </p:anim>
                                    <p:animEffect filter="fade" transition="in">
                                      <p:cBhvr>
                                        <p:cTn dur="500" id="45"/>
                                        <p:tgtEl>
                                          <p:spTgt spid="61"/>
                                        </p:tgtEl>
                                      </p:cBhvr>
                                    </p:animEffect>
                                  </p:childTnLst>
                                </p:cTn>
                              </p:par>
                            </p:childTnLst>
                          </p:cTn>
                        </p:par>
                        <p:par>
                          <p:cTn fill="hold" id="46" nodeType="afterGroup">
                            <p:stCondLst>
                              <p:cond delay="4500"/>
                            </p:stCondLst>
                            <p:childTnLst>
                              <p:par>
                                <p:cTn decel="100000" fill="hold" grpId="0" id="47" nodeType="afterEffect" presetClass="entr" presetID="49" presetSubtype="0">
                                  <p:stCondLst>
                                    <p:cond delay="0"/>
                                  </p:stCondLst>
                                  <p:childTnLst>
                                    <p:set>
                                      <p:cBhvr>
                                        <p:cTn dur="1" fill="hold" id="48">
                                          <p:stCondLst>
                                            <p:cond delay="0"/>
                                          </p:stCondLst>
                                        </p:cTn>
                                        <p:tgtEl>
                                          <p:spTgt spid="52"/>
                                        </p:tgtEl>
                                        <p:attrNameLst>
                                          <p:attrName>style.visibility</p:attrName>
                                        </p:attrNameLst>
                                      </p:cBhvr>
                                      <p:to>
                                        <p:strVal val="visible"/>
                                      </p:to>
                                    </p:set>
                                    <p:anim calcmode="lin" valueType="num">
                                      <p:cBhvr>
                                        <p:cTn dur="500" fill="hold" id="49"/>
                                        <p:tgtEl>
                                          <p:spTgt spid="52"/>
                                        </p:tgtEl>
                                        <p:attrNameLst>
                                          <p:attrName>ppt_w</p:attrName>
                                        </p:attrNameLst>
                                      </p:cBhvr>
                                      <p:tavLst>
                                        <p:tav tm="0">
                                          <p:val>
                                            <p:fltVal val="0"/>
                                          </p:val>
                                        </p:tav>
                                        <p:tav tm="100000">
                                          <p:val>
                                            <p:strVal val="#ppt_w"/>
                                          </p:val>
                                        </p:tav>
                                      </p:tavLst>
                                    </p:anim>
                                    <p:anim calcmode="lin" valueType="num">
                                      <p:cBhvr>
                                        <p:cTn dur="500" fill="hold" id="50"/>
                                        <p:tgtEl>
                                          <p:spTgt spid="52"/>
                                        </p:tgtEl>
                                        <p:attrNameLst>
                                          <p:attrName>ppt_h</p:attrName>
                                        </p:attrNameLst>
                                      </p:cBhvr>
                                      <p:tavLst>
                                        <p:tav tm="0">
                                          <p:val>
                                            <p:fltVal val="0"/>
                                          </p:val>
                                        </p:tav>
                                        <p:tav tm="100000">
                                          <p:val>
                                            <p:strVal val="#ppt_h"/>
                                          </p:val>
                                        </p:tav>
                                      </p:tavLst>
                                    </p:anim>
                                    <p:anim calcmode="lin" valueType="num">
                                      <p:cBhvr>
                                        <p:cTn dur="500" fill="hold" id="51"/>
                                        <p:tgtEl>
                                          <p:spTgt spid="52"/>
                                        </p:tgtEl>
                                        <p:attrNameLst>
                                          <p:attrName>style.rotation</p:attrName>
                                        </p:attrNameLst>
                                      </p:cBhvr>
                                      <p:tavLst>
                                        <p:tav tm="0">
                                          <p:val>
                                            <p:fltVal val="360"/>
                                          </p:val>
                                        </p:tav>
                                        <p:tav tm="100000">
                                          <p:val>
                                            <p:fltVal val="0"/>
                                          </p:val>
                                        </p:tav>
                                      </p:tavLst>
                                    </p:anim>
                                    <p:animEffect filter="fade" transition="in">
                                      <p:cBhvr>
                                        <p:cTn dur="500" id="52"/>
                                        <p:tgtEl>
                                          <p:spTgt spid="52"/>
                                        </p:tgtEl>
                                      </p:cBhvr>
                                    </p:animEffect>
                                  </p:childTnLst>
                                </p:cTn>
                              </p:par>
                            </p:childTnLst>
                          </p:cTn>
                        </p:par>
                        <p:par>
                          <p:cTn fill="hold" id="53" nodeType="afterGroup">
                            <p:stCondLst>
                              <p:cond delay="5000"/>
                            </p:stCondLst>
                            <p:childTnLst>
                              <p:par>
                                <p:cTn decel="100000" fill="hold" grpId="0" id="54" nodeType="afterEffect" presetClass="entr" presetID="49" presetSubtype="0">
                                  <p:stCondLst>
                                    <p:cond delay="0"/>
                                  </p:stCondLst>
                                  <p:childTnLst>
                                    <p:set>
                                      <p:cBhvr>
                                        <p:cTn dur="1" fill="hold" id="55">
                                          <p:stCondLst>
                                            <p:cond delay="0"/>
                                          </p:stCondLst>
                                        </p:cTn>
                                        <p:tgtEl>
                                          <p:spTgt spid="49"/>
                                        </p:tgtEl>
                                        <p:attrNameLst>
                                          <p:attrName>style.visibility</p:attrName>
                                        </p:attrNameLst>
                                      </p:cBhvr>
                                      <p:to>
                                        <p:strVal val="visible"/>
                                      </p:to>
                                    </p:set>
                                    <p:anim calcmode="lin" valueType="num">
                                      <p:cBhvr>
                                        <p:cTn dur="500" fill="hold" id="56"/>
                                        <p:tgtEl>
                                          <p:spTgt spid="49"/>
                                        </p:tgtEl>
                                        <p:attrNameLst>
                                          <p:attrName>ppt_w</p:attrName>
                                        </p:attrNameLst>
                                      </p:cBhvr>
                                      <p:tavLst>
                                        <p:tav tm="0">
                                          <p:val>
                                            <p:fltVal val="0"/>
                                          </p:val>
                                        </p:tav>
                                        <p:tav tm="100000">
                                          <p:val>
                                            <p:strVal val="#ppt_w"/>
                                          </p:val>
                                        </p:tav>
                                      </p:tavLst>
                                    </p:anim>
                                    <p:anim calcmode="lin" valueType="num">
                                      <p:cBhvr>
                                        <p:cTn dur="500" fill="hold" id="57"/>
                                        <p:tgtEl>
                                          <p:spTgt spid="49"/>
                                        </p:tgtEl>
                                        <p:attrNameLst>
                                          <p:attrName>ppt_h</p:attrName>
                                        </p:attrNameLst>
                                      </p:cBhvr>
                                      <p:tavLst>
                                        <p:tav tm="0">
                                          <p:val>
                                            <p:fltVal val="0"/>
                                          </p:val>
                                        </p:tav>
                                        <p:tav tm="100000">
                                          <p:val>
                                            <p:strVal val="#ppt_h"/>
                                          </p:val>
                                        </p:tav>
                                      </p:tavLst>
                                    </p:anim>
                                    <p:anim calcmode="lin" valueType="num">
                                      <p:cBhvr>
                                        <p:cTn dur="500" fill="hold" id="58"/>
                                        <p:tgtEl>
                                          <p:spTgt spid="49"/>
                                        </p:tgtEl>
                                        <p:attrNameLst>
                                          <p:attrName>style.rotation</p:attrName>
                                        </p:attrNameLst>
                                      </p:cBhvr>
                                      <p:tavLst>
                                        <p:tav tm="0">
                                          <p:val>
                                            <p:fltVal val="360"/>
                                          </p:val>
                                        </p:tav>
                                        <p:tav tm="100000">
                                          <p:val>
                                            <p:fltVal val="0"/>
                                          </p:val>
                                        </p:tav>
                                      </p:tavLst>
                                    </p:anim>
                                    <p:animEffect filter="fade" transition="in">
                                      <p:cBhvr>
                                        <p:cTn dur="500" id="59"/>
                                        <p:tgtEl>
                                          <p:spTgt spid="49"/>
                                        </p:tgtEl>
                                      </p:cBhvr>
                                    </p:animEffect>
                                  </p:childTnLst>
                                </p:cTn>
                              </p:par>
                            </p:childTnLst>
                          </p:cTn>
                        </p:par>
                        <p:par>
                          <p:cTn fill="hold" id="60" nodeType="afterGroup">
                            <p:stCondLst>
                              <p:cond delay="5500"/>
                            </p:stCondLst>
                            <p:childTnLst>
                              <p:par>
                                <p:cTn fill="hold" grpId="0" id="61" nodeType="afterEffect" presetClass="entr" presetID="10" presetSubtype="0">
                                  <p:stCondLst>
                                    <p:cond delay="0"/>
                                  </p:stCondLst>
                                  <p:childTnLst>
                                    <p:set>
                                      <p:cBhvr>
                                        <p:cTn dur="1" fill="hold" id="62">
                                          <p:stCondLst>
                                            <p:cond delay="0"/>
                                          </p:stCondLst>
                                        </p:cTn>
                                        <p:tgtEl>
                                          <p:spTgt spid="56"/>
                                        </p:tgtEl>
                                        <p:attrNameLst>
                                          <p:attrName>style.visibility</p:attrName>
                                        </p:attrNameLst>
                                      </p:cBhvr>
                                      <p:to>
                                        <p:strVal val="visible"/>
                                      </p:to>
                                    </p:set>
                                    <p:animEffect filter="fade" transition="in">
                                      <p:cBhvr>
                                        <p:cTn dur="500" id="63"/>
                                        <p:tgtEl>
                                          <p:spTgt spid="56"/>
                                        </p:tgtEl>
                                      </p:cBhvr>
                                    </p:animEffect>
                                  </p:childTnLst>
                                </p:cTn>
                              </p:par>
                            </p:childTnLst>
                          </p:cTn>
                        </p:par>
                        <p:par>
                          <p:cTn fill="hold" id="64" nodeType="afterGroup">
                            <p:stCondLst>
                              <p:cond delay="6000"/>
                            </p:stCondLst>
                            <p:childTnLst>
                              <p:par>
                                <p:cTn fill="hold" grpId="0" id="65" nodeType="afterEffect" presetClass="entr" presetID="10" presetSubtype="0">
                                  <p:stCondLst>
                                    <p:cond delay="0"/>
                                  </p:stCondLst>
                                  <p:childTnLst>
                                    <p:set>
                                      <p:cBhvr>
                                        <p:cTn dur="1" fill="hold" id="66">
                                          <p:stCondLst>
                                            <p:cond delay="0"/>
                                          </p:stCondLst>
                                        </p:cTn>
                                        <p:tgtEl>
                                          <p:spTgt spid="55"/>
                                        </p:tgtEl>
                                        <p:attrNameLst>
                                          <p:attrName>style.visibility</p:attrName>
                                        </p:attrNameLst>
                                      </p:cBhvr>
                                      <p:to>
                                        <p:strVal val="visible"/>
                                      </p:to>
                                    </p:set>
                                    <p:animEffect filter="fade" transition="in">
                                      <p:cBhvr>
                                        <p:cTn dur="500" id="67"/>
                                        <p:tgtEl>
                                          <p:spTgt spid="55"/>
                                        </p:tgtEl>
                                      </p:cBhvr>
                                    </p:animEffect>
                                  </p:childTnLst>
                                </p:cTn>
                              </p:par>
                            </p:childTnLst>
                          </p:cTn>
                        </p:par>
                        <p:par>
                          <p:cTn fill="hold" id="68" nodeType="afterGroup">
                            <p:stCondLst>
                              <p:cond delay="6500"/>
                            </p:stCondLst>
                            <p:childTnLst>
                              <p:par>
                                <p:cTn fill="hold" grpId="0" id="69" nodeType="afterEffect" presetClass="entr" presetID="53" presetSubtype="0">
                                  <p:stCondLst>
                                    <p:cond delay="0"/>
                                  </p:stCondLst>
                                  <p:childTnLst>
                                    <p:set>
                                      <p:cBhvr>
                                        <p:cTn dur="1" fill="hold" id="70">
                                          <p:stCondLst>
                                            <p:cond delay="0"/>
                                          </p:stCondLst>
                                        </p:cTn>
                                        <p:tgtEl>
                                          <p:spTgt spid="63"/>
                                        </p:tgtEl>
                                        <p:attrNameLst>
                                          <p:attrName>style.visibility</p:attrName>
                                        </p:attrNameLst>
                                      </p:cBhvr>
                                      <p:to>
                                        <p:strVal val="visible"/>
                                      </p:to>
                                    </p:set>
                                    <p:anim calcmode="lin" valueType="num">
                                      <p:cBhvr>
                                        <p:cTn dur="500" fill="hold" id="71"/>
                                        <p:tgtEl>
                                          <p:spTgt spid="63"/>
                                        </p:tgtEl>
                                        <p:attrNameLst>
                                          <p:attrName>ppt_w</p:attrName>
                                        </p:attrNameLst>
                                      </p:cBhvr>
                                      <p:tavLst>
                                        <p:tav tm="0">
                                          <p:val>
                                            <p:fltVal val="0"/>
                                          </p:val>
                                        </p:tav>
                                        <p:tav tm="100000">
                                          <p:val>
                                            <p:strVal val="#ppt_w"/>
                                          </p:val>
                                        </p:tav>
                                      </p:tavLst>
                                    </p:anim>
                                    <p:anim calcmode="lin" valueType="num">
                                      <p:cBhvr>
                                        <p:cTn dur="500" fill="hold" id="72"/>
                                        <p:tgtEl>
                                          <p:spTgt spid="63"/>
                                        </p:tgtEl>
                                        <p:attrNameLst>
                                          <p:attrName>ppt_h</p:attrName>
                                        </p:attrNameLst>
                                      </p:cBhvr>
                                      <p:tavLst>
                                        <p:tav tm="0">
                                          <p:val>
                                            <p:fltVal val="0"/>
                                          </p:val>
                                        </p:tav>
                                        <p:tav tm="100000">
                                          <p:val>
                                            <p:strVal val="#ppt_h"/>
                                          </p:val>
                                        </p:tav>
                                      </p:tavLst>
                                    </p:anim>
                                    <p:animEffect filter="fade" transition="in">
                                      <p:cBhvr>
                                        <p:cTn dur="500" id="73"/>
                                        <p:tgtEl>
                                          <p:spTgt spid="63"/>
                                        </p:tgtEl>
                                      </p:cBhvr>
                                    </p:animEffect>
                                  </p:childTnLst>
                                </p:cTn>
                              </p:par>
                            </p:childTnLst>
                          </p:cTn>
                        </p:par>
                        <p:par>
                          <p:cTn fill="hold" id="74" nodeType="afterGroup">
                            <p:stCondLst>
                              <p:cond delay="7000"/>
                            </p:stCondLst>
                            <p:childTnLst>
                              <p:par>
                                <p:cTn decel="100000" fill="hold" grpId="0" id="75" nodeType="afterEffect" presetClass="entr" presetID="49" presetSubtype="0">
                                  <p:stCondLst>
                                    <p:cond delay="0"/>
                                  </p:stCondLst>
                                  <p:childTnLst>
                                    <p:set>
                                      <p:cBhvr>
                                        <p:cTn dur="1" fill="hold" id="76">
                                          <p:stCondLst>
                                            <p:cond delay="0"/>
                                          </p:stCondLst>
                                        </p:cTn>
                                        <p:tgtEl>
                                          <p:spTgt spid="51"/>
                                        </p:tgtEl>
                                        <p:attrNameLst>
                                          <p:attrName>style.visibility</p:attrName>
                                        </p:attrNameLst>
                                      </p:cBhvr>
                                      <p:to>
                                        <p:strVal val="visible"/>
                                      </p:to>
                                    </p:set>
                                    <p:anim calcmode="lin" valueType="num">
                                      <p:cBhvr>
                                        <p:cTn dur="500" fill="hold" id="77"/>
                                        <p:tgtEl>
                                          <p:spTgt spid="51"/>
                                        </p:tgtEl>
                                        <p:attrNameLst>
                                          <p:attrName>ppt_w</p:attrName>
                                        </p:attrNameLst>
                                      </p:cBhvr>
                                      <p:tavLst>
                                        <p:tav tm="0">
                                          <p:val>
                                            <p:fltVal val="0"/>
                                          </p:val>
                                        </p:tav>
                                        <p:tav tm="100000">
                                          <p:val>
                                            <p:strVal val="#ppt_w"/>
                                          </p:val>
                                        </p:tav>
                                      </p:tavLst>
                                    </p:anim>
                                    <p:anim calcmode="lin" valueType="num">
                                      <p:cBhvr>
                                        <p:cTn dur="500" fill="hold" id="78"/>
                                        <p:tgtEl>
                                          <p:spTgt spid="51"/>
                                        </p:tgtEl>
                                        <p:attrNameLst>
                                          <p:attrName>ppt_h</p:attrName>
                                        </p:attrNameLst>
                                      </p:cBhvr>
                                      <p:tavLst>
                                        <p:tav tm="0">
                                          <p:val>
                                            <p:fltVal val="0"/>
                                          </p:val>
                                        </p:tav>
                                        <p:tav tm="100000">
                                          <p:val>
                                            <p:strVal val="#ppt_h"/>
                                          </p:val>
                                        </p:tav>
                                      </p:tavLst>
                                    </p:anim>
                                    <p:anim calcmode="lin" valueType="num">
                                      <p:cBhvr>
                                        <p:cTn dur="500" fill="hold" id="79"/>
                                        <p:tgtEl>
                                          <p:spTgt spid="51"/>
                                        </p:tgtEl>
                                        <p:attrNameLst>
                                          <p:attrName>style.rotation</p:attrName>
                                        </p:attrNameLst>
                                      </p:cBhvr>
                                      <p:tavLst>
                                        <p:tav tm="0">
                                          <p:val>
                                            <p:fltVal val="360"/>
                                          </p:val>
                                        </p:tav>
                                        <p:tav tm="100000">
                                          <p:val>
                                            <p:fltVal val="0"/>
                                          </p:val>
                                        </p:tav>
                                      </p:tavLst>
                                    </p:anim>
                                    <p:animEffect filter="fade" transition="in">
                                      <p:cBhvr>
                                        <p:cTn dur="500" id="80"/>
                                        <p:tgtEl>
                                          <p:spTgt spid="51"/>
                                        </p:tgtEl>
                                      </p:cBhvr>
                                    </p:animEffect>
                                  </p:childTnLst>
                                </p:cTn>
                              </p:par>
                            </p:childTnLst>
                          </p:cTn>
                        </p:par>
                        <p:par>
                          <p:cTn fill="hold" id="81" nodeType="afterGroup">
                            <p:stCondLst>
                              <p:cond delay="7500"/>
                            </p:stCondLst>
                            <p:childTnLst>
                              <p:par>
                                <p:cTn decel="100000" fill="hold" grpId="0" id="82" nodeType="afterEffect" presetClass="entr" presetID="49" presetSubtype="0">
                                  <p:stCondLst>
                                    <p:cond delay="0"/>
                                  </p:stCondLst>
                                  <p:childTnLst>
                                    <p:set>
                                      <p:cBhvr>
                                        <p:cTn dur="1" fill="hold" id="83">
                                          <p:stCondLst>
                                            <p:cond delay="0"/>
                                          </p:stCondLst>
                                        </p:cTn>
                                        <p:tgtEl>
                                          <p:spTgt spid="47"/>
                                        </p:tgtEl>
                                        <p:attrNameLst>
                                          <p:attrName>style.visibility</p:attrName>
                                        </p:attrNameLst>
                                      </p:cBhvr>
                                      <p:to>
                                        <p:strVal val="visible"/>
                                      </p:to>
                                    </p:set>
                                    <p:anim calcmode="lin" valueType="num">
                                      <p:cBhvr>
                                        <p:cTn dur="500" fill="hold" id="84"/>
                                        <p:tgtEl>
                                          <p:spTgt spid="47"/>
                                        </p:tgtEl>
                                        <p:attrNameLst>
                                          <p:attrName>ppt_w</p:attrName>
                                        </p:attrNameLst>
                                      </p:cBhvr>
                                      <p:tavLst>
                                        <p:tav tm="0">
                                          <p:val>
                                            <p:fltVal val="0"/>
                                          </p:val>
                                        </p:tav>
                                        <p:tav tm="100000">
                                          <p:val>
                                            <p:strVal val="#ppt_w"/>
                                          </p:val>
                                        </p:tav>
                                      </p:tavLst>
                                    </p:anim>
                                    <p:anim calcmode="lin" valueType="num">
                                      <p:cBhvr>
                                        <p:cTn dur="500" fill="hold" id="85"/>
                                        <p:tgtEl>
                                          <p:spTgt spid="47"/>
                                        </p:tgtEl>
                                        <p:attrNameLst>
                                          <p:attrName>ppt_h</p:attrName>
                                        </p:attrNameLst>
                                      </p:cBhvr>
                                      <p:tavLst>
                                        <p:tav tm="0">
                                          <p:val>
                                            <p:fltVal val="0"/>
                                          </p:val>
                                        </p:tav>
                                        <p:tav tm="100000">
                                          <p:val>
                                            <p:strVal val="#ppt_h"/>
                                          </p:val>
                                        </p:tav>
                                      </p:tavLst>
                                    </p:anim>
                                    <p:anim calcmode="lin" valueType="num">
                                      <p:cBhvr>
                                        <p:cTn dur="500" fill="hold" id="86"/>
                                        <p:tgtEl>
                                          <p:spTgt spid="47"/>
                                        </p:tgtEl>
                                        <p:attrNameLst>
                                          <p:attrName>style.rotation</p:attrName>
                                        </p:attrNameLst>
                                      </p:cBhvr>
                                      <p:tavLst>
                                        <p:tav tm="0">
                                          <p:val>
                                            <p:fltVal val="360"/>
                                          </p:val>
                                        </p:tav>
                                        <p:tav tm="100000">
                                          <p:val>
                                            <p:fltVal val="0"/>
                                          </p:val>
                                        </p:tav>
                                      </p:tavLst>
                                    </p:anim>
                                    <p:animEffect filter="fade" transition="in">
                                      <p:cBhvr>
                                        <p:cTn dur="500" id="87"/>
                                        <p:tgtEl>
                                          <p:spTgt spid="47"/>
                                        </p:tgtEl>
                                      </p:cBhvr>
                                    </p:animEffect>
                                  </p:childTnLst>
                                </p:cTn>
                              </p:par>
                            </p:childTnLst>
                          </p:cTn>
                        </p:par>
                        <p:par>
                          <p:cTn fill="hold" id="88" nodeType="afterGroup">
                            <p:stCondLst>
                              <p:cond delay="8000"/>
                            </p:stCondLst>
                            <p:childTnLst>
                              <p:par>
                                <p:cTn fill="hold" grpId="0" id="89" nodeType="afterEffect" presetClass="entr" presetID="10" presetSubtype="0">
                                  <p:stCondLst>
                                    <p:cond delay="0"/>
                                  </p:stCondLst>
                                  <p:childTnLst>
                                    <p:set>
                                      <p:cBhvr>
                                        <p:cTn dur="1" fill="hold" id="90">
                                          <p:stCondLst>
                                            <p:cond delay="0"/>
                                          </p:stCondLst>
                                        </p:cTn>
                                        <p:tgtEl>
                                          <p:spTgt spid="58"/>
                                        </p:tgtEl>
                                        <p:attrNameLst>
                                          <p:attrName>style.visibility</p:attrName>
                                        </p:attrNameLst>
                                      </p:cBhvr>
                                      <p:to>
                                        <p:strVal val="visible"/>
                                      </p:to>
                                    </p:set>
                                    <p:animEffect filter="fade" transition="in">
                                      <p:cBhvr>
                                        <p:cTn dur="500" id="91"/>
                                        <p:tgtEl>
                                          <p:spTgt spid="58"/>
                                        </p:tgtEl>
                                      </p:cBhvr>
                                    </p:animEffect>
                                  </p:childTnLst>
                                </p:cTn>
                              </p:par>
                            </p:childTnLst>
                          </p:cTn>
                        </p:par>
                        <p:par>
                          <p:cTn fill="hold" id="92" nodeType="afterGroup">
                            <p:stCondLst>
                              <p:cond delay="8500"/>
                            </p:stCondLst>
                            <p:childTnLst>
                              <p:par>
                                <p:cTn fill="hold" grpId="0" id="93" nodeType="afterEffect" presetClass="entr" presetID="10" presetSubtype="0">
                                  <p:stCondLst>
                                    <p:cond delay="0"/>
                                  </p:stCondLst>
                                  <p:childTnLst>
                                    <p:set>
                                      <p:cBhvr>
                                        <p:cTn dur="1" fill="hold" id="94">
                                          <p:stCondLst>
                                            <p:cond delay="0"/>
                                          </p:stCondLst>
                                        </p:cTn>
                                        <p:tgtEl>
                                          <p:spTgt spid="57"/>
                                        </p:tgtEl>
                                        <p:attrNameLst>
                                          <p:attrName>style.visibility</p:attrName>
                                        </p:attrNameLst>
                                      </p:cBhvr>
                                      <p:to>
                                        <p:strVal val="visible"/>
                                      </p:to>
                                    </p:set>
                                    <p:animEffect filter="fade" transition="in">
                                      <p:cBhvr>
                                        <p:cTn dur="500" id="95"/>
                                        <p:tgtEl>
                                          <p:spTgt spid="57"/>
                                        </p:tgtEl>
                                      </p:cBhvr>
                                    </p:animEffect>
                                  </p:childTnLst>
                                </p:cTn>
                              </p:par>
                            </p:childTnLst>
                          </p:cTn>
                        </p:par>
                        <p:par>
                          <p:cTn fill="hold" id="96" nodeType="afterGroup">
                            <p:stCondLst>
                              <p:cond delay="9000"/>
                            </p:stCondLst>
                            <p:childTnLst>
                              <p:par>
                                <p:cTn fill="hold" grpId="0" id="97" nodeType="afterEffect" presetClass="entr" presetID="53" presetSubtype="0">
                                  <p:stCondLst>
                                    <p:cond delay="0"/>
                                  </p:stCondLst>
                                  <p:childTnLst>
                                    <p:set>
                                      <p:cBhvr>
                                        <p:cTn dur="1" fill="hold" id="98">
                                          <p:stCondLst>
                                            <p:cond delay="0"/>
                                          </p:stCondLst>
                                        </p:cTn>
                                        <p:tgtEl>
                                          <p:spTgt spid="62"/>
                                        </p:tgtEl>
                                        <p:attrNameLst>
                                          <p:attrName>style.visibility</p:attrName>
                                        </p:attrNameLst>
                                      </p:cBhvr>
                                      <p:to>
                                        <p:strVal val="visible"/>
                                      </p:to>
                                    </p:set>
                                    <p:anim calcmode="lin" valueType="num">
                                      <p:cBhvr>
                                        <p:cTn dur="500" fill="hold" id="99"/>
                                        <p:tgtEl>
                                          <p:spTgt spid="62"/>
                                        </p:tgtEl>
                                        <p:attrNameLst>
                                          <p:attrName>ppt_w</p:attrName>
                                        </p:attrNameLst>
                                      </p:cBhvr>
                                      <p:tavLst>
                                        <p:tav tm="0">
                                          <p:val>
                                            <p:fltVal val="0"/>
                                          </p:val>
                                        </p:tav>
                                        <p:tav tm="100000">
                                          <p:val>
                                            <p:strVal val="#ppt_w"/>
                                          </p:val>
                                        </p:tav>
                                      </p:tavLst>
                                    </p:anim>
                                    <p:anim calcmode="lin" valueType="num">
                                      <p:cBhvr>
                                        <p:cTn dur="500" fill="hold" id="100"/>
                                        <p:tgtEl>
                                          <p:spTgt spid="62"/>
                                        </p:tgtEl>
                                        <p:attrNameLst>
                                          <p:attrName>ppt_h</p:attrName>
                                        </p:attrNameLst>
                                      </p:cBhvr>
                                      <p:tavLst>
                                        <p:tav tm="0">
                                          <p:val>
                                            <p:fltVal val="0"/>
                                          </p:val>
                                        </p:tav>
                                        <p:tav tm="100000">
                                          <p:val>
                                            <p:strVal val="#ppt_h"/>
                                          </p:val>
                                        </p:tav>
                                      </p:tavLst>
                                    </p:anim>
                                    <p:animEffect filter="fade" transition="in">
                                      <p:cBhvr>
                                        <p:cTn dur="500" id="101"/>
                                        <p:tgtEl>
                                          <p:spTgt spid="62"/>
                                        </p:tgtEl>
                                      </p:cBhvr>
                                    </p:animEffect>
                                  </p:childTnLst>
                                </p:cTn>
                              </p:par>
                            </p:childTnLst>
                          </p:cTn>
                        </p:par>
                        <p:par>
                          <p:cTn fill="hold" id="102" nodeType="afterGroup">
                            <p:stCondLst>
                              <p:cond delay="9500"/>
                            </p:stCondLst>
                            <p:childTnLst>
                              <p:par>
                                <p:cTn decel="100000" fill="hold" grpId="0" id="103" nodeType="afterEffect" presetClass="entr" presetID="49" presetSubtype="0">
                                  <p:stCondLst>
                                    <p:cond delay="0"/>
                                  </p:stCondLst>
                                  <p:childTnLst>
                                    <p:set>
                                      <p:cBhvr>
                                        <p:cTn dur="1" fill="hold" id="104">
                                          <p:stCondLst>
                                            <p:cond delay="0"/>
                                          </p:stCondLst>
                                        </p:cTn>
                                        <p:tgtEl>
                                          <p:spTgt spid="50"/>
                                        </p:tgtEl>
                                        <p:attrNameLst>
                                          <p:attrName>style.visibility</p:attrName>
                                        </p:attrNameLst>
                                      </p:cBhvr>
                                      <p:to>
                                        <p:strVal val="visible"/>
                                      </p:to>
                                    </p:set>
                                    <p:anim calcmode="lin" valueType="num">
                                      <p:cBhvr>
                                        <p:cTn dur="500" fill="hold" id="105"/>
                                        <p:tgtEl>
                                          <p:spTgt spid="50"/>
                                        </p:tgtEl>
                                        <p:attrNameLst>
                                          <p:attrName>ppt_w</p:attrName>
                                        </p:attrNameLst>
                                      </p:cBhvr>
                                      <p:tavLst>
                                        <p:tav tm="0">
                                          <p:val>
                                            <p:fltVal val="0"/>
                                          </p:val>
                                        </p:tav>
                                        <p:tav tm="100000">
                                          <p:val>
                                            <p:strVal val="#ppt_w"/>
                                          </p:val>
                                        </p:tav>
                                      </p:tavLst>
                                    </p:anim>
                                    <p:anim calcmode="lin" valueType="num">
                                      <p:cBhvr>
                                        <p:cTn dur="500" fill="hold" id="106"/>
                                        <p:tgtEl>
                                          <p:spTgt spid="50"/>
                                        </p:tgtEl>
                                        <p:attrNameLst>
                                          <p:attrName>ppt_h</p:attrName>
                                        </p:attrNameLst>
                                      </p:cBhvr>
                                      <p:tavLst>
                                        <p:tav tm="0">
                                          <p:val>
                                            <p:fltVal val="0"/>
                                          </p:val>
                                        </p:tav>
                                        <p:tav tm="100000">
                                          <p:val>
                                            <p:strVal val="#ppt_h"/>
                                          </p:val>
                                        </p:tav>
                                      </p:tavLst>
                                    </p:anim>
                                    <p:anim calcmode="lin" valueType="num">
                                      <p:cBhvr>
                                        <p:cTn dur="500" fill="hold" id="107"/>
                                        <p:tgtEl>
                                          <p:spTgt spid="50"/>
                                        </p:tgtEl>
                                        <p:attrNameLst>
                                          <p:attrName>style.rotation</p:attrName>
                                        </p:attrNameLst>
                                      </p:cBhvr>
                                      <p:tavLst>
                                        <p:tav tm="0">
                                          <p:val>
                                            <p:fltVal val="360"/>
                                          </p:val>
                                        </p:tav>
                                        <p:tav tm="100000">
                                          <p:val>
                                            <p:fltVal val="0"/>
                                          </p:val>
                                        </p:tav>
                                      </p:tavLst>
                                    </p:anim>
                                    <p:animEffect filter="fade" transition="in">
                                      <p:cBhvr>
                                        <p:cTn dur="500" id="108"/>
                                        <p:tgtEl>
                                          <p:spTgt spid="50"/>
                                        </p:tgtEl>
                                      </p:cBhvr>
                                    </p:animEffect>
                                  </p:childTnLst>
                                </p:cTn>
                              </p:par>
                            </p:childTnLst>
                          </p:cTn>
                        </p:par>
                        <p:par>
                          <p:cTn fill="hold" id="109" nodeType="afterGroup">
                            <p:stCondLst>
                              <p:cond delay="10000"/>
                            </p:stCondLst>
                            <p:childTnLst>
                              <p:par>
                                <p:cTn decel="100000" fill="hold" grpId="0" id="110" nodeType="afterEffect" presetClass="entr" presetID="49" presetSubtype="0">
                                  <p:stCondLst>
                                    <p:cond delay="0"/>
                                  </p:stCondLst>
                                  <p:childTnLst>
                                    <p:set>
                                      <p:cBhvr>
                                        <p:cTn dur="1" fill="hold" id="111">
                                          <p:stCondLst>
                                            <p:cond delay="0"/>
                                          </p:stCondLst>
                                        </p:cTn>
                                        <p:tgtEl>
                                          <p:spTgt spid="48"/>
                                        </p:tgtEl>
                                        <p:attrNameLst>
                                          <p:attrName>style.visibility</p:attrName>
                                        </p:attrNameLst>
                                      </p:cBhvr>
                                      <p:to>
                                        <p:strVal val="visible"/>
                                      </p:to>
                                    </p:set>
                                    <p:anim calcmode="lin" valueType="num">
                                      <p:cBhvr>
                                        <p:cTn dur="500" fill="hold" id="112"/>
                                        <p:tgtEl>
                                          <p:spTgt spid="48"/>
                                        </p:tgtEl>
                                        <p:attrNameLst>
                                          <p:attrName>ppt_w</p:attrName>
                                        </p:attrNameLst>
                                      </p:cBhvr>
                                      <p:tavLst>
                                        <p:tav tm="0">
                                          <p:val>
                                            <p:fltVal val="0"/>
                                          </p:val>
                                        </p:tav>
                                        <p:tav tm="100000">
                                          <p:val>
                                            <p:strVal val="#ppt_w"/>
                                          </p:val>
                                        </p:tav>
                                      </p:tavLst>
                                    </p:anim>
                                    <p:anim calcmode="lin" valueType="num">
                                      <p:cBhvr>
                                        <p:cTn dur="500" fill="hold" id="113"/>
                                        <p:tgtEl>
                                          <p:spTgt spid="48"/>
                                        </p:tgtEl>
                                        <p:attrNameLst>
                                          <p:attrName>ppt_h</p:attrName>
                                        </p:attrNameLst>
                                      </p:cBhvr>
                                      <p:tavLst>
                                        <p:tav tm="0">
                                          <p:val>
                                            <p:fltVal val="0"/>
                                          </p:val>
                                        </p:tav>
                                        <p:tav tm="100000">
                                          <p:val>
                                            <p:strVal val="#ppt_h"/>
                                          </p:val>
                                        </p:tav>
                                      </p:tavLst>
                                    </p:anim>
                                    <p:anim calcmode="lin" valueType="num">
                                      <p:cBhvr>
                                        <p:cTn dur="500" fill="hold" id="114"/>
                                        <p:tgtEl>
                                          <p:spTgt spid="48"/>
                                        </p:tgtEl>
                                        <p:attrNameLst>
                                          <p:attrName>style.rotation</p:attrName>
                                        </p:attrNameLst>
                                      </p:cBhvr>
                                      <p:tavLst>
                                        <p:tav tm="0">
                                          <p:val>
                                            <p:fltVal val="360"/>
                                          </p:val>
                                        </p:tav>
                                        <p:tav tm="100000">
                                          <p:val>
                                            <p:fltVal val="0"/>
                                          </p:val>
                                        </p:tav>
                                      </p:tavLst>
                                    </p:anim>
                                    <p:animEffect filter="fade" transition="in">
                                      <p:cBhvr>
                                        <p:cTn dur="500" id="115"/>
                                        <p:tgtEl>
                                          <p:spTgt spid="48"/>
                                        </p:tgtEl>
                                      </p:cBhvr>
                                    </p:animEffect>
                                  </p:childTnLst>
                                </p:cTn>
                              </p:par>
                            </p:childTnLst>
                          </p:cTn>
                        </p:par>
                        <p:par>
                          <p:cTn fill="hold" id="116" nodeType="afterGroup">
                            <p:stCondLst>
                              <p:cond delay="10500"/>
                            </p:stCondLst>
                            <p:childTnLst>
                              <p:par>
                                <p:cTn fill="hold" grpId="0" id="117" nodeType="afterEffect" presetClass="entr" presetID="10" presetSubtype="0">
                                  <p:stCondLst>
                                    <p:cond delay="0"/>
                                  </p:stCondLst>
                                  <p:childTnLst>
                                    <p:set>
                                      <p:cBhvr>
                                        <p:cTn dur="1" fill="hold" id="118">
                                          <p:stCondLst>
                                            <p:cond delay="0"/>
                                          </p:stCondLst>
                                        </p:cTn>
                                        <p:tgtEl>
                                          <p:spTgt spid="60"/>
                                        </p:tgtEl>
                                        <p:attrNameLst>
                                          <p:attrName>style.visibility</p:attrName>
                                        </p:attrNameLst>
                                      </p:cBhvr>
                                      <p:to>
                                        <p:strVal val="visible"/>
                                      </p:to>
                                    </p:set>
                                    <p:animEffect filter="fade" transition="in">
                                      <p:cBhvr>
                                        <p:cTn dur="500" id="119"/>
                                        <p:tgtEl>
                                          <p:spTgt spid="60"/>
                                        </p:tgtEl>
                                      </p:cBhvr>
                                    </p:animEffect>
                                  </p:childTnLst>
                                </p:cTn>
                              </p:par>
                            </p:childTnLst>
                          </p:cTn>
                        </p:par>
                        <p:par>
                          <p:cTn fill="hold" id="120" nodeType="afterGroup">
                            <p:stCondLst>
                              <p:cond delay="11000"/>
                            </p:stCondLst>
                            <p:childTnLst>
                              <p:par>
                                <p:cTn fill="hold" grpId="0" id="121" nodeType="afterEffect" presetClass="entr" presetID="10" presetSubtype="0">
                                  <p:stCondLst>
                                    <p:cond delay="0"/>
                                  </p:stCondLst>
                                  <p:childTnLst>
                                    <p:set>
                                      <p:cBhvr>
                                        <p:cTn dur="1" fill="hold" id="122">
                                          <p:stCondLst>
                                            <p:cond delay="0"/>
                                          </p:stCondLst>
                                        </p:cTn>
                                        <p:tgtEl>
                                          <p:spTgt spid="59"/>
                                        </p:tgtEl>
                                        <p:attrNameLst>
                                          <p:attrName>style.visibility</p:attrName>
                                        </p:attrNameLst>
                                      </p:cBhvr>
                                      <p:to>
                                        <p:strVal val="visible"/>
                                      </p:to>
                                    </p:set>
                                    <p:animEffect filter="fade" transition="in">
                                      <p:cBhvr>
                                        <p:cTn dur="500" id="123"/>
                                        <p:tgtEl>
                                          <p:spTgt spid="59"/>
                                        </p:tgtEl>
                                      </p:cBhvr>
                                    </p:animEffect>
                                  </p:childTnLst>
                                </p:cTn>
                              </p:par>
                            </p:childTnLst>
                          </p:cTn>
                        </p:par>
                        <p:par>
                          <p:cTn fill="hold" id="124" nodeType="afterGroup">
                            <p:stCondLst>
                              <p:cond delay="11500"/>
                            </p:stCondLst>
                            <p:childTnLst>
                              <p:par>
                                <p:cTn fill="hold" grpId="0" id="125" nodeType="afterEffect" presetClass="entr" presetID="53" presetSubtype="0">
                                  <p:stCondLst>
                                    <p:cond delay="0"/>
                                  </p:stCondLst>
                                  <p:childTnLst>
                                    <p:set>
                                      <p:cBhvr>
                                        <p:cTn dur="1" fill="hold" id="126">
                                          <p:stCondLst>
                                            <p:cond delay="0"/>
                                          </p:stCondLst>
                                        </p:cTn>
                                        <p:tgtEl>
                                          <p:spTgt spid="64"/>
                                        </p:tgtEl>
                                        <p:attrNameLst>
                                          <p:attrName>style.visibility</p:attrName>
                                        </p:attrNameLst>
                                      </p:cBhvr>
                                      <p:to>
                                        <p:strVal val="visible"/>
                                      </p:to>
                                    </p:set>
                                    <p:anim calcmode="lin" valueType="num">
                                      <p:cBhvr>
                                        <p:cTn dur="500" fill="hold" id="127"/>
                                        <p:tgtEl>
                                          <p:spTgt spid="64"/>
                                        </p:tgtEl>
                                        <p:attrNameLst>
                                          <p:attrName>ppt_w</p:attrName>
                                        </p:attrNameLst>
                                      </p:cBhvr>
                                      <p:tavLst>
                                        <p:tav tm="0">
                                          <p:val>
                                            <p:fltVal val="0"/>
                                          </p:val>
                                        </p:tav>
                                        <p:tav tm="100000">
                                          <p:val>
                                            <p:strVal val="#ppt_w"/>
                                          </p:val>
                                        </p:tav>
                                      </p:tavLst>
                                    </p:anim>
                                    <p:anim calcmode="lin" valueType="num">
                                      <p:cBhvr>
                                        <p:cTn dur="500" fill="hold" id="128"/>
                                        <p:tgtEl>
                                          <p:spTgt spid="64"/>
                                        </p:tgtEl>
                                        <p:attrNameLst>
                                          <p:attrName>ppt_h</p:attrName>
                                        </p:attrNameLst>
                                      </p:cBhvr>
                                      <p:tavLst>
                                        <p:tav tm="0">
                                          <p:val>
                                            <p:fltVal val="0"/>
                                          </p:val>
                                        </p:tav>
                                        <p:tav tm="100000">
                                          <p:val>
                                            <p:strVal val="#ppt_h"/>
                                          </p:val>
                                        </p:tav>
                                      </p:tavLst>
                                    </p:anim>
                                    <p:animEffect filter="fade" transition="in">
                                      <p:cBhvr>
                                        <p:cTn dur="500" id="129"/>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val="0"/>
              </a:ext>
            </a:extLst>
          </a:blip>
          <a:stretch>
            <a:fillRect/>
          </a:stretch>
        </p:blipFill>
        <p:spPr>
          <a:xfrm>
            <a:off x="2756806" y="2126103"/>
            <a:ext cx="3135994" cy="3212672"/>
          </a:xfrm>
          <a:prstGeom prst="rect">
            <a:avLst/>
          </a:prstGeom>
        </p:spPr>
      </p:pic>
      <p:sp>
        <p:nvSpPr>
          <p:cNvPr id="46" name="MH_Others_1"/>
          <p:cNvSpPr txBox="1"/>
          <p:nvPr>
            <p:custDataLst>
              <p:tags r:id="rId4"/>
            </p:custDataLst>
          </p:nvPr>
        </p:nvSpPr>
        <p:spPr>
          <a:xfrm>
            <a:off x="3568054" y="2153285"/>
            <a:ext cx="1513499" cy="2926080"/>
          </a:xfrm>
          <a:prstGeom prst="rect">
            <a:avLst/>
          </a:prstGeom>
          <a:noFill/>
        </p:spPr>
        <p:txBody>
          <a:bodyPr anchor="ctr" anchorCtr="0" bIns="0" lIns="0" rIns="0" rtlCol="0" tIns="0" wrap="square">
            <a:spAutoFit/>
          </a:bodyPr>
          <a:lstStyle/>
          <a:p>
            <a:pPr algn="ctr"/>
            <a:r>
              <a:rPr altLang="zh-CN" b="1" lang="en-US" smtClean="0" sz="4800">
                <a:solidFill>
                  <a:schemeClr val="accent5"/>
                </a:solidFill>
                <a:latin charset="0" panose="020b0604020202020204" pitchFamily="34" typeface="Arial"/>
                <a:ea charset="-122" panose="020b0503020204020204" pitchFamily="34" typeface="微软雅黑"/>
                <a:sym charset="0" panose="020b0604020202020204" pitchFamily="34" typeface="Arial"/>
              </a:rPr>
              <a:t>02</a:t>
            </a:r>
          </a:p>
          <a:p>
            <a:pPr algn="ctr"/>
            <a:r>
              <a:rPr altLang="zh-CN" b="1" lang="en-US" smtClean="0" sz="4800">
                <a:solidFill>
                  <a:schemeClr val="accent5"/>
                </a:solidFill>
                <a:latin charset="0" panose="020b0604020202020204" pitchFamily="34" typeface="Arial"/>
                <a:ea charset="-122" panose="020b0503020204020204" pitchFamily="34" typeface="微软雅黑"/>
                <a:sym charset="0" panose="020b0604020202020204" pitchFamily="34" typeface="Arial"/>
              </a:rPr>
              <a:t>CHAPTER</a:t>
            </a:r>
          </a:p>
        </p:txBody>
      </p:sp>
      <p:sp>
        <p:nvSpPr>
          <p:cNvPr id="10" name="矩形 9"/>
          <p:cNvSpPr/>
          <p:nvPr/>
        </p:nvSpPr>
        <p:spPr>
          <a:xfrm>
            <a:off x="6941601" y="3053648"/>
            <a:ext cx="3866873" cy="670560"/>
          </a:xfrm>
          <a:prstGeom prst="rect">
            <a:avLst/>
          </a:prstGeom>
        </p:spPr>
        <p:txBody>
          <a:bodyPr bIns="0" lIns="0" rIns="0" tIns="0" wrap="square">
            <a:spAutoFit/>
          </a:bodyPr>
          <a:lstStyle/>
          <a:p>
            <a:r>
              <a:rPr altLang="en-US" lang="zh-CN" smtClean="0" sz="44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此处添加标题</a:t>
            </a:r>
          </a:p>
        </p:txBody>
      </p:sp>
      <p:sp>
        <p:nvSpPr>
          <p:cNvPr id="11" name="TextBox 11"/>
          <p:cNvSpPr txBox="1"/>
          <p:nvPr/>
        </p:nvSpPr>
        <p:spPr>
          <a:xfrm>
            <a:off x="6871753" y="3852021"/>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2" name="TextBox 11"/>
          <p:cNvSpPr txBox="1"/>
          <p:nvPr/>
        </p:nvSpPr>
        <p:spPr>
          <a:xfrm>
            <a:off x="8729489" y="3852021"/>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3" name="TextBox 11"/>
          <p:cNvSpPr txBox="1"/>
          <p:nvPr/>
        </p:nvSpPr>
        <p:spPr>
          <a:xfrm>
            <a:off x="6871753" y="4168395"/>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4" name="TextBox 11"/>
          <p:cNvSpPr txBox="1"/>
          <p:nvPr/>
        </p:nvSpPr>
        <p:spPr>
          <a:xfrm>
            <a:off x="8729489" y="4168395"/>
            <a:ext cx="1579880" cy="274320"/>
          </a:xfrm>
          <a:prstGeom prst="rect">
            <a:avLst/>
          </a:prstGeom>
          <a:noFill/>
        </p:spPr>
        <p:txBody>
          <a:bodyPr rtlCol="0" wrap="none">
            <a:spAutoFit/>
          </a:bodyPr>
          <a:lstStyle/>
          <a:p>
            <a:pPr indent="-171450" lvl="1" marL="171450">
              <a:buFont charset="0" panose="020b0604020202020204" pitchFamily="34" typeface="Arial"/>
              <a:buChar char="•"/>
            </a:pPr>
            <a:r>
              <a:rPr altLang="en-US" lang="zh-CN" smtClean="0" sz="1200">
                <a:solidFill>
                  <a:schemeClr val="accent5"/>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Tree>
    <p:extLst>
      <p:ext uri="{BB962C8B-B14F-4D97-AF65-F5344CB8AC3E}">
        <p14:creationId val="133686488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heel(1)" transition="in">
                                      <p:cBhvr>
                                        <p:cTn dur="20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46"/>
                                        </p:tgtEl>
                                        <p:attrNameLst>
                                          <p:attrName>style.visibility</p:attrName>
                                        </p:attrNameLst>
                                      </p:cBhvr>
                                      <p:to>
                                        <p:strVal val="visible"/>
                                      </p:to>
                                    </p:set>
                                    <p:anim by="(-#ppt_w*2)" calcmode="lin" valueType="num">
                                      <p:cBhvr rctx="PPT">
                                        <p:cTn autoRev="1" dur="500" fill="hold" id="12">
                                          <p:stCondLst>
                                            <p:cond delay="0"/>
                                          </p:stCondLst>
                                        </p:cTn>
                                        <p:tgtEl>
                                          <p:spTgt spid="46"/>
                                        </p:tgtEl>
                                        <p:attrNameLst>
                                          <p:attrName>ppt_w</p:attrName>
                                        </p:attrNameLst>
                                      </p:cBhvr>
                                    </p:anim>
                                    <p:anim by="(#ppt_w*0.50)" calcmode="lin" valueType="num">
                                      <p:cBhvr>
                                        <p:cTn autoRev="1" decel="50000" dur="500" fill="hold" id="13">
                                          <p:stCondLst>
                                            <p:cond delay="0"/>
                                          </p:stCondLst>
                                        </p:cTn>
                                        <p:tgtEl>
                                          <p:spTgt spid="46"/>
                                        </p:tgtEl>
                                        <p:attrNameLst>
                                          <p:attrName>ppt_x</p:attrName>
                                        </p:attrNameLst>
                                      </p:cBhvr>
                                    </p:anim>
                                    <p:anim calcmode="lin" from="(-#ppt_h/2)" to="(#ppt_y)" valueType="num">
                                      <p:cBhvr>
                                        <p:cTn dur="1000" fill="hold" id="14">
                                          <p:stCondLst>
                                            <p:cond delay="0"/>
                                          </p:stCondLst>
                                        </p:cTn>
                                        <p:tgtEl>
                                          <p:spTgt spid="46"/>
                                        </p:tgtEl>
                                        <p:attrNameLst>
                                          <p:attrName>ppt_y</p:attrName>
                                        </p:attrNameLst>
                                      </p:cBhvr>
                                    </p:anim>
                                    <p:animRot by="21600000">
                                      <p:cBhvr>
                                        <p:cTn dur="1000" fill="hold" id="15">
                                          <p:stCondLst>
                                            <p:cond delay="0"/>
                                          </p:stCondLst>
                                        </p:cTn>
                                        <p:tgtEl>
                                          <p:spTgt spid="46"/>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3" presetSubtype="32">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p:cTn dur="500" fill="hold" id="20"/>
                                        <p:tgtEl>
                                          <p:spTgt spid="10"/>
                                        </p:tgtEl>
                                        <p:attrNameLst>
                                          <p:attrName>ppt_w</p:attrName>
                                        </p:attrNameLst>
                                      </p:cBhvr>
                                      <p:tavLst>
                                        <p:tav tm="0">
                                          <p:val>
                                            <p:strVal val="4*#ppt_w"/>
                                          </p:val>
                                        </p:tav>
                                        <p:tav tm="100000">
                                          <p:val>
                                            <p:strVal val="#ppt_w"/>
                                          </p:val>
                                        </p:tav>
                                      </p:tavLst>
                                    </p:anim>
                                    <p:anim calcmode="lin" valueType="num">
                                      <p:cBhvr>
                                        <p:cTn dur="500" fill="hold" id="21"/>
                                        <p:tgtEl>
                                          <p:spTgt spid="10"/>
                                        </p:tgtEl>
                                        <p:attrNameLst>
                                          <p:attrName>ppt_h</p:attrName>
                                        </p:attrNameLst>
                                      </p:cBhvr>
                                      <p:tavLst>
                                        <p:tav tm="0">
                                          <p:val>
                                            <p:strVal val="4*#ppt_h"/>
                                          </p:val>
                                        </p:tav>
                                        <p:tav tm="100000">
                                          <p:val>
                                            <p:strVal val="#ppt_h"/>
                                          </p:val>
                                        </p:tav>
                                      </p:tavLst>
                                    </p:anim>
                                  </p:childTnLst>
                                </p:cTn>
                              </p:par>
                            </p:childTnLst>
                          </p:cTn>
                        </p:par>
                        <p:par>
                          <p:cTn fill="hold" id="22" nodeType="afterGroup">
                            <p:stCondLst>
                              <p:cond delay="500"/>
                            </p:stCondLst>
                            <p:childTnLst>
                              <p:par>
                                <p:cTn fill="hold" grpId="0" id="23" nodeType="afterEffect" presetClass="entr" presetID="12" presetSubtype="8">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id="25"/>
                                        <p:tgtEl>
                                          <p:spTgt spid="11"/>
                                        </p:tgtEl>
                                        <p:attrNameLst>
                                          <p:attrName>ppt_x</p:attrName>
                                        </p:attrNameLst>
                                      </p:cBhvr>
                                      <p:tavLst>
                                        <p:tav tm="0">
                                          <p:val>
                                            <p:strVal val="#ppt_x-#ppt_w*1.125000"/>
                                          </p:val>
                                        </p:tav>
                                        <p:tav tm="100000">
                                          <p:val>
                                            <p:strVal val="#ppt_x"/>
                                          </p:val>
                                        </p:tav>
                                      </p:tavLst>
                                    </p:anim>
                                    <p:animEffect filter="wipe(right)" transition="in">
                                      <p:cBhvr>
                                        <p:cTn dur="500" id="26"/>
                                        <p:tgtEl>
                                          <p:spTgt spid="11"/>
                                        </p:tgtEl>
                                      </p:cBhvr>
                                    </p:animEffect>
                                  </p:childTnLst>
                                </p:cTn>
                              </p:par>
                            </p:childTnLst>
                          </p:cTn>
                        </p:par>
                        <p:par>
                          <p:cTn fill="hold" id="27" nodeType="afterGroup">
                            <p:stCondLst>
                              <p:cond delay="1000"/>
                            </p:stCondLst>
                            <p:childTnLst>
                              <p:par>
                                <p:cTn fill="hold" grpId="0" id="28" nodeType="afterEffect" presetClass="entr" presetID="12" presetSubtype="8">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id="30"/>
                                        <p:tgtEl>
                                          <p:spTgt spid="12"/>
                                        </p:tgtEl>
                                        <p:attrNameLst>
                                          <p:attrName>ppt_x</p:attrName>
                                        </p:attrNameLst>
                                      </p:cBhvr>
                                      <p:tavLst>
                                        <p:tav tm="0">
                                          <p:val>
                                            <p:strVal val="#ppt_x-#ppt_w*1.125000"/>
                                          </p:val>
                                        </p:tav>
                                        <p:tav tm="100000">
                                          <p:val>
                                            <p:strVal val="#ppt_x"/>
                                          </p:val>
                                        </p:tav>
                                      </p:tavLst>
                                    </p:anim>
                                    <p:animEffect filter="wipe(right)" transition="in">
                                      <p:cBhvr>
                                        <p:cTn dur="500" id="31"/>
                                        <p:tgtEl>
                                          <p:spTgt spid="12"/>
                                        </p:tgtEl>
                                      </p:cBhvr>
                                    </p:animEffect>
                                  </p:childTnLst>
                                </p:cTn>
                              </p:par>
                            </p:childTnLst>
                          </p:cTn>
                        </p:par>
                        <p:par>
                          <p:cTn fill="hold" id="32" nodeType="afterGroup">
                            <p:stCondLst>
                              <p:cond delay="1500"/>
                            </p:stCondLst>
                            <p:childTnLst>
                              <p:par>
                                <p:cTn fill="hold" grpId="0" id="33" nodeType="afterEffect" presetClass="entr" presetID="12" presetSubtype="8">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500" id="35"/>
                                        <p:tgtEl>
                                          <p:spTgt spid="13"/>
                                        </p:tgtEl>
                                        <p:attrNameLst>
                                          <p:attrName>ppt_x</p:attrName>
                                        </p:attrNameLst>
                                      </p:cBhvr>
                                      <p:tavLst>
                                        <p:tav tm="0">
                                          <p:val>
                                            <p:strVal val="#ppt_x-#ppt_w*1.125000"/>
                                          </p:val>
                                        </p:tav>
                                        <p:tav tm="100000">
                                          <p:val>
                                            <p:strVal val="#ppt_x"/>
                                          </p:val>
                                        </p:tav>
                                      </p:tavLst>
                                    </p:anim>
                                    <p:animEffect filter="wipe(right)" transition="in">
                                      <p:cBhvr>
                                        <p:cTn dur="500" id="36"/>
                                        <p:tgtEl>
                                          <p:spTgt spid="13"/>
                                        </p:tgtEl>
                                      </p:cBhvr>
                                    </p:animEffect>
                                  </p:childTnLst>
                                </p:cTn>
                              </p:par>
                            </p:childTnLst>
                          </p:cTn>
                        </p:par>
                        <p:par>
                          <p:cTn fill="hold" id="37" nodeType="afterGroup">
                            <p:stCondLst>
                              <p:cond delay="2000"/>
                            </p:stCondLst>
                            <p:childTnLst>
                              <p:par>
                                <p:cTn fill="hold" grpId="0" id="38" nodeType="afterEffect" presetClass="entr" presetID="12" presetSubtype="8">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id="40"/>
                                        <p:tgtEl>
                                          <p:spTgt spid="14"/>
                                        </p:tgtEl>
                                        <p:attrNameLst>
                                          <p:attrName>ppt_x</p:attrName>
                                        </p:attrNameLst>
                                      </p:cBhvr>
                                      <p:tavLst>
                                        <p:tav tm="0">
                                          <p:val>
                                            <p:strVal val="#ppt_x-#ppt_w*1.125000"/>
                                          </p:val>
                                        </p:tav>
                                        <p:tav tm="100000">
                                          <p:val>
                                            <p:strVal val="#ppt_x"/>
                                          </p:val>
                                        </p:tav>
                                      </p:tavLst>
                                    </p:anim>
                                    <p:animEffect filter="wipe(right)" transition="in">
                                      <p:cBhvr>
                                        <p:cTn dur="500" id="4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10"/>
      <p:bldP grpId="0" spid="11"/>
      <p:bldP grpId="0" spid="12"/>
      <p:bldP grpId="0" spid="13"/>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6"/>
          <p:cNvGrpSpPr/>
          <p:nvPr/>
        </p:nvGrpSpPr>
        <p:grpSpPr>
          <a:xfrm>
            <a:off x="1410611" y="2968253"/>
            <a:ext cx="1708318" cy="1708316"/>
            <a:chOff x="1336945" y="2133708"/>
            <a:chExt cx="1619916" cy="1619915"/>
          </a:xfrm>
        </p:grpSpPr>
        <p:grpSp>
          <p:nvGrpSpPr>
            <p:cNvPr id="6" name="Group 5"/>
            <p:cNvGrpSpPr/>
            <p:nvPr/>
          </p:nvGrpSpPr>
          <p:grpSpPr>
            <a:xfrm>
              <a:off x="1336945" y="2133708"/>
              <a:ext cx="1619916" cy="1619915"/>
              <a:chOff x="2488916" y="3076243"/>
              <a:chExt cx="1619916" cy="1619915"/>
            </a:xfrm>
          </p:grpSpPr>
          <p:sp>
            <p:nvSpPr>
              <p:cNvPr id="4" name="Rectangle 3"/>
              <p:cNvSpPr/>
              <p:nvPr/>
            </p:nvSpPr>
            <p:spPr>
              <a:xfrm>
                <a:off x="2488917" y="3076243"/>
                <a:ext cx="1619915" cy="161991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 name="Rectangle 4"/>
              <p:cNvSpPr/>
              <p:nvPr/>
            </p:nvSpPr>
            <p:spPr>
              <a:xfrm>
                <a:off x="2488916" y="4220308"/>
                <a:ext cx="1619915" cy="4758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8" name="TextBox 7"/>
            <p:cNvSpPr txBox="1"/>
            <p:nvPr/>
          </p:nvSpPr>
          <p:spPr>
            <a:xfrm>
              <a:off x="1722241" y="2272333"/>
              <a:ext cx="849319" cy="572274"/>
            </a:xfrm>
            <a:prstGeom prst="rect">
              <a:avLst/>
            </a:prstGeom>
            <a:noFill/>
          </p:spPr>
          <p:txBody>
            <a:bodyPr rtlCol="0" wrap="none">
              <a:spAutoFit/>
            </a:bodyPr>
            <a:lstStyle/>
            <a:p>
              <a:pPr algn="ctr">
                <a:lnSpc>
                  <a:spcPct val="120000"/>
                </a:lnSpc>
              </a:pPr>
              <a:r>
                <a:rPr lang="en-US" sz="2800">
                  <a:solidFill>
                    <a:schemeClr val="bg1"/>
                  </a:solidFill>
                  <a:effectLst>
                    <a:outerShdw algn="tl" blurRad="38100" dir="2700000" dist="38100">
                      <a:srgbClr val="000000">
                        <a:alpha val="43137"/>
                      </a:srgbClr>
                    </a:outerShdw>
                  </a:effectLst>
                  <a:latin charset="0" panose="020b0604020202020204" pitchFamily="34" typeface="Arial"/>
                  <a:ea charset="-122" panose="020b0503020204020204" pitchFamily="34" typeface="微软雅黑"/>
                  <a:cs typeface="+mn-ea"/>
                  <a:sym charset="0" panose="020b0604020202020204" pitchFamily="34" typeface="Arial"/>
                </a:rPr>
                <a:t>54%</a:t>
              </a:r>
            </a:p>
          </p:txBody>
        </p:sp>
      </p:grpSp>
      <p:grpSp>
        <p:nvGrpSpPr>
          <p:cNvPr id="9" name="Group 8"/>
          <p:cNvGrpSpPr/>
          <p:nvPr/>
        </p:nvGrpSpPr>
        <p:grpSpPr>
          <a:xfrm>
            <a:off x="4187015" y="2965780"/>
            <a:ext cx="1708318" cy="1708316"/>
            <a:chOff x="3972681" y="2131362"/>
            <a:chExt cx="1619916" cy="1619915"/>
          </a:xfrm>
        </p:grpSpPr>
        <p:grpSp>
          <p:nvGrpSpPr>
            <p:cNvPr id="12" name="Group 11"/>
            <p:cNvGrpSpPr/>
            <p:nvPr/>
          </p:nvGrpSpPr>
          <p:grpSpPr>
            <a:xfrm>
              <a:off x="3972681" y="2131362"/>
              <a:ext cx="1619916" cy="1619915"/>
              <a:chOff x="2488916" y="3076243"/>
              <a:chExt cx="1619916" cy="1619915"/>
            </a:xfrm>
          </p:grpSpPr>
          <p:sp>
            <p:nvSpPr>
              <p:cNvPr id="14" name="Rectangle 13"/>
              <p:cNvSpPr/>
              <p:nvPr/>
            </p:nvSpPr>
            <p:spPr>
              <a:xfrm>
                <a:off x="2488917" y="3076243"/>
                <a:ext cx="1619915" cy="161991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Rectangle 14"/>
              <p:cNvSpPr/>
              <p:nvPr/>
            </p:nvSpPr>
            <p:spPr>
              <a:xfrm>
                <a:off x="2488916" y="4220308"/>
                <a:ext cx="1619915" cy="4758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13" name="TextBox 12"/>
            <p:cNvSpPr txBox="1"/>
            <p:nvPr/>
          </p:nvSpPr>
          <p:spPr>
            <a:xfrm>
              <a:off x="4357975" y="2269986"/>
              <a:ext cx="849319" cy="572274"/>
            </a:xfrm>
            <a:prstGeom prst="rect">
              <a:avLst/>
            </a:prstGeom>
            <a:noFill/>
          </p:spPr>
          <p:txBody>
            <a:bodyPr rtlCol="0" wrap="none">
              <a:spAutoFit/>
            </a:bodyPr>
            <a:lstStyle/>
            <a:p>
              <a:pPr algn="ctr">
                <a:lnSpc>
                  <a:spcPct val="120000"/>
                </a:lnSpc>
              </a:pPr>
              <a:r>
                <a:rPr lang="en-US" sz="2800">
                  <a:solidFill>
                    <a:schemeClr val="bg1"/>
                  </a:solidFill>
                  <a:effectLst>
                    <a:outerShdw algn="tl" blurRad="38100" dir="2700000" dist="38100">
                      <a:srgbClr val="000000">
                        <a:alpha val="43137"/>
                      </a:srgbClr>
                    </a:outerShdw>
                  </a:effectLst>
                  <a:latin charset="0" panose="020b0604020202020204" pitchFamily="34" typeface="Arial"/>
                  <a:ea charset="-122" panose="020b0503020204020204" pitchFamily="34" typeface="微软雅黑"/>
                  <a:cs typeface="+mn-ea"/>
                  <a:sym charset="0" panose="020b0604020202020204" pitchFamily="34" typeface="Arial"/>
                </a:rPr>
                <a:t>68%</a:t>
              </a:r>
            </a:p>
          </p:txBody>
        </p:sp>
      </p:grpSp>
      <p:grpSp>
        <p:nvGrpSpPr>
          <p:cNvPr id="10" name="Group 9"/>
          <p:cNvGrpSpPr/>
          <p:nvPr/>
        </p:nvGrpSpPr>
        <p:grpSpPr>
          <a:xfrm>
            <a:off x="6953304" y="2974393"/>
            <a:ext cx="1718430" cy="1708316"/>
            <a:chOff x="6594320" y="2139530"/>
            <a:chExt cx="1629505" cy="1619915"/>
          </a:xfrm>
        </p:grpSpPr>
        <p:grpSp>
          <p:nvGrpSpPr>
            <p:cNvPr id="17" name="Group 16"/>
            <p:cNvGrpSpPr/>
            <p:nvPr/>
          </p:nvGrpSpPr>
          <p:grpSpPr>
            <a:xfrm>
              <a:off x="6594320" y="2139530"/>
              <a:ext cx="1629505" cy="1619915"/>
              <a:chOff x="2479326" y="3076243"/>
              <a:chExt cx="1629505" cy="1619915"/>
            </a:xfrm>
          </p:grpSpPr>
          <p:sp>
            <p:nvSpPr>
              <p:cNvPr id="19" name="Rectangle 18"/>
              <p:cNvSpPr/>
              <p:nvPr/>
            </p:nvSpPr>
            <p:spPr>
              <a:xfrm>
                <a:off x="2479326" y="3076243"/>
                <a:ext cx="1619915" cy="161991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Rectangle 19"/>
              <p:cNvSpPr/>
              <p:nvPr/>
            </p:nvSpPr>
            <p:spPr>
              <a:xfrm>
                <a:off x="2488916" y="4220308"/>
                <a:ext cx="1619915" cy="47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18" name="TextBox 17"/>
            <p:cNvSpPr txBox="1"/>
            <p:nvPr/>
          </p:nvSpPr>
          <p:spPr>
            <a:xfrm>
              <a:off x="6989206" y="2278154"/>
              <a:ext cx="849319" cy="572274"/>
            </a:xfrm>
            <a:prstGeom prst="rect">
              <a:avLst/>
            </a:prstGeom>
            <a:noFill/>
          </p:spPr>
          <p:txBody>
            <a:bodyPr rtlCol="0" wrap="none">
              <a:spAutoFit/>
            </a:bodyPr>
            <a:lstStyle/>
            <a:p>
              <a:pPr algn="ctr">
                <a:lnSpc>
                  <a:spcPct val="120000"/>
                </a:lnSpc>
              </a:pPr>
              <a:r>
                <a:rPr lang="en-US" sz="2800">
                  <a:solidFill>
                    <a:schemeClr val="bg1"/>
                  </a:solidFill>
                  <a:effectLst>
                    <a:outerShdw algn="tl" blurRad="38100" dir="2700000" dist="38100">
                      <a:srgbClr val="000000">
                        <a:alpha val="43137"/>
                      </a:srgbClr>
                    </a:outerShdw>
                  </a:effectLst>
                  <a:latin charset="0" panose="020b0604020202020204" pitchFamily="34" typeface="Arial"/>
                  <a:ea charset="-122" panose="020b0503020204020204" pitchFamily="34" typeface="微软雅黑"/>
                  <a:cs typeface="+mn-ea"/>
                  <a:sym charset="0" panose="020b0604020202020204" pitchFamily="34" typeface="Arial"/>
                </a:rPr>
                <a:t>72%</a:t>
              </a:r>
            </a:p>
          </p:txBody>
        </p:sp>
      </p:grpSp>
      <p:grpSp>
        <p:nvGrpSpPr>
          <p:cNvPr id="11" name="Group 10"/>
          <p:cNvGrpSpPr/>
          <p:nvPr/>
        </p:nvGrpSpPr>
        <p:grpSpPr>
          <a:xfrm>
            <a:off x="9739823" y="2965779"/>
            <a:ext cx="1708318" cy="1708316"/>
            <a:chOff x="9235139" y="2131361"/>
            <a:chExt cx="1619916" cy="1619915"/>
          </a:xfrm>
        </p:grpSpPr>
        <p:grpSp>
          <p:nvGrpSpPr>
            <p:cNvPr id="22" name="Group 21"/>
            <p:cNvGrpSpPr/>
            <p:nvPr/>
          </p:nvGrpSpPr>
          <p:grpSpPr>
            <a:xfrm>
              <a:off x="9235139" y="2131361"/>
              <a:ext cx="1619916" cy="1619915"/>
              <a:chOff x="2488916" y="3076243"/>
              <a:chExt cx="1619916" cy="1619915"/>
            </a:xfrm>
          </p:grpSpPr>
          <p:sp>
            <p:nvSpPr>
              <p:cNvPr id="24" name="Rectangle 23"/>
              <p:cNvSpPr/>
              <p:nvPr/>
            </p:nvSpPr>
            <p:spPr>
              <a:xfrm>
                <a:off x="2488917" y="3076243"/>
                <a:ext cx="1619915" cy="1619915"/>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Rectangle 24"/>
              <p:cNvSpPr/>
              <p:nvPr/>
            </p:nvSpPr>
            <p:spPr>
              <a:xfrm>
                <a:off x="2488916" y="4220308"/>
                <a:ext cx="1619915" cy="47584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mtClean="0"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23" name="TextBox 22"/>
            <p:cNvSpPr txBox="1"/>
            <p:nvPr/>
          </p:nvSpPr>
          <p:spPr>
            <a:xfrm>
              <a:off x="9620435" y="2269986"/>
              <a:ext cx="849319" cy="572274"/>
            </a:xfrm>
            <a:prstGeom prst="rect">
              <a:avLst/>
            </a:prstGeom>
            <a:noFill/>
          </p:spPr>
          <p:txBody>
            <a:bodyPr rtlCol="0" wrap="none">
              <a:spAutoFit/>
            </a:bodyPr>
            <a:lstStyle/>
            <a:p>
              <a:pPr algn="ctr">
                <a:lnSpc>
                  <a:spcPct val="120000"/>
                </a:lnSpc>
              </a:pPr>
              <a:r>
                <a:rPr lang="en-US" sz="2800">
                  <a:solidFill>
                    <a:schemeClr val="bg1"/>
                  </a:solidFill>
                  <a:effectLst>
                    <a:outerShdw algn="tl" blurRad="38100" dir="2700000" dist="38100">
                      <a:srgbClr val="000000">
                        <a:alpha val="43137"/>
                      </a:srgbClr>
                    </a:outerShdw>
                  </a:effectLst>
                  <a:latin charset="0" panose="020b0604020202020204" pitchFamily="34" typeface="Arial"/>
                  <a:ea charset="-122" panose="020b0503020204020204" pitchFamily="34" typeface="微软雅黑"/>
                  <a:cs typeface="+mn-ea"/>
                  <a:sym charset="0" panose="020b0604020202020204" pitchFamily="34" typeface="Arial"/>
                </a:rPr>
                <a:t>90%</a:t>
              </a:r>
            </a:p>
          </p:txBody>
        </p:sp>
      </p:grpSp>
      <p:sp>
        <p:nvSpPr>
          <p:cNvPr id="41" name="Rectangle 23"/>
          <p:cNvSpPr/>
          <p:nvPr/>
        </p:nvSpPr>
        <p:spPr>
          <a:xfrm>
            <a:off x="1321802" y="5089877"/>
            <a:ext cx="1872208" cy="676656"/>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2" name="Rectangle 24"/>
          <p:cNvSpPr/>
          <p:nvPr/>
        </p:nvSpPr>
        <p:spPr>
          <a:xfrm>
            <a:off x="4054801" y="2315925"/>
            <a:ext cx="1872208" cy="676656"/>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3" name="Rectangle 25"/>
          <p:cNvSpPr/>
          <p:nvPr/>
        </p:nvSpPr>
        <p:spPr>
          <a:xfrm>
            <a:off x="6906655" y="5089877"/>
            <a:ext cx="1872208" cy="676656"/>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4" name="Rectangle 26"/>
          <p:cNvSpPr/>
          <p:nvPr/>
        </p:nvSpPr>
        <p:spPr>
          <a:xfrm>
            <a:off x="9671424" y="2315925"/>
            <a:ext cx="1872208" cy="676656"/>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5" name="TextBox 27"/>
          <p:cNvSpPr txBox="1"/>
          <p:nvPr/>
        </p:nvSpPr>
        <p:spPr>
          <a:xfrm>
            <a:off x="1332448" y="4839537"/>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6" name="TextBox 28"/>
          <p:cNvSpPr txBox="1"/>
          <p:nvPr/>
        </p:nvSpPr>
        <p:spPr>
          <a:xfrm>
            <a:off x="4065448" y="2065585"/>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7" name="TextBox 29"/>
          <p:cNvSpPr txBox="1"/>
          <p:nvPr/>
        </p:nvSpPr>
        <p:spPr>
          <a:xfrm>
            <a:off x="6917303" y="4839537"/>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8" name="TextBox 30"/>
          <p:cNvSpPr txBox="1"/>
          <p:nvPr/>
        </p:nvSpPr>
        <p:spPr>
          <a:xfrm>
            <a:off x="9682073" y="2065585"/>
            <a:ext cx="1427480" cy="347472"/>
          </a:xfrm>
          <a:prstGeom prst="rect">
            <a:avLst/>
          </a:prstGeom>
          <a:noFill/>
        </p:spPr>
        <p:txBody>
          <a:bodyPr rtlCol="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0" name="TextBox 8"/>
          <p:cNvSpPr txBox="1"/>
          <p:nvPr/>
        </p:nvSpPr>
        <p:spPr>
          <a:xfrm>
            <a:off x="824036" y="235950"/>
            <a:ext cx="2807720" cy="487680"/>
          </a:xfrm>
          <a:prstGeom prst="rect">
            <a:avLst/>
          </a:prstGeom>
          <a:noFill/>
        </p:spPr>
        <p:txBody>
          <a:bodyPr anchor="ctr" bIns="0" lIns="0" rIns="0" rtlCol="0" tIns="0" wrap="square">
            <a:spAutoFit/>
          </a:bodyPr>
          <a:lstStyle/>
          <a:p>
            <a:r>
              <a:rPr altLang="en-US" b="1" lang="zh-CN"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此处添加标题</a:t>
            </a:r>
          </a:p>
        </p:txBody>
      </p:sp>
      <p:sp>
        <p:nvSpPr>
          <p:cNvPr id="31" name="TextBox 8"/>
          <p:cNvSpPr txBox="1"/>
          <p:nvPr/>
        </p:nvSpPr>
        <p:spPr>
          <a:xfrm>
            <a:off x="824036" y="744569"/>
            <a:ext cx="2807720" cy="213360"/>
          </a:xfrm>
          <a:prstGeom prst="rect">
            <a:avLst/>
          </a:prstGeom>
          <a:noFill/>
        </p:spPr>
        <p:txBody>
          <a:bodyPr anchor="ctr" bIns="0" lIns="0" rIns="0" rtlCol="0" tIns="0" wrap="square">
            <a:spAutoFit/>
          </a:bodyPr>
          <a:lstStyle/>
          <a:p>
            <a:r>
              <a:rPr altLang="zh-CN" b="1"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extLst>
      <p:ext uri="{BB962C8B-B14F-4D97-AF65-F5344CB8AC3E}">
        <p14:creationId val="106349418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ppt_x"/>
                                          </p:val>
                                        </p:tav>
                                        <p:tav tm="100000">
                                          <p:val>
                                            <p:strVal val="#ppt_x"/>
                                          </p:val>
                                        </p:tav>
                                      </p:tavLst>
                                    </p:anim>
                                    <p:anim calcmode="lin" valueType="num">
                                      <p:cBhvr additive="base">
                                        <p:cTn dur="500" fill="hold" id="13"/>
                                        <p:tgtEl>
                                          <p:spTgt spid="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ppt_x"/>
                                          </p:val>
                                        </p:tav>
                                        <p:tav tm="100000">
                                          <p:val>
                                            <p:strVal val="#ppt_x"/>
                                          </p:val>
                                        </p:tav>
                                      </p:tavLst>
                                    </p:anim>
                                    <p:anim calcmode="lin" valueType="num">
                                      <p:cBhvr additive="base">
                                        <p:cTn dur="500" fill="hold" id="18"/>
                                        <p:tgtEl>
                                          <p:spTgt spid="10"/>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500" fill="hold" id="22"/>
                                        <p:tgtEl>
                                          <p:spTgt spid="11"/>
                                        </p:tgtEl>
                                        <p:attrNameLst>
                                          <p:attrName>ppt_x</p:attrName>
                                        </p:attrNameLst>
                                      </p:cBhvr>
                                      <p:tavLst>
                                        <p:tav tm="0">
                                          <p:val>
                                            <p:strVal val="#ppt_x"/>
                                          </p:val>
                                        </p:tav>
                                        <p:tav tm="100000">
                                          <p:val>
                                            <p:strVal val="#ppt_x"/>
                                          </p:val>
                                        </p:tav>
                                      </p:tavLst>
                                    </p:anim>
                                    <p:anim calcmode="lin" valueType="num">
                                      <p:cBhvr additive="base">
                                        <p:cTn dur="500" fill="hold" id="23"/>
                                        <p:tgtEl>
                                          <p:spTgt spid="11"/>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12" presetSubtype="4">
                                  <p:stCondLst>
                                    <p:cond delay="0"/>
                                  </p:stCondLst>
                                  <p:childTnLst>
                                    <p:set>
                                      <p:cBhvr>
                                        <p:cTn dur="1" fill="hold" id="26">
                                          <p:stCondLst>
                                            <p:cond delay="0"/>
                                          </p:stCondLst>
                                        </p:cTn>
                                        <p:tgtEl>
                                          <p:spTgt spid="45"/>
                                        </p:tgtEl>
                                        <p:attrNameLst>
                                          <p:attrName>style.visibility</p:attrName>
                                        </p:attrNameLst>
                                      </p:cBhvr>
                                      <p:to>
                                        <p:strVal val="visible"/>
                                      </p:to>
                                    </p:set>
                                    <p:anim calcmode="lin" valueType="num">
                                      <p:cBhvr additive="base">
                                        <p:cTn dur="500" id="27"/>
                                        <p:tgtEl>
                                          <p:spTgt spid="45"/>
                                        </p:tgtEl>
                                        <p:attrNameLst>
                                          <p:attrName>ppt_y</p:attrName>
                                        </p:attrNameLst>
                                      </p:cBhvr>
                                      <p:tavLst>
                                        <p:tav tm="0">
                                          <p:val>
                                            <p:strVal val="#ppt_y+#ppt_h*1.125000"/>
                                          </p:val>
                                        </p:tav>
                                        <p:tav tm="100000">
                                          <p:val>
                                            <p:strVal val="#ppt_y"/>
                                          </p:val>
                                        </p:tav>
                                      </p:tavLst>
                                    </p:anim>
                                    <p:animEffect filter="wipe(up)" transition="in">
                                      <p:cBhvr>
                                        <p:cTn dur="500" id="28"/>
                                        <p:tgtEl>
                                          <p:spTgt spid="45"/>
                                        </p:tgtEl>
                                      </p:cBhvr>
                                    </p:animEffect>
                                  </p:childTnLst>
                                </p:cTn>
                              </p:par>
                              <p:par>
                                <p:cTn fill="hold" grpId="0" id="29" nodeType="withEffect" presetClass="entr" presetID="12" presetSubtype="1">
                                  <p:stCondLst>
                                    <p:cond delay="0"/>
                                  </p:stCondLst>
                                  <p:childTnLst>
                                    <p:set>
                                      <p:cBhvr>
                                        <p:cTn dur="1" fill="hold" id="30">
                                          <p:stCondLst>
                                            <p:cond delay="0"/>
                                          </p:stCondLst>
                                        </p:cTn>
                                        <p:tgtEl>
                                          <p:spTgt spid="41"/>
                                        </p:tgtEl>
                                        <p:attrNameLst>
                                          <p:attrName>style.visibility</p:attrName>
                                        </p:attrNameLst>
                                      </p:cBhvr>
                                      <p:to>
                                        <p:strVal val="visible"/>
                                      </p:to>
                                    </p:set>
                                    <p:anim calcmode="lin" valueType="num">
                                      <p:cBhvr additive="base">
                                        <p:cTn dur="500" id="31"/>
                                        <p:tgtEl>
                                          <p:spTgt spid="41"/>
                                        </p:tgtEl>
                                        <p:attrNameLst>
                                          <p:attrName>ppt_y</p:attrName>
                                        </p:attrNameLst>
                                      </p:cBhvr>
                                      <p:tavLst>
                                        <p:tav tm="0">
                                          <p:val>
                                            <p:strVal val="#ppt_y-#ppt_h*1.125000"/>
                                          </p:val>
                                        </p:tav>
                                        <p:tav tm="100000">
                                          <p:val>
                                            <p:strVal val="#ppt_y"/>
                                          </p:val>
                                        </p:tav>
                                      </p:tavLst>
                                    </p:anim>
                                    <p:animEffect filter="wipe(down)" transition="in">
                                      <p:cBhvr>
                                        <p:cTn dur="500" id="32"/>
                                        <p:tgtEl>
                                          <p:spTgt spid="41"/>
                                        </p:tgtEl>
                                      </p:cBhvr>
                                    </p:animEffect>
                                  </p:childTnLst>
                                </p:cTn>
                              </p:par>
                            </p:childTnLst>
                          </p:cTn>
                        </p:par>
                        <p:par>
                          <p:cTn fill="hold" id="33" nodeType="afterGroup">
                            <p:stCondLst>
                              <p:cond delay="2500"/>
                            </p:stCondLst>
                            <p:childTnLst>
                              <p:par>
                                <p:cTn fill="hold" grpId="0" id="34" nodeType="afterEffect" presetClass="entr" presetID="12" presetSubtype="4">
                                  <p:stCondLst>
                                    <p:cond delay="0"/>
                                  </p:stCondLst>
                                  <p:childTnLst>
                                    <p:set>
                                      <p:cBhvr>
                                        <p:cTn dur="1" fill="hold" id="35">
                                          <p:stCondLst>
                                            <p:cond delay="0"/>
                                          </p:stCondLst>
                                        </p:cTn>
                                        <p:tgtEl>
                                          <p:spTgt spid="46"/>
                                        </p:tgtEl>
                                        <p:attrNameLst>
                                          <p:attrName>style.visibility</p:attrName>
                                        </p:attrNameLst>
                                      </p:cBhvr>
                                      <p:to>
                                        <p:strVal val="visible"/>
                                      </p:to>
                                    </p:set>
                                    <p:anim calcmode="lin" valueType="num">
                                      <p:cBhvr additive="base">
                                        <p:cTn dur="500" id="36"/>
                                        <p:tgtEl>
                                          <p:spTgt spid="46"/>
                                        </p:tgtEl>
                                        <p:attrNameLst>
                                          <p:attrName>ppt_y</p:attrName>
                                        </p:attrNameLst>
                                      </p:cBhvr>
                                      <p:tavLst>
                                        <p:tav tm="0">
                                          <p:val>
                                            <p:strVal val="#ppt_y+#ppt_h*1.125000"/>
                                          </p:val>
                                        </p:tav>
                                        <p:tav tm="100000">
                                          <p:val>
                                            <p:strVal val="#ppt_y"/>
                                          </p:val>
                                        </p:tav>
                                      </p:tavLst>
                                    </p:anim>
                                    <p:animEffect filter="wipe(up)" transition="in">
                                      <p:cBhvr>
                                        <p:cTn dur="500" id="37"/>
                                        <p:tgtEl>
                                          <p:spTgt spid="46"/>
                                        </p:tgtEl>
                                      </p:cBhvr>
                                    </p:animEffect>
                                  </p:childTnLst>
                                </p:cTn>
                              </p:par>
                              <p:par>
                                <p:cTn fill="hold" grpId="0" id="38" nodeType="withEffect" presetClass="entr" presetID="12" presetSubtype="1">
                                  <p:stCondLst>
                                    <p:cond delay="0"/>
                                  </p:stCondLst>
                                  <p:childTnLst>
                                    <p:set>
                                      <p:cBhvr>
                                        <p:cTn dur="1" fill="hold" id="39">
                                          <p:stCondLst>
                                            <p:cond delay="0"/>
                                          </p:stCondLst>
                                        </p:cTn>
                                        <p:tgtEl>
                                          <p:spTgt spid="42"/>
                                        </p:tgtEl>
                                        <p:attrNameLst>
                                          <p:attrName>style.visibility</p:attrName>
                                        </p:attrNameLst>
                                      </p:cBhvr>
                                      <p:to>
                                        <p:strVal val="visible"/>
                                      </p:to>
                                    </p:set>
                                    <p:anim calcmode="lin" valueType="num">
                                      <p:cBhvr additive="base">
                                        <p:cTn dur="500" id="40"/>
                                        <p:tgtEl>
                                          <p:spTgt spid="42"/>
                                        </p:tgtEl>
                                        <p:attrNameLst>
                                          <p:attrName>ppt_y</p:attrName>
                                        </p:attrNameLst>
                                      </p:cBhvr>
                                      <p:tavLst>
                                        <p:tav tm="0">
                                          <p:val>
                                            <p:strVal val="#ppt_y-#ppt_h*1.125000"/>
                                          </p:val>
                                        </p:tav>
                                        <p:tav tm="100000">
                                          <p:val>
                                            <p:strVal val="#ppt_y"/>
                                          </p:val>
                                        </p:tav>
                                      </p:tavLst>
                                    </p:anim>
                                    <p:animEffect filter="wipe(down)" transition="in">
                                      <p:cBhvr>
                                        <p:cTn dur="500" id="41"/>
                                        <p:tgtEl>
                                          <p:spTgt spid="42"/>
                                        </p:tgtEl>
                                      </p:cBhvr>
                                    </p:animEffect>
                                  </p:childTnLst>
                                </p:cTn>
                              </p:par>
                            </p:childTnLst>
                          </p:cTn>
                        </p:par>
                        <p:par>
                          <p:cTn fill="hold" id="42" nodeType="afterGroup">
                            <p:stCondLst>
                              <p:cond delay="3000"/>
                            </p:stCondLst>
                            <p:childTnLst>
                              <p:par>
                                <p:cTn fill="hold" grpId="0" id="43" nodeType="afterEffect" presetClass="entr" presetID="12" presetSubtype="4">
                                  <p:stCondLst>
                                    <p:cond delay="0"/>
                                  </p:stCondLst>
                                  <p:childTnLst>
                                    <p:set>
                                      <p:cBhvr>
                                        <p:cTn dur="1" fill="hold" id="44">
                                          <p:stCondLst>
                                            <p:cond delay="0"/>
                                          </p:stCondLst>
                                        </p:cTn>
                                        <p:tgtEl>
                                          <p:spTgt spid="47"/>
                                        </p:tgtEl>
                                        <p:attrNameLst>
                                          <p:attrName>style.visibility</p:attrName>
                                        </p:attrNameLst>
                                      </p:cBhvr>
                                      <p:to>
                                        <p:strVal val="visible"/>
                                      </p:to>
                                    </p:set>
                                    <p:anim calcmode="lin" valueType="num">
                                      <p:cBhvr additive="base">
                                        <p:cTn dur="500" id="45"/>
                                        <p:tgtEl>
                                          <p:spTgt spid="47"/>
                                        </p:tgtEl>
                                        <p:attrNameLst>
                                          <p:attrName>ppt_y</p:attrName>
                                        </p:attrNameLst>
                                      </p:cBhvr>
                                      <p:tavLst>
                                        <p:tav tm="0">
                                          <p:val>
                                            <p:strVal val="#ppt_y+#ppt_h*1.125000"/>
                                          </p:val>
                                        </p:tav>
                                        <p:tav tm="100000">
                                          <p:val>
                                            <p:strVal val="#ppt_y"/>
                                          </p:val>
                                        </p:tav>
                                      </p:tavLst>
                                    </p:anim>
                                    <p:animEffect filter="wipe(up)" transition="in">
                                      <p:cBhvr>
                                        <p:cTn dur="500" id="46"/>
                                        <p:tgtEl>
                                          <p:spTgt spid="47"/>
                                        </p:tgtEl>
                                      </p:cBhvr>
                                    </p:animEffect>
                                  </p:childTnLst>
                                </p:cTn>
                              </p:par>
                              <p:par>
                                <p:cTn fill="hold" grpId="0" id="47" nodeType="withEffect" presetClass="entr" presetID="12" presetSubtype="1">
                                  <p:stCondLst>
                                    <p:cond delay="0"/>
                                  </p:stCondLst>
                                  <p:childTnLst>
                                    <p:set>
                                      <p:cBhvr>
                                        <p:cTn dur="1" fill="hold" id="48">
                                          <p:stCondLst>
                                            <p:cond delay="0"/>
                                          </p:stCondLst>
                                        </p:cTn>
                                        <p:tgtEl>
                                          <p:spTgt spid="43"/>
                                        </p:tgtEl>
                                        <p:attrNameLst>
                                          <p:attrName>style.visibility</p:attrName>
                                        </p:attrNameLst>
                                      </p:cBhvr>
                                      <p:to>
                                        <p:strVal val="visible"/>
                                      </p:to>
                                    </p:set>
                                    <p:anim calcmode="lin" valueType="num">
                                      <p:cBhvr additive="base">
                                        <p:cTn dur="500" id="49"/>
                                        <p:tgtEl>
                                          <p:spTgt spid="43"/>
                                        </p:tgtEl>
                                        <p:attrNameLst>
                                          <p:attrName>ppt_y</p:attrName>
                                        </p:attrNameLst>
                                      </p:cBhvr>
                                      <p:tavLst>
                                        <p:tav tm="0">
                                          <p:val>
                                            <p:strVal val="#ppt_y-#ppt_h*1.125000"/>
                                          </p:val>
                                        </p:tav>
                                        <p:tav tm="100000">
                                          <p:val>
                                            <p:strVal val="#ppt_y"/>
                                          </p:val>
                                        </p:tav>
                                      </p:tavLst>
                                    </p:anim>
                                    <p:animEffect filter="wipe(down)" transition="in">
                                      <p:cBhvr>
                                        <p:cTn dur="500" id="50"/>
                                        <p:tgtEl>
                                          <p:spTgt spid="43"/>
                                        </p:tgtEl>
                                      </p:cBhvr>
                                    </p:animEffect>
                                  </p:childTnLst>
                                </p:cTn>
                              </p:par>
                            </p:childTnLst>
                          </p:cTn>
                        </p:par>
                        <p:par>
                          <p:cTn fill="hold" id="51" nodeType="afterGroup">
                            <p:stCondLst>
                              <p:cond delay="3500"/>
                            </p:stCondLst>
                            <p:childTnLst>
                              <p:par>
                                <p:cTn fill="hold" grpId="0" id="52" nodeType="afterEffect" presetClass="entr" presetID="12" presetSubtype="4">
                                  <p:stCondLst>
                                    <p:cond delay="0"/>
                                  </p:stCondLst>
                                  <p:childTnLst>
                                    <p:set>
                                      <p:cBhvr>
                                        <p:cTn dur="1" fill="hold" id="53">
                                          <p:stCondLst>
                                            <p:cond delay="0"/>
                                          </p:stCondLst>
                                        </p:cTn>
                                        <p:tgtEl>
                                          <p:spTgt spid="48"/>
                                        </p:tgtEl>
                                        <p:attrNameLst>
                                          <p:attrName>style.visibility</p:attrName>
                                        </p:attrNameLst>
                                      </p:cBhvr>
                                      <p:to>
                                        <p:strVal val="visible"/>
                                      </p:to>
                                    </p:set>
                                    <p:anim calcmode="lin" valueType="num">
                                      <p:cBhvr additive="base">
                                        <p:cTn dur="500" id="54"/>
                                        <p:tgtEl>
                                          <p:spTgt spid="48"/>
                                        </p:tgtEl>
                                        <p:attrNameLst>
                                          <p:attrName>ppt_y</p:attrName>
                                        </p:attrNameLst>
                                      </p:cBhvr>
                                      <p:tavLst>
                                        <p:tav tm="0">
                                          <p:val>
                                            <p:strVal val="#ppt_y+#ppt_h*1.125000"/>
                                          </p:val>
                                        </p:tav>
                                        <p:tav tm="100000">
                                          <p:val>
                                            <p:strVal val="#ppt_y"/>
                                          </p:val>
                                        </p:tav>
                                      </p:tavLst>
                                    </p:anim>
                                    <p:animEffect filter="wipe(up)" transition="in">
                                      <p:cBhvr>
                                        <p:cTn dur="500" id="55"/>
                                        <p:tgtEl>
                                          <p:spTgt spid="48"/>
                                        </p:tgtEl>
                                      </p:cBhvr>
                                    </p:animEffect>
                                  </p:childTnLst>
                                </p:cTn>
                              </p:par>
                              <p:par>
                                <p:cTn fill="hold" grpId="0" id="56" nodeType="withEffect" presetClass="entr" presetID="12" presetSubtype="1">
                                  <p:stCondLst>
                                    <p:cond delay="0"/>
                                  </p:stCondLst>
                                  <p:childTnLst>
                                    <p:set>
                                      <p:cBhvr>
                                        <p:cTn dur="1" fill="hold" id="57">
                                          <p:stCondLst>
                                            <p:cond delay="0"/>
                                          </p:stCondLst>
                                        </p:cTn>
                                        <p:tgtEl>
                                          <p:spTgt spid="44"/>
                                        </p:tgtEl>
                                        <p:attrNameLst>
                                          <p:attrName>style.visibility</p:attrName>
                                        </p:attrNameLst>
                                      </p:cBhvr>
                                      <p:to>
                                        <p:strVal val="visible"/>
                                      </p:to>
                                    </p:set>
                                    <p:anim calcmode="lin" valueType="num">
                                      <p:cBhvr additive="base">
                                        <p:cTn dur="500" id="58"/>
                                        <p:tgtEl>
                                          <p:spTgt spid="44"/>
                                        </p:tgtEl>
                                        <p:attrNameLst>
                                          <p:attrName>ppt_y</p:attrName>
                                        </p:attrNameLst>
                                      </p:cBhvr>
                                      <p:tavLst>
                                        <p:tav tm="0">
                                          <p:val>
                                            <p:strVal val="#ppt_y-#ppt_h*1.125000"/>
                                          </p:val>
                                        </p:tav>
                                        <p:tav tm="100000">
                                          <p:val>
                                            <p:strVal val="#ppt_y"/>
                                          </p:val>
                                        </p:tav>
                                      </p:tavLst>
                                    </p:anim>
                                    <p:animEffect filter="wipe(down)" transition="in">
                                      <p:cBhvr>
                                        <p:cTn dur="500" id="59"/>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P grpId="0" spid="45"/>
      <p:bldP grpId="0" spid="46"/>
      <p:bldP grpId="0" spid="47"/>
      <p:bldP grpId="0" spid="48"/>
    </p:bldLst>
  </p:timing>
</p:sld>
</file>

<file path=ppt/tags/tag1.xml><?xml version="1.0" encoding="utf-8"?>
<p:tagLst xmlns:p="http://schemas.openxmlformats.org/presentationml/2006/main">
  <p:tag name="ID" val="553512"/>
  <p:tag name="MH" val="20160830110146"/>
  <p:tag name="MH_LIBRARY" val="CONTENTS"/>
  <p:tag name="MH_ORDER" val="1"/>
  <p:tag name="MH_TYPE" val="NUMBER"/>
</p:tagLst>
</file>

<file path=ppt/tags/tag10.xml><?xml version="1.0" encoding="utf-8"?>
<p:tagLst xmlns:p="http://schemas.openxmlformats.org/presentationml/2006/main">
  <p:tag name="ID" val="553512"/>
  <p:tag name="MH" val="20160830110146"/>
  <p:tag name="MH_LIBRARY" val="CONTENTS"/>
  <p:tag name="MH_TYPE" val="OTHERS"/>
</p:tagLst>
</file>

<file path=ppt/tags/tag11.xml><?xml version="1.0" encoding="utf-8"?>
<p:tagLst xmlns:p="http://schemas.openxmlformats.org/presentationml/2006/main">
  <p:tag name="ID" val="553512"/>
  <p:tag name="MH" val="20160830110146"/>
  <p:tag name="MH_LIBRARY" val="CONTENTS"/>
  <p:tag name="MH_TYPE" val="OTHERS"/>
</p:tagLst>
</file>

<file path=ppt/tags/tag12.xml><?xml version="1.0" encoding="utf-8"?>
<p:tagLst xmlns:p="http://schemas.openxmlformats.org/presentationml/2006/main">
  <p:tag name="ID" val="553512"/>
  <p:tag name="MH" val="20160830110146"/>
  <p:tag name="MH_LIBRARY" val="CONTENTS"/>
  <p:tag name="MH_TYPE" val="OTHERS"/>
</p:tagLst>
</file>

<file path=ppt/tags/tag13.xml><?xml version="1.0" encoding="utf-8"?>
<p:tagLst xmlns:p="http://schemas.openxmlformats.org/presentationml/2006/main">
  <p:tag name="ID" val="553512"/>
  <p:tag name="MH" val="20160830110146"/>
  <p:tag name="MH_LIBRARY" val="CONTENTS"/>
  <p:tag name="MH_TYPE" val="OTHERS"/>
</p:tagLst>
</file>

<file path=ppt/tags/tag14.xml><?xml version="1.0" encoding="utf-8"?>
<p:tagLst xmlns:p="http://schemas.openxmlformats.org/presentationml/2006/main">
  <p:tag name="ID" val="553512"/>
  <p:tag name="MH" val="20160830110146"/>
  <p:tag name="MH_LIBRARY" val="CONTENTS"/>
  <p:tag name="MH_TYPE" val="OTHERS"/>
</p:tagLst>
</file>

<file path=ppt/tags/tag1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t26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9E7965BD-BA7C-4284-B303-3DF26FF20985"/>
  <p:tag name="ISPRINGCLOUDFOLDERID" val="0"/>
  <p:tag name="ISPRINGCLOUDFOLDERPATH" val="Repository"/>
  <p:tag name="ISPRINGONLINEFOLDERID" val="0"/>
  <p:tag name="ISPRINGONLINEFOLDERPATH" val="Content List"/>
</p:tagLst>
</file>

<file path=ppt/tags/tag2.xml><?xml version="1.0" encoding="utf-8"?>
<p:tagLst xmlns:p="http://schemas.openxmlformats.org/presentationml/2006/main">
  <p:tag name="ID" val="553512"/>
  <p:tag name="MH" val="20160830110146"/>
  <p:tag name="MH_LIBRARY" val="CONTENTS"/>
  <p:tag name="MH_ORDER" val="1"/>
  <p:tag name="MH_TYPE" val="ENTRY"/>
</p:tagLst>
</file>

<file path=ppt/tags/tag3.xml><?xml version="1.0" encoding="utf-8"?>
<p:tagLst xmlns:p="http://schemas.openxmlformats.org/presentationml/2006/main">
  <p:tag name="ID" val="553512"/>
  <p:tag name="MH" val="20160830110146"/>
  <p:tag name="MH_LIBRARY" val="CONTENTS"/>
  <p:tag name="MH_ORDER" val="2"/>
  <p:tag name="MH_TYPE" val="NUMBER"/>
</p:tagLst>
</file>

<file path=ppt/tags/tag4.xml><?xml version="1.0" encoding="utf-8"?>
<p:tagLst xmlns:p="http://schemas.openxmlformats.org/presentationml/2006/main">
  <p:tag name="ID" val="553512"/>
  <p:tag name="MH" val="20160830110146"/>
  <p:tag name="MH_LIBRARY" val="CONTENTS"/>
  <p:tag name="MH_ORDER" val="2"/>
  <p:tag name="MH_TYPE" val="ENTRY"/>
</p:tagLst>
</file>

<file path=ppt/tags/tag5.xml><?xml version="1.0" encoding="utf-8"?>
<p:tagLst xmlns:p="http://schemas.openxmlformats.org/presentationml/2006/main">
  <p:tag name="ID" val="553512"/>
  <p:tag name="MH" val="20160830110146"/>
  <p:tag name="MH_LIBRARY" val="CONTENTS"/>
  <p:tag name="MH_ORDER" val="3"/>
  <p:tag name="MH_TYPE" val="NUMBER"/>
</p:tagLst>
</file>

<file path=ppt/tags/tag6.xml><?xml version="1.0" encoding="utf-8"?>
<p:tagLst xmlns:p="http://schemas.openxmlformats.org/presentationml/2006/main">
  <p:tag name="ID" val="553512"/>
  <p:tag name="MH" val="20160830110146"/>
  <p:tag name="MH_LIBRARY" val="CONTENTS"/>
  <p:tag name="MH_ORDER" val="3"/>
  <p:tag name="MH_TYPE" val="ENTRY"/>
</p:tagLst>
</file>

<file path=ppt/tags/tag7.xml><?xml version="1.0" encoding="utf-8"?>
<p:tagLst xmlns:p="http://schemas.openxmlformats.org/presentationml/2006/main">
  <p:tag name="ID" val="553512"/>
  <p:tag name="MH" val="20160830110146"/>
  <p:tag name="MH_LIBRARY" val="CONTENTS"/>
  <p:tag name="MH_ORDER" val="4"/>
  <p:tag name="MH_TYPE" val="NUMBER"/>
</p:tagLst>
</file>

<file path=ppt/tags/tag8.xml><?xml version="1.0" encoding="utf-8"?>
<p:tagLst xmlns:p="http://schemas.openxmlformats.org/presentationml/2006/main">
  <p:tag name="ID" val="553512"/>
  <p:tag name="MH" val="20160830110146"/>
  <p:tag name="MH_LIBRARY" val="CONTENTS"/>
  <p:tag name="MH_ORDER" val="4"/>
  <p:tag name="MH_TYPE" val="ENTRY"/>
</p:tagLst>
</file>

<file path=ppt/tags/tag9.xml><?xml version="1.0" encoding="utf-8"?>
<p:tagLst xmlns:p="http://schemas.openxmlformats.org/presentationml/2006/main">
  <p:tag name="ID" val="553512"/>
  <p:tag name="MH" val="20160830110146"/>
  <p:tag name="MH_LIBRARY" val="CONTENTS"/>
  <p:tag name="MH_TYPE" val="OTHERS"/>
</p:tagLst>
</file>

<file path=ppt/theme/theme1.xml><?xml version="1.0" encoding="utf-8"?>
<a:theme xmlns:r="http://schemas.openxmlformats.org/officeDocument/2006/relationships" xmlns:a="http://schemas.openxmlformats.org/drawingml/2006/main" name="">
  <a:themeElements>
    <a:clrScheme name="自定义 185">
      <a:dk1>
        <a:sysClr val="windowText" lastClr="000000"/>
      </a:dk1>
      <a:lt1>
        <a:sysClr val="window" lastClr="FFFFFF"/>
      </a:lt1>
      <a:dk2>
        <a:srgbClr val="44546A"/>
      </a:dk2>
      <a:lt2>
        <a:srgbClr val="E7E6E6"/>
      </a:lt2>
      <a:accent1>
        <a:srgbClr val="26A69A"/>
      </a:accent1>
      <a:accent2>
        <a:srgbClr val="FF5252"/>
      </a:accent2>
      <a:accent3>
        <a:srgbClr val="26A69A"/>
      </a:accent3>
      <a:accent4>
        <a:srgbClr val="FF5252"/>
      </a:accent4>
      <a:accent5>
        <a:srgbClr val="26A69A"/>
      </a:accent5>
      <a:accent6>
        <a:srgbClr val="FF5252"/>
      </a:accent6>
      <a:hlink>
        <a:srgbClr val="26A69A"/>
      </a:hlink>
      <a:folHlink>
        <a:srgbClr val="FF525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295</Paragraphs>
  <Slides>22</Slides>
  <Notes>22</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22</vt:i4>
      </vt:variant>
    </vt:vector>
  </HeadingPairs>
  <TitlesOfParts>
    <vt:vector baseType="lpstr" size="37">
      <vt:lpstr>Arial</vt:lpstr>
      <vt:lpstr>Calibri Light</vt:lpstr>
      <vt:lpstr>Calibri</vt:lpstr>
      <vt:lpstr>微软雅黑</vt:lpstr>
      <vt:lpstr>Impact</vt:lpstr>
      <vt:lpstr>Times New Roman</vt:lpstr>
      <vt:lpstr>STIXGeneral-Bold</vt:lpstr>
      <vt:lpstr>Oxygen</vt:lpstr>
      <vt:lpstr>Lato</vt:lpstr>
      <vt:lpstr>MS PGothic</vt:lpstr>
      <vt:lpstr>Gill Sans</vt:lpstr>
      <vt:lpstr>Lato Regular</vt:lpstr>
      <vt:lpstr>FontAwesome</vt:lpstr>
      <vt:lpstr>宋体</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2016-12-12T15:36:10Z</dcterms:created>
  <dcterms:modified xsi:type="dcterms:W3CDTF">2021-08-20T10:58:01Z</dcterms:modified>
  <cp:revision>1</cp:revision>
</cp:coreProperties>
</file>