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57" r:id="rId5"/>
    <p:sldId id="264" r:id="rId6"/>
    <p:sldId id="266" r:id="rId7"/>
    <p:sldId id="270" r:id="rId8"/>
    <p:sldId id="272" r:id="rId9"/>
    <p:sldId id="273" r:id="rId10"/>
    <p:sldId id="275" r:id="rId11"/>
    <p:sldId id="271" r:id="rId12"/>
    <p:sldId id="267" r:id="rId13"/>
    <p:sldId id="274" r:id="rId14"/>
    <p:sldId id="276" r:id="rId15"/>
    <p:sldId id="277" r:id="rId16"/>
    <p:sldId id="279" r:id="rId17"/>
    <p:sldId id="278" r:id="rId18"/>
    <p:sldId id="268" r:id="rId19"/>
    <p:sldId id="281" r:id="rId20"/>
    <p:sldId id="282" r:id="rId21"/>
    <p:sldId id="284" r:id="rId22"/>
    <p:sldId id="283" r:id="rId23"/>
    <p:sldId id="280" r:id="rId24"/>
    <p:sldId id="269" r:id="rId25"/>
    <p:sldId id="285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798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slideMasters/slideMaster3.xml" Type="http://schemas.openxmlformats.org/officeDocument/2006/relationships/slide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9DBB2-88FE-4E30-B5B9-A52401833993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967D2-A00A-416E-91D7-E81DC5F735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265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830486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4012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033915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56975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063562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0970985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17488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607813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301911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28530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606170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314226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703839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4659368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9560533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795730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61016454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5184789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35435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148594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7324708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4619520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132706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84DF-2FA4-41A2-88DF-B3123EE1EACE}" type="datetimeFigureOut">
              <a:rPr lang="zh-CN" altLang="en-US" smtClean="0"/>
              <a:t>2017/2/14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BD4F8-AC96-4EE4-8B62-894A08CB7E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67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601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2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34041" cy="69061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3561" y="2352257"/>
            <a:ext cx="60248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none">
            <a:spAutoFit/>
          </a:bodyPr>
          <a:lstStyle/>
          <a:p>
            <a:pPr algn="ctr"/>
            <a:r>
              <a:rPr altLang="en-US" b="1" lang="zh-CN" smtClean="0" sz="115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文艺范儿</a:t>
            </a:r>
          </a:p>
        </p:txBody>
      </p:sp>
      <p:sp>
        <p:nvSpPr>
          <p:cNvPr id="2" name="矩形 1"/>
          <p:cNvSpPr/>
          <p:nvPr/>
        </p:nvSpPr>
        <p:spPr>
          <a:xfrm>
            <a:off x="5736830" y="4109600"/>
            <a:ext cx="383413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2400">
                <a:solidFill>
                  <a:schemeClr val="bg1"/>
                </a:solidFill>
                <a:latin charset="-120" panose="020b0709000000000000" pitchFamily="49" typeface="DFLiHei-Bd"/>
                <a:ea charset="-120" panose="020b0709000000000000" pitchFamily="49" typeface="DFLiHei-Bd"/>
              </a:rPr>
              <a:t>Design by PPTer_Tang</a:t>
            </a: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mph" presetID="32" presetSubtype="0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dur="25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7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8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9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50" fill="hold" id="1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895877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39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8298009" y="2112219"/>
            <a:ext cx="2944834" cy="1126462"/>
            <a:chOff x="1904506" y="2736335"/>
            <a:chExt cx="2944834" cy="1126462"/>
          </a:xfrm>
        </p:grpSpPr>
        <p:sp>
          <p:nvSpPr>
            <p:cNvPr id="9" name="矩形 8"/>
            <p:cNvSpPr/>
            <p:nvPr/>
          </p:nvSpPr>
          <p:spPr>
            <a:xfrm>
              <a:off x="190450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904505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98009" y="3701536"/>
            <a:ext cx="2944834" cy="1126462"/>
            <a:chOff x="1904506" y="2736335"/>
            <a:chExt cx="2944834" cy="1126462"/>
          </a:xfrm>
        </p:grpSpPr>
        <p:sp>
          <p:nvSpPr>
            <p:cNvPr id="12" name="矩形 11"/>
            <p:cNvSpPr/>
            <p:nvPr/>
          </p:nvSpPr>
          <p:spPr>
            <a:xfrm>
              <a:off x="190450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4505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98009" y="5290853"/>
            <a:ext cx="2944834" cy="1126462"/>
            <a:chOff x="1904506" y="2736335"/>
            <a:chExt cx="2944834" cy="1126462"/>
          </a:xfrm>
        </p:grpSpPr>
        <p:sp>
          <p:nvSpPr>
            <p:cNvPr id="15" name="矩形 14"/>
            <p:cNvSpPr/>
            <p:nvPr/>
          </p:nvSpPr>
          <p:spPr>
            <a:xfrm>
              <a:off x="190450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04505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249" l="11090" r="14849" t="26878"/>
          <a:stretch>
            <a:fillRect/>
          </a:stretch>
        </p:blipFill>
        <p:spPr>
          <a:xfrm>
            <a:off x="960120" y="1388776"/>
            <a:ext cx="6705600" cy="505880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952321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39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123329" y="2916360"/>
            <a:ext cx="3767985" cy="1126462"/>
            <a:chOff x="1904505" y="2736335"/>
            <a:chExt cx="3767985" cy="1126462"/>
          </a:xfrm>
        </p:grpSpPr>
        <p:sp>
          <p:nvSpPr>
            <p:cNvPr id="9" name="矩形 8"/>
            <p:cNvSpPr/>
            <p:nvPr/>
          </p:nvSpPr>
          <p:spPr>
            <a:xfrm>
              <a:off x="1904506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904505" y="3105667"/>
              <a:ext cx="3767985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23329" y="1917856"/>
            <a:ext cx="5582271" cy="904863"/>
            <a:chOff x="1904505" y="2736335"/>
            <a:chExt cx="5582271" cy="904863"/>
          </a:xfrm>
        </p:grpSpPr>
        <p:sp>
          <p:nvSpPr>
            <p:cNvPr id="15" name="矩形 14"/>
            <p:cNvSpPr/>
            <p:nvPr/>
          </p:nvSpPr>
          <p:spPr>
            <a:xfrm>
              <a:off x="1904506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904505" y="3105667"/>
              <a:ext cx="5582271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23330" y="3914865"/>
            <a:ext cx="2519756" cy="1348061"/>
            <a:chOff x="1904506" y="2736335"/>
            <a:chExt cx="2519756" cy="1348061"/>
          </a:xfrm>
        </p:grpSpPr>
        <p:sp>
          <p:nvSpPr>
            <p:cNvPr id="21" name="矩形 20"/>
            <p:cNvSpPr/>
            <p:nvPr/>
          </p:nvSpPr>
          <p:spPr>
            <a:xfrm>
              <a:off x="1904506" y="2736336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904506" y="3105667"/>
              <a:ext cx="2519756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465178" y="5163046"/>
            <a:ext cx="918030" cy="11186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069698" y="1436261"/>
            <a:ext cx="918030" cy="111869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4445" l="3016" r="4709" t="6137"/>
          <a:stretch>
            <a:fillRect/>
          </a:stretch>
        </p:blipFill>
        <p:spPr>
          <a:xfrm>
            <a:off x="2946402" y="1440553"/>
            <a:ext cx="8246593" cy="6203859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2" y="964414"/>
            <a:ext cx="1929744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975598" y="4478051"/>
            <a:ext cx="2944834" cy="1126462"/>
            <a:chOff x="1077191" y="4579649"/>
            <a:chExt cx="2944834" cy="1126462"/>
          </a:xfrm>
        </p:grpSpPr>
        <p:sp>
          <p:nvSpPr>
            <p:cNvPr id="9" name="矩形 8"/>
            <p:cNvSpPr/>
            <p:nvPr/>
          </p:nvSpPr>
          <p:spPr>
            <a:xfrm>
              <a:off x="1077191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077191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75598" y="2634737"/>
            <a:ext cx="2944834" cy="1126462"/>
            <a:chOff x="1904506" y="2736335"/>
            <a:chExt cx="2944834" cy="1126462"/>
          </a:xfrm>
        </p:grpSpPr>
        <p:sp>
          <p:nvSpPr>
            <p:cNvPr id="12" name="矩形 11"/>
            <p:cNvSpPr/>
            <p:nvPr/>
          </p:nvSpPr>
          <p:spPr>
            <a:xfrm>
              <a:off x="1904506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4506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276276" y="4478051"/>
            <a:ext cx="2944834" cy="1126462"/>
            <a:chOff x="7347361" y="4579649"/>
            <a:chExt cx="2944834" cy="1126462"/>
          </a:xfrm>
        </p:grpSpPr>
        <p:sp>
          <p:nvSpPr>
            <p:cNvPr id="15" name="矩形 14"/>
            <p:cNvSpPr/>
            <p:nvPr/>
          </p:nvSpPr>
          <p:spPr>
            <a:xfrm>
              <a:off x="7347362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7362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76276" y="2634737"/>
            <a:ext cx="2944834" cy="1126462"/>
            <a:chOff x="8174676" y="2736335"/>
            <a:chExt cx="2944834" cy="1126462"/>
          </a:xfrm>
        </p:grpSpPr>
        <p:sp>
          <p:nvSpPr>
            <p:cNvPr id="18" name="矩形 17"/>
            <p:cNvSpPr/>
            <p:nvPr/>
          </p:nvSpPr>
          <p:spPr>
            <a:xfrm>
              <a:off x="817467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174677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4709" l="22910" r="19757" t="13545"/>
          <a:stretch>
            <a:fillRect/>
          </a:stretch>
        </p:blipFill>
        <p:spPr>
          <a:xfrm>
            <a:off x="4204239" y="1608507"/>
            <a:ext cx="3994881" cy="4999101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888459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115871" y="1973940"/>
            <a:ext cx="4118188" cy="1126462"/>
            <a:chOff x="7347361" y="4579649"/>
            <a:chExt cx="4118188" cy="1126462"/>
          </a:xfrm>
        </p:grpSpPr>
        <p:sp>
          <p:nvSpPr>
            <p:cNvPr id="10" name="矩形 9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115871" y="3585026"/>
            <a:ext cx="4118188" cy="1126462"/>
            <a:chOff x="7347361" y="4579649"/>
            <a:chExt cx="4118188" cy="1126462"/>
          </a:xfrm>
        </p:grpSpPr>
        <p:sp>
          <p:nvSpPr>
            <p:cNvPr id="13" name="矩形 12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347361" y="4948980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15871" y="5196111"/>
            <a:ext cx="4118188" cy="1126462"/>
            <a:chOff x="7347361" y="4579649"/>
            <a:chExt cx="4118188" cy="1126462"/>
          </a:xfrm>
        </p:grpSpPr>
        <p:sp>
          <p:nvSpPr>
            <p:cNvPr id="16" name="矩形 15"/>
            <p:cNvSpPr/>
            <p:nvPr/>
          </p:nvSpPr>
          <p:spPr>
            <a:xfrm>
              <a:off x="7347360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4497" l="13387" r="11693" t="15238"/>
          <a:stretch>
            <a:fillRect/>
          </a:stretch>
        </p:blipFill>
        <p:spPr>
          <a:xfrm>
            <a:off x="957940" y="1495356"/>
            <a:ext cx="5442859" cy="510460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2" y="964414"/>
            <a:ext cx="1907166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975598" y="4478051"/>
            <a:ext cx="2944834" cy="1126462"/>
            <a:chOff x="1077191" y="4579649"/>
            <a:chExt cx="2944834" cy="1126462"/>
          </a:xfrm>
        </p:grpSpPr>
        <p:sp>
          <p:nvSpPr>
            <p:cNvPr id="14" name="矩形 13"/>
            <p:cNvSpPr/>
            <p:nvPr/>
          </p:nvSpPr>
          <p:spPr>
            <a:xfrm>
              <a:off x="1077191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077191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5598" y="2634737"/>
            <a:ext cx="2944834" cy="1126462"/>
            <a:chOff x="1904506" y="2736335"/>
            <a:chExt cx="2944834" cy="1126462"/>
          </a:xfrm>
        </p:grpSpPr>
        <p:sp>
          <p:nvSpPr>
            <p:cNvPr id="17" name="矩形 16"/>
            <p:cNvSpPr/>
            <p:nvPr/>
          </p:nvSpPr>
          <p:spPr>
            <a:xfrm>
              <a:off x="1904506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04506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76276" y="4478051"/>
            <a:ext cx="2944834" cy="1126462"/>
            <a:chOff x="7347361" y="4579649"/>
            <a:chExt cx="2944834" cy="1126462"/>
          </a:xfrm>
        </p:grpSpPr>
        <p:sp>
          <p:nvSpPr>
            <p:cNvPr id="20" name="矩形 19"/>
            <p:cNvSpPr/>
            <p:nvPr/>
          </p:nvSpPr>
          <p:spPr>
            <a:xfrm>
              <a:off x="7347362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347362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76276" y="2634737"/>
            <a:ext cx="2944834" cy="1126462"/>
            <a:chOff x="8174676" y="2736335"/>
            <a:chExt cx="2944834" cy="1126462"/>
          </a:xfrm>
        </p:grpSpPr>
        <p:sp>
          <p:nvSpPr>
            <p:cNvPr id="23" name="矩形 22"/>
            <p:cNvSpPr/>
            <p:nvPr/>
          </p:nvSpPr>
          <p:spPr>
            <a:xfrm>
              <a:off x="817467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174677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0000" l="22064" r="21852" t="22434"/>
          <a:stretch>
            <a:fillRect/>
          </a:stretch>
        </p:blipFill>
        <p:spPr>
          <a:xfrm>
            <a:off x="3725660" y="1781214"/>
            <a:ext cx="4401973" cy="4518252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90" y="-14990"/>
            <a:ext cx="10230480" cy="6880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1824" y="2767281"/>
            <a:ext cx="4246880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未来规划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37" l="1957" r="12540" t="27725"/>
          <a:stretch>
            <a:fillRect/>
          </a:stretch>
        </p:blipFill>
        <p:spPr>
          <a:xfrm flipH="1">
            <a:off x="8979109" y="4869429"/>
            <a:ext cx="3212891" cy="207565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895877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39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961812" y="1973940"/>
            <a:ext cx="4118188" cy="1348061"/>
            <a:chOff x="7347361" y="4579649"/>
            <a:chExt cx="4118188" cy="1348061"/>
          </a:xfrm>
        </p:grpSpPr>
        <p:sp>
          <p:nvSpPr>
            <p:cNvPr id="9" name="矩形 8"/>
            <p:cNvSpPr/>
            <p:nvPr/>
          </p:nvSpPr>
          <p:spPr>
            <a:xfrm>
              <a:off x="7347361" y="4579649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47362" y="4948981"/>
              <a:ext cx="4118188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size。诞生于2013年，, color, space on the Home tab. Title, number etc.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61812" y="3585026"/>
            <a:ext cx="4118188" cy="1348061"/>
            <a:chOff x="7347361" y="4579649"/>
            <a:chExt cx="4118188" cy="1348061"/>
          </a:xfrm>
        </p:grpSpPr>
        <p:sp>
          <p:nvSpPr>
            <p:cNvPr id="12" name="矩形 11"/>
            <p:cNvSpPr/>
            <p:nvPr/>
          </p:nvSpPr>
          <p:spPr>
            <a:xfrm>
              <a:off x="7347361" y="4579649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347362" y="4948982"/>
              <a:ext cx="4118188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size。诞生于2013年，, color, space on the Home tab. Title, number etc.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1812" y="5196111"/>
            <a:ext cx="4118188" cy="1348061"/>
            <a:chOff x="7347361" y="4579649"/>
            <a:chExt cx="4118188" cy="1348061"/>
          </a:xfrm>
        </p:grpSpPr>
        <p:sp>
          <p:nvSpPr>
            <p:cNvPr id="15" name="矩形 14"/>
            <p:cNvSpPr/>
            <p:nvPr/>
          </p:nvSpPr>
          <p:spPr>
            <a:xfrm>
              <a:off x="7347361" y="4579650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7362" y="4948981"/>
              <a:ext cx="4118188" cy="969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size。诞生于2013年，, color, space on the Home tab. Title, number etc.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3809" l="11059" r="16984" t="10370"/>
          <a:stretch>
            <a:fillRect/>
          </a:stretch>
        </p:blipFill>
        <p:spPr>
          <a:xfrm>
            <a:off x="5747658" y="952896"/>
            <a:ext cx="5949726" cy="544224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2" y="964414"/>
            <a:ext cx="1941032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39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31429" l="12328" r="12328" t="23280"/>
          <a:stretch>
            <a:fillRect/>
          </a:stretch>
        </p:blipFill>
        <p:spPr>
          <a:xfrm>
            <a:off x="3077030" y="1747868"/>
            <a:ext cx="5834744" cy="3507404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33450" y="5508054"/>
            <a:ext cx="10300607" cy="956801"/>
            <a:chOff x="933450" y="5508054"/>
            <a:chExt cx="10300607" cy="956801"/>
          </a:xfrm>
        </p:grpSpPr>
        <p:sp>
          <p:nvSpPr>
            <p:cNvPr id="8" name="矩形 7"/>
            <p:cNvSpPr/>
            <p:nvPr/>
          </p:nvSpPr>
          <p:spPr>
            <a:xfrm>
              <a:off x="5535113" y="5508054"/>
              <a:ext cx="10972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933450" y="5877386"/>
              <a:ext cx="10300607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57632" y="1454548"/>
            <a:ext cx="1306285" cy="2670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24384" y="1759347"/>
            <a:ext cx="1429717" cy="174222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236787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593240" y="964414"/>
            <a:ext cx="1912004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825" t="638"/>
          <a:stretch>
            <a:fillRect/>
          </a:stretch>
        </p:blipFill>
        <p:spPr>
          <a:xfrm>
            <a:off x="-1" y="-12891"/>
            <a:ext cx="5033468" cy="688540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115871" y="1973940"/>
            <a:ext cx="4118188" cy="1126462"/>
            <a:chOff x="7347361" y="4579649"/>
            <a:chExt cx="4118188" cy="1126462"/>
          </a:xfrm>
        </p:grpSpPr>
        <p:sp>
          <p:nvSpPr>
            <p:cNvPr id="9" name="矩形 8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15871" y="3585026"/>
            <a:ext cx="4118188" cy="1126462"/>
            <a:chOff x="7347361" y="4579649"/>
            <a:chExt cx="4118188" cy="1126462"/>
          </a:xfrm>
        </p:grpSpPr>
        <p:sp>
          <p:nvSpPr>
            <p:cNvPr id="12" name="矩形 11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347361" y="4948980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15871" y="5196111"/>
            <a:ext cx="4118188" cy="1126462"/>
            <a:chOff x="7347361" y="4579649"/>
            <a:chExt cx="4118188" cy="1126462"/>
          </a:xfrm>
        </p:grpSpPr>
        <p:sp>
          <p:nvSpPr>
            <p:cNvPr id="15" name="矩形 14"/>
            <p:cNvSpPr/>
            <p:nvPr/>
          </p:nvSpPr>
          <p:spPr>
            <a:xfrm>
              <a:off x="7347360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4229" y="3689942"/>
            <a:ext cx="1849750" cy="2254066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2" y="964414"/>
            <a:ext cx="1929744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984706" y="1939099"/>
            <a:ext cx="4606693" cy="1871412"/>
            <a:chOff x="984706" y="1939099"/>
            <a:chExt cx="4606693" cy="187141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0370" l="11904" r="5979" t="24974"/>
            <a:stretch>
              <a:fillRect/>
            </a:stretch>
          </p:blipFill>
          <p:spPr>
            <a:xfrm>
              <a:off x="984706" y="1939099"/>
              <a:ext cx="2739723" cy="1489901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2646565" y="2684049"/>
              <a:ext cx="2944834" cy="1126462"/>
              <a:chOff x="1904506" y="2736335"/>
              <a:chExt cx="2944834" cy="1126462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1904506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904506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616247" y="1939099"/>
            <a:ext cx="4606693" cy="1871412"/>
            <a:chOff x="984706" y="1939099"/>
            <a:chExt cx="4606693" cy="187141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0370" l="11904" r="5979" t="24974"/>
            <a:stretch>
              <a:fillRect/>
            </a:stretch>
          </p:blipFill>
          <p:spPr>
            <a:xfrm>
              <a:off x="984706" y="1939099"/>
              <a:ext cx="2739723" cy="1489901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2646565" y="2684049"/>
              <a:ext cx="2944834" cy="1126462"/>
              <a:chOff x="1904506" y="2736335"/>
              <a:chExt cx="2944834" cy="112646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904505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904505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984706" y="4029156"/>
            <a:ext cx="4606693" cy="1871412"/>
            <a:chOff x="984706" y="1939099"/>
            <a:chExt cx="4606693" cy="187141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0370" l="11904" r="5979" t="24974"/>
            <a:stretch>
              <a:fillRect/>
            </a:stretch>
          </p:blipFill>
          <p:spPr>
            <a:xfrm>
              <a:off x="984706" y="1939099"/>
              <a:ext cx="2739723" cy="1489901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2646565" y="2684049"/>
              <a:ext cx="2944834" cy="1126462"/>
              <a:chOff x="1904506" y="2736335"/>
              <a:chExt cx="2944834" cy="112646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904506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904506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616247" y="4029156"/>
            <a:ext cx="4606693" cy="1871412"/>
            <a:chOff x="984706" y="1939099"/>
            <a:chExt cx="4606693" cy="187141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0370" l="11904" r="5979" t="24974"/>
            <a:stretch>
              <a:fillRect/>
            </a:stretch>
          </p:blipFill>
          <p:spPr>
            <a:xfrm>
              <a:off x="984706" y="1939099"/>
              <a:ext cx="2739723" cy="1489901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2646565" y="2684049"/>
              <a:ext cx="2944834" cy="1126462"/>
              <a:chOff x="1904506" y="2736335"/>
              <a:chExt cx="2944834" cy="1126462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904505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04505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261384" y="129494"/>
            <a:ext cx="8975527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31806" y="3372624"/>
            <a:ext cx="2214880" cy="70104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lang="zh-CN" smtClean="0" sz="4000">
                <a:latin charset="-122" panose="02010600030101010101" pitchFamily="2" typeface="書體坊顏體㊣"/>
                <a:ea charset="-122" panose="02010600030101010101" pitchFamily="2" typeface="書體坊顏體㊣"/>
              </a:rPr>
              <a:t>主要成员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89423" y="4022297"/>
            <a:ext cx="2214880" cy="70104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lang="zh-CN" smtClean="0" sz="4000">
                <a:latin charset="-122" panose="02010600030101010101" pitchFamily="2" typeface="書體坊顏體㊣"/>
                <a:ea charset="-122" panose="02010600030101010101" pitchFamily="2" typeface="書體坊顏體㊣"/>
              </a:rPr>
              <a:t>团队简介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499944" y="5075305"/>
            <a:ext cx="2214880" cy="701040"/>
          </a:xfrm>
          <a:prstGeom prst="rect">
            <a:avLst/>
          </a:prstGeom>
          <a:noFill/>
        </p:spPr>
        <p:txBody>
          <a:bodyPr anchor="ctr" rtlCol="0" vert="horz" wrap="none">
            <a:spAutoFit/>
          </a:bodyPr>
          <a:lstStyle/>
          <a:p>
            <a:pPr algn="ctr"/>
            <a:r>
              <a:rPr altLang="en-US" lang="zh-CN" smtClean="0" sz="4000">
                <a:latin charset="-122" panose="02010600030101010101" pitchFamily="2" typeface="書體坊顏體㊣"/>
                <a:ea charset="-122" panose="02010600030101010101" pitchFamily="2" typeface="書體坊顏體㊣"/>
              </a:rPr>
              <a:t>未来规划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514" y="-29029"/>
            <a:ext cx="1767114" cy="16197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49530" y="46946"/>
            <a:ext cx="14020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8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目录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0" id="1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7"/>
      <p:bldP grpId="0" spid="1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918455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933450" y="5508054"/>
            <a:ext cx="10300607" cy="956801"/>
            <a:chOff x="933450" y="5508054"/>
            <a:chExt cx="10300607" cy="956801"/>
          </a:xfrm>
        </p:grpSpPr>
        <p:sp>
          <p:nvSpPr>
            <p:cNvPr id="9" name="矩形 8"/>
            <p:cNvSpPr/>
            <p:nvPr/>
          </p:nvSpPr>
          <p:spPr>
            <a:xfrm>
              <a:off x="5484313" y="5508054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33450" y="5877386"/>
              <a:ext cx="10300607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56946" y="1686777"/>
            <a:ext cx="1306285" cy="2670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884" t="4867"/>
          <a:stretch>
            <a:fillRect/>
          </a:stretch>
        </p:blipFill>
        <p:spPr>
          <a:xfrm>
            <a:off x="3363231" y="1413511"/>
            <a:ext cx="5011057" cy="38709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23307" y="1686777"/>
            <a:ext cx="1429717" cy="1742223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34041" cy="69061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83561" y="2497976"/>
            <a:ext cx="6024880" cy="1844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none">
            <a:spAutoFit/>
          </a:bodyPr>
          <a:lstStyle/>
          <a:p>
            <a:pPr algn="ctr"/>
            <a:r>
              <a:rPr altLang="en-US" b="1" lang="zh-CN" smtClean="0" sz="115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谢谢欣赏</a:t>
            </a:r>
          </a:p>
        </p:txBody>
      </p:sp>
    </p:spTree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http://www.youyedoc.com/article/2017/3688.html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372613"/>
            <a:ext cx="2255716" cy="646232"/>
          </a:xfrm>
          <a:prstGeom prst="rect">
            <a:avLst/>
          </a:prstGeom>
        </p:spPr>
      </p:pic>
    </p:spTree>
    <p:extLst>
      <p:ext uri="{BB962C8B-B14F-4D97-AF65-F5344CB8AC3E}">
        <p14:creationId val="332340361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90" y="-14990"/>
            <a:ext cx="10230480" cy="6880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1824" y="2767281"/>
            <a:ext cx="4246880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团队简介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37" l="1957" r="12540" t="27725"/>
          <a:stretch>
            <a:fillRect/>
          </a:stretch>
        </p:blipFill>
        <p:spPr>
          <a:xfrm flipH="1">
            <a:off x="8979109" y="4869429"/>
            <a:ext cx="3212891" cy="207565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8384" r="1659"/>
          <a:stretch>
            <a:fillRect/>
          </a:stretch>
        </p:blipFill>
        <p:spPr>
          <a:xfrm>
            <a:off x="4325258" y="1770742"/>
            <a:ext cx="3767182" cy="47131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70959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077191" y="4579649"/>
            <a:ext cx="2944834" cy="1126462"/>
            <a:chOff x="1077191" y="4579649"/>
            <a:chExt cx="2944834" cy="1126462"/>
          </a:xfrm>
        </p:grpSpPr>
        <p:sp>
          <p:nvSpPr>
            <p:cNvPr id="8" name="矩形 7"/>
            <p:cNvSpPr/>
            <p:nvPr/>
          </p:nvSpPr>
          <p:spPr>
            <a:xfrm>
              <a:off x="1077191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077191" y="4948980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04506" y="2736335"/>
            <a:ext cx="2944834" cy="1126462"/>
            <a:chOff x="1904506" y="2736335"/>
            <a:chExt cx="2944834" cy="1126462"/>
          </a:xfrm>
        </p:grpSpPr>
        <p:sp>
          <p:nvSpPr>
            <p:cNvPr id="12" name="矩形 11"/>
            <p:cNvSpPr/>
            <p:nvPr/>
          </p:nvSpPr>
          <p:spPr>
            <a:xfrm>
              <a:off x="1904506" y="2736335"/>
              <a:ext cx="1935106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4506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347361" y="4579649"/>
            <a:ext cx="2944834" cy="1126462"/>
            <a:chOff x="7347361" y="4579649"/>
            <a:chExt cx="2944834" cy="1126462"/>
          </a:xfrm>
        </p:grpSpPr>
        <p:sp>
          <p:nvSpPr>
            <p:cNvPr id="15" name="矩形 14"/>
            <p:cNvSpPr/>
            <p:nvPr/>
          </p:nvSpPr>
          <p:spPr>
            <a:xfrm>
              <a:off x="7347360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7362" y="4948980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74676" y="2736335"/>
            <a:ext cx="2944834" cy="1126462"/>
            <a:chOff x="8174676" y="2736335"/>
            <a:chExt cx="2944834" cy="1126462"/>
          </a:xfrm>
        </p:grpSpPr>
        <p:sp>
          <p:nvSpPr>
            <p:cNvPr id="18" name="矩形 17"/>
            <p:cNvSpPr/>
            <p:nvPr/>
          </p:nvSpPr>
          <p:spPr>
            <a:xfrm>
              <a:off x="817467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174677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57422" y="964414"/>
            <a:ext cx="1894922" cy="498598"/>
            <a:chOff x="5227412" y="964414"/>
            <a:chExt cx="1724932" cy="498598"/>
          </a:xfrm>
        </p:grpSpPr>
        <p:sp>
          <p:nvSpPr>
            <p:cNvPr id="20" name="矩形 19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6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mtClean="0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888459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115871" y="1973940"/>
            <a:ext cx="4118188" cy="1126462"/>
            <a:chOff x="7347361" y="4579649"/>
            <a:chExt cx="4118188" cy="1126462"/>
          </a:xfrm>
        </p:grpSpPr>
        <p:sp>
          <p:nvSpPr>
            <p:cNvPr id="19" name="矩形 18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15871" y="3585026"/>
            <a:ext cx="4118188" cy="1126462"/>
            <a:chOff x="7347361" y="4579649"/>
            <a:chExt cx="4118188" cy="1126462"/>
          </a:xfrm>
        </p:grpSpPr>
        <p:sp>
          <p:nvSpPr>
            <p:cNvPr id="22" name="矩形 21"/>
            <p:cNvSpPr/>
            <p:nvPr/>
          </p:nvSpPr>
          <p:spPr>
            <a:xfrm>
              <a:off x="7347360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347361" y="4948980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5871" y="5196111"/>
            <a:ext cx="4118188" cy="1126462"/>
            <a:chOff x="7347361" y="4579649"/>
            <a:chExt cx="4118188" cy="1126462"/>
          </a:xfrm>
        </p:grpSpPr>
        <p:sp>
          <p:nvSpPr>
            <p:cNvPr id="25" name="矩形 24"/>
            <p:cNvSpPr/>
            <p:nvPr/>
          </p:nvSpPr>
          <p:spPr>
            <a:xfrm>
              <a:off x="7347360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347361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22751" l="7461" r="30529" t="12699"/>
          <a:stretch>
            <a:fillRect/>
          </a:stretch>
        </p:blipFill>
        <p:spPr>
          <a:xfrm>
            <a:off x="827312" y="1152154"/>
            <a:ext cx="5558974" cy="5786648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1" y="964414"/>
            <a:ext cx="1918455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1338452" y="4478051"/>
            <a:ext cx="2944834" cy="1126462"/>
            <a:chOff x="1077191" y="4579649"/>
            <a:chExt cx="2944834" cy="1126462"/>
          </a:xfrm>
        </p:grpSpPr>
        <p:sp>
          <p:nvSpPr>
            <p:cNvPr id="9" name="矩形 8"/>
            <p:cNvSpPr/>
            <p:nvPr/>
          </p:nvSpPr>
          <p:spPr>
            <a:xfrm>
              <a:off x="1077191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077191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38452" y="2634737"/>
            <a:ext cx="2944834" cy="1126462"/>
            <a:chOff x="1904506" y="2736335"/>
            <a:chExt cx="2944834" cy="1126462"/>
          </a:xfrm>
        </p:grpSpPr>
        <p:sp>
          <p:nvSpPr>
            <p:cNvPr id="12" name="矩形 11"/>
            <p:cNvSpPr/>
            <p:nvPr/>
          </p:nvSpPr>
          <p:spPr>
            <a:xfrm>
              <a:off x="1904506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904506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29532" y="4478051"/>
            <a:ext cx="2944834" cy="1126462"/>
            <a:chOff x="7347361" y="4579649"/>
            <a:chExt cx="2944834" cy="1126462"/>
          </a:xfrm>
        </p:grpSpPr>
        <p:sp>
          <p:nvSpPr>
            <p:cNvPr id="15" name="矩形 14"/>
            <p:cNvSpPr/>
            <p:nvPr/>
          </p:nvSpPr>
          <p:spPr>
            <a:xfrm>
              <a:off x="7347362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347362" y="4948981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29532" y="2634737"/>
            <a:ext cx="2944834" cy="1126462"/>
            <a:chOff x="8174676" y="2736335"/>
            <a:chExt cx="2944834" cy="1126462"/>
          </a:xfrm>
        </p:grpSpPr>
        <p:sp>
          <p:nvSpPr>
            <p:cNvPr id="18" name="矩形 17"/>
            <p:cNvSpPr/>
            <p:nvPr/>
          </p:nvSpPr>
          <p:spPr>
            <a:xfrm>
              <a:off x="8174677" y="2736335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174677" y="3105667"/>
              <a:ext cx="2944834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</a:t>
              </a: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8995" l="34375" r="18254" t="11005"/>
          <a:stretch>
            <a:fillRect/>
          </a:stretch>
        </p:blipFill>
        <p:spPr>
          <a:xfrm>
            <a:off x="4831080" y="1641951"/>
            <a:ext cx="2803437" cy="4734407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27411" y="964414"/>
            <a:ext cx="1918455" cy="498598"/>
            <a:chOff x="5227412" y="964414"/>
            <a:chExt cx="1724932" cy="498598"/>
          </a:xfrm>
        </p:grpSpPr>
        <p:sp>
          <p:nvSpPr>
            <p:cNvPr id="6" name="矩形 5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978559" y="1793395"/>
            <a:ext cx="4628492" cy="1959812"/>
            <a:chOff x="978559" y="1836937"/>
            <a:chExt cx="4628492" cy="1959812"/>
          </a:xfrm>
        </p:grpSpPr>
        <p:grpSp>
          <p:nvGrpSpPr>
            <p:cNvPr id="10" name="组合 9"/>
            <p:cNvGrpSpPr/>
            <p:nvPr/>
          </p:nvGrpSpPr>
          <p:grpSpPr>
            <a:xfrm>
              <a:off x="2662217" y="2364412"/>
              <a:ext cx="2944834" cy="1126462"/>
              <a:chOff x="8174676" y="2736335"/>
              <a:chExt cx="2944834" cy="112646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174676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174677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6931" l="26720" r="33281" t="16508"/>
            <a:stretch>
              <a:fillRect/>
            </a:stretch>
          </p:blipFill>
          <p:spPr>
            <a:xfrm>
              <a:off x="978559" y="1836937"/>
              <a:ext cx="1683657" cy="195981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6587219" y="1793395"/>
            <a:ext cx="4628492" cy="1959812"/>
            <a:chOff x="978559" y="1836937"/>
            <a:chExt cx="4628492" cy="1959812"/>
          </a:xfrm>
        </p:grpSpPr>
        <p:grpSp>
          <p:nvGrpSpPr>
            <p:cNvPr id="32" name="组合 31"/>
            <p:cNvGrpSpPr/>
            <p:nvPr/>
          </p:nvGrpSpPr>
          <p:grpSpPr>
            <a:xfrm>
              <a:off x="2662217" y="2364412"/>
              <a:ext cx="2944834" cy="1126462"/>
              <a:chOff x="8174676" y="2736335"/>
              <a:chExt cx="2944834" cy="112646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8174677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174675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6931" l="26720" r="33281" t="16508"/>
            <a:stretch>
              <a:fillRect/>
            </a:stretch>
          </p:blipFill>
          <p:spPr>
            <a:xfrm>
              <a:off x="978559" y="1836937"/>
              <a:ext cx="1683657" cy="1959812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978559" y="4391454"/>
            <a:ext cx="4628492" cy="1959812"/>
            <a:chOff x="978559" y="1836937"/>
            <a:chExt cx="4628492" cy="1959812"/>
          </a:xfrm>
        </p:grpSpPr>
        <p:grpSp>
          <p:nvGrpSpPr>
            <p:cNvPr id="37" name="组合 36"/>
            <p:cNvGrpSpPr/>
            <p:nvPr/>
          </p:nvGrpSpPr>
          <p:grpSpPr>
            <a:xfrm>
              <a:off x="2662217" y="2364412"/>
              <a:ext cx="2944834" cy="1126462"/>
              <a:chOff x="8174676" y="2736335"/>
              <a:chExt cx="2944834" cy="112646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174676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8174677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6931" l="26720" r="33281" t="16508"/>
            <a:stretch>
              <a:fillRect/>
            </a:stretch>
          </p:blipFill>
          <p:spPr>
            <a:xfrm>
              <a:off x="978559" y="1836937"/>
              <a:ext cx="1683657" cy="1959812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6587219" y="4391454"/>
            <a:ext cx="4628492" cy="1959812"/>
            <a:chOff x="978559" y="1836937"/>
            <a:chExt cx="4628492" cy="1959812"/>
          </a:xfrm>
        </p:grpSpPr>
        <p:grpSp>
          <p:nvGrpSpPr>
            <p:cNvPr id="42" name="组合 41"/>
            <p:cNvGrpSpPr/>
            <p:nvPr/>
          </p:nvGrpSpPr>
          <p:grpSpPr>
            <a:xfrm>
              <a:off x="2662217" y="2364412"/>
              <a:ext cx="2944834" cy="1126462"/>
              <a:chOff x="8174676" y="2736335"/>
              <a:chExt cx="2944834" cy="1126462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8174677" y="2736335"/>
                <a:ext cx="1198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mtClean="0" sz="2000">
                    <a:solidFill>
                      <a:srgbClr val="F17B34"/>
                    </a:solidFill>
                    <a:latin charset="-122" panose="02010600030101010101" pitchFamily="2" typeface="書體坊顏體㊣"/>
                    <a:ea charset="-122" panose="02010600030101010101" pitchFamily="2" typeface="書體坊顏體㊣"/>
                  </a:rPr>
                  <a:t>添加文字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8174675" y="3105667"/>
                <a:ext cx="2944834" cy="749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altLang="zh-CN" lang="en-US" smtClean="0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Title, number etc. can be changed by clicking and reentering. You can change the font, font size</a:t>
                </a: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val="0"/>
                </a:ext>
              </a:extLst>
            </a:blip>
            <a:srcRect b="36931" l="26720" r="33281" t="16508"/>
            <a:stretch>
              <a:fillRect/>
            </a:stretch>
          </p:blipFill>
          <p:spPr>
            <a:xfrm>
              <a:off x="978559" y="1836937"/>
              <a:ext cx="1683657" cy="1959812"/>
            </a:xfrm>
            <a:prstGeom prst="rect">
              <a:avLst/>
            </a:prstGeom>
          </p:spPr>
        </p:pic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12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9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26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870958" y="443080"/>
            <a:ext cx="4450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2800">
                <a:solidFill>
                  <a:srgbClr val="CD0000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单击此处添加您的标题文字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27412" y="964414"/>
            <a:ext cx="1929744" cy="498598"/>
            <a:chOff x="5227412" y="964414"/>
            <a:chExt cx="1724932" cy="498598"/>
          </a:xfrm>
        </p:grpSpPr>
        <p:sp>
          <p:nvSpPr>
            <p:cNvPr id="4" name="矩形 3"/>
            <p:cNvSpPr/>
            <p:nvPr/>
          </p:nvSpPr>
          <p:spPr>
            <a:xfrm>
              <a:off x="5561240" y="964414"/>
              <a:ext cx="1069521" cy="493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mtClean="0" sz="11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charset="0" panose="020b0604020202020204" pitchFamily="34" typeface="Arial"/>
                </a:rPr>
                <a:t>www.youyedoc.com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227412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572705" y="1111986"/>
              <a:ext cx="379639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961812" y="1973940"/>
            <a:ext cx="4118188" cy="1126462"/>
            <a:chOff x="7347361" y="4579649"/>
            <a:chExt cx="4118188" cy="1126462"/>
          </a:xfrm>
        </p:grpSpPr>
        <p:sp>
          <p:nvSpPr>
            <p:cNvPr id="24" name="矩形 23"/>
            <p:cNvSpPr/>
            <p:nvPr/>
          </p:nvSpPr>
          <p:spPr>
            <a:xfrm>
              <a:off x="7347361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347362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61812" y="3585026"/>
            <a:ext cx="4118188" cy="1126462"/>
            <a:chOff x="7347361" y="4579649"/>
            <a:chExt cx="4118188" cy="1126462"/>
          </a:xfrm>
        </p:grpSpPr>
        <p:sp>
          <p:nvSpPr>
            <p:cNvPr id="27" name="矩形 26"/>
            <p:cNvSpPr/>
            <p:nvPr/>
          </p:nvSpPr>
          <p:spPr>
            <a:xfrm>
              <a:off x="7347361" y="4579649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347362" y="4948980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61812" y="5196111"/>
            <a:ext cx="4118188" cy="1126462"/>
            <a:chOff x="7347361" y="4579649"/>
            <a:chExt cx="4118188" cy="1126462"/>
          </a:xfrm>
        </p:grpSpPr>
        <p:sp>
          <p:nvSpPr>
            <p:cNvPr id="30" name="矩形 29"/>
            <p:cNvSpPr/>
            <p:nvPr/>
          </p:nvSpPr>
          <p:spPr>
            <a:xfrm>
              <a:off x="7347361" y="4579650"/>
              <a:ext cx="1198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2000">
                  <a:solidFill>
                    <a:srgbClr val="F17B34"/>
                  </a:solidFill>
                  <a:latin charset="-122" panose="02010600030101010101" pitchFamily="2" typeface="書體坊顏體㊣"/>
                  <a:ea charset="-122" panose="02010600030101010101" pitchFamily="2" typeface="書體坊顏體㊣"/>
                </a:rPr>
                <a:t>添加文字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347362" y="4948981"/>
              <a:ext cx="4118188" cy="749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altLang="zh-CN" lang="en-US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Title, number etc. can be changed by clicking and reentering. You can change the font, font size, color, space on the Home tab. Title, number etc.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6849" l="13598" r="11693" t="15449"/>
          <a:stretch>
            <a:fillRect/>
          </a:stretch>
        </p:blipFill>
        <p:spPr>
          <a:xfrm>
            <a:off x="5776024" y="1487634"/>
            <a:ext cx="5956509" cy="539780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4990" y="-14990"/>
            <a:ext cx="10230480" cy="68804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51824" y="2767281"/>
            <a:ext cx="4246880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vert="horz"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latin charset="-122" panose="02010600030101010101" pitchFamily="2" typeface="書體坊顏體㊣"/>
                <a:ea charset="-122" panose="02010600030101010101" pitchFamily="2" typeface="書體坊顏體㊣"/>
              </a:rPr>
              <a:t>主要成员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b="17037" l="1957" r="12540" t="27725"/>
          <a:stretch>
            <a:fillRect/>
          </a:stretch>
        </p:blipFill>
        <p:spPr>
          <a:xfrm flipH="1">
            <a:off x="8979109" y="4869429"/>
            <a:ext cx="3212891" cy="2075655"/>
          </a:xfrm>
          <a:prstGeom prst="rect">
            <a:avLst/>
          </a:prstGeom>
        </p:spPr>
      </p:pic>
    </p:spTree>
  </p:cSld>
  <p:clrMapOvr>
    <a:masterClrMapping/>
  </p:clrMapOvr>
  <mc:AlternateContent>
    <mc:Choice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139</Paragraphs>
  <Slides>22</Slides>
  <Notes>1</Notes>
  <TotalTime>28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29">
      <vt:lpstr>Arial</vt:lpstr>
      <vt:lpstr>Calibri Light</vt:lpstr>
      <vt:lpstr>Calibri</vt:lpstr>
      <vt:lpstr>書體坊顏體㊣</vt:lpstr>
      <vt:lpstr>DFLiHei-Bd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2015-06-05T06:31:00Z</dcterms:created>
  <cp:lastModifiedBy>ypppt</cp:lastModifiedBy>
  <dcterms:modified xsi:type="dcterms:W3CDTF">2021-08-22T05:50:22Z</dcterms:modified>
  <cp:revision>80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2052-10.1.0.6065</vt:lpwstr>
  </property>
</Properties>
</file>