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vnd.ms-photo" Extension="wdp"/>
  <Default ContentType="application/vnd.openxmlformats-officedocument.spreadsheetml.sheet" Extension="xlsx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drawingml.chart+xml" PartName="/ppt/charts/chart1.xml"/>
  <Override ContentType="application/vnd.openxmlformats-officedocument.drawingml.chart+xml" PartName="/ppt/charts/chart2.xml"/>
  <Override ContentType="application/vnd.openxmlformats-officedocument.drawingml.chart+xml" PartName="/ppt/charts/chart3.xml"/>
  <Override ContentType="application/vnd.openxmlformats-officedocument.drawingml.chart+xml" PartName="/ppt/charts/chart4.xml"/>
  <Override ContentType="application/vnd.openxmlformats-officedocument.drawingml.chart+xml" PartName="/ppt/charts/chart5.xml"/>
  <Override ContentType="application/vnd.ms-office.chartcolorstyle+xml" PartName="/ppt/charts/colors1.xml"/>
  <Override ContentType="application/vnd.ms-office.chartcolorstyle+xml" PartName="/ppt/charts/colors2.xml"/>
  <Override ContentType="application/vnd.ms-office.chartcolorstyle+xml" PartName="/ppt/charts/colors3.xml"/>
  <Override ContentType="application/vnd.ms-office.chartcolorstyle+xml" PartName="/ppt/charts/colors4.xml"/>
  <Override ContentType="application/vnd.ms-office.chartcolorstyle+xml" PartName="/ppt/charts/colors5.xml"/>
  <Override ContentType="application/vnd.ms-office.chartstyle+xml" PartName="/ppt/charts/style1.xml"/>
  <Override ContentType="application/vnd.ms-office.chartstyle+xml" PartName="/ppt/charts/style2.xml"/>
  <Override ContentType="application/vnd.ms-office.chartstyle+xml" PartName="/ppt/charts/style3.xml"/>
  <Override ContentType="application/vnd.ms-office.chartstyle+xml" PartName="/ppt/charts/style4.xml"/>
  <Override ContentType="application/vnd.ms-office.chartstyle+xml" PartName="/ppt/charts/style5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embedTrueTypeFonts="1" saveSubsetFonts="1">
  <p:sldMasterIdLst>
    <p:sldMasterId id="2147483648" r:id="rId1"/>
  </p:sldMasterIdLst>
  <p:notesMasterIdLst>
    <p:notesMasterId r:id="rId2"/>
  </p:notesMasterIdLst>
  <p:sldIdLst>
    <p:sldId id="256" r:id="rId3"/>
    <p:sldId id="261" r:id="rId4"/>
    <p:sldId id="257" r:id="rId5"/>
    <p:sldId id="262" r:id="rId6"/>
    <p:sldId id="269" r:id="rId7"/>
    <p:sldId id="270" r:id="rId8"/>
    <p:sldId id="260" r:id="rId9"/>
    <p:sldId id="271" r:id="rId10"/>
    <p:sldId id="278" r:id="rId11"/>
    <p:sldId id="279" r:id="rId12"/>
    <p:sldId id="258" r:id="rId13"/>
    <p:sldId id="272" r:id="rId14"/>
    <p:sldId id="273" r:id="rId15"/>
    <p:sldId id="274" r:id="rId16"/>
    <p:sldId id="275" r:id="rId17"/>
    <p:sldId id="259" r:id="rId18"/>
    <p:sldId id="277" r:id="rId19"/>
    <p:sldId id="276" r:id="rId20"/>
    <p:sldId id="264" r:id="rId21"/>
    <p:sldId id="265" r:id="rId22"/>
    <p:sldId id="280" r:id="rId23"/>
  </p:sldIdLst>
  <p:sldSz cx="12192000" cy="6858000"/>
  <p:notesSz cx="6858000" cy="9144000"/>
  <p:embeddedFontLs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Angsana New" panose="02020603050405020304" pitchFamily="18" charset="-34"/>
      <p:regular r:id="rId29"/>
      <p:bold r:id="rId30"/>
      <p:italic r:id="rId31"/>
      <p:boldItalic r:id="rId32"/>
    </p:embeddedFont>
    <p:embeddedFont>
      <p:font typeface="微软雅黑" panose="020B0503020204020204" pitchFamily="34" charset="-122"/>
      <p:regular r:id="rId33"/>
      <p:bold r:id="rId34"/>
    </p:embeddedFont>
    <p:embeddedFont>
      <p:font typeface="Segoe UI Semilight" panose="020B0402040204020203" pitchFamily="34" charset="0"/>
      <p:regular r:id="rId35"/>
    </p:embeddedFont>
    <p:embeddedFont>
      <p:font typeface="张海山锐谐体" panose="02000000000000000000" charset="-122"/>
      <p:regular r:id="rId36"/>
    </p:embeddedFont>
    <p:embeddedFont>
      <p:font typeface="微软雅黑 Light" panose="02010600030101010101" charset="-122"/>
      <p:regular r:id="rId37"/>
    </p:embeddedFont>
  </p:embeddedFontLst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5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87" d="100"/>
          <a:sy n="87" d="100"/>
        </p:scale>
        <p:origin x="258" y="84"/>
      </p:cViewPr>
      <p:guideLst>
        <p:guide orient="horz" pos="55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-1134"/>
    </p:cViewPr>
  </p:sorter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8.xml" Type="http://schemas.openxmlformats.org/officeDocument/2006/relationships/slide"/><Relationship Id="rId11" Target="slides/slide9.xml" Type="http://schemas.openxmlformats.org/officeDocument/2006/relationships/slide"/><Relationship Id="rId12" Target="slides/slide10.xml" Type="http://schemas.openxmlformats.org/officeDocument/2006/relationships/slide"/><Relationship Id="rId13" Target="slides/slide11.xml" Type="http://schemas.openxmlformats.org/officeDocument/2006/relationships/slide"/><Relationship Id="rId14" Target="slides/slide12.xml" Type="http://schemas.openxmlformats.org/officeDocument/2006/relationships/slide"/><Relationship Id="rId15" Target="slides/slide13.xml" Type="http://schemas.openxmlformats.org/officeDocument/2006/relationships/slide"/><Relationship Id="rId16" Target="slides/slide14.xml" Type="http://schemas.openxmlformats.org/officeDocument/2006/relationships/slide"/><Relationship Id="rId17" Target="slides/slide15.xml" Type="http://schemas.openxmlformats.org/officeDocument/2006/relationships/slide"/><Relationship Id="rId18" Target="slides/slide16.xml" Type="http://schemas.openxmlformats.org/officeDocument/2006/relationships/slide"/><Relationship Id="rId19" Target="slides/slide17.xml" Type="http://schemas.openxmlformats.org/officeDocument/2006/relationships/slide"/><Relationship Id="rId2" Target="notesMasters/notesMaster1.xml" Type="http://schemas.openxmlformats.org/officeDocument/2006/relationships/notesMaster"/><Relationship Id="rId20" Target="slides/slide18.xml" Type="http://schemas.openxmlformats.org/officeDocument/2006/relationships/slide"/><Relationship Id="rId21" Target="slides/slide19.xml" Type="http://schemas.openxmlformats.org/officeDocument/2006/relationships/slide"/><Relationship Id="rId22" Target="slides/slide20.xml" Type="http://schemas.openxmlformats.org/officeDocument/2006/relationships/slide"/><Relationship Id="rId23" Target="slides/slide21.xml" Type="http://schemas.openxmlformats.org/officeDocument/2006/relationships/slide"/><Relationship Id="rId24" Target="tags/tag1.xml" Type="http://schemas.openxmlformats.org/officeDocument/2006/relationships/tags"/><Relationship Id="rId25" Target="fonts/font1.fntdata" Type="http://schemas.openxmlformats.org/officeDocument/2006/relationships/font"/><Relationship Id="rId26" Target="fonts/font2.fntdata" Type="http://schemas.openxmlformats.org/officeDocument/2006/relationships/font"/><Relationship Id="rId27" Target="fonts/font3.fntdata" Type="http://schemas.openxmlformats.org/officeDocument/2006/relationships/font"/><Relationship Id="rId28" Target="fonts/font4.fntdata" Type="http://schemas.openxmlformats.org/officeDocument/2006/relationships/font"/><Relationship Id="rId29" Target="fonts/font5.fntdata" Type="http://schemas.openxmlformats.org/officeDocument/2006/relationships/font"/><Relationship Id="rId3" Target="slides/slide1.xml" Type="http://schemas.openxmlformats.org/officeDocument/2006/relationships/slide"/><Relationship Id="rId30" Target="fonts/font6.fntdata" Type="http://schemas.openxmlformats.org/officeDocument/2006/relationships/font"/><Relationship Id="rId31" Target="fonts/font7.fntdata" Type="http://schemas.openxmlformats.org/officeDocument/2006/relationships/font"/><Relationship Id="rId32" Target="fonts/font8.fntdata" Type="http://schemas.openxmlformats.org/officeDocument/2006/relationships/font"/><Relationship Id="rId33" Target="fonts/font9.fntdata" Type="http://schemas.openxmlformats.org/officeDocument/2006/relationships/font"/><Relationship Id="rId34" Target="fonts/font10.fntdata" Type="http://schemas.openxmlformats.org/officeDocument/2006/relationships/font"/><Relationship Id="rId35" Target="fonts/font11.fntdata" Type="http://schemas.openxmlformats.org/officeDocument/2006/relationships/font"/><Relationship Id="rId36" Target="fonts/font12.fntdata" Type="http://schemas.openxmlformats.org/officeDocument/2006/relationships/font"/><Relationship Id="rId37" Target="fonts/font13.fntdata" Type="http://schemas.openxmlformats.org/officeDocument/2006/relationships/font"/><Relationship Id="rId38" Target="presProps.xml" Type="http://schemas.openxmlformats.org/officeDocument/2006/relationships/presProps"/><Relationship Id="rId39" Target="viewProps.xml" Type="http://schemas.openxmlformats.org/officeDocument/2006/relationships/viewProps"/><Relationship Id="rId4" Target="slides/slide2.xml" Type="http://schemas.openxmlformats.org/officeDocument/2006/relationships/slide"/><Relationship Id="rId40" Target="theme/theme1.xml" Type="http://schemas.openxmlformats.org/officeDocument/2006/relationships/theme"/><Relationship Id="rId41" Target="tableStyles.xml" Type="http://schemas.openxmlformats.org/officeDocument/2006/relationships/tableStyles"/><Relationship Id="rId5" Target="slides/slide3.xml" Type="http://schemas.openxmlformats.org/officeDocument/2006/relationships/slide"/><Relationship Id="rId6" Target="slides/slide4.xml" Type="http://schemas.openxmlformats.org/officeDocument/2006/relationships/slide"/><Relationship Id="rId7" Target="slides/slide5.xml" Type="http://schemas.openxmlformats.org/officeDocument/2006/relationships/slide"/><Relationship Id="rId8" Target="slides/slide6.xml" Type="http://schemas.openxmlformats.org/officeDocument/2006/relationships/slide"/><Relationship Id="rId9" Target="slides/slide7.xml" Type="http://schemas.openxmlformats.org/officeDocument/2006/relationships/slide"/></Relationships>
</file>

<file path=ppt/charts/_rels/chart1.xml.rels><?xml version="1.0" encoding="UTF-8" standalone="yes"?><Relationships xmlns="http://schemas.openxmlformats.org/package/2006/relationships"><Relationship Id="rId1" Target="../embeddings/Microsoft_Excel_Worksheet1.xlsx" Type="http://schemas.openxmlformats.org/officeDocument/2006/relationships/package"/><Relationship Id="rId2" Target="colors1.xml" Type="http://schemas.microsoft.com/office/2011/relationships/chartColorStyle"/><Relationship Id="rId3" Target="style1.xml" Type="http://schemas.microsoft.com/office/2011/relationships/chartStyle"/></Relationships>
</file>

<file path=ppt/charts/_rels/chart2.xml.rels><?xml version="1.0" encoding="UTF-8" standalone="yes"?><Relationships xmlns="http://schemas.openxmlformats.org/package/2006/relationships"><Relationship Id="rId1" Target="../embeddings/Microsoft_Excel_Worksheet2.xlsx" Type="http://schemas.openxmlformats.org/officeDocument/2006/relationships/package"/><Relationship Id="rId2" Target="colors2.xml" Type="http://schemas.microsoft.com/office/2011/relationships/chartColorStyle"/><Relationship Id="rId3" Target="style2.xml" Type="http://schemas.microsoft.com/office/2011/relationships/chartStyle"/></Relationships>
</file>

<file path=ppt/charts/_rels/chart3.xml.rels><?xml version="1.0" encoding="UTF-8" standalone="yes"?><Relationships xmlns="http://schemas.openxmlformats.org/package/2006/relationships"><Relationship Id="rId1" Target="../embeddings/Microsoft_Excel_Worksheet3.xlsx" Type="http://schemas.openxmlformats.org/officeDocument/2006/relationships/package"/><Relationship Id="rId2" Target="colors3.xml" Type="http://schemas.microsoft.com/office/2011/relationships/chartColorStyle"/><Relationship Id="rId3" Target="style3.xml" Type="http://schemas.microsoft.com/office/2011/relationships/chartStyle"/></Relationships>
</file>

<file path=ppt/charts/_rels/chart4.xml.rels><?xml version="1.0" encoding="UTF-8" standalone="yes"?><Relationships xmlns="http://schemas.openxmlformats.org/package/2006/relationships"><Relationship Id="rId1" Target="../embeddings/Microsoft_Excel_Worksheet4.xlsx" Type="http://schemas.openxmlformats.org/officeDocument/2006/relationships/package"/><Relationship Id="rId2" Target="colors4.xml" Type="http://schemas.microsoft.com/office/2011/relationships/chartColorStyle"/><Relationship Id="rId3" Target="style4.xml" Type="http://schemas.microsoft.com/office/2011/relationships/chartStyle"/></Relationships>
</file>

<file path=ppt/charts/_rels/chart5.xml.rels><?xml version="1.0" encoding="UTF-8" standalone="yes"?><Relationships xmlns="http://schemas.openxmlformats.org/package/2006/relationships"><Relationship Id="rId1" Target="../embeddings/Microsoft_Excel_Worksheet5.xlsx" Type="http://schemas.openxmlformats.org/officeDocument/2006/relationships/package"/><Relationship Id="rId2" Target="colors5.xml" Type="http://schemas.microsoft.com/office/2011/relationships/chartColorStyle"/><Relationship Id="rId3" Target="style5.xml" Type="http://schemas.microsoft.com/office/2011/relationships/chartStyle"/></Relationships>
</file>

<file path=ppt/charts/chart1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ineChart>
        <c:grouping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ln w="28575" cap="rnd">
              <a:solidFill>
                <a:schemeClr val="tx1">
                  <a:lumMod val="75000"/>
                  <a:lumOff val="25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ln w="28575" cap="rnd">
              <a:solidFill>
                <a:srgbClr val="66CDCC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系列 3</c:v>
                </c:pt>
              </c:strCache>
            </c:strRef>
          </c:tx>
          <c:spPr>
            <a:ln w="28575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axId val="375101800"/>
        <c:axId val="375137904"/>
      </c:lineChart>
      <c:catAx>
        <c:axId val="375101800"/>
        <c:scaling>
          <c:orientation/>
        </c:scaling>
        <c:delete val="0"/>
        <c:axPos val="b"/>
        <c:numFmt formatCode="General" sourceLinked="1"/>
        <c:majorTickMark val="out"/>
        <c:minorTickMark val="none"/>
        <c:spPr>
          <a:noFill/>
          <a:ln w="9525" cap="flat" cmpd="sng" algn="ctr">
            <a:solidFill>
              <a:srgbClr val="66CDCC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p>
            <a:pPr>
              <a:defRPr sz="1197" b="0" i="0" u="none" strike="noStrike" kern="1200" baseline="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sz="1197" b="0" i="0" u="none" strike="noStrike" kern="1200" baseline="0" smtId="4294967295">
              <a:solidFill>
                <a:schemeClr val="tx1"/>
              </a:solidFill>
              <a:latin typeface="+mn-lt"/>
              <a:ea typeface="+mn-ea"/>
              <a:cs typeface="+mn-cs"/>
            </a:endParaRPr>
          </a:p>
        </c:txPr>
        <c:crossAx val="375137904"/>
        <c:crosses val="autoZero"/>
        <c:auto val="0"/>
        <c:lblAlgn val="ctr"/>
        <c:lblOffset/>
        <c:noMultiLvlLbl val="0"/>
      </c:catAx>
      <c:valAx>
        <c:axId val="375137904"/>
        <c:scaling>
          <c:orientation/>
        </c:scaling>
        <c:delete val="1"/>
        <c:axPos val="l"/>
        <c:numFmt formatCode="General" sourceLinked="1"/>
        <c:majorTickMark val="none"/>
        <c:minorTickMark val="none"/>
        <c:crossAx val="375101800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p>
      <a:pPr>
        <a:defRPr/>
      </a:pPr>
      <a:endParaRPr lang="zh-CN"/>
    </a:p>
  </c:txPr>
  <c:externalData r:id="rId1">
    <c:autoUpdate val="0"/>
  </c:externalData>
</c:chartSpace>
</file>

<file path=ppt/charts/chart2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ofPieChart>
        <c:ofPieType val="pie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dPt>
            <c:idx val="0"/>
            <c:invertIfNegative val="1"/>
            <c:spPr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c:spPr>
          </c:dPt>
          <c:dPt>
            <c:idx val="1"/>
            <c:invertIfNegative val="1"/>
            <c:spPr>
              <a:solidFill>
                <a:schemeClr val="bg1"/>
              </a:solidFill>
              <a:ln>
                <a:noFill/>
              </a:ln>
            </c:spPr>
          </c:dPt>
          <c:dPt>
            <c:idx val="2"/>
            <c:invertIfNegative val="1"/>
            <c:spPr>
              <a:solidFill>
                <a:schemeClr val="bg1">
                  <a:lumMod val="75000"/>
                </a:schemeClr>
              </a:solidFill>
              <a:ln>
                <a:noFill/>
              </a:ln>
            </c:spPr>
          </c:dPt>
          <c:dPt>
            <c:idx val="3"/>
            <c:invertIfNegative val="1"/>
            <c:spPr>
              <a:solidFill>
                <a:srgbClr val="66CDCC"/>
              </a:solidFill>
              <a:ln>
                <a:noFill/>
              </a:ln>
            </c:spPr>
          </c:dPt>
          <c:dPt>
            <c:idx val="4"/>
            <c:invertIfNegative val="1"/>
            <c:spPr>
              <a:solidFill>
                <a:srgbClr val="50A2B6"/>
              </a:solidFill>
              <a:ln>
                <a:noFill/>
              </a:ln>
            </c:spPr>
          </c:dPt>
          <c:dLbls>
            <c:delete val="1"/>
            <c:extLst/>
          </c:dLbls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dPt>
            <c:idx val="0"/>
            <c:invertIfNegative val="1"/>
            <c:spPr>
              <a:solidFill>
                <a:schemeClr val="accent1"/>
              </a:solidFill>
              <a:ln>
                <a:noFill/>
              </a:ln>
            </c:spPr>
          </c:dPt>
          <c:dPt>
            <c:idx val="1"/>
            <c:invertIfNegative val="1"/>
            <c:spPr>
              <a:solidFill>
                <a:schemeClr val="accent2"/>
              </a:solidFill>
              <a:ln>
                <a:noFill/>
              </a:ln>
            </c:spPr>
          </c:dPt>
          <c:dPt>
            <c:idx val="2"/>
            <c:invertIfNegative val="1"/>
            <c:spPr>
              <a:solidFill>
                <a:schemeClr val="accent3"/>
              </a:solidFill>
              <a:ln>
                <a:noFill/>
              </a:ln>
            </c:spPr>
          </c:dPt>
          <c:dPt>
            <c:idx val="3"/>
            <c:invertIfNegative val="1"/>
            <c:spPr>
              <a:solidFill>
                <a:schemeClr val="accent4"/>
              </a:solidFill>
              <a:ln>
                <a:noFill/>
              </a:ln>
            </c:spPr>
          </c:dPt>
          <c:dPt>
            <c:idx val="4"/>
            <c:invertIfNegative val="1"/>
            <c:spPr>
              <a:solidFill>
                <a:schemeClr val="accent5"/>
              </a:solidFill>
              <a:ln>
                <a:noFill/>
              </a:ln>
            </c:spPr>
          </c:dPt>
          <c:dLbls>
            <c:delete val="1"/>
            <c:extLst/>
          </c:dLbls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系列 3</c:v>
                </c:pt>
              </c:strCache>
            </c:strRef>
          </c:tx>
          <c:dPt>
            <c:idx val="0"/>
            <c:invertIfNegative val="1"/>
            <c:spPr>
              <a:solidFill>
                <a:schemeClr val="accent1"/>
              </a:solidFill>
              <a:ln>
                <a:noFill/>
              </a:ln>
            </c:spPr>
          </c:dPt>
          <c:dPt>
            <c:idx val="1"/>
            <c:invertIfNegative val="1"/>
            <c:spPr>
              <a:solidFill>
                <a:schemeClr val="accent2"/>
              </a:solidFill>
              <a:ln>
                <a:noFill/>
              </a:ln>
            </c:spPr>
          </c:dPt>
          <c:dPt>
            <c:idx val="2"/>
            <c:invertIfNegative val="1"/>
            <c:spPr>
              <a:solidFill>
                <a:schemeClr val="accent3"/>
              </a:solidFill>
              <a:ln>
                <a:noFill/>
              </a:ln>
            </c:spPr>
          </c:dPt>
          <c:dPt>
            <c:idx val="3"/>
            <c:invertIfNegative val="1"/>
            <c:spPr>
              <a:solidFill>
                <a:schemeClr val="accent4"/>
              </a:solidFill>
              <a:ln>
                <a:noFill/>
              </a:ln>
            </c:spPr>
          </c:dPt>
          <c:dPt>
            <c:idx val="4"/>
            <c:invertIfNegative val="1"/>
            <c:spPr>
              <a:solidFill>
                <a:schemeClr val="accent5"/>
              </a:solidFill>
              <a:ln>
                <a:noFill/>
              </a:ln>
            </c:spPr>
          </c:dPt>
          <c:dLbls>
            <c:delete val="1"/>
            <c:extLst/>
          </c:dLbls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/>
        <c:splitType/>
        <c:secondPieSize/>
        <c:serLines>
          <c:spPr>
            <a:ln w="9525" cap="flat" cmpd="sng" algn="ctr">
              <a:solidFill>
                <a:schemeClr val="bg1">
                  <a:lumMod val="50000"/>
                </a:schemeClr>
              </a:solidFill>
              <a:round/>
            </a:ln>
            <a:effectLst/>
          </c:spPr>
        </c:serLines>
      </c:of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p>
          <a:pPr>
            <a:defRPr sz="1800" b="0" i="0" u="none" strike="noStrike" kern="1200" baseline="0" smtId="4294967295">
              <a:solidFill>
                <a:schemeClr val="tx1">
                  <a:lumMod val="65000"/>
                  <a:lumOff val="3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+mn-cs"/>
            </a:defRPr>
          </a:pPr>
          <a:endParaRPr sz="1800" b="0" i="0" u="none" strike="noStrike" kern="1200" baseline="0" smtId="4294967295">
            <a:solidFill>
              <a:schemeClr val="tx1">
                <a:lumMod val="65000"/>
                <a:lumOff val="35000"/>
              </a:schemeClr>
            </a:solidFill>
            <a:latin typeface="微软雅黑 Light" panose="020b0502040204020203" pitchFamily="34" charset="-122"/>
            <a:ea typeface="微软雅黑 Light" panose="020b0502040204020203" pitchFamily="34" charset="-122"/>
            <a:cs typeface="+mn-cs"/>
          </a:endParaRPr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p>
      <a:pPr>
        <a:defRPr/>
      </a:pPr>
      <a:endParaRPr lang="zh-CN"/>
    </a:p>
  </c:txPr>
  <c:externalData r:id="rId1">
    <c:autoUpdate val="0"/>
  </c:externalData>
</c:chartSpace>
</file>

<file path=ppt/charts/chart3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areaChart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c:spPr>
          <c:cat>
            <c:numRef>
              <c:f>Sheet1!$A$2:$A$6</c:f>
              <c:numCache>
                <c:formatCode>m/d/yyyy</c:formatCode>
                <c:ptCount val="5"/>
                <c:pt idx="0">
                  <c:v>37261</c:v>
                </c:pt>
                <c:pt idx="1">
                  <c:v>37262</c:v>
                </c:pt>
                <c:pt idx="2">
                  <c:v>37263</c:v>
                </c:pt>
                <c:pt idx="3">
                  <c:v>37264</c:v>
                </c:pt>
                <c:pt idx="4">
                  <c:v>37265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32</c:v>
                </c:pt>
                <c:pt idx="1">
                  <c:v>32</c:v>
                </c:pt>
                <c:pt idx="2">
                  <c:v>28</c:v>
                </c:pt>
                <c:pt idx="3">
                  <c:v>12</c:v>
                </c:pt>
                <c:pt idx="4">
                  <c:v>15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solidFill>
              <a:srgbClr val="50A2B6"/>
            </a:solidFill>
            <a:ln>
              <a:noFill/>
            </a:ln>
            <a:effectLst/>
          </c:spPr>
          <c:cat>
            <c:numRef>
              <c:f>Sheet1!$A$2:$A$6</c:f>
              <c:numCache>
                <c:formatCode>m/d/yyyy</c:formatCode>
                <c:ptCount val="5"/>
                <c:pt idx="0">
                  <c:v>37261</c:v>
                </c:pt>
                <c:pt idx="1">
                  <c:v>37262</c:v>
                </c:pt>
                <c:pt idx="2">
                  <c:v>37263</c:v>
                </c:pt>
                <c:pt idx="3">
                  <c:v>37264</c:v>
                </c:pt>
                <c:pt idx="4">
                  <c:v>37265</c:v>
                </c:pt>
              </c:numCache>
            </c:numRef>
          </c:cat>
          <c:val>
            <c:numRef>
              <c:f>Sheet1!$C$2:$C$6</c:f>
              <c:numCache>
                <c:formatCode>General</c:formatCode>
                <c:ptCount val="5"/>
                <c:pt idx="0">
                  <c:v>12</c:v>
                </c:pt>
                <c:pt idx="1">
                  <c:v>12</c:v>
                </c:pt>
                <c:pt idx="2">
                  <c:v>12</c:v>
                </c:pt>
                <c:pt idx="3">
                  <c:v>21</c:v>
                </c:pt>
                <c:pt idx="4">
                  <c:v>28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系列3</c:v>
                </c:pt>
              </c:strCache>
            </c:strRef>
          </c:tx>
          <c:spPr>
            <a:solidFill>
              <a:srgbClr val="66CDCC"/>
            </a:solidFill>
            <a:ln>
              <a:noFill/>
            </a:ln>
            <a:effectLst/>
          </c:spPr>
          <c:cat>
            <c:numRef>
              <c:f>Sheet1!$A$2:$A$6</c:f>
              <c:numCache>
                <c:formatCode>m/d/yyyy</c:formatCode>
                <c:ptCount val="5"/>
                <c:pt idx="0">
                  <c:v>37261</c:v>
                </c:pt>
                <c:pt idx="1">
                  <c:v>37262</c:v>
                </c:pt>
                <c:pt idx="2">
                  <c:v>37263</c:v>
                </c:pt>
                <c:pt idx="3">
                  <c:v>37264</c:v>
                </c:pt>
                <c:pt idx="4">
                  <c:v>37265</c:v>
                </c:pt>
              </c:numCache>
            </c:numRef>
          </c:cat>
          <c:val>
            <c:numRef>
              <c:f>Sheet1!$D$2:$D$6</c:f>
              <c:numCache>
                <c:formatCode>General</c:formatCode>
                <c:ptCount val="5"/>
                <c:pt idx="0">
                  <c:v>5</c:v>
                </c:pt>
                <c:pt idx="1">
                  <c:v>20</c:v>
                </c:pt>
                <c:pt idx="2">
                  <c:v>15</c:v>
                </c:pt>
                <c:pt idx="3">
                  <c:v>11</c:v>
                </c:pt>
                <c:pt idx="4">
                  <c:v>20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axId val="283435896"/>
        <c:axId val="375215560"/>
      </c:areaChart>
      <c:dateAx>
        <c:axId val="283435896"/>
        <c:scaling>
          <c:orientation/>
        </c:scaling>
        <c:delete val="1"/>
        <c:axPos val="b"/>
        <c:numFmt formatCode="m/d/yyyy" sourceLinked="1"/>
        <c:majorTickMark val="out"/>
        <c:minorTickMark val="none"/>
        <c:crossAx val="375215560"/>
        <c:auto val="0"/>
        <c:lblOffset/>
        <c:baseTimeUnit val="days"/>
      </c:dateAx>
      <c:valAx>
        <c:axId val="375215560"/>
        <c:scaling>
          <c:orientation/>
        </c:scaling>
        <c:delete val="1"/>
        <c:axPos val="l"/>
        <c:numFmt formatCode="General" sourceLinked="1"/>
        <c:majorTickMark val="none"/>
        <c:minorTickMark val="none"/>
        <c:crossAx val="283435896"/>
        <c:crossBetween val="midCat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p>
          <a:pPr>
            <a:defRPr sz="1600" b="0" i="0" u="none" strike="noStrike" kern="1200" baseline="0" smtId="4294967295">
              <a:solidFill>
                <a:schemeClr val="tx1">
                  <a:lumMod val="65000"/>
                  <a:lumOff val="3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+mn-cs"/>
            </a:defRPr>
          </a:pPr>
          <a:endParaRPr sz="1600" b="0" i="0" u="none" strike="noStrike" kern="1200" baseline="0" smtId="4294967295">
            <a:solidFill>
              <a:schemeClr val="tx1">
                <a:lumMod val="65000"/>
                <a:lumOff val="35000"/>
              </a:schemeClr>
            </a:solidFill>
            <a:latin typeface="微软雅黑 Light" panose="020b0502040204020203" pitchFamily="34" charset="-122"/>
            <a:ea typeface="微软雅黑 Light" panose="020b0502040204020203" pitchFamily="34" charset="-122"/>
            <a:cs typeface="+mn-cs"/>
          </a:endParaRPr>
        </a:p>
      </c:txPr>
    </c:legend>
    <c:plotVisOnly val="1"/>
    <c:dispBlanksAs/>
    <c:showDLblsOverMax val="0"/>
  </c:chart>
  <c:spPr>
    <a:noFill/>
    <a:ln>
      <a:noFill/>
    </a:ln>
    <a:effectLst/>
  </c:spPr>
  <c:txPr>
    <a:bodyPr/>
    <a:p>
      <a:pPr>
        <a:defRPr/>
      </a:pPr>
      <a:endParaRPr lang="zh-CN"/>
    </a:p>
  </c:txPr>
  <c:externalData r:id="rId1">
    <c:autoUpdate val="0"/>
  </c:externalData>
</c:chartSpace>
</file>

<file path=ppt/charts/chart4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rgbClr val="50A2B6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solidFill>
              <a:srgbClr val="66CDCC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系列 3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/>
        <c:overlap val="100"/>
        <c:axId val="378658232"/>
        <c:axId val="379207344"/>
      </c:barChart>
      <c:catAx>
        <c:axId val="378658232"/>
        <c:scaling>
          <c:orientation/>
        </c:scaling>
        <c:delete val="0"/>
        <c:axPos val="b"/>
        <c:numFmt formatCode="General" sourceLinked="1"/>
        <c:majorTickMark val="out"/>
        <c:minorTickMark val="none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p>
            <a:pPr>
              <a:defRPr sz="1197" b="0" i="0" u="none" strike="noStrike" kern="1200" baseline="0" smtId="4294967295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defRPr>
            </a:pPr>
            <a:endParaRPr sz="1197" b="0" i="0" u="none" strike="noStrike" kern="1200" baseline="0" smtId="4294967295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+mn-cs"/>
            </a:endParaRPr>
          </a:p>
        </c:txPr>
        <c:crossAx val="379207344"/>
        <c:crosses val="autoZero"/>
        <c:auto val="0"/>
        <c:lblAlgn val="ctr"/>
        <c:lblOffset/>
        <c:noMultiLvlLbl val="0"/>
      </c:catAx>
      <c:valAx>
        <c:axId val="379207344"/>
        <c:scaling>
          <c:orientation/>
        </c:scaling>
        <c:delete val="0"/>
        <c:axPos val="l"/>
        <c:numFmt formatCode="General" sourceLinked="1"/>
        <c:majorTickMark val="out"/>
        <c:minorTickMark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p>
            <a:pPr>
              <a:defRPr sz="1197" b="0" i="0" u="none" strike="noStrike" kern="1200" baseline="0" smtId="4294967295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sz="1197" b="0" i="0" u="none" strike="noStrike" kern="1200" baseline="0" smtId="4294967295">
              <a:solidFill>
                <a:schemeClr val="bg1"/>
              </a:solidFill>
              <a:latin typeface="+mn-lt"/>
              <a:ea typeface="+mn-ea"/>
              <a:cs typeface="+mn-cs"/>
            </a:endParaRPr>
          </a:p>
        </c:txPr>
        <c:crossAx val="3786582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p>
      <a:pPr>
        <a:defRPr/>
      </a:pPr>
      <a:endParaRPr lang="zh-CN"/>
    </a:p>
  </c:txPr>
  <c:externalData r:id="rId1">
    <c:autoUpdate val="0"/>
  </c:externalData>
</c:chartSpace>
</file>

<file path=ppt/charts/chart5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ln>
              <a:noFill/>
            </a:ln>
          </c:spPr>
          <c:dPt>
            <c:idx val="0"/>
            <c:invertIfNegative val="1"/>
            <c:spPr>
              <a:solidFill>
                <a:schemeClr val="tx1">
                  <a:lumMod val="65000"/>
                  <a:lumOff val="35000"/>
                </a:schemeClr>
              </a:solidFill>
              <a:ln w="19050">
                <a:noFill/>
              </a:ln>
            </c:spPr>
          </c:dPt>
          <c:dPt>
            <c:idx val="1"/>
            <c:invertIfNegative val="1"/>
            <c:spPr>
              <a:solidFill>
                <a:schemeClr val="bg1">
                  <a:lumMod val="95000"/>
                </a:schemeClr>
              </a:solidFill>
              <a:ln w="19050">
                <a:noFill/>
              </a:ln>
            </c:spPr>
          </c:dPt>
          <c:dPt>
            <c:idx val="2"/>
            <c:invertIfNegative val="1"/>
            <c:spPr>
              <a:solidFill>
                <a:srgbClr val="00B0F0"/>
              </a:solidFill>
              <a:ln w="19050">
                <a:noFill/>
              </a:ln>
            </c:spPr>
          </c:dPt>
          <c:dPt>
            <c:idx val="3"/>
            <c:invertIfNegative val="1"/>
            <c:spPr>
              <a:solidFill>
                <a:srgbClr val="66CDCC"/>
              </a:solidFill>
              <a:ln w="19050">
                <a:noFill/>
              </a:ln>
            </c:spPr>
          </c:dPt>
          <c:dLbls>
            <c:delete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Sheet1!$A$2:$A$5</c:f>
              <c:strCache>
                <c:ptCount val="4"/>
                <c:pt idx="0">
                  <c:v>第一季度</c:v>
                </c:pt>
                <c:pt idx="1">
                  <c:v>第二季度</c:v>
                </c:pt>
                <c:pt idx="2">
                  <c:v>第三季度</c:v>
                </c:pt>
                <c:pt idx="3">
                  <c:v>第四季度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8.2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/>
        <c:holeSize val="75"/>
      </c:doughnutChart>
      <c:spPr>
        <a:noFill/>
        <a:ln>
          <a:noFill/>
        </a:ln>
        <a:effectLst/>
      </c:spPr>
    </c:plotArea>
    <c:legend>
      <c:legendPos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p>
          <a:pPr>
            <a:defRPr sz="1197" b="0" i="0" u="none" strike="noStrike" kern="1200" baseline="0" smtId="4294967295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+mn-cs"/>
            </a:defRPr>
          </a:pPr>
          <a:endParaRPr sz="1197" b="0" i="0" u="none" strike="noStrike" kern="1200" baseline="0" smtId="4294967295">
            <a:solidFill>
              <a:schemeClr val="bg1"/>
            </a:solidFill>
            <a:latin typeface="微软雅黑 Light" panose="020b0502040204020203" pitchFamily="34" charset="-122"/>
            <a:ea typeface="微软雅黑 Light" panose="020b0502040204020203" pitchFamily="34" charset="-122"/>
            <a:cs typeface="+mn-cs"/>
          </a:endParaRPr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p>
      <a:pPr>
        <a:defRPr/>
      </a:pPr>
      <a:endParaRPr lang="zh-CN"/>
    </a:p>
  </c:txPr>
  <c:externalData r:id="rId1">
    <c:autoUpdate val="0"/>
  </c:externalData>
</c:chartSpace>
</file>

<file path=ppt/charts/colors1.xml><?xml version="1.0" encoding="utf-8"?>
<cs:colorStyle xmlns:a="http://schemas.openxmlformats.org/drawingml/2006/main" xmlns:cs="http://schemas.microsoft.com/office/drawing/2012/chartStyle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colors2.xml><?xml version="1.0" encoding="utf-8"?>
<cs:colorStyle xmlns:a="http://schemas.openxmlformats.org/drawingml/2006/main" xmlns:cs="http://schemas.microsoft.com/office/drawing/2012/chartStyle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a="http://schemas.openxmlformats.org/drawingml/2006/main" xmlns:cs="http://schemas.microsoft.com/office/drawing/2012/chartStyle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a="http://schemas.openxmlformats.org/drawingml/2006/main" xmlns:cs="http://schemas.microsoft.com/office/drawing/2012/chartStyle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a="http://schemas.openxmlformats.org/drawingml/2006/main" xmlns:cs="http://schemas.microsoft.com/office/drawing/2012/chartStyle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a="http://schemas.openxmlformats.org/drawingml/2006/main" xmlns:r="http://schemas.openxmlformats.org/officeDocument/2006/relationships" xmlns:cs="http://schemas.microsoft.com/office/drawing/2012/chartStyle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a="http://schemas.openxmlformats.org/drawingml/2006/main" xmlns:r="http://schemas.openxmlformats.org/officeDocument/2006/relationships" xmlns:cs="http://schemas.microsoft.com/office/drawing/2012/chartStyle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a="http://schemas.openxmlformats.org/drawingml/2006/main" xmlns:r="http://schemas.openxmlformats.org/officeDocument/2006/relationships" xmlns:cs="http://schemas.microsoft.com/office/drawing/2012/chartStyle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a="http://schemas.openxmlformats.org/drawingml/2006/main" xmlns:r="http://schemas.openxmlformats.org/officeDocument/2006/relationships" xmlns:cs="http://schemas.microsoft.com/office/drawing/2012/chartStyle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a="http://schemas.openxmlformats.org/drawingml/2006/main" xmlns:r="http://schemas.openxmlformats.org/officeDocument/2006/relationships" xmlns:cs="http://schemas.microsoft.com/office/drawing/2012/chartStyle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<Relationships xmlns="http://schemas.openxmlformats.org/package/2006/relationships"><Relationship Id="rId1" Target="../theme/theme2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71DDE1-AFAE-4C09-82EF-4C6384043394}" type="datetimeFigureOut">
              <a:rPr lang="zh-CN" altLang="en-US" smtClean="0"/>
              <a:t>2015/5/7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13F252-43E2-4F16-A9CE-2D2FFCD6F10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6819586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slides/slide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610540655"/>
      </p:ext>
    </p:extLst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矩形 5"/>
          <p:cNvSpPr/>
          <p:nvPr userDrawn="1"/>
        </p:nvSpPr>
        <p:spPr>
          <a:xfrm>
            <a:off x="0" y="0"/>
            <a:ext cx="12192000" cy="6858000"/>
          </a:xfrm>
          <a:custGeom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49149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49149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326698"/>
              </a:gs>
              <a:gs pos="100000">
                <a:srgbClr val="66CDCC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val="2768949078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730497255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矩形 5"/>
          <p:cNvSpPr/>
          <p:nvPr userDrawn="1"/>
        </p:nvSpPr>
        <p:spPr>
          <a:xfrm flipH="1">
            <a:off x="0" y="0"/>
            <a:ext cx="12192000" cy="6858000"/>
          </a:xfrm>
          <a:custGeom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49149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49149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70C0"/>
              </a:gs>
              <a:gs pos="100000">
                <a:srgbClr val="00B0F0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val="525583192"/>
      </p:ext>
    </p:extLst>
  </p:cSld>
  <p:clrMapOvr>
    <a:masterClrMapping/>
  </p:clrMapOvr>
  <p:transition/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theme/theme1.xml" Type="http://schemas.openxmlformats.org/officeDocument/2006/relationships/theme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pattFill prst="ltUpDiag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686647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11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5.png" Type="http://schemas.openxmlformats.org/officeDocument/2006/relationships/image"/><Relationship Id="rId3" Target="../media/image11.wdp" Type="http://schemas.microsoft.com/office/2007/relationships/hdphoto"/></Relationships>
</file>

<file path=ppt/slides/_rels/slide12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12.jpeg" Type="http://schemas.openxmlformats.org/officeDocument/2006/relationships/image"/><Relationship Id="rId3" Target="../media/image13.jpeg" Type="http://schemas.openxmlformats.org/officeDocument/2006/relationships/image"/><Relationship Id="rId4" Target="../media/image14.jpe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12.jpeg" Type="http://schemas.openxmlformats.org/officeDocument/2006/relationships/image"/><Relationship Id="rId3" Target="../media/image13.jpeg" Type="http://schemas.openxmlformats.org/officeDocument/2006/relationships/image"/><Relationship Id="rId4" Target="../media/image14.jpe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12.jpeg" Type="http://schemas.openxmlformats.org/officeDocument/2006/relationships/image"/><Relationship Id="rId3" Target="../media/image13.jpeg" Type="http://schemas.openxmlformats.org/officeDocument/2006/relationships/image"/><Relationship Id="rId4" Target="../media/image14.jpe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12.jpeg" Type="http://schemas.openxmlformats.org/officeDocument/2006/relationships/image"/><Relationship Id="rId3" Target="../media/image13.jpeg" Type="http://schemas.openxmlformats.org/officeDocument/2006/relationships/image"/><Relationship Id="rId4" Target="../media/image14.jpe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5.png" Type="http://schemas.openxmlformats.org/officeDocument/2006/relationships/image"/><Relationship Id="rId3" Target="../media/image15.wdp" Type="http://schemas.microsoft.com/office/2007/relationships/hdphoto"/></Relationships>
</file>

<file path=ppt/slides/_rels/slide17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18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19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16.png" Type="http://schemas.openxmlformats.org/officeDocument/2006/relationships/image"/><Relationship Id="rId3" Target="../media/image17.png" Type="http://schemas.openxmlformats.org/officeDocument/2006/relationships/image"/><Relationship Id="rId4" Target="../charts/chart4.xml" Type="http://schemas.openxmlformats.org/officeDocument/2006/relationships/chart"/><Relationship Id="rId5" Target="../charts/chart5.xml" Type="http://schemas.openxmlformats.org/officeDocument/2006/relationships/chart"/></Relationships>
</file>

<file path=ppt/slides/_rels/slide2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3.pn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2" Target="../media/image18.png" Type="http://schemas.openxmlformats.org/officeDocument/2006/relationships/image"/></Relationships>
</file>

<file path=ppt/slides/_rels/slide21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19.jpe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4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charts/chart1.xml" Type="http://schemas.openxmlformats.org/officeDocument/2006/relationships/chart"/></Relationships>
</file>

<file path=ppt/slides/_rels/slide5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.xml" Type="http://schemas.openxmlformats.org/officeDocument/2006/relationships/notesSlide"/><Relationship Id="rId3" Target="../charts/chart2.xml" Type="http://schemas.openxmlformats.org/officeDocument/2006/relationships/chart"/></Relationships>
</file>

<file path=ppt/slides/_rels/slide6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charts/chart3.xml" Type="http://schemas.openxmlformats.org/officeDocument/2006/relationships/chart"/></Relationships>
</file>

<file path=ppt/slides/_rels/slide7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5.png" Type="http://schemas.openxmlformats.org/officeDocument/2006/relationships/image"/><Relationship Id="rId3" Target="../media/image6.wdp" Type="http://schemas.microsoft.com/office/2007/relationships/hdphoto"/></Relationships>
</file>

<file path=ppt/slides/_rels/slide8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7.png" Type="http://schemas.openxmlformats.org/officeDocument/2006/relationships/image"/><Relationship Id="rId3" Target="../media/image8.wdp" Type="http://schemas.microsoft.com/office/2007/relationships/hdphoto"/><Relationship Id="rId4" Target="../media/image9.png" Type="http://schemas.openxmlformats.org/officeDocument/2006/relationships/image"/><Relationship Id="rId5" Target="../media/image10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2412927" y="1357312"/>
            <a:ext cx="2291483" cy="4143375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2788920" y="2225040"/>
            <a:ext cx="1531620" cy="2575560"/>
          </a:xfrm>
          <a:prstGeom prst="rect">
            <a:avLst/>
          </a:prstGeom>
          <a:gradFill>
            <a:gsLst>
              <a:gs pos="0">
                <a:srgbClr val="326698"/>
              </a:gs>
              <a:gs pos="100000">
                <a:srgbClr val="66CDCC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12" name="组合 11"/>
          <p:cNvGrpSpPr/>
          <p:nvPr/>
        </p:nvGrpSpPr>
        <p:grpSpPr>
          <a:xfrm>
            <a:off x="3296990" y="2767487"/>
            <a:ext cx="608260" cy="594838"/>
            <a:chOff x="5370286" y="2225039"/>
            <a:chExt cx="1821089" cy="1780903"/>
          </a:xfrm>
          <a:solidFill>
            <a:schemeClr val="bg1"/>
          </a:solidFill>
        </p:grpSpPr>
        <p:sp>
          <p:nvSpPr>
            <p:cNvPr id="10" name="直角三角形 9"/>
            <p:cNvSpPr/>
            <p:nvPr/>
          </p:nvSpPr>
          <p:spPr>
            <a:xfrm flipV="1">
              <a:off x="5370286" y="2225039"/>
              <a:ext cx="1001485" cy="1780903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1" name="任意多边形 10"/>
            <p:cNvSpPr/>
            <p:nvPr/>
          </p:nvSpPr>
          <p:spPr>
            <a:xfrm>
              <a:off x="5819775" y="2347913"/>
              <a:ext cx="1371600" cy="1628775"/>
            </a:xfrm>
            <a:custGeom>
              <a:gdLst>
                <a:gd fmla="*/ 804863 w 1371600" name="connsiteX0"/>
                <a:gd fmla="*/ 0 h 1628775" name="connsiteY0"/>
                <a:gd fmla="*/ 1371600 w 1371600" name="connsiteX1"/>
                <a:gd fmla="*/ 1014412 h 1628775" name="connsiteY1"/>
                <a:gd fmla="*/ 842963 w 1371600" name="connsiteX2"/>
                <a:gd fmla="*/ 1190625 h 1628775" name="connsiteY2"/>
                <a:gd fmla="*/ 895350 w 1371600" name="connsiteX3"/>
                <a:gd fmla="*/ 1628775 h 1628775" name="connsiteY3"/>
                <a:gd fmla="*/ 609600 w 1371600" name="connsiteX4"/>
                <a:gd fmla="*/ 1271587 h 1628775" name="connsiteY4"/>
                <a:gd fmla="*/ 0 w 1371600" name="connsiteX5"/>
                <a:gd fmla="*/ 1462087 h 1628775" name="connsiteY5"/>
                <a:gd fmla="*/ 295275 w 1371600" name="connsiteX6"/>
                <a:gd fmla="*/ 914400 h 1628775" name="connsiteY6"/>
                <a:gd fmla="*/ 752475 w 1371600" name="connsiteX7"/>
                <a:gd fmla="*/ 795337 h 1628775" name="connsiteY7"/>
                <a:gd fmla="*/ 528638 w 1371600" name="connsiteX8"/>
                <a:gd fmla="*/ 519112 h 1628775" name="connsiteY8"/>
                <a:gd fmla="*/ 804863 w 1371600" name="connsiteX9"/>
                <a:gd fmla="*/ 0 h 1628775" name="connsiteY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b="b" l="l" r="r" t="t"/>
              <a:pathLst>
                <a:path h="1628775" w="1371600">
                  <a:moveTo>
                    <a:pt x="804863" y="0"/>
                  </a:moveTo>
                  <a:lnTo>
                    <a:pt x="1371600" y="1014412"/>
                  </a:lnTo>
                  <a:lnTo>
                    <a:pt x="842963" y="1190625"/>
                  </a:lnTo>
                  <a:lnTo>
                    <a:pt x="895350" y="1628775"/>
                  </a:lnTo>
                  <a:lnTo>
                    <a:pt x="609600" y="1271587"/>
                  </a:lnTo>
                  <a:lnTo>
                    <a:pt x="0" y="1462087"/>
                  </a:lnTo>
                  <a:lnTo>
                    <a:pt x="295275" y="914400"/>
                  </a:lnTo>
                  <a:lnTo>
                    <a:pt x="752475" y="795337"/>
                  </a:lnTo>
                  <a:lnTo>
                    <a:pt x="528638" y="519112"/>
                  </a:lnTo>
                  <a:lnTo>
                    <a:pt x="804863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13" name="文本框 12"/>
          <p:cNvSpPr txBox="1"/>
          <p:nvPr/>
        </p:nvSpPr>
        <p:spPr>
          <a:xfrm>
            <a:off x="2998439" y="3458606"/>
            <a:ext cx="1213167" cy="2743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zh-CN" lang="en-US" smtClean="0" sz="1200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Your logo here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4704410" y="2099868"/>
            <a:ext cx="6829743" cy="5181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 sz="2800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Click Here To Add Your Presentation Title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4704411" y="2623088"/>
            <a:ext cx="2330767" cy="396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 sz="2000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Add your text here</a:t>
            </a: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4826159" y="4655727"/>
            <a:ext cx="2539682" cy="761905"/>
          </a:xfrm>
          <a:prstGeom prst="rect">
            <a:avLst/>
          </a:prstGeom>
        </p:spPr>
      </p:pic>
      <p:sp>
        <p:nvSpPr>
          <p:cNvPr id="17" name="圆角矩形 16"/>
          <p:cNvSpPr/>
          <p:nvPr/>
        </p:nvSpPr>
        <p:spPr>
          <a:xfrm>
            <a:off x="4826160" y="3362325"/>
            <a:ext cx="1117440" cy="373279"/>
          </a:xfrm>
          <a:prstGeom prst="roundRect">
            <a:avLst>
              <a:gd fmla="val 50000" name="adj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en-US" smtClean="0" sz="1400">
                <a:latin charset="-122" panose="020b0502040204020203" pitchFamily="34" typeface="微软雅黑 Light"/>
                <a:ea charset="-122" panose="020b0502040204020203" pitchFamily="34" typeface="微软雅黑 Light"/>
              </a:rPr>
              <a:t>Text here</a:t>
            </a:r>
          </a:p>
        </p:txBody>
      </p:sp>
      <p:sp>
        <p:nvSpPr>
          <p:cNvPr id="18" name="圆角矩形 17"/>
          <p:cNvSpPr/>
          <p:nvPr/>
        </p:nvSpPr>
        <p:spPr>
          <a:xfrm>
            <a:off x="6248401" y="3362325"/>
            <a:ext cx="1117440" cy="373279"/>
          </a:xfrm>
          <a:prstGeom prst="roundRect">
            <a:avLst>
              <a:gd fmla="val 50000" name="adj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en-US" smtClean="0" sz="1400">
                <a:solidFill>
                  <a:srgbClr val="326698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Text here</a:t>
            </a:r>
          </a:p>
        </p:txBody>
      </p:sp>
    </p:spTree>
    <p:extLst>
      <p:ext uri="{BB962C8B-B14F-4D97-AF65-F5344CB8AC3E}">
        <p14:creationId val="1125540207"/>
      </p:ext>
    </p:extLst>
  </p:cSld>
  <p:clrMapOvr>
    <a:masterClrMapping/>
  </p:clrMapOvr>
  <p:transition/>
  <p:timing/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椭圆 2"/>
          <p:cNvSpPr/>
          <p:nvPr/>
        </p:nvSpPr>
        <p:spPr>
          <a:xfrm>
            <a:off x="1886858" y="2452915"/>
            <a:ext cx="2380343" cy="2380343"/>
          </a:xfrm>
          <a:prstGeom prst="ellipse">
            <a:avLst/>
          </a:prstGeom>
          <a:solidFill>
            <a:srgbClr val="F25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" name="椭圆 3"/>
          <p:cNvSpPr/>
          <p:nvPr/>
        </p:nvSpPr>
        <p:spPr>
          <a:xfrm>
            <a:off x="1103087" y="2656115"/>
            <a:ext cx="1132114" cy="1132114"/>
          </a:xfrm>
          <a:prstGeom prst="ellipse">
            <a:avLst/>
          </a:prstGeom>
          <a:solidFill>
            <a:srgbClr val="F9B1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" name="椭圆 4"/>
          <p:cNvSpPr/>
          <p:nvPr/>
        </p:nvSpPr>
        <p:spPr>
          <a:xfrm>
            <a:off x="3207660" y="2312761"/>
            <a:ext cx="423182" cy="423182"/>
          </a:xfrm>
          <a:prstGeom prst="ellipse">
            <a:avLst/>
          </a:prstGeom>
          <a:solidFill>
            <a:srgbClr val="F25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" name="椭圆 5"/>
          <p:cNvSpPr/>
          <p:nvPr/>
        </p:nvSpPr>
        <p:spPr>
          <a:xfrm>
            <a:off x="2924629" y="2820762"/>
            <a:ext cx="304799" cy="304799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" name="椭圆 6"/>
          <p:cNvSpPr/>
          <p:nvPr/>
        </p:nvSpPr>
        <p:spPr>
          <a:xfrm>
            <a:off x="2659065" y="2819402"/>
            <a:ext cx="199570" cy="19957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0" name="椭圆 9"/>
          <p:cNvSpPr/>
          <p:nvPr/>
        </p:nvSpPr>
        <p:spPr>
          <a:xfrm>
            <a:off x="2436816" y="4577445"/>
            <a:ext cx="304799" cy="304799"/>
          </a:xfrm>
          <a:prstGeom prst="ellipse">
            <a:avLst/>
          </a:prstGeom>
          <a:solidFill>
            <a:srgbClr val="FFC9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1" name="椭圆 10"/>
          <p:cNvSpPr/>
          <p:nvPr/>
        </p:nvSpPr>
        <p:spPr>
          <a:xfrm>
            <a:off x="3266851" y="4973412"/>
            <a:ext cx="447675" cy="447675"/>
          </a:xfrm>
          <a:prstGeom prst="ellipse">
            <a:avLst/>
          </a:prstGeom>
          <a:solidFill>
            <a:srgbClr val="F25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2" name="椭圆 11"/>
          <p:cNvSpPr/>
          <p:nvPr/>
        </p:nvSpPr>
        <p:spPr>
          <a:xfrm>
            <a:off x="1118963" y="4249115"/>
            <a:ext cx="656659" cy="656659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3" name="椭圆 12"/>
          <p:cNvSpPr/>
          <p:nvPr/>
        </p:nvSpPr>
        <p:spPr>
          <a:xfrm>
            <a:off x="966453" y="4837457"/>
            <a:ext cx="136634" cy="136634"/>
          </a:xfrm>
          <a:prstGeom prst="ellipse">
            <a:avLst/>
          </a:prstGeom>
          <a:solidFill>
            <a:srgbClr val="F25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4" name="椭圆 13"/>
          <p:cNvSpPr/>
          <p:nvPr/>
        </p:nvSpPr>
        <p:spPr>
          <a:xfrm>
            <a:off x="4201887" y="1983498"/>
            <a:ext cx="1212226" cy="1212226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5" name="文本框 14"/>
          <p:cNvSpPr txBox="1"/>
          <p:nvPr/>
        </p:nvSpPr>
        <p:spPr>
          <a:xfrm>
            <a:off x="2267708" y="3195724"/>
            <a:ext cx="1737042" cy="7620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b="1" lang="en-US" smtClean="0" sz="4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100%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2330319" y="3818180"/>
            <a:ext cx="1627505" cy="4572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zh-CN" b="1" lang="en-US" smtClean="0" sz="2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Text here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1178725" y="2911857"/>
            <a:ext cx="841692" cy="4572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dist"/>
            <a:r>
              <a:rPr altLang="zh-CN" b="1" lang="en-US" smtClean="0" sz="2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40%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1116365" y="3244127"/>
            <a:ext cx="1022667" cy="3048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zh-CN" b="1" lang="en-US" smtClean="0" sz="1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Text here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4270697" y="2274278"/>
            <a:ext cx="1076642" cy="4572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dist"/>
            <a:r>
              <a:rPr altLang="zh-CN" b="1" lang="en-US" smtClean="0" sz="2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10/20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4296666" y="2611410"/>
            <a:ext cx="1022667" cy="3048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zh-CN" b="1" lang="en-US" smtClean="0" sz="1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Text here</a:t>
            </a:r>
          </a:p>
        </p:txBody>
      </p:sp>
      <p:sp>
        <p:nvSpPr>
          <p:cNvPr id="22" name="椭圆 21"/>
          <p:cNvSpPr/>
          <p:nvPr/>
        </p:nvSpPr>
        <p:spPr>
          <a:xfrm>
            <a:off x="6848025" y="3547418"/>
            <a:ext cx="659240" cy="659240"/>
          </a:xfrm>
          <a:prstGeom prst="ellipse">
            <a:avLst/>
          </a:prstGeom>
          <a:noFill/>
          <a:ln w="9525">
            <a:solidFill>
              <a:srgbClr val="F253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23" name="组合 22"/>
          <p:cNvGrpSpPr/>
          <p:nvPr/>
        </p:nvGrpSpPr>
        <p:grpSpPr>
          <a:xfrm>
            <a:off x="7038413" y="3730553"/>
            <a:ext cx="319437" cy="325522"/>
            <a:chOff x="1409700" y="4502150"/>
            <a:chExt cx="3916363" cy="3990976"/>
          </a:xfrm>
          <a:solidFill>
            <a:srgbClr val="F25342"/>
          </a:solidFill>
        </p:grpSpPr>
        <p:sp>
          <p:nvSpPr>
            <p:cNvPr id="24" name="Freeform 35"/>
            <p:cNvSpPr>
              <a:spLocks noEditPoints="1"/>
            </p:cNvSpPr>
            <p:nvPr/>
          </p:nvSpPr>
          <p:spPr bwMode="auto">
            <a:xfrm>
              <a:off x="1409700" y="4510088"/>
              <a:ext cx="3806825" cy="3983038"/>
            </a:xfrm>
            <a:custGeom>
              <a:gdLst>
                <a:gd fmla="*/ 31 w 1014" name="T0"/>
                <a:gd fmla="*/ 196 h 1061" name="T1"/>
                <a:gd fmla="*/ 71 w 1014" name="T2"/>
                <a:gd fmla="*/ 228 h 1061" name="T3"/>
                <a:gd fmla="*/ 199 w 1014" name="T4"/>
                <a:gd fmla="*/ 336 h 1061" name="T5"/>
                <a:gd fmla="*/ 271 w 1014" name="T6"/>
                <a:gd fmla="*/ 292 h 1061" name="T7"/>
                <a:gd fmla="*/ 319 w 1014" name="T8"/>
                <a:gd fmla="*/ 228 h 1061" name="T9"/>
                <a:gd fmla="*/ 175 w 1014" name="T10"/>
                <a:gd fmla="*/ 44 h 1061" name="T11"/>
                <a:gd fmla="*/ 483 w 1014" name="T12"/>
                <a:gd fmla="*/ 252 h 1061" name="T13"/>
                <a:gd fmla="*/ 479 w 1014" name="T14"/>
                <a:gd fmla="*/ 300 h 1061" name="T15"/>
                <a:gd fmla="*/ 539 w 1014" name="T16"/>
                <a:gd fmla="*/ 372 h 1061" name="T17"/>
                <a:gd fmla="*/ 931 w 1014" name="T18"/>
                <a:gd fmla="*/ 764 h 1061" name="T19"/>
                <a:gd fmla="*/ 1011 w 1014" name="T20"/>
                <a:gd fmla="*/ 888 h 1061" name="T21"/>
                <a:gd fmla="*/ 811 w 1014" name="T22"/>
                <a:gd fmla="*/ 1012 h 1061" name="T23"/>
                <a:gd fmla="*/ 675 w 1014" name="T24"/>
                <a:gd fmla="*/ 884 h 1061" name="T25"/>
                <a:gd fmla="*/ 283 w 1014" name="T26"/>
                <a:gd fmla="*/ 492 h 1061" name="T27"/>
                <a:gd fmla="*/ 31 w 1014" name="T28"/>
                <a:gd fmla="*/ 196 h 1061" name="T29"/>
                <a:gd fmla="*/ 875 w 1014" name="T30"/>
                <a:gd fmla="*/ 972 h 1061" name="T31"/>
                <a:gd fmla="*/ 859 w 1014" name="T32"/>
                <a:gd fmla="*/ 828 h 1061" name="T33"/>
                <a:gd fmla="*/ 875 w 1014" name="T34"/>
                <a:gd fmla="*/ 972 h 1061" name="T3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b="b" l="0" r="r" t="0"/>
              <a:pathLst>
                <a:path h="1061" w="1014">
                  <a:moveTo>
                    <a:pt x="31" y="196"/>
                  </a:moveTo>
                  <a:cubicBezTo>
                    <a:pt x="48" y="193"/>
                    <a:pt x="59" y="215"/>
                    <a:pt x="71" y="228"/>
                  </a:cubicBezTo>
                  <a:cubicBezTo>
                    <a:pt x="96" y="253"/>
                    <a:pt x="160" y="333"/>
                    <a:pt x="199" y="336"/>
                  </a:cubicBezTo>
                  <a:cubicBezTo>
                    <a:pt x="235" y="338"/>
                    <a:pt x="253" y="310"/>
                    <a:pt x="271" y="292"/>
                  </a:cubicBezTo>
                  <a:cubicBezTo>
                    <a:pt x="284" y="279"/>
                    <a:pt x="317" y="258"/>
                    <a:pt x="319" y="228"/>
                  </a:cubicBezTo>
                  <a:cubicBezTo>
                    <a:pt x="324" y="154"/>
                    <a:pt x="185" y="101"/>
                    <a:pt x="175" y="44"/>
                  </a:cubicBezTo>
                  <a:cubicBezTo>
                    <a:pt x="324" y="0"/>
                    <a:pt x="477" y="98"/>
                    <a:pt x="483" y="252"/>
                  </a:cubicBezTo>
                  <a:cubicBezTo>
                    <a:pt x="483" y="265"/>
                    <a:pt x="476" y="286"/>
                    <a:pt x="479" y="300"/>
                  </a:cubicBezTo>
                  <a:cubicBezTo>
                    <a:pt x="483" y="319"/>
                    <a:pt x="516" y="349"/>
                    <a:pt x="539" y="372"/>
                  </a:cubicBezTo>
                  <a:cubicBezTo>
                    <a:pt x="676" y="507"/>
                    <a:pt x="795" y="625"/>
                    <a:pt x="931" y="764"/>
                  </a:cubicBezTo>
                  <a:cubicBezTo>
                    <a:pt x="969" y="802"/>
                    <a:pt x="1009" y="825"/>
                    <a:pt x="1011" y="888"/>
                  </a:cubicBezTo>
                  <a:cubicBezTo>
                    <a:pt x="1014" y="982"/>
                    <a:pt x="908" y="1061"/>
                    <a:pt x="811" y="1012"/>
                  </a:cubicBezTo>
                  <a:cubicBezTo>
                    <a:pt x="767" y="990"/>
                    <a:pt x="715" y="924"/>
                    <a:pt x="675" y="884"/>
                  </a:cubicBezTo>
                  <a:cubicBezTo>
                    <a:pt x="549" y="758"/>
                    <a:pt x="406" y="609"/>
                    <a:pt x="283" y="492"/>
                  </a:cubicBezTo>
                  <a:cubicBezTo>
                    <a:pt x="98" y="498"/>
                    <a:pt x="0" y="379"/>
                    <a:pt x="31" y="196"/>
                  </a:cubicBezTo>
                  <a:close/>
                  <a:moveTo>
                    <a:pt x="875" y="972"/>
                  </a:moveTo>
                  <a:cubicBezTo>
                    <a:pt x="981" y="977"/>
                    <a:pt x="978" y="797"/>
                    <a:pt x="859" y="828"/>
                  </a:cubicBezTo>
                  <a:cubicBezTo>
                    <a:pt x="775" y="849"/>
                    <a:pt x="798" y="968"/>
                    <a:pt x="875" y="9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5" name="Freeform 36"/>
            <p:cNvSpPr/>
            <p:nvPr/>
          </p:nvSpPr>
          <p:spPr bwMode="auto">
            <a:xfrm>
              <a:off x="3538538" y="4502150"/>
              <a:ext cx="1787525" cy="1795463"/>
            </a:xfrm>
            <a:custGeom>
              <a:gdLst>
                <a:gd fmla="*/ 128 w 476" name="T0"/>
                <a:gd fmla="*/ 450 h 478" name="T1"/>
                <a:gd fmla="*/ 340 w 476" name="T2"/>
                <a:gd fmla="*/ 234 h 478" name="T3"/>
                <a:gd fmla="*/ 392 w 476" name="T4"/>
                <a:gd fmla="*/ 154 h 478" name="T5"/>
                <a:gd fmla="*/ 308 w 476" name="T6"/>
                <a:gd fmla="*/ 206 h 478" name="T7"/>
                <a:gd fmla="*/ 132 w 476" name="T8"/>
                <a:gd fmla="*/ 382 h 478" name="T9"/>
                <a:gd fmla="*/ 100 w 476" name="T10"/>
                <a:gd fmla="*/ 418 h 478" name="T11"/>
                <a:gd fmla="*/ 64 w 476" name="T12"/>
                <a:gd fmla="*/ 386 h 478" name="T13"/>
                <a:gd fmla="*/ 272 w 476" name="T14"/>
                <a:gd fmla="*/ 170 h 478" name="T15"/>
                <a:gd fmla="*/ 328 w 476" name="T16"/>
                <a:gd fmla="*/ 94 h 478" name="T17"/>
                <a:gd fmla="*/ 248 w 476" name="T18"/>
                <a:gd fmla="*/ 138 h 478" name="T19"/>
                <a:gd fmla="*/ 28 w 476" name="T20"/>
                <a:gd fmla="*/ 354 h 478" name="T21"/>
                <a:gd fmla="*/ 0 w 476" name="T22"/>
                <a:gd fmla="*/ 322 h 478" name="T23"/>
                <a:gd fmla="*/ 212 w 476" name="T24"/>
                <a:gd fmla="*/ 110 h 478" name="T25"/>
                <a:gd fmla="*/ 284 w 476" name="T26"/>
                <a:gd fmla="*/ 42 h 478" name="T27"/>
                <a:gd fmla="*/ 436 w 476" name="T28"/>
                <a:gd fmla="*/ 194 h 478" name="T29"/>
                <a:gd fmla="*/ 368 w 476" name="T30"/>
                <a:gd fmla="*/ 266 h 478" name="T31"/>
                <a:gd fmla="*/ 228 w 476" name="T32"/>
                <a:gd fmla="*/ 406 h 478" name="T33"/>
                <a:gd fmla="*/ 160 w 476" name="T34"/>
                <a:gd fmla="*/ 478 h 478" name="T35"/>
                <a:gd fmla="*/ 128 w 476" name="T36"/>
                <a:gd fmla="*/ 450 h 478" name="T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b="b" l="0" r="r" t="0"/>
              <a:pathLst>
                <a:path h="478" w="476">
                  <a:moveTo>
                    <a:pt x="128" y="450"/>
                  </a:moveTo>
                  <a:cubicBezTo>
                    <a:pt x="190" y="374"/>
                    <a:pt x="268" y="305"/>
                    <a:pt x="340" y="234"/>
                  </a:cubicBezTo>
                  <a:cubicBezTo>
                    <a:pt x="361" y="213"/>
                    <a:pt x="397" y="188"/>
                    <a:pt x="392" y="154"/>
                  </a:cubicBezTo>
                  <a:cubicBezTo>
                    <a:pt x="357" y="143"/>
                    <a:pt x="332" y="182"/>
                    <a:pt x="308" y="206"/>
                  </a:cubicBezTo>
                  <a:cubicBezTo>
                    <a:pt x="251" y="262"/>
                    <a:pt x="195" y="319"/>
                    <a:pt x="132" y="382"/>
                  </a:cubicBezTo>
                  <a:cubicBezTo>
                    <a:pt x="121" y="392"/>
                    <a:pt x="103" y="418"/>
                    <a:pt x="100" y="418"/>
                  </a:cubicBezTo>
                  <a:cubicBezTo>
                    <a:pt x="84" y="418"/>
                    <a:pt x="75" y="382"/>
                    <a:pt x="64" y="386"/>
                  </a:cubicBezTo>
                  <a:cubicBezTo>
                    <a:pt x="128" y="313"/>
                    <a:pt x="201" y="241"/>
                    <a:pt x="272" y="170"/>
                  </a:cubicBezTo>
                  <a:cubicBezTo>
                    <a:pt x="293" y="148"/>
                    <a:pt x="331" y="129"/>
                    <a:pt x="328" y="94"/>
                  </a:cubicBezTo>
                  <a:cubicBezTo>
                    <a:pt x="294" y="67"/>
                    <a:pt x="266" y="119"/>
                    <a:pt x="248" y="138"/>
                  </a:cubicBezTo>
                  <a:cubicBezTo>
                    <a:pt x="179" y="207"/>
                    <a:pt x="99" y="289"/>
                    <a:pt x="28" y="354"/>
                  </a:cubicBezTo>
                  <a:cubicBezTo>
                    <a:pt x="22" y="339"/>
                    <a:pt x="10" y="332"/>
                    <a:pt x="0" y="322"/>
                  </a:cubicBezTo>
                  <a:cubicBezTo>
                    <a:pt x="69" y="247"/>
                    <a:pt x="136" y="185"/>
                    <a:pt x="212" y="110"/>
                  </a:cubicBezTo>
                  <a:cubicBezTo>
                    <a:pt x="236" y="85"/>
                    <a:pt x="258" y="53"/>
                    <a:pt x="284" y="42"/>
                  </a:cubicBezTo>
                  <a:cubicBezTo>
                    <a:pt x="383" y="0"/>
                    <a:pt x="476" y="100"/>
                    <a:pt x="436" y="194"/>
                  </a:cubicBezTo>
                  <a:cubicBezTo>
                    <a:pt x="425" y="219"/>
                    <a:pt x="391" y="243"/>
                    <a:pt x="368" y="266"/>
                  </a:cubicBezTo>
                  <a:cubicBezTo>
                    <a:pt x="319" y="315"/>
                    <a:pt x="282" y="351"/>
                    <a:pt x="228" y="406"/>
                  </a:cubicBezTo>
                  <a:cubicBezTo>
                    <a:pt x="213" y="421"/>
                    <a:pt x="170" y="477"/>
                    <a:pt x="160" y="478"/>
                  </a:cubicBezTo>
                  <a:cubicBezTo>
                    <a:pt x="146" y="478"/>
                    <a:pt x="145" y="454"/>
                    <a:pt x="128" y="4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6" name="Freeform 37"/>
            <p:cNvSpPr/>
            <p:nvPr/>
          </p:nvSpPr>
          <p:spPr bwMode="auto">
            <a:xfrm>
              <a:off x="1481138" y="6913563"/>
              <a:ext cx="1441450" cy="1441450"/>
            </a:xfrm>
            <a:custGeom>
              <a:gdLst>
                <a:gd fmla="*/ 384 w 384" name="T0"/>
                <a:gd fmla="*/ 52 h 384" name="T1"/>
                <a:gd fmla="*/ 236 w 384" name="T2"/>
                <a:gd fmla="*/ 196 h 384" name="T3"/>
                <a:gd fmla="*/ 224 w 384" name="T4"/>
                <a:gd fmla="*/ 268 h 384" name="T5"/>
                <a:gd fmla="*/ 44 w 384" name="T6"/>
                <a:gd fmla="*/ 384 h 384" name="T7"/>
                <a:gd fmla="*/ 0 w 384" name="T8"/>
                <a:gd fmla="*/ 340 h 384" name="T9"/>
                <a:gd fmla="*/ 120 w 384" name="T10"/>
                <a:gd fmla="*/ 160 h 384" name="T11"/>
                <a:gd fmla="*/ 252 w 384" name="T12"/>
                <a:gd fmla="*/ 80 h 384" name="T13"/>
                <a:gd fmla="*/ 332 w 384" name="T14"/>
                <a:gd fmla="*/ 0 h 384" name="T15"/>
                <a:gd fmla="*/ 384 w 384" name="T16"/>
                <a:gd fmla="*/ 52 h 384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384" w="384">
                  <a:moveTo>
                    <a:pt x="384" y="52"/>
                  </a:moveTo>
                  <a:cubicBezTo>
                    <a:pt x="332" y="97"/>
                    <a:pt x="288" y="150"/>
                    <a:pt x="236" y="196"/>
                  </a:cubicBezTo>
                  <a:cubicBezTo>
                    <a:pt x="235" y="223"/>
                    <a:pt x="223" y="239"/>
                    <a:pt x="224" y="268"/>
                  </a:cubicBezTo>
                  <a:cubicBezTo>
                    <a:pt x="161" y="303"/>
                    <a:pt x="104" y="345"/>
                    <a:pt x="44" y="384"/>
                  </a:cubicBezTo>
                  <a:cubicBezTo>
                    <a:pt x="24" y="374"/>
                    <a:pt x="10" y="359"/>
                    <a:pt x="0" y="340"/>
                  </a:cubicBezTo>
                  <a:cubicBezTo>
                    <a:pt x="42" y="281"/>
                    <a:pt x="79" y="219"/>
                    <a:pt x="120" y="160"/>
                  </a:cubicBezTo>
                  <a:cubicBezTo>
                    <a:pt x="191" y="161"/>
                    <a:pt x="210" y="121"/>
                    <a:pt x="252" y="80"/>
                  </a:cubicBezTo>
                  <a:cubicBezTo>
                    <a:pt x="282" y="50"/>
                    <a:pt x="310" y="27"/>
                    <a:pt x="332" y="0"/>
                  </a:cubicBezTo>
                  <a:cubicBezTo>
                    <a:pt x="354" y="12"/>
                    <a:pt x="372" y="29"/>
                    <a:pt x="384" y="5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7465453" y="3492523"/>
            <a:ext cx="1314767" cy="396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 sz="2000">
                <a:solidFill>
                  <a:srgbClr val="F25342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Text here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7465453" y="3788229"/>
            <a:ext cx="2601791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 sz="1200">
                <a:latin charset="-122" panose="020b0502040204020203" pitchFamily="34" typeface="微软雅黑 Light"/>
                <a:ea charset="-122" panose="020b0502040204020203" pitchFamily="34" typeface="微软雅黑 Light"/>
              </a:rPr>
              <a:t>在此处输入你先陈述的观点，可以是几句话，也可以是一段文字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6791245" y="4411926"/>
            <a:ext cx="3746126" cy="8229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just"/>
            <a:r>
              <a:rPr altLang="en-US" lang="zh-CN" smtClean="0" sz="1200">
                <a:latin charset="-122" panose="020b0502040204020203" pitchFamily="34" typeface="微软雅黑 Light"/>
                <a:ea charset="-122" panose="020b0502040204020203" pitchFamily="34" typeface="微软雅黑 Light"/>
              </a:rPr>
              <a:t>在此处输入你先陈述的观点，可以是几句话，也可以是一段文字。在此处输入你先陈述的观点，可以是几句话，也可以是一段文字。在此处输入你先陈述的观点，可以是几句话，也可以是一段文字。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6704161" y="1905264"/>
            <a:ext cx="2926080" cy="6400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 smtClean="0" sz="36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此处添加标题</a:t>
            </a:r>
          </a:p>
        </p:txBody>
      </p:sp>
      <p:sp>
        <p:nvSpPr>
          <p:cNvPr id="33" name="圆角矩形 32"/>
          <p:cNvSpPr/>
          <p:nvPr/>
        </p:nvSpPr>
        <p:spPr>
          <a:xfrm>
            <a:off x="6791243" y="2501943"/>
            <a:ext cx="3519569" cy="45719"/>
          </a:xfrm>
          <a:prstGeom prst="roundRect">
            <a:avLst/>
          </a:prstGeom>
          <a:solidFill>
            <a:srgbClr val="F25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4" name="文本框 33"/>
          <p:cNvSpPr txBox="1"/>
          <p:nvPr/>
        </p:nvSpPr>
        <p:spPr>
          <a:xfrm>
            <a:off x="6791245" y="2643151"/>
            <a:ext cx="3549967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When nothing goes right, go left!</a:t>
            </a:r>
          </a:p>
        </p:txBody>
      </p:sp>
    </p:spTree>
    <p:extLst>
      <p:ext uri="{BB962C8B-B14F-4D97-AF65-F5344CB8AC3E}">
        <p14:creationId val="546817954"/>
      </p:ext>
    </p:extLst>
  </p:cSld>
  <p:clrMapOvr>
    <a:masterClrMapping/>
  </p:clrMapOvr>
  <p:transition/>
  <p:timing/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文本框 2"/>
          <p:cNvSpPr txBox="1"/>
          <p:nvPr/>
        </p:nvSpPr>
        <p:spPr>
          <a:xfrm>
            <a:off x="4711486" y="595086"/>
            <a:ext cx="2748280" cy="6400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b="1" lang="en-US" smtClean="0" sz="36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CONTENTS</a:t>
            </a:r>
          </a:p>
        </p:txBody>
      </p:sp>
      <p:sp>
        <p:nvSpPr>
          <p:cNvPr id="5" name="椭圆 4"/>
          <p:cNvSpPr/>
          <p:nvPr/>
        </p:nvSpPr>
        <p:spPr>
          <a:xfrm>
            <a:off x="4353841" y="2119086"/>
            <a:ext cx="1001485" cy="1001485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" name="椭圆 5"/>
          <p:cNvSpPr/>
          <p:nvPr/>
        </p:nvSpPr>
        <p:spPr>
          <a:xfrm>
            <a:off x="6836673" y="2119086"/>
            <a:ext cx="1001485" cy="1001485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" name="椭圆 6"/>
          <p:cNvSpPr/>
          <p:nvPr/>
        </p:nvSpPr>
        <p:spPr>
          <a:xfrm>
            <a:off x="9319506" y="2119086"/>
            <a:ext cx="1001485" cy="1001485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4" name="Freeform 11"/>
          <p:cNvSpPr>
            <a:spLocks noEditPoints="1"/>
          </p:cNvSpPr>
          <p:nvPr/>
        </p:nvSpPr>
        <p:spPr bwMode="auto">
          <a:xfrm>
            <a:off x="4695044" y="2358310"/>
            <a:ext cx="319079" cy="523037"/>
          </a:xfrm>
          <a:custGeom>
            <a:gdLst>
              <a:gd fmla="*/ 282 w 618" name="T0"/>
              <a:gd fmla="*/ 19 h 1016" name="T1"/>
              <a:gd fmla="*/ 594 w 618" name="T2"/>
              <a:gd fmla="*/ 343 h 1016" name="T3"/>
              <a:gd fmla="*/ 522 w 618" name="T4"/>
              <a:gd fmla="*/ 511 h 1016" name="T5"/>
              <a:gd fmla="*/ 346 w 618" name="T6"/>
              <a:gd fmla="*/ 931 h 1016" name="T7"/>
              <a:gd fmla="*/ 314 w 618" name="T8"/>
              <a:gd fmla="*/ 1015 h 1016" name="T9"/>
              <a:gd fmla="*/ 282 w 618" name="T10"/>
              <a:gd fmla="*/ 923 h 1016" name="T11"/>
              <a:gd fmla="*/ 98 w 618" name="T12"/>
              <a:gd fmla="*/ 507 h 1016" name="T13"/>
              <a:gd fmla="*/ 54 w 618" name="T14"/>
              <a:gd fmla="*/ 175 h 1016" name="T15"/>
              <a:gd fmla="*/ 282 w 618" name="T16"/>
              <a:gd fmla="*/ 19 h 1016" name="T17"/>
              <a:gd fmla="*/ 274 w 618" name="T18"/>
              <a:gd fmla="*/ 415 h 1016" name="T19"/>
              <a:gd fmla="*/ 406 w 618" name="T20"/>
              <a:gd fmla="*/ 215 h 1016" name="T21"/>
              <a:gd fmla="*/ 282 w 618" name="T22"/>
              <a:gd fmla="*/ 183 h 1016" name="T23"/>
              <a:gd fmla="*/ 274 w 618" name="T24"/>
              <a:gd fmla="*/ 415 h 1016" name="T2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b="b" l="0" r="r" t="0"/>
            <a:pathLst>
              <a:path h="1016" w="618">
                <a:moveTo>
                  <a:pt x="282" y="19"/>
                </a:moveTo>
                <a:cubicBezTo>
                  <a:pt x="451" y="0"/>
                  <a:pt x="618" y="128"/>
                  <a:pt x="594" y="343"/>
                </a:cubicBezTo>
                <a:cubicBezTo>
                  <a:pt x="586" y="418"/>
                  <a:pt x="551" y="463"/>
                  <a:pt x="522" y="511"/>
                </a:cubicBezTo>
                <a:cubicBezTo>
                  <a:pt x="449" y="631"/>
                  <a:pt x="375" y="750"/>
                  <a:pt x="346" y="931"/>
                </a:cubicBezTo>
                <a:cubicBezTo>
                  <a:pt x="343" y="950"/>
                  <a:pt x="347" y="1014"/>
                  <a:pt x="314" y="1015"/>
                </a:cubicBezTo>
                <a:cubicBezTo>
                  <a:pt x="278" y="1016"/>
                  <a:pt x="288" y="958"/>
                  <a:pt x="282" y="923"/>
                </a:cubicBezTo>
                <a:cubicBezTo>
                  <a:pt x="254" y="749"/>
                  <a:pt x="171" y="631"/>
                  <a:pt x="98" y="507"/>
                </a:cubicBezTo>
                <a:cubicBezTo>
                  <a:pt x="50" y="424"/>
                  <a:pt x="0" y="290"/>
                  <a:pt x="54" y="175"/>
                </a:cubicBezTo>
                <a:cubicBezTo>
                  <a:pt x="94" y="91"/>
                  <a:pt x="178" y="31"/>
                  <a:pt x="282" y="19"/>
                </a:cubicBezTo>
                <a:close/>
                <a:moveTo>
                  <a:pt x="274" y="415"/>
                </a:moveTo>
                <a:cubicBezTo>
                  <a:pt x="413" y="452"/>
                  <a:pt x="480" y="296"/>
                  <a:pt x="406" y="215"/>
                </a:cubicBezTo>
                <a:cubicBezTo>
                  <a:pt x="378" y="185"/>
                  <a:pt x="324" y="174"/>
                  <a:pt x="282" y="183"/>
                </a:cubicBezTo>
                <a:cubicBezTo>
                  <a:pt x="154" y="211"/>
                  <a:pt x="173" y="388"/>
                  <a:pt x="274" y="415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grpSp>
        <p:nvGrpSpPr>
          <p:cNvPr id="30" name="组合 29"/>
          <p:cNvGrpSpPr/>
          <p:nvPr/>
        </p:nvGrpSpPr>
        <p:grpSpPr>
          <a:xfrm>
            <a:off x="7143358" y="2406233"/>
            <a:ext cx="388114" cy="427190"/>
            <a:chOff x="4703763" y="1868488"/>
            <a:chExt cx="2790825" cy="3071812"/>
          </a:xfrm>
          <a:solidFill>
            <a:schemeClr val="bg1"/>
          </a:solidFill>
        </p:grpSpPr>
        <p:sp>
          <p:nvSpPr>
            <p:cNvPr id="28" name="Freeform 15"/>
            <p:cNvSpPr/>
            <p:nvPr/>
          </p:nvSpPr>
          <p:spPr bwMode="auto">
            <a:xfrm>
              <a:off x="5389563" y="1868488"/>
              <a:ext cx="1635125" cy="1852613"/>
            </a:xfrm>
            <a:custGeom>
              <a:gdLst>
                <a:gd fmla="*/ 202 w 434" name="T0"/>
                <a:gd fmla="*/ 16 h 492" name="T1"/>
                <a:gd fmla="*/ 430 w 434" name="T2"/>
                <a:gd fmla="*/ 228 h 492" name="T3"/>
                <a:gd fmla="*/ 166 w 434" name="T4"/>
                <a:gd fmla="*/ 436 h 492" name="T5"/>
                <a:gd fmla="*/ 70 w 434" name="T6"/>
                <a:gd fmla="*/ 96 h 492" name="T7"/>
                <a:gd fmla="*/ 202 w 434" name="T8"/>
                <a:gd fmla="*/ 16 h 492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492" w="433">
                  <a:moveTo>
                    <a:pt x="202" y="16"/>
                  </a:moveTo>
                  <a:cubicBezTo>
                    <a:pt x="329" y="0"/>
                    <a:pt x="426" y="105"/>
                    <a:pt x="430" y="228"/>
                  </a:cubicBezTo>
                  <a:cubicBezTo>
                    <a:pt x="434" y="373"/>
                    <a:pt x="308" y="492"/>
                    <a:pt x="166" y="436"/>
                  </a:cubicBezTo>
                  <a:cubicBezTo>
                    <a:pt x="42" y="387"/>
                    <a:pt x="0" y="203"/>
                    <a:pt x="70" y="96"/>
                  </a:cubicBezTo>
                  <a:cubicBezTo>
                    <a:pt x="97" y="55"/>
                    <a:pt x="140" y="24"/>
                    <a:pt x="202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9" name="Freeform 16"/>
            <p:cNvSpPr/>
            <p:nvPr/>
          </p:nvSpPr>
          <p:spPr bwMode="auto">
            <a:xfrm>
              <a:off x="4703763" y="3638550"/>
              <a:ext cx="2790825" cy="1301750"/>
            </a:xfrm>
            <a:custGeom>
              <a:gdLst>
                <a:gd fmla="*/ 740 w 741" name="T0"/>
                <a:gd fmla="*/ 346 h 346" name="T1"/>
                <a:gd fmla="*/ 0 w 741" name="T2"/>
                <a:gd fmla="*/ 346 h 346" name="T3"/>
                <a:gd fmla="*/ 172 w 741" name="T4"/>
                <a:gd fmla="*/ 6 h 346" name="T5"/>
                <a:gd fmla="*/ 224 w 741" name="T6"/>
                <a:gd fmla="*/ 2 h 346" name="T7"/>
                <a:gd fmla="*/ 460 w 741" name="T8"/>
                <a:gd fmla="*/ 86 h 346" name="T9"/>
                <a:gd fmla="*/ 532 w 741" name="T10"/>
                <a:gd fmla="*/ 54 h 346" name="T11"/>
                <a:gd fmla="*/ 592 w 741" name="T12"/>
                <a:gd fmla="*/ 14 h 346" name="T13"/>
                <a:gd fmla="*/ 700 w 741" name="T14"/>
                <a:gd fmla="*/ 146 h 346" name="T15"/>
                <a:gd fmla="*/ 740 w 741" name="T16"/>
                <a:gd fmla="*/ 346 h 346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346" w="741">
                  <a:moveTo>
                    <a:pt x="740" y="346"/>
                  </a:moveTo>
                  <a:cubicBezTo>
                    <a:pt x="493" y="346"/>
                    <a:pt x="247" y="346"/>
                    <a:pt x="0" y="346"/>
                  </a:cubicBezTo>
                  <a:cubicBezTo>
                    <a:pt x="14" y="192"/>
                    <a:pt x="52" y="47"/>
                    <a:pt x="172" y="6"/>
                  </a:cubicBezTo>
                  <a:cubicBezTo>
                    <a:pt x="180" y="3"/>
                    <a:pt x="206" y="0"/>
                    <a:pt x="224" y="2"/>
                  </a:cubicBezTo>
                  <a:cubicBezTo>
                    <a:pt x="309" y="13"/>
                    <a:pt x="377" y="92"/>
                    <a:pt x="460" y="86"/>
                  </a:cubicBezTo>
                  <a:cubicBezTo>
                    <a:pt x="484" y="84"/>
                    <a:pt x="512" y="68"/>
                    <a:pt x="532" y="54"/>
                  </a:cubicBezTo>
                  <a:cubicBezTo>
                    <a:pt x="553" y="39"/>
                    <a:pt x="573" y="14"/>
                    <a:pt x="592" y="14"/>
                  </a:cubicBezTo>
                  <a:cubicBezTo>
                    <a:pt x="638" y="14"/>
                    <a:pt x="684" y="110"/>
                    <a:pt x="700" y="146"/>
                  </a:cubicBezTo>
                  <a:cubicBezTo>
                    <a:pt x="726" y="207"/>
                    <a:pt x="741" y="281"/>
                    <a:pt x="740" y="3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9601205" y="2346840"/>
            <a:ext cx="438086" cy="545976"/>
            <a:chOff x="4706938" y="1582738"/>
            <a:chExt cx="2984501" cy="3719513"/>
          </a:xfrm>
          <a:solidFill>
            <a:schemeClr val="bg1">
              <a:lumMod val="50000"/>
            </a:schemeClr>
          </a:solidFill>
        </p:grpSpPr>
        <p:sp>
          <p:nvSpPr>
            <p:cNvPr id="39" name="Freeform 25"/>
            <p:cNvSpPr/>
            <p:nvPr/>
          </p:nvSpPr>
          <p:spPr bwMode="auto">
            <a:xfrm>
              <a:off x="7131051" y="3560763"/>
              <a:ext cx="560388" cy="631825"/>
            </a:xfrm>
            <a:custGeom>
              <a:gdLst>
                <a:gd fmla="*/ 0 w 149" name="T0"/>
                <a:gd fmla="*/ 160 h 168" name="T1"/>
                <a:gd fmla="*/ 16 w 149" name="T2"/>
                <a:gd fmla="*/ 8 h 168" name="T3"/>
                <a:gd fmla="*/ 22 w 149" name="T4"/>
                <a:gd fmla="*/ 6 h 168" name="T5"/>
                <a:gd fmla="*/ 20 w 149" name="T6"/>
                <a:gd fmla="*/ 0 h 168" name="T7"/>
                <a:gd fmla="*/ 4 w 149" name="T8"/>
                <a:gd fmla="*/ 168 h 168" name="T9"/>
                <a:gd fmla="*/ 6 w 149" name="T10"/>
                <a:gd fmla="*/ 162 h 168" name="T11"/>
                <a:gd fmla="*/ 0 w 149" name="T12"/>
                <a:gd fmla="*/ 160 h 168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68" w="149">
                  <a:moveTo>
                    <a:pt x="0" y="160"/>
                  </a:moveTo>
                  <a:cubicBezTo>
                    <a:pt x="51" y="137"/>
                    <a:pt x="90" y="35"/>
                    <a:pt x="16" y="8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49" y="10"/>
                    <a:pt x="86" y="160"/>
                    <a:pt x="4" y="168"/>
                  </a:cubicBezTo>
                  <a:cubicBezTo>
                    <a:pt x="6" y="162"/>
                    <a:pt x="6" y="162"/>
                    <a:pt x="6" y="162"/>
                  </a:cubicBezTo>
                  <a:lnTo>
                    <a:pt x="0" y="16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grpSp>
          <p:nvGrpSpPr>
            <p:cNvPr id="53" name="组合 52"/>
            <p:cNvGrpSpPr/>
            <p:nvPr/>
          </p:nvGrpSpPr>
          <p:grpSpPr>
            <a:xfrm>
              <a:off x="4706938" y="1582738"/>
              <a:ext cx="2747963" cy="3719513"/>
              <a:chOff x="4706938" y="1582738"/>
              <a:chExt cx="2747963" cy="3719513"/>
            </a:xfrm>
            <a:grpFill/>
          </p:grpSpPr>
          <p:sp>
            <p:nvSpPr>
              <p:cNvPr id="34" name="Freeform 20"/>
              <p:cNvSpPr/>
              <p:nvPr/>
            </p:nvSpPr>
            <p:spPr bwMode="auto">
              <a:xfrm>
                <a:off x="5008563" y="3651251"/>
                <a:ext cx="1504950" cy="312738"/>
              </a:xfrm>
              <a:custGeom>
                <a:gdLst>
                  <a:gd fmla="*/ 88 w 400" name="T0"/>
                  <a:gd fmla="*/ 8 h 83" name="T1"/>
                  <a:gd fmla="*/ 68 w 400" name="T2"/>
                  <a:gd fmla="*/ 28 h 83" name="T3"/>
                  <a:gd fmla="*/ 396 w 400" name="T4"/>
                  <a:gd fmla="*/ 40 h 83" name="T5"/>
                  <a:gd fmla="*/ 394 w 400" name="T6"/>
                  <a:gd fmla="*/ 47 h 83" name="T7"/>
                  <a:gd fmla="*/ 400 w 400" name="T8"/>
                  <a:gd fmla="*/ 52 h 83" name="T9"/>
                  <a:gd fmla="*/ 0 w 400" name="T10"/>
                  <a:gd fmla="*/ 40 h 83" name="T11"/>
                  <a:gd fmla="*/ 84 w 400" name="T12"/>
                  <a:gd fmla="*/ 0 h 83" name="T13"/>
                  <a:gd fmla="*/ 82 w 400" name="T14"/>
                  <a:gd fmla="*/ 6 h 83" name="T15"/>
                  <a:gd fmla="*/ 88 w 400" name="T16"/>
                  <a:gd fmla="*/ 8 h 83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83" w="400">
                    <a:moveTo>
                      <a:pt x="88" y="8"/>
                    </a:moveTo>
                    <a:cubicBezTo>
                      <a:pt x="82" y="15"/>
                      <a:pt x="71" y="18"/>
                      <a:pt x="68" y="28"/>
                    </a:cubicBezTo>
                    <a:cubicBezTo>
                      <a:pt x="144" y="69"/>
                      <a:pt x="298" y="41"/>
                      <a:pt x="396" y="40"/>
                    </a:cubicBezTo>
                    <a:cubicBezTo>
                      <a:pt x="394" y="47"/>
                      <a:pt x="394" y="47"/>
                      <a:pt x="394" y="47"/>
                    </a:cubicBezTo>
                    <a:cubicBezTo>
                      <a:pt x="400" y="52"/>
                      <a:pt x="400" y="52"/>
                      <a:pt x="400" y="52"/>
                    </a:cubicBezTo>
                    <a:cubicBezTo>
                      <a:pt x="287" y="72"/>
                      <a:pt x="96" y="83"/>
                      <a:pt x="0" y="40"/>
                    </a:cubicBezTo>
                    <a:cubicBezTo>
                      <a:pt x="17" y="16"/>
                      <a:pt x="51" y="8"/>
                      <a:pt x="84" y="0"/>
                    </a:cubicBezTo>
                    <a:cubicBezTo>
                      <a:pt x="82" y="6"/>
                      <a:pt x="82" y="6"/>
                      <a:pt x="82" y="6"/>
                    </a:cubicBezTo>
                    <a:lnTo>
                      <a:pt x="88" y="8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5" name="Freeform 21"/>
              <p:cNvSpPr/>
              <p:nvPr/>
            </p:nvSpPr>
            <p:spPr bwMode="auto">
              <a:xfrm>
                <a:off x="5429251" y="4464051"/>
                <a:ext cx="1235075" cy="349250"/>
              </a:xfrm>
              <a:custGeom>
                <a:gdLst>
                  <a:gd fmla="*/ 328 w 328" name="T0"/>
                  <a:gd fmla="*/ 40 h 93" name="T1"/>
                  <a:gd fmla="*/ 0 w 328" name="T2"/>
                  <a:gd fmla="*/ 28 h 93" name="T3"/>
                  <a:gd fmla="*/ 28 w 328" name="T4"/>
                  <a:gd fmla="*/ 0 h 93" name="T5"/>
                  <a:gd fmla="*/ 152 w 328" name="T6"/>
                  <a:gd fmla="*/ 32 h 93" name="T7"/>
                  <a:gd fmla="*/ 216 w 328" name="T8"/>
                  <a:gd fmla="*/ 28 h 93" name="T9"/>
                  <a:gd fmla="*/ 328 w 328" name="T10"/>
                  <a:gd fmla="*/ 40 h 93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93" w="328">
                    <a:moveTo>
                      <a:pt x="328" y="40"/>
                    </a:moveTo>
                    <a:cubicBezTo>
                      <a:pt x="248" y="79"/>
                      <a:pt x="61" y="93"/>
                      <a:pt x="0" y="28"/>
                    </a:cubicBezTo>
                    <a:cubicBezTo>
                      <a:pt x="1" y="10"/>
                      <a:pt x="16" y="7"/>
                      <a:pt x="28" y="0"/>
                    </a:cubicBezTo>
                    <a:cubicBezTo>
                      <a:pt x="53" y="32"/>
                      <a:pt x="103" y="32"/>
                      <a:pt x="152" y="32"/>
                    </a:cubicBezTo>
                    <a:cubicBezTo>
                      <a:pt x="171" y="32"/>
                      <a:pt x="196" y="30"/>
                      <a:pt x="216" y="28"/>
                    </a:cubicBezTo>
                    <a:cubicBezTo>
                      <a:pt x="262" y="23"/>
                      <a:pt x="296" y="10"/>
                      <a:pt x="328" y="4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6" name="Freeform 22"/>
              <p:cNvSpPr/>
              <p:nvPr/>
            </p:nvSpPr>
            <p:spPr bwMode="auto">
              <a:xfrm>
                <a:off x="4706938" y="4779963"/>
                <a:ext cx="2032000" cy="330200"/>
              </a:xfrm>
              <a:custGeom>
                <a:gdLst>
                  <a:gd fmla="*/ 68 w 540" name="T0"/>
                  <a:gd fmla="*/ 8 h 88" name="T1"/>
                  <a:gd fmla="*/ 144 w 540" name="T2"/>
                  <a:gd fmla="*/ 52 h 88" name="T3"/>
                  <a:gd fmla="*/ 536 w 540" name="T4"/>
                  <a:gd fmla="*/ 56 h 88" name="T5"/>
                  <a:gd fmla="*/ 534 w 540" name="T6"/>
                  <a:gd fmla="*/ 63 h 88" name="T7"/>
                  <a:gd fmla="*/ 540 w 540" name="T8"/>
                  <a:gd fmla="*/ 68 h 88" name="T9"/>
                  <a:gd fmla="*/ 268 w 540" name="T10"/>
                  <a:gd fmla="*/ 84 h 88" name="T11"/>
                  <a:gd fmla="*/ 0 w 540" name="T12"/>
                  <a:gd fmla="*/ 44 h 88" name="T13"/>
                  <a:gd fmla="*/ 64 w 540" name="T14"/>
                  <a:gd fmla="*/ 0 h 88" name="T15"/>
                  <a:gd fmla="*/ 62 w 540" name="T16"/>
                  <a:gd fmla="*/ 6 h 88" name="T17"/>
                  <a:gd fmla="*/ 68 w 540" name="T18"/>
                  <a:gd fmla="*/ 8 h 88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88" w="540">
                    <a:moveTo>
                      <a:pt x="68" y="8"/>
                    </a:moveTo>
                    <a:cubicBezTo>
                      <a:pt x="37" y="39"/>
                      <a:pt x="107" y="46"/>
                      <a:pt x="144" y="52"/>
                    </a:cubicBezTo>
                    <a:cubicBezTo>
                      <a:pt x="252" y="69"/>
                      <a:pt x="422" y="66"/>
                      <a:pt x="536" y="56"/>
                    </a:cubicBezTo>
                    <a:cubicBezTo>
                      <a:pt x="534" y="63"/>
                      <a:pt x="534" y="63"/>
                      <a:pt x="534" y="63"/>
                    </a:cubicBezTo>
                    <a:cubicBezTo>
                      <a:pt x="540" y="68"/>
                      <a:pt x="540" y="68"/>
                      <a:pt x="540" y="68"/>
                    </a:cubicBezTo>
                    <a:cubicBezTo>
                      <a:pt x="460" y="86"/>
                      <a:pt x="363" y="88"/>
                      <a:pt x="268" y="84"/>
                    </a:cubicBezTo>
                    <a:cubicBezTo>
                      <a:pt x="171" y="79"/>
                      <a:pt x="68" y="80"/>
                      <a:pt x="0" y="44"/>
                    </a:cubicBezTo>
                    <a:cubicBezTo>
                      <a:pt x="8" y="16"/>
                      <a:pt x="37" y="8"/>
                      <a:pt x="64" y="0"/>
                    </a:cubicBezTo>
                    <a:cubicBezTo>
                      <a:pt x="62" y="6"/>
                      <a:pt x="62" y="6"/>
                      <a:pt x="62" y="6"/>
                    </a:cubicBezTo>
                    <a:lnTo>
                      <a:pt x="68" y="8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7" name="Freeform 23"/>
              <p:cNvSpPr/>
              <p:nvPr/>
            </p:nvSpPr>
            <p:spPr bwMode="auto">
              <a:xfrm>
                <a:off x="5489576" y="1635126"/>
                <a:ext cx="1133475" cy="1744663"/>
              </a:xfrm>
              <a:custGeom>
                <a:gdLst>
                  <a:gd fmla="*/ 280 w 301" name="T0"/>
                  <a:gd fmla="*/ 0 h 464" name="T1"/>
                  <a:gd fmla="*/ 244 w 301" name="T2"/>
                  <a:gd fmla="*/ 152 h 464" name="T3"/>
                  <a:gd fmla="*/ 112 w 301" name="T4"/>
                  <a:gd fmla="*/ 272 h 464" name="T5"/>
                  <a:gd fmla="*/ 80 w 301" name="T6"/>
                  <a:gd fmla="*/ 336 h 464" name="T7"/>
                  <a:gd fmla="*/ 120 w 301" name="T8"/>
                  <a:gd fmla="*/ 456 h 464" name="T9"/>
                  <a:gd fmla="*/ 114 w 301" name="T10"/>
                  <a:gd fmla="*/ 458 h 464" name="T11"/>
                  <a:gd fmla="*/ 112 w 301" name="T12"/>
                  <a:gd fmla="*/ 464 h 464" name="T13"/>
                  <a:gd fmla="*/ 68 w 301" name="T14"/>
                  <a:gd fmla="*/ 256 h 464" name="T15"/>
                  <a:gd fmla="*/ 272 w 301" name="T16"/>
                  <a:gd fmla="*/ 4 h 464" name="T17"/>
                  <a:gd fmla="*/ 278 w 301" name="T18"/>
                  <a:gd fmla="*/ 6 h 464" name="T19"/>
                  <a:gd fmla="*/ 280 w 301" name="T20"/>
                  <a:gd fmla="*/ 0 h 464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463" w="301">
                    <a:moveTo>
                      <a:pt x="280" y="0"/>
                    </a:moveTo>
                    <a:cubicBezTo>
                      <a:pt x="301" y="54"/>
                      <a:pt x="274" y="114"/>
                      <a:pt x="244" y="152"/>
                    </a:cubicBezTo>
                    <a:cubicBezTo>
                      <a:pt x="207" y="199"/>
                      <a:pt x="146" y="229"/>
                      <a:pt x="112" y="272"/>
                    </a:cubicBezTo>
                    <a:cubicBezTo>
                      <a:pt x="99" y="288"/>
                      <a:pt x="83" y="316"/>
                      <a:pt x="80" y="336"/>
                    </a:cubicBezTo>
                    <a:cubicBezTo>
                      <a:pt x="72" y="392"/>
                      <a:pt x="103" y="415"/>
                      <a:pt x="120" y="456"/>
                    </a:cubicBezTo>
                    <a:cubicBezTo>
                      <a:pt x="114" y="458"/>
                      <a:pt x="114" y="458"/>
                      <a:pt x="114" y="458"/>
                    </a:cubicBezTo>
                    <a:cubicBezTo>
                      <a:pt x="112" y="464"/>
                      <a:pt x="112" y="464"/>
                      <a:pt x="112" y="464"/>
                    </a:cubicBezTo>
                    <a:cubicBezTo>
                      <a:pt x="54" y="413"/>
                      <a:pt x="0" y="333"/>
                      <a:pt x="68" y="256"/>
                    </a:cubicBezTo>
                    <a:cubicBezTo>
                      <a:pt x="132" y="184"/>
                      <a:pt x="274" y="135"/>
                      <a:pt x="272" y="4"/>
                    </a:cubicBezTo>
                    <a:cubicBezTo>
                      <a:pt x="278" y="6"/>
                      <a:pt x="278" y="6"/>
                      <a:pt x="278" y="6"/>
                    </a:cubicBezTo>
                    <a:lnTo>
                      <a:pt x="28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8" name="Freeform 24"/>
              <p:cNvSpPr/>
              <p:nvPr/>
            </p:nvSpPr>
            <p:spPr bwMode="auto">
              <a:xfrm>
                <a:off x="6024563" y="2387601"/>
                <a:ext cx="669925" cy="1203325"/>
              </a:xfrm>
              <a:custGeom>
                <a:gdLst>
                  <a:gd fmla="*/ 178 w 178" name="T0"/>
                  <a:gd fmla="*/ 8 h 320" name="T1"/>
                  <a:gd fmla="*/ 78 w 178" name="T2"/>
                  <a:gd fmla="*/ 112 h 320" name="T3"/>
                  <a:gd fmla="*/ 134 w 178" name="T4"/>
                  <a:gd fmla="*/ 260 h 320" name="T5"/>
                  <a:gd fmla="*/ 94 w 178" name="T6"/>
                  <a:gd fmla="*/ 320 h 320" name="T7"/>
                  <a:gd fmla="*/ 92 w 178" name="T8"/>
                  <a:gd fmla="*/ 314 h 320" name="T9"/>
                  <a:gd fmla="*/ 86 w 178" name="T10"/>
                  <a:gd fmla="*/ 312 h 320" name="T11"/>
                  <a:gd fmla="*/ 30 w 178" name="T12"/>
                  <a:gd fmla="*/ 184 h 320" name="T13"/>
                  <a:gd fmla="*/ 174 w 178" name="T14"/>
                  <a:gd fmla="*/ 0 h 320" name="T15"/>
                  <a:gd fmla="*/ 172 w 178" name="T16"/>
                  <a:gd fmla="*/ 6 h 320" name="T17"/>
                  <a:gd fmla="*/ 178 w 178" name="T18"/>
                  <a:gd fmla="*/ 8 h 320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320" w="178">
                    <a:moveTo>
                      <a:pt x="178" y="8"/>
                    </a:moveTo>
                    <a:cubicBezTo>
                      <a:pt x="140" y="47"/>
                      <a:pt x="86" y="60"/>
                      <a:pt x="78" y="112"/>
                    </a:cubicBezTo>
                    <a:cubicBezTo>
                      <a:pt x="68" y="174"/>
                      <a:pt x="139" y="206"/>
                      <a:pt x="134" y="260"/>
                    </a:cubicBezTo>
                    <a:cubicBezTo>
                      <a:pt x="132" y="285"/>
                      <a:pt x="113" y="306"/>
                      <a:pt x="94" y="320"/>
                    </a:cubicBezTo>
                    <a:cubicBezTo>
                      <a:pt x="92" y="314"/>
                      <a:pt x="92" y="314"/>
                      <a:pt x="92" y="314"/>
                    </a:cubicBezTo>
                    <a:cubicBezTo>
                      <a:pt x="86" y="312"/>
                      <a:pt x="86" y="312"/>
                      <a:pt x="86" y="312"/>
                    </a:cubicBezTo>
                    <a:cubicBezTo>
                      <a:pt x="108" y="264"/>
                      <a:pt x="42" y="227"/>
                      <a:pt x="30" y="184"/>
                    </a:cubicBezTo>
                    <a:cubicBezTo>
                      <a:pt x="0" y="82"/>
                      <a:pt x="94" y="33"/>
                      <a:pt x="174" y="0"/>
                    </a:cubicBezTo>
                    <a:cubicBezTo>
                      <a:pt x="172" y="6"/>
                      <a:pt x="172" y="6"/>
                      <a:pt x="172" y="6"/>
                    </a:cubicBezTo>
                    <a:lnTo>
                      <a:pt x="178" y="8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0" name="Freeform 26"/>
              <p:cNvSpPr/>
              <p:nvPr/>
            </p:nvSpPr>
            <p:spPr bwMode="auto">
              <a:xfrm>
                <a:off x="5140326" y="4060826"/>
                <a:ext cx="1584325" cy="279400"/>
              </a:xfrm>
              <a:custGeom>
                <a:gdLst>
                  <a:gd fmla="*/ 81 w 421" name="T0"/>
                  <a:gd fmla="*/ 7 h 74" name="T1"/>
                  <a:gd fmla="*/ 161 w 421" name="T2"/>
                  <a:gd fmla="*/ 35 h 74" name="T3"/>
                  <a:gd fmla="*/ 269 w 421" name="T4"/>
                  <a:gd fmla="*/ 35 h 74" name="T5"/>
                  <a:gd fmla="*/ 421 w 421" name="T6"/>
                  <a:gd fmla="*/ 43 h 74" name="T7"/>
                  <a:gd fmla="*/ 165 w 421" name="T8"/>
                  <a:gd fmla="*/ 67 h 74" name="T9"/>
                  <a:gd fmla="*/ 73 w 421" name="T10"/>
                  <a:gd fmla="*/ 3 h 74" name="T11"/>
                  <a:gd fmla="*/ 75 w 421" name="T12"/>
                  <a:gd fmla="*/ 9 h 74" name="T13"/>
                  <a:gd fmla="*/ 81 w 421" name="T14"/>
                  <a:gd fmla="*/ 7 h 74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74" w="421">
                    <a:moveTo>
                      <a:pt x="81" y="7"/>
                    </a:moveTo>
                    <a:cubicBezTo>
                      <a:pt x="92" y="33"/>
                      <a:pt x="131" y="33"/>
                      <a:pt x="161" y="35"/>
                    </a:cubicBezTo>
                    <a:cubicBezTo>
                      <a:pt x="193" y="37"/>
                      <a:pt x="233" y="37"/>
                      <a:pt x="269" y="35"/>
                    </a:cubicBezTo>
                    <a:cubicBezTo>
                      <a:pt x="332" y="31"/>
                      <a:pt x="395" y="0"/>
                      <a:pt x="421" y="43"/>
                    </a:cubicBezTo>
                    <a:cubicBezTo>
                      <a:pt x="370" y="54"/>
                      <a:pt x="258" y="74"/>
                      <a:pt x="165" y="67"/>
                    </a:cubicBezTo>
                    <a:cubicBezTo>
                      <a:pt x="120" y="64"/>
                      <a:pt x="0" y="41"/>
                      <a:pt x="73" y="3"/>
                    </a:cubicBezTo>
                    <a:cubicBezTo>
                      <a:pt x="75" y="9"/>
                      <a:pt x="75" y="9"/>
                      <a:pt x="75" y="9"/>
                    </a:cubicBezTo>
                    <a:lnTo>
                      <a:pt x="81" y="7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1" name="Freeform 27"/>
              <p:cNvSpPr/>
              <p:nvPr/>
            </p:nvSpPr>
            <p:spPr bwMode="auto">
              <a:xfrm>
                <a:off x="6491288" y="3771901"/>
                <a:ext cx="277813" cy="55563"/>
              </a:xfrm>
              <a:custGeom>
                <a:gdLst>
                  <a:gd fmla="*/ 0 w 74" name="T0"/>
                  <a:gd fmla="*/ 15 h 15" name="T1"/>
                  <a:gd fmla="*/ 74 w 74" name="T2"/>
                  <a:gd fmla="*/ 0 h 15" name="T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b="b" l="0" r="r" t="0"/>
                <a:pathLst>
                  <a:path h="15" w="74">
                    <a:moveTo>
                      <a:pt x="0" y="15"/>
                    </a:moveTo>
                    <a:cubicBezTo>
                      <a:pt x="24" y="9"/>
                      <a:pt x="51" y="11"/>
                      <a:pt x="74" y="0"/>
                    </a:cubicBezTo>
                  </a:path>
                </a:pathLst>
              </a:custGeom>
              <a:grpFill/>
              <a:ln cap="rnd" w="49213">
                <a:noFill/>
                <a:prstDash val="solid"/>
                <a:miter lim="800000"/>
              </a:ln>
              <a:extLst/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2" name="Freeform 28"/>
              <p:cNvSpPr/>
              <p:nvPr/>
            </p:nvSpPr>
            <p:spPr bwMode="auto">
              <a:xfrm>
                <a:off x="5316538" y="3613151"/>
                <a:ext cx="165100" cy="60325"/>
              </a:xfrm>
              <a:custGeom>
                <a:gdLst>
                  <a:gd fmla="*/ 44 w 44" name="T0"/>
                  <a:gd fmla="*/ 0 h 16" name="T1"/>
                  <a:gd fmla="*/ 0 w 44" name="T2"/>
                  <a:gd fmla="*/ 16 h 16" name="T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b="b" l="0" r="r" t="0"/>
                <a:pathLst>
                  <a:path h="16" w="44">
                    <a:moveTo>
                      <a:pt x="44" y="0"/>
                    </a:moveTo>
                    <a:cubicBezTo>
                      <a:pt x="31" y="7"/>
                      <a:pt x="14" y="7"/>
                      <a:pt x="0" y="16"/>
                    </a:cubicBezTo>
                  </a:path>
                </a:pathLst>
              </a:custGeom>
              <a:grpFill/>
              <a:ln cap="rnd" w="30163">
                <a:noFill/>
                <a:prstDash val="solid"/>
                <a:miter lim="800000"/>
              </a:ln>
              <a:extLst/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3" name="Freeform 29"/>
              <p:cNvSpPr/>
              <p:nvPr/>
            </p:nvSpPr>
            <p:spPr bwMode="auto">
              <a:xfrm>
                <a:off x="6716713" y="4824413"/>
                <a:ext cx="595313" cy="192088"/>
              </a:xfrm>
              <a:custGeom>
                <a:gdLst>
                  <a:gd fmla="*/ 158 w 158" name="T0"/>
                  <a:gd fmla="*/ 0 h 51" name="T1"/>
                  <a:gd fmla="*/ 0 w 158" name="T2"/>
                  <a:gd fmla="*/ 51 h 51" name="T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b="b" l="0" r="r" t="0"/>
                <a:pathLst>
                  <a:path h="51" w="158">
                    <a:moveTo>
                      <a:pt x="158" y="0"/>
                    </a:moveTo>
                    <a:cubicBezTo>
                      <a:pt x="117" y="41"/>
                      <a:pt x="54" y="39"/>
                      <a:pt x="0" y="51"/>
                    </a:cubicBezTo>
                  </a:path>
                </a:pathLst>
              </a:custGeom>
              <a:grpFill/>
              <a:ln cap="rnd" w="41275">
                <a:noFill/>
                <a:prstDash val="solid"/>
                <a:miter lim="800000"/>
              </a:ln>
              <a:extLst/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4" name="Freeform 30"/>
              <p:cNvSpPr/>
              <p:nvPr/>
            </p:nvSpPr>
            <p:spPr bwMode="auto">
              <a:xfrm>
                <a:off x="4940301" y="4727576"/>
                <a:ext cx="255588" cy="74613"/>
              </a:xfrm>
              <a:custGeom>
                <a:gdLst>
                  <a:gd fmla="*/ 0 w 68" name="T0"/>
                  <a:gd fmla="*/ 20 h 20" name="T1"/>
                  <a:gd fmla="*/ 68 w 68" name="T2"/>
                  <a:gd fmla="*/ 0 h 20" name="T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b="b" l="0" r="r" t="0"/>
                <a:pathLst>
                  <a:path h="20" w="68">
                    <a:moveTo>
                      <a:pt x="0" y="20"/>
                    </a:moveTo>
                    <a:cubicBezTo>
                      <a:pt x="21" y="9"/>
                      <a:pt x="44" y="2"/>
                      <a:pt x="68" y="0"/>
                    </a:cubicBezTo>
                  </a:path>
                </a:pathLst>
              </a:custGeom>
              <a:grpFill/>
              <a:ln cap="rnd" w="26988">
                <a:noFill/>
                <a:prstDash val="solid"/>
                <a:miter lim="800000"/>
              </a:ln>
              <a:extLst/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5" name="Freeform 31"/>
              <p:cNvSpPr/>
              <p:nvPr/>
            </p:nvSpPr>
            <p:spPr bwMode="auto">
              <a:xfrm>
                <a:off x="5919788" y="3357563"/>
                <a:ext cx="119063" cy="134938"/>
              </a:xfrm>
              <a:custGeom>
                <a:gdLst>
                  <a:gd fmla="*/ 32 w 32" name="T0"/>
                  <a:gd fmla="*/ 36 h 36" name="T1"/>
                  <a:gd fmla="*/ 0 w 32" name="T2"/>
                  <a:gd fmla="*/ 0 h 36" name="T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b="b" l="0" r="r" t="0"/>
                <a:pathLst>
                  <a:path h="36" w="32">
                    <a:moveTo>
                      <a:pt x="32" y="36"/>
                    </a:moveTo>
                    <a:cubicBezTo>
                      <a:pt x="23" y="22"/>
                      <a:pt x="11" y="12"/>
                      <a:pt x="0" y="0"/>
                    </a:cubicBezTo>
                  </a:path>
                </a:pathLst>
              </a:custGeom>
              <a:grpFill/>
              <a:ln cap="rnd" w="34925">
                <a:noFill/>
                <a:prstDash val="solid"/>
                <a:miter lim="800000"/>
              </a:ln>
              <a:extLst/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6" name="Freeform 32"/>
              <p:cNvSpPr/>
              <p:nvPr/>
            </p:nvSpPr>
            <p:spPr bwMode="auto">
              <a:xfrm>
                <a:off x="6521451" y="1582738"/>
                <a:ext cx="14288" cy="74613"/>
              </a:xfrm>
              <a:custGeom>
                <a:gdLst>
                  <a:gd fmla="*/ 4 w 4" name="T0"/>
                  <a:gd fmla="*/ 20 h 20" name="T1"/>
                  <a:gd fmla="*/ 0 w 4" name="T2"/>
                  <a:gd fmla="*/ 0 h 20" name="T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b="b" l="0" r="r" t="0"/>
                <a:pathLst>
                  <a:path h="20" w="4">
                    <a:moveTo>
                      <a:pt x="4" y="20"/>
                    </a:moveTo>
                    <a:cubicBezTo>
                      <a:pt x="2" y="14"/>
                      <a:pt x="2" y="7"/>
                      <a:pt x="0" y="0"/>
                    </a:cubicBezTo>
                  </a:path>
                </a:pathLst>
              </a:custGeom>
              <a:grpFill/>
              <a:ln cap="rnd" w="30163">
                <a:noFill/>
                <a:prstDash val="solid"/>
                <a:miter lim="800000"/>
              </a:ln>
              <a:extLst/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7" name="Freeform 33"/>
              <p:cNvSpPr/>
              <p:nvPr/>
            </p:nvSpPr>
            <p:spPr bwMode="auto">
              <a:xfrm>
                <a:off x="6326188" y="3568701"/>
                <a:ext cx="44450" cy="60325"/>
              </a:xfrm>
              <a:custGeom>
                <a:gdLst>
                  <a:gd fmla="*/ 0 w 12" name="T0"/>
                  <a:gd fmla="*/ 16 h 16" name="T1"/>
                  <a:gd fmla="*/ 12 w 12" name="T2"/>
                  <a:gd fmla="*/ 0 h 16" name="T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b="b" l="0" r="r" t="0"/>
                <a:pathLst>
                  <a:path h="16" w="12">
                    <a:moveTo>
                      <a:pt x="0" y="16"/>
                    </a:moveTo>
                    <a:cubicBezTo>
                      <a:pt x="5" y="11"/>
                      <a:pt x="8" y="5"/>
                      <a:pt x="12" y="0"/>
                    </a:cubicBezTo>
                  </a:path>
                </a:pathLst>
              </a:custGeom>
              <a:grpFill/>
              <a:ln cap="rnd" w="30163">
                <a:noFill/>
                <a:prstDash val="solid"/>
                <a:miter lim="800000"/>
              </a:ln>
              <a:extLst/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8" name="Freeform 34"/>
              <p:cNvSpPr/>
              <p:nvPr/>
            </p:nvSpPr>
            <p:spPr bwMode="auto">
              <a:xfrm>
                <a:off x="6672263" y="2335213"/>
                <a:ext cx="150813" cy="74613"/>
              </a:xfrm>
              <a:custGeom>
                <a:gdLst>
                  <a:gd fmla="*/ 0 w 40" name="T0"/>
                  <a:gd fmla="*/ 20 h 20" name="T1"/>
                  <a:gd fmla="*/ 40 w 40" name="T2"/>
                  <a:gd fmla="*/ 0 h 20" name="T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b="b" l="0" r="r" t="0"/>
                <a:pathLst>
                  <a:path h="20" w="40">
                    <a:moveTo>
                      <a:pt x="0" y="20"/>
                    </a:moveTo>
                    <a:cubicBezTo>
                      <a:pt x="12" y="12"/>
                      <a:pt x="26" y="5"/>
                      <a:pt x="40" y="0"/>
                    </a:cubicBezTo>
                  </a:path>
                </a:pathLst>
              </a:custGeom>
              <a:grpFill/>
              <a:ln cap="rnd" w="26988">
                <a:noFill/>
                <a:prstDash val="solid"/>
                <a:miter lim="800000"/>
              </a:ln>
              <a:extLst/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9" name="Freeform 35"/>
              <p:cNvSpPr/>
              <p:nvPr/>
            </p:nvSpPr>
            <p:spPr bwMode="auto">
              <a:xfrm>
                <a:off x="7108826" y="3571876"/>
                <a:ext cx="104775" cy="11113"/>
              </a:xfrm>
              <a:custGeom>
                <a:gdLst>
                  <a:gd fmla="*/ 0 w 28" name="T0"/>
                  <a:gd fmla="*/ 3 h 3" name="T1"/>
                  <a:gd fmla="*/ 28 w 28" name="T2"/>
                  <a:gd fmla="*/ 3 h 3" name="T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b="b" l="0" r="r" t="0"/>
                <a:pathLst>
                  <a:path h="3" w="28">
                    <a:moveTo>
                      <a:pt x="0" y="3"/>
                    </a:moveTo>
                    <a:cubicBezTo>
                      <a:pt x="9" y="0"/>
                      <a:pt x="19" y="0"/>
                      <a:pt x="28" y="3"/>
                    </a:cubicBezTo>
                  </a:path>
                </a:pathLst>
              </a:custGeom>
              <a:grpFill/>
              <a:ln cap="rnd" w="30163">
                <a:noFill/>
                <a:prstDash val="solid"/>
                <a:miter lim="800000"/>
              </a:ln>
              <a:extLst/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0" name="Freeform 36"/>
              <p:cNvSpPr/>
              <p:nvPr/>
            </p:nvSpPr>
            <p:spPr bwMode="auto">
              <a:xfrm>
                <a:off x="7002463" y="4170363"/>
                <a:ext cx="150813" cy="74613"/>
              </a:xfrm>
              <a:custGeom>
                <a:gdLst>
                  <a:gd fmla="*/ 0 w 40" name="T0"/>
                  <a:gd fmla="*/ 20 h 20" name="T1"/>
                  <a:gd fmla="*/ 40 w 40" name="T2"/>
                  <a:gd fmla="*/ 0 h 20" name="T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b="b" l="0" r="r" t="0"/>
                <a:pathLst>
                  <a:path h="20" w="40">
                    <a:moveTo>
                      <a:pt x="0" y="20"/>
                    </a:moveTo>
                    <a:cubicBezTo>
                      <a:pt x="14" y="16"/>
                      <a:pt x="27" y="7"/>
                      <a:pt x="40" y="0"/>
                    </a:cubicBezTo>
                  </a:path>
                </a:pathLst>
              </a:custGeom>
              <a:grpFill/>
              <a:ln cap="rnd" w="26988">
                <a:noFill/>
                <a:prstDash val="solid"/>
                <a:miter lim="800000"/>
              </a:ln>
              <a:extLst/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1" name="Freeform 37"/>
              <p:cNvSpPr/>
              <p:nvPr/>
            </p:nvSpPr>
            <p:spPr bwMode="auto">
              <a:xfrm>
                <a:off x="5422901" y="4065588"/>
                <a:ext cx="14288" cy="30163"/>
              </a:xfrm>
              <a:custGeom>
                <a:gdLst>
                  <a:gd fmla="*/ 0 w 4" name="T0"/>
                  <a:gd fmla="*/ 8 h 8" name="T1"/>
                  <a:gd fmla="*/ 4 w 4" name="T2"/>
                  <a:gd fmla="*/ 0 h 8" name="T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b="b" l="0" r="r" t="0"/>
                <a:pathLst>
                  <a:path h="8" w="4">
                    <a:moveTo>
                      <a:pt x="0" y="8"/>
                    </a:moveTo>
                    <a:cubicBezTo>
                      <a:pt x="1" y="5"/>
                      <a:pt x="2" y="2"/>
                      <a:pt x="4" y="0"/>
                    </a:cubicBezTo>
                  </a:path>
                </a:pathLst>
              </a:custGeom>
              <a:grpFill/>
              <a:ln cap="rnd" w="30163">
                <a:noFill/>
                <a:prstDash val="solid"/>
                <a:miter lim="800000"/>
              </a:ln>
              <a:extLst/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2" name="Freeform 38"/>
              <p:cNvSpPr/>
              <p:nvPr/>
            </p:nvSpPr>
            <p:spPr bwMode="auto">
              <a:xfrm>
                <a:off x="5392738" y="4997451"/>
                <a:ext cx="2062163" cy="304800"/>
              </a:xfrm>
              <a:custGeom>
                <a:gdLst>
                  <a:gd fmla="*/ 0 w 548" name="T0"/>
                  <a:gd fmla="*/ 60 h 81" name="T1"/>
                  <a:gd fmla="*/ 548 w 548" name="T2"/>
                  <a:gd fmla="*/ 0 h 81" name="T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b="b" l="0" r="r" t="0"/>
                <a:pathLst>
                  <a:path h="81" w="548">
                    <a:moveTo>
                      <a:pt x="0" y="60"/>
                    </a:moveTo>
                    <a:cubicBezTo>
                      <a:pt x="137" y="80"/>
                      <a:pt x="456" y="81"/>
                      <a:pt x="548" y="0"/>
                    </a:cubicBezTo>
                  </a:path>
                </a:pathLst>
              </a:custGeom>
              <a:grpFill/>
              <a:ln cap="rnd" w="46038">
                <a:noFill/>
                <a:prstDash val="solid"/>
                <a:miter lim="800000"/>
              </a:ln>
              <a:extLst/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</p:grpSp>
      </p:grpSp>
      <p:sp>
        <p:nvSpPr>
          <p:cNvPr id="55" name="文本框 54"/>
          <p:cNvSpPr txBox="1"/>
          <p:nvPr/>
        </p:nvSpPr>
        <p:spPr>
          <a:xfrm>
            <a:off x="1784043" y="3197529"/>
            <a:ext cx="12115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>
                <a:solidFill>
                  <a:schemeClr val="bg1">
                    <a:lumMod val="75000"/>
                  </a:schemeClr>
                </a:solidFill>
              </a:rPr>
              <a:t>TITLE HERE</a:t>
            </a:r>
          </a:p>
        </p:txBody>
      </p:sp>
      <p:sp>
        <p:nvSpPr>
          <p:cNvPr id="56" name="文本框 55"/>
          <p:cNvSpPr txBox="1"/>
          <p:nvPr/>
        </p:nvSpPr>
        <p:spPr>
          <a:xfrm>
            <a:off x="4242877" y="3197529"/>
            <a:ext cx="12115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>
                <a:solidFill>
                  <a:schemeClr val="bg1">
                    <a:lumMod val="75000"/>
                  </a:schemeClr>
                </a:solidFill>
              </a:rPr>
              <a:t>TITLE HERE</a:t>
            </a:r>
          </a:p>
        </p:txBody>
      </p:sp>
      <p:sp>
        <p:nvSpPr>
          <p:cNvPr id="57" name="文本框 56"/>
          <p:cNvSpPr txBox="1"/>
          <p:nvPr/>
        </p:nvSpPr>
        <p:spPr>
          <a:xfrm>
            <a:off x="6741324" y="3197529"/>
            <a:ext cx="12242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b="1" lang="en-US" smtClean="0">
                <a:solidFill>
                  <a:srgbClr val="00B050"/>
                </a:solidFill>
              </a:rPr>
              <a:t>TITLE HERE</a:t>
            </a:r>
          </a:p>
        </p:txBody>
      </p:sp>
      <p:sp>
        <p:nvSpPr>
          <p:cNvPr id="58" name="文本框 57"/>
          <p:cNvSpPr txBox="1"/>
          <p:nvPr/>
        </p:nvSpPr>
        <p:spPr>
          <a:xfrm>
            <a:off x="9182908" y="3197529"/>
            <a:ext cx="12115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>
                <a:solidFill>
                  <a:schemeClr val="bg1">
                    <a:lumMod val="75000"/>
                  </a:schemeClr>
                </a:solidFill>
              </a:rPr>
              <a:t>TITLE HERE</a:t>
            </a:r>
          </a:p>
        </p:txBody>
      </p:sp>
      <p:sp>
        <p:nvSpPr>
          <p:cNvPr id="59" name="文本框 58"/>
          <p:cNvSpPr txBox="1"/>
          <p:nvPr/>
        </p:nvSpPr>
        <p:spPr>
          <a:xfrm>
            <a:off x="1304565" y="3643819"/>
            <a:ext cx="2182368" cy="10515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en-US" lang="zh-CN" smtClean="0" sz="1400">
                <a:solidFill>
                  <a:schemeClr val="bg1">
                    <a:lumMod val="7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在此处输入你先陈述的观点，可以是几句话，也可以是一段文字。</a:t>
            </a:r>
          </a:p>
        </p:txBody>
      </p:sp>
      <p:sp>
        <p:nvSpPr>
          <p:cNvPr id="60" name="文本框 59"/>
          <p:cNvSpPr txBox="1"/>
          <p:nvPr/>
        </p:nvSpPr>
        <p:spPr>
          <a:xfrm>
            <a:off x="3763399" y="3643819"/>
            <a:ext cx="2182368" cy="10515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en-US" lang="zh-CN" smtClean="0" sz="1400">
                <a:solidFill>
                  <a:schemeClr val="bg1">
                    <a:lumMod val="7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在此处输入你先陈述的观点，可以是几句话，也可以是一段文字。</a:t>
            </a:r>
          </a:p>
        </p:txBody>
      </p:sp>
      <p:sp>
        <p:nvSpPr>
          <p:cNvPr id="61" name="文本框 60"/>
          <p:cNvSpPr txBox="1"/>
          <p:nvPr/>
        </p:nvSpPr>
        <p:spPr>
          <a:xfrm>
            <a:off x="6222233" y="3643819"/>
            <a:ext cx="2182368" cy="10515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en-US" lang="zh-CN" smtClean="0" sz="1400">
                <a:latin charset="-122" panose="020b0502040204020203" pitchFamily="34" typeface="微软雅黑 Light"/>
                <a:ea charset="-122" panose="020b0502040204020203" pitchFamily="34" typeface="微软雅黑 Light"/>
              </a:rPr>
              <a:t>在此处输入你先陈述的观点，可以是几句话，也可以是一段文字。</a:t>
            </a:r>
          </a:p>
        </p:txBody>
      </p:sp>
      <p:sp>
        <p:nvSpPr>
          <p:cNvPr id="62" name="文本框 61"/>
          <p:cNvSpPr txBox="1"/>
          <p:nvPr/>
        </p:nvSpPr>
        <p:spPr>
          <a:xfrm>
            <a:off x="8681067" y="3643819"/>
            <a:ext cx="2182368" cy="10515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en-US" lang="zh-CN" smtClean="0" sz="1400">
                <a:solidFill>
                  <a:schemeClr val="bg1">
                    <a:lumMod val="7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在此处输入你先陈述的观点，可以是几句话，也可以是一段文字。</a:t>
            </a:r>
          </a:p>
        </p:txBody>
      </p:sp>
      <p:sp>
        <p:nvSpPr>
          <p:cNvPr id="63" name="椭圆 62"/>
          <p:cNvSpPr/>
          <p:nvPr/>
        </p:nvSpPr>
        <p:spPr>
          <a:xfrm>
            <a:off x="1895007" y="2119086"/>
            <a:ext cx="1001485" cy="1001485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64" name="图片 63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F5F5F5">
                <a:tint val="45000"/>
                <a:satMod val="400000"/>
              </a:srgbClr>
            </a:duotone>
            <a:extLst>
              <a:ext uri="{BEBA8EAE-BF5A-486C-A8C5-ECC9F3942E4B}">
                <a14:imgProps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2156632" y="2380710"/>
            <a:ext cx="478235" cy="478235"/>
          </a:xfrm>
          <a:prstGeom prst="rect">
            <a:avLst/>
          </a:prstGeom>
        </p:spPr>
      </p:pic>
      <p:sp>
        <p:nvSpPr>
          <p:cNvPr id="65" name="直角三角形 64"/>
          <p:cNvSpPr/>
          <p:nvPr/>
        </p:nvSpPr>
        <p:spPr>
          <a:xfrm flipH="1">
            <a:off x="0" y="5522973"/>
            <a:ext cx="12192000" cy="1335027"/>
          </a:xfrm>
          <a:prstGeom prst="rtTriangle">
            <a:avLst/>
          </a:prstGeom>
          <a:gradFill>
            <a:gsLst>
              <a:gs pos="0">
                <a:srgbClr val="92D050"/>
              </a:gs>
              <a:gs pos="100000">
                <a:srgbClr val="00B050"/>
              </a:gs>
            </a:gsLst>
            <a:lin ang="81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</p:spTree>
    <p:extLst>
      <p:ext uri="{BB962C8B-B14F-4D97-AF65-F5344CB8AC3E}">
        <p14:creationId val="3168148644"/>
      </p:ext>
    </p:extLst>
  </p:cSld>
  <p:clrMapOvr>
    <a:masterClrMapping/>
  </p:clrMapOvr>
  <p:transition/>
  <p:timing/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文本框 2"/>
          <p:cNvSpPr txBox="1"/>
          <p:nvPr/>
        </p:nvSpPr>
        <p:spPr>
          <a:xfrm>
            <a:off x="4632963" y="239193"/>
            <a:ext cx="2926080" cy="6400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b="1" lang="zh-CN" smtClean="0" sz="36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此处添加标题</a:t>
            </a:r>
          </a:p>
        </p:txBody>
      </p:sp>
      <p:sp>
        <p:nvSpPr>
          <p:cNvPr id="4" name="圆角矩形 3"/>
          <p:cNvSpPr/>
          <p:nvPr/>
        </p:nvSpPr>
        <p:spPr>
          <a:xfrm>
            <a:off x="5660572" y="981012"/>
            <a:ext cx="870857" cy="45719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" name="文本框 5"/>
          <p:cNvSpPr txBox="1"/>
          <p:nvPr/>
        </p:nvSpPr>
        <p:spPr>
          <a:xfrm>
            <a:off x="4321016" y="1122220"/>
            <a:ext cx="3549967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zh-CN" lang="en-US" smtClean="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When nothing goes right, go left!</a:t>
            </a:r>
          </a:p>
        </p:txBody>
      </p:sp>
      <p:sp>
        <p:nvSpPr>
          <p:cNvPr id="7" name="圆角矩形 6"/>
          <p:cNvSpPr/>
          <p:nvPr/>
        </p:nvSpPr>
        <p:spPr>
          <a:xfrm>
            <a:off x="3052160" y="1713734"/>
            <a:ext cx="1117440" cy="373279"/>
          </a:xfrm>
          <a:prstGeom prst="roundRect">
            <a:avLst>
              <a:gd fmla="val 50000" name="adj"/>
            </a:avLst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en-US" smtClean="0" sz="1400">
                <a:latin charset="-122" panose="020b0502040204020203" pitchFamily="34" typeface="微软雅黑 Light"/>
                <a:ea charset="-122" panose="020b0502040204020203" pitchFamily="34" typeface="微软雅黑 Light"/>
              </a:rPr>
              <a:t>Text here</a:t>
            </a:r>
          </a:p>
        </p:txBody>
      </p:sp>
      <p:sp>
        <p:nvSpPr>
          <p:cNvPr id="8" name="圆角矩形 7"/>
          <p:cNvSpPr/>
          <p:nvPr/>
        </p:nvSpPr>
        <p:spPr>
          <a:xfrm>
            <a:off x="4708907" y="1713734"/>
            <a:ext cx="1117440" cy="373279"/>
          </a:xfrm>
          <a:prstGeom prst="roundRect">
            <a:avLst>
              <a:gd fmla="val 50000" name="adj"/>
            </a:avLst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en-US" smtClean="0" sz="1400">
                <a:solidFill>
                  <a:schemeClr val="bg1">
                    <a:lumMod val="50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Text here</a:t>
            </a:r>
          </a:p>
        </p:txBody>
      </p:sp>
      <p:sp>
        <p:nvSpPr>
          <p:cNvPr id="9" name="圆角矩形 8"/>
          <p:cNvSpPr/>
          <p:nvPr/>
        </p:nvSpPr>
        <p:spPr>
          <a:xfrm>
            <a:off x="6365654" y="1713734"/>
            <a:ext cx="1117440" cy="373279"/>
          </a:xfrm>
          <a:prstGeom prst="roundRect">
            <a:avLst>
              <a:gd fmla="val 50000" name="adj"/>
            </a:avLst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en-US" smtClean="0" sz="1400">
                <a:solidFill>
                  <a:schemeClr val="bg1">
                    <a:lumMod val="50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Text here</a:t>
            </a:r>
          </a:p>
        </p:txBody>
      </p:sp>
      <p:sp>
        <p:nvSpPr>
          <p:cNvPr id="10" name="圆角矩形 9"/>
          <p:cNvSpPr/>
          <p:nvPr/>
        </p:nvSpPr>
        <p:spPr>
          <a:xfrm>
            <a:off x="8022400" y="1713734"/>
            <a:ext cx="1117440" cy="373279"/>
          </a:xfrm>
          <a:prstGeom prst="roundRect">
            <a:avLst>
              <a:gd fmla="val 50000" name="adj"/>
            </a:avLst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en-US" smtClean="0" sz="1400">
                <a:solidFill>
                  <a:schemeClr val="bg1">
                    <a:lumMod val="50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Text here</a:t>
            </a:r>
          </a:p>
        </p:txBody>
      </p:sp>
      <p:grpSp>
        <p:nvGrpSpPr>
          <p:cNvPr id="17" name="组合 16"/>
          <p:cNvGrpSpPr/>
          <p:nvPr/>
        </p:nvGrpSpPr>
        <p:grpSpPr>
          <a:xfrm>
            <a:off x="1607144" y="2468851"/>
            <a:ext cx="8977713" cy="2721266"/>
            <a:chOff x="1450251" y="2918791"/>
            <a:chExt cx="10437026" cy="3163604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>
            <a:xfrm>
              <a:off x="1450251" y="2918791"/>
              <a:ext cx="2303611" cy="3163604"/>
            </a:xfrm>
            <a:prstGeom prst="roundRect">
              <a:avLst/>
            </a:prstGeom>
            <a:ln>
              <a:solidFill>
                <a:srgbClr val="00B050"/>
              </a:solidFill>
            </a:ln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3">
              <a:grayscl/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>
            <a:xfrm>
              <a:off x="4148939" y="2918791"/>
              <a:ext cx="2322286" cy="3163604"/>
            </a:xfrm>
            <a:prstGeom prst="roundRect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4">
              <a:grayscl/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>
            <a:xfrm>
              <a:off x="6866302" y="2918791"/>
              <a:ext cx="2322286" cy="3163604"/>
            </a:xfrm>
            <a:prstGeom prst="roundRect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2">
              <a:grayscl/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>
            <a:xfrm flipH="1">
              <a:off x="9583666" y="2918791"/>
              <a:ext cx="2303611" cy="3163604"/>
            </a:xfrm>
            <a:prstGeom prst="roundRect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</p:pic>
      </p:grpSp>
      <p:grpSp>
        <p:nvGrpSpPr>
          <p:cNvPr id="20" name="组合 19"/>
          <p:cNvGrpSpPr/>
          <p:nvPr/>
        </p:nvGrpSpPr>
        <p:grpSpPr>
          <a:xfrm>
            <a:off x="802847" y="3597255"/>
            <a:ext cx="464459" cy="464459"/>
            <a:chOff x="802847" y="4337481"/>
            <a:chExt cx="464459" cy="464459"/>
          </a:xfrm>
        </p:grpSpPr>
        <p:sp>
          <p:nvSpPr>
            <p:cNvPr id="18" name="椭圆 17"/>
            <p:cNvSpPr/>
            <p:nvPr/>
          </p:nvSpPr>
          <p:spPr>
            <a:xfrm>
              <a:off x="802847" y="4337481"/>
              <a:ext cx="464459" cy="464459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9" name="燕尾形 18"/>
            <p:cNvSpPr/>
            <p:nvPr/>
          </p:nvSpPr>
          <p:spPr>
            <a:xfrm flipH="1">
              <a:off x="926219" y="4445669"/>
              <a:ext cx="171061" cy="264688"/>
            </a:xfrm>
            <a:prstGeom prst="chevron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 flipH="1">
            <a:off x="10924695" y="3597255"/>
            <a:ext cx="464459" cy="464459"/>
            <a:chOff x="802847" y="4337481"/>
            <a:chExt cx="464459" cy="464459"/>
          </a:xfrm>
        </p:grpSpPr>
        <p:sp>
          <p:nvSpPr>
            <p:cNvPr id="22" name="椭圆 21"/>
            <p:cNvSpPr/>
            <p:nvPr/>
          </p:nvSpPr>
          <p:spPr>
            <a:xfrm>
              <a:off x="802847" y="4337481"/>
              <a:ext cx="464459" cy="464459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3" name="燕尾形 22"/>
            <p:cNvSpPr/>
            <p:nvPr/>
          </p:nvSpPr>
          <p:spPr>
            <a:xfrm flipH="1">
              <a:off x="926219" y="4445669"/>
              <a:ext cx="171061" cy="264688"/>
            </a:xfrm>
            <a:prstGeom prst="chevron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</p:grpSp>
      <p:sp>
        <p:nvSpPr>
          <p:cNvPr id="29" name="文本框 28"/>
          <p:cNvSpPr txBox="1"/>
          <p:nvPr/>
        </p:nvSpPr>
        <p:spPr>
          <a:xfrm>
            <a:off x="1607144" y="5356504"/>
            <a:ext cx="2182368" cy="10515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en-US" lang="zh-CN" smtClean="0" sz="1400">
                <a:latin charset="-122" panose="020b0502040204020203" pitchFamily="34" typeface="微软雅黑 Light"/>
                <a:ea charset="-122" panose="020b0502040204020203" pitchFamily="34" typeface="微软雅黑 Light"/>
              </a:rPr>
              <a:t>在此处输入你先陈述的观点，可以是几句话，也可以是一段文字。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3837215" y="5356504"/>
            <a:ext cx="2182368" cy="10515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en-US" lang="zh-CN" smtClean="0" sz="1400">
                <a:solidFill>
                  <a:schemeClr val="bg1">
                    <a:lumMod val="8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在此处输入你先陈述的观点，可以是几句话，也可以是一段文字。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6174936" y="5356504"/>
            <a:ext cx="2182368" cy="10515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en-US" lang="zh-CN" smtClean="0" sz="1400">
                <a:solidFill>
                  <a:schemeClr val="bg1">
                    <a:lumMod val="8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在此处输入你先陈述的观点，可以是几句话，也可以是一段文字。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8502914" y="5356504"/>
            <a:ext cx="2182368" cy="10515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en-US" lang="zh-CN" smtClean="0" sz="1400">
                <a:solidFill>
                  <a:schemeClr val="bg1">
                    <a:lumMod val="8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在此处输入你先陈述的观点，可以是几句话，也可以是一段文字。</a:t>
            </a:r>
          </a:p>
        </p:txBody>
      </p:sp>
    </p:spTree>
    <p:extLst>
      <p:ext uri="{BB962C8B-B14F-4D97-AF65-F5344CB8AC3E}">
        <p14:creationId val="3797585237"/>
      </p:ext>
    </p:extLst>
  </p:cSld>
  <p:clrMapOvr>
    <a:masterClrMapping/>
  </p:clrMapOvr>
  <p:transition/>
  <p:timing/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文本框 2"/>
          <p:cNvSpPr txBox="1"/>
          <p:nvPr/>
        </p:nvSpPr>
        <p:spPr>
          <a:xfrm>
            <a:off x="4632963" y="239193"/>
            <a:ext cx="2926080" cy="6400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b="1" lang="zh-CN" smtClean="0" sz="36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此处添加标题</a:t>
            </a:r>
          </a:p>
        </p:txBody>
      </p:sp>
      <p:sp>
        <p:nvSpPr>
          <p:cNvPr id="4" name="圆角矩形 3"/>
          <p:cNvSpPr/>
          <p:nvPr/>
        </p:nvSpPr>
        <p:spPr>
          <a:xfrm>
            <a:off x="5660572" y="981012"/>
            <a:ext cx="870857" cy="45719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" name="文本框 5"/>
          <p:cNvSpPr txBox="1"/>
          <p:nvPr/>
        </p:nvSpPr>
        <p:spPr>
          <a:xfrm>
            <a:off x="4321016" y="1122220"/>
            <a:ext cx="3549967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zh-CN" lang="en-US" smtClean="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When nothing goes right, go left!</a:t>
            </a:r>
          </a:p>
        </p:txBody>
      </p:sp>
      <p:sp>
        <p:nvSpPr>
          <p:cNvPr id="8" name="圆角矩形 7"/>
          <p:cNvSpPr/>
          <p:nvPr/>
        </p:nvSpPr>
        <p:spPr>
          <a:xfrm>
            <a:off x="4708907" y="1713734"/>
            <a:ext cx="1117440" cy="373279"/>
          </a:xfrm>
          <a:prstGeom prst="roundRect">
            <a:avLst>
              <a:gd fmla="val 50000" name="adj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en-US" smtClean="0" sz="1400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Text here</a:t>
            </a:r>
          </a:p>
        </p:txBody>
      </p:sp>
      <p:sp>
        <p:nvSpPr>
          <p:cNvPr id="9" name="圆角矩形 8"/>
          <p:cNvSpPr/>
          <p:nvPr/>
        </p:nvSpPr>
        <p:spPr>
          <a:xfrm>
            <a:off x="6365654" y="1713734"/>
            <a:ext cx="1117440" cy="373279"/>
          </a:xfrm>
          <a:prstGeom prst="roundRect">
            <a:avLst>
              <a:gd fmla="val 50000" name="adj"/>
            </a:avLst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en-US" smtClean="0" sz="1400">
                <a:solidFill>
                  <a:schemeClr val="bg1">
                    <a:lumMod val="50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Text here</a:t>
            </a:r>
          </a:p>
        </p:txBody>
      </p:sp>
      <p:sp>
        <p:nvSpPr>
          <p:cNvPr id="10" name="圆角矩形 9"/>
          <p:cNvSpPr/>
          <p:nvPr/>
        </p:nvSpPr>
        <p:spPr>
          <a:xfrm>
            <a:off x="8022400" y="1713734"/>
            <a:ext cx="1117440" cy="373279"/>
          </a:xfrm>
          <a:prstGeom prst="roundRect">
            <a:avLst>
              <a:gd fmla="val 50000" name="adj"/>
            </a:avLst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en-US" smtClean="0" sz="1400">
                <a:solidFill>
                  <a:schemeClr val="bg1">
                    <a:lumMod val="50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Text here</a:t>
            </a:r>
          </a:p>
        </p:txBody>
      </p:sp>
      <p:grpSp>
        <p:nvGrpSpPr>
          <p:cNvPr id="17" name="组合 16"/>
          <p:cNvGrpSpPr/>
          <p:nvPr/>
        </p:nvGrpSpPr>
        <p:grpSpPr>
          <a:xfrm>
            <a:off x="1607144" y="2468851"/>
            <a:ext cx="8977713" cy="2721266"/>
            <a:chOff x="1450251" y="2918791"/>
            <a:chExt cx="10437026" cy="3163604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2">
              <a:grayscl/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>
            <a:xfrm>
              <a:off x="1450251" y="2918791"/>
              <a:ext cx="2303611" cy="3163604"/>
            </a:xfrm>
            <a:prstGeom prst="roundRect">
              <a:avLst/>
            </a:prstGeom>
            <a:ln>
              <a:solidFill>
                <a:srgbClr val="50A2B6"/>
              </a:solidFill>
            </a:ln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>
            <a:xfrm>
              <a:off x="4148939" y="2918791"/>
              <a:ext cx="2322286" cy="3163604"/>
            </a:xfrm>
            <a:prstGeom prst="roundRect">
              <a:avLst/>
            </a:prstGeom>
            <a:ln>
              <a:solidFill>
                <a:srgbClr val="00B050"/>
              </a:solidFill>
            </a:ln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4">
              <a:grayscl/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>
            <a:xfrm>
              <a:off x="6866302" y="2918791"/>
              <a:ext cx="2322286" cy="3163604"/>
            </a:xfrm>
            <a:prstGeom prst="roundRect">
              <a:avLst/>
            </a:prstGeom>
            <a:ln>
              <a:solidFill>
                <a:srgbClr val="50A2B6"/>
              </a:solidFill>
            </a:ln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2">
              <a:grayscl/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>
            <a:xfrm flipH="1">
              <a:off x="9583666" y="2918791"/>
              <a:ext cx="2303611" cy="3163604"/>
            </a:xfrm>
            <a:prstGeom prst="roundRect">
              <a:avLst/>
            </a:prstGeom>
            <a:ln>
              <a:solidFill>
                <a:srgbClr val="50A2B6"/>
              </a:solidFill>
            </a:ln>
          </p:spPr>
        </p:pic>
      </p:grpSp>
      <p:grpSp>
        <p:nvGrpSpPr>
          <p:cNvPr id="20" name="组合 19"/>
          <p:cNvGrpSpPr/>
          <p:nvPr/>
        </p:nvGrpSpPr>
        <p:grpSpPr>
          <a:xfrm>
            <a:off x="802847" y="3597255"/>
            <a:ext cx="464459" cy="464459"/>
            <a:chOff x="802847" y="4337481"/>
            <a:chExt cx="464459" cy="464459"/>
          </a:xfrm>
        </p:grpSpPr>
        <p:sp>
          <p:nvSpPr>
            <p:cNvPr id="18" name="椭圆 17"/>
            <p:cNvSpPr/>
            <p:nvPr/>
          </p:nvSpPr>
          <p:spPr>
            <a:xfrm>
              <a:off x="802847" y="4337481"/>
              <a:ext cx="464459" cy="464459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9" name="燕尾形 18"/>
            <p:cNvSpPr/>
            <p:nvPr/>
          </p:nvSpPr>
          <p:spPr>
            <a:xfrm flipH="1">
              <a:off x="926219" y="4445669"/>
              <a:ext cx="171061" cy="264688"/>
            </a:xfrm>
            <a:prstGeom prst="chevron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 flipH="1">
            <a:off x="10924695" y="3597255"/>
            <a:ext cx="464459" cy="464459"/>
            <a:chOff x="802847" y="4337481"/>
            <a:chExt cx="464459" cy="464459"/>
          </a:xfrm>
        </p:grpSpPr>
        <p:sp>
          <p:nvSpPr>
            <p:cNvPr id="22" name="椭圆 21"/>
            <p:cNvSpPr/>
            <p:nvPr/>
          </p:nvSpPr>
          <p:spPr>
            <a:xfrm>
              <a:off x="802847" y="4337481"/>
              <a:ext cx="464459" cy="464459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3" name="燕尾形 22"/>
            <p:cNvSpPr/>
            <p:nvPr/>
          </p:nvSpPr>
          <p:spPr>
            <a:xfrm flipH="1">
              <a:off x="926219" y="4445669"/>
              <a:ext cx="171061" cy="264688"/>
            </a:xfrm>
            <a:prstGeom prst="chevron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</p:grpSp>
      <p:sp>
        <p:nvSpPr>
          <p:cNvPr id="29" name="文本框 28"/>
          <p:cNvSpPr txBox="1"/>
          <p:nvPr/>
        </p:nvSpPr>
        <p:spPr>
          <a:xfrm>
            <a:off x="1607144" y="5356504"/>
            <a:ext cx="2182368" cy="10515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en-US" lang="zh-CN" smtClean="0" sz="1400">
                <a:solidFill>
                  <a:schemeClr val="bg1">
                    <a:lumMod val="8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在此处输入你先陈述的观点，可以是几句话，也可以是一段文字。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3837215" y="5356504"/>
            <a:ext cx="2182368" cy="10515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en-US" lang="zh-CN" smtClean="0" sz="14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在此处输入你先陈述的观点，可以是几句话，也可以是一段文字。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6170064" y="5356504"/>
            <a:ext cx="2182368" cy="10515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en-US" lang="zh-CN" smtClean="0" sz="1400">
                <a:solidFill>
                  <a:schemeClr val="bg1">
                    <a:lumMod val="8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在此处输入你先陈述的观点，可以是几句话，也可以是一段文字。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8502914" y="5356504"/>
            <a:ext cx="2182368" cy="10515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en-US" lang="zh-CN" smtClean="0" sz="1400">
                <a:solidFill>
                  <a:schemeClr val="bg1">
                    <a:lumMod val="8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在此处输入你先陈述的观点，可以是几句话，也可以是一段文字。</a:t>
            </a:r>
          </a:p>
        </p:txBody>
      </p:sp>
      <p:sp>
        <p:nvSpPr>
          <p:cNvPr id="25" name="圆角矩形 24"/>
          <p:cNvSpPr/>
          <p:nvPr/>
        </p:nvSpPr>
        <p:spPr>
          <a:xfrm>
            <a:off x="3052160" y="1713734"/>
            <a:ext cx="1117440" cy="373279"/>
          </a:xfrm>
          <a:prstGeom prst="roundRect">
            <a:avLst>
              <a:gd fmla="val 50000" name="adj"/>
            </a:avLst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en-US" smtClean="0" sz="1400">
                <a:solidFill>
                  <a:schemeClr val="bg1">
                    <a:lumMod val="50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Text here</a:t>
            </a:r>
          </a:p>
        </p:txBody>
      </p:sp>
    </p:spTree>
    <p:extLst>
      <p:ext uri="{BB962C8B-B14F-4D97-AF65-F5344CB8AC3E}">
        <p14:creationId val="1242491485"/>
      </p:ext>
    </p:extLst>
  </p:cSld>
  <p:clrMapOvr>
    <a:masterClrMapping/>
  </p:clrMapOvr>
  <p:transition/>
  <p:timing/>
</p:sld>
</file>

<file path=ppt/slides/slide1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文本框 2"/>
          <p:cNvSpPr txBox="1"/>
          <p:nvPr/>
        </p:nvSpPr>
        <p:spPr>
          <a:xfrm>
            <a:off x="4632963" y="239193"/>
            <a:ext cx="2926080" cy="6400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b="1" lang="zh-CN" smtClean="0" sz="36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此处添加标题</a:t>
            </a:r>
          </a:p>
        </p:txBody>
      </p:sp>
      <p:sp>
        <p:nvSpPr>
          <p:cNvPr id="4" name="圆角矩形 3"/>
          <p:cNvSpPr/>
          <p:nvPr/>
        </p:nvSpPr>
        <p:spPr>
          <a:xfrm>
            <a:off x="5660572" y="981012"/>
            <a:ext cx="870857" cy="45719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" name="文本框 5"/>
          <p:cNvSpPr txBox="1"/>
          <p:nvPr/>
        </p:nvSpPr>
        <p:spPr>
          <a:xfrm>
            <a:off x="4321016" y="1122220"/>
            <a:ext cx="3549967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zh-CN" lang="en-US" smtClean="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When nothing goes right, go left!</a:t>
            </a:r>
          </a:p>
        </p:txBody>
      </p:sp>
      <p:sp>
        <p:nvSpPr>
          <p:cNvPr id="8" name="圆角矩形 7"/>
          <p:cNvSpPr/>
          <p:nvPr/>
        </p:nvSpPr>
        <p:spPr>
          <a:xfrm>
            <a:off x="4708907" y="1713734"/>
            <a:ext cx="1117440" cy="373279"/>
          </a:xfrm>
          <a:prstGeom prst="roundRect">
            <a:avLst>
              <a:gd fmla="val 50000" name="adj"/>
            </a:avLst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en-US" smtClean="0" sz="1400">
                <a:solidFill>
                  <a:schemeClr val="bg1">
                    <a:lumMod val="50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Text here</a:t>
            </a:r>
          </a:p>
        </p:txBody>
      </p:sp>
      <p:sp>
        <p:nvSpPr>
          <p:cNvPr id="9" name="圆角矩形 8"/>
          <p:cNvSpPr/>
          <p:nvPr/>
        </p:nvSpPr>
        <p:spPr>
          <a:xfrm>
            <a:off x="6365654" y="1713734"/>
            <a:ext cx="1117440" cy="373279"/>
          </a:xfrm>
          <a:prstGeom prst="roundRect">
            <a:avLst>
              <a:gd fmla="val 50000" name="adj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en-US" smtClean="0" sz="1400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Text here</a:t>
            </a:r>
          </a:p>
        </p:txBody>
      </p:sp>
      <p:sp>
        <p:nvSpPr>
          <p:cNvPr id="10" name="圆角矩形 9"/>
          <p:cNvSpPr/>
          <p:nvPr/>
        </p:nvSpPr>
        <p:spPr>
          <a:xfrm>
            <a:off x="8022400" y="1713734"/>
            <a:ext cx="1117440" cy="373279"/>
          </a:xfrm>
          <a:prstGeom prst="roundRect">
            <a:avLst>
              <a:gd fmla="val 50000" name="adj"/>
            </a:avLst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en-US" smtClean="0" sz="1400">
                <a:solidFill>
                  <a:schemeClr val="bg1">
                    <a:lumMod val="50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Text here</a:t>
            </a:r>
          </a:p>
        </p:txBody>
      </p:sp>
      <p:grpSp>
        <p:nvGrpSpPr>
          <p:cNvPr id="17" name="组合 16"/>
          <p:cNvGrpSpPr/>
          <p:nvPr/>
        </p:nvGrpSpPr>
        <p:grpSpPr>
          <a:xfrm>
            <a:off x="1607144" y="2468851"/>
            <a:ext cx="8977713" cy="2721266"/>
            <a:chOff x="1450251" y="2918791"/>
            <a:chExt cx="10437026" cy="3163604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2">
              <a:grayscl/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>
            <a:xfrm>
              <a:off x="1450251" y="2918791"/>
              <a:ext cx="2303611" cy="3163604"/>
            </a:xfrm>
            <a:prstGeom prst="roundRect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3">
              <a:grayscl/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>
            <a:xfrm>
              <a:off x="4148939" y="2918791"/>
              <a:ext cx="2322286" cy="3163604"/>
            </a:xfrm>
            <a:prstGeom prst="roundRect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>
            <a:xfrm>
              <a:off x="6866302" y="2918791"/>
              <a:ext cx="2322286" cy="3163604"/>
            </a:xfrm>
            <a:prstGeom prst="roundRect">
              <a:avLst/>
            </a:prstGeom>
            <a:ln>
              <a:solidFill>
                <a:srgbClr val="00B050"/>
              </a:solidFill>
            </a:ln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2">
              <a:grayscl/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>
            <a:xfrm flipH="1">
              <a:off x="9583666" y="2918791"/>
              <a:ext cx="2303611" cy="3163604"/>
            </a:xfrm>
            <a:prstGeom prst="roundRect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</p:pic>
      </p:grpSp>
      <p:grpSp>
        <p:nvGrpSpPr>
          <p:cNvPr id="20" name="组合 19"/>
          <p:cNvGrpSpPr/>
          <p:nvPr/>
        </p:nvGrpSpPr>
        <p:grpSpPr>
          <a:xfrm>
            <a:off x="802847" y="3597255"/>
            <a:ext cx="464459" cy="464459"/>
            <a:chOff x="802847" y="4337481"/>
            <a:chExt cx="464459" cy="464459"/>
          </a:xfrm>
        </p:grpSpPr>
        <p:sp>
          <p:nvSpPr>
            <p:cNvPr id="18" name="椭圆 17"/>
            <p:cNvSpPr/>
            <p:nvPr/>
          </p:nvSpPr>
          <p:spPr>
            <a:xfrm>
              <a:off x="802847" y="4337481"/>
              <a:ext cx="464459" cy="464459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9" name="燕尾形 18"/>
            <p:cNvSpPr/>
            <p:nvPr/>
          </p:nvSpPr>
          <p:spPr>
            <a:xfrm flipH="1">
              <a:off x="926219" y="4445669"/>
              <a:ext cx="171061" cy="264688"/>
            </a:xfrm>
            <a:prstGeom prst="chevron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 flipH="1">
            <a:off x="10924695" y="3597255"/>
            <a:ext cx="464459" cy="464459"/>
            <a:chOff x="802847" y="4337481"/>
            <a:chExt cx="464459" cy="464459"/>
          </a:xfrm>
        </p:grpSpPr>
        <p:sp>
          <p:nvSpPr>
            <p:cNvPr id="22" name="椭圆 21"/>
            <p:cNvSpPr/>
            <p:nvPr/>
          </p:nvSpPr>
          <p:spPr>
            <a:xfrm>
              <a:off x="802847" y="4337481"/>
              <a:ext cx="464459" cy="464459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3" name="燕尾形 22"/>
            <p:cNvSpPr/>
            <p:nvPr/>
          </p:nvSpPr>
          <p:spPr>
            <a:xfrm flipH="1">
              <a:off x="926219" y="4445669"/>
              <a:ext cx="171061" cy="264688"/>
            </a:xfrm>
            <a:prstGeom prst="chevron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</p:grpSp>
      <p:sp>
        <p:nvSpPr>
          <p:cNvPr id="29" name="文本框 28"/>
          <p:cNvSpPr txBox="1"/>
          <p:nvPr/>
        </p:nvSpPr>
        <p:spPr>
          <a:xfrm>
            <a:off x="1607144" y="5356504"/>
            <a:ext cx="2182368" cy="10515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en-US" lang="zh-CN" smtClean="0" sz="1400">
                <a:solidFill>
                  <a:schemeClr val="bg1">
                    <a:lumMod val="8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在此处输入你先陈述的观点，可以是几句话，也可以是一段文字。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3837215" y="5356504"/>
            <a:ext cx="2182368" cy="10515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en-US" lang="zh-CN" smtClean="0" sz="1400">
                <a:solidFill>
                  <a:schemeClr val="bg1">
                    <a:lumMod val="8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在此处输入你先陈述的观点，可以是几句话，也可以是一段文字。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6115034" y="5356504"/>
            <a:ext cx="2182368" cy="10515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en-US" lang="zh-CN" smtClean="0" sz="14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在此处输入你先陈述的观点，可以是几句话，也可以是一段文字。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8502914" y="5356504"/>
            <a:ext cx="2182368" cy="10515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en-US" lang="zh-CN" smtClean="0" sz="1400">
                <a:solidFill>
                  <a:schemeClr val="bg1">
                    <a:lumMod val="8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在此处输入你先陈述的观点，可以是几句话，也可以是一段文字。</a:t>
            </a:r>
          </a:p>
        </p:txBody>
      </p:sp>
      <p:sp>
        <p:nvSpPr>
          <p:cNvPr id="25" name="圆角矩形 24"/>
          <p:cNvSpPr/>
          <p:nvPr/>
        </p:nvSpPr>
        <p:spPr>
          <a:xfrm>
            <a:off x="3052160" y="1713734"/>
            <a:ext cx="1117440" cy="373279"/>
          </a:xfrm>
          <a:prstGeom prst="roundRect">
            <a:avLst>
              <a:gd fmla="val 50000" name="adj"/>
            </a:avLst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en-US" smtClean="0" sz="1400">
                <a:solidFill>
                  <a:schemeClr val="bg1">
                    <a:lumMod val="50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Text here</a:t>
            </a:r>
          </a:p>
        </p:txBody>
      </p:sp>
    </p:spTree>
    <p:extLst>
      <p:ext uri="{BB962C8B-B14F-4D97-AF65-F5344CB8AC3E}">
        <p14:creationId val="3490133439"/>
      </p:ext>
    </p:extLst>
  </p:cSld>
  <p:clrMapOvr>
    <a:masterClrMapping/>
  </p:clrMapOvr>
  <p:transition/>
  <p:timing/>
</p:sld>
</file>

<file path=ppt/slides/slide1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文本框 2"/>
          <p:cNvSpPr txBox="1"/>
          <p:nvPr/>
        </p:nvSpPr>
        <p:spPr>
          <a:xfrm>
            <a:off x="4632963" y="239193"/>
            <a:ext cx="2926080" cy="6400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b="1" lang="zh-CN" smtClean="0" sz="36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此处添加标题</a:t>
            </a:r>
          </a:p>
        </p:txBody>
      </p:sp>
      <p:sp>
        <p:nvSpPr>
          <p:cNvPr id="4" name="圆角矩形 3"/>
          <p:cNvSpPr/>
          <p:nvPr/>
        </p:nvSpPr>
        <p:spPr>
          <a:xfrm>
            <a:off x="5660572" y="981012"/>
            <a:ext cx="870857" cy="45719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" name="文本框 5"/>
          <p:cNvSpPr txBox="1"/>
          <p:nvPr/>
        </p:nvSpPr>
        <p:spPr>
          <a:xfrm>
            <a:off x="4321016" y="1122220"/>
            <a:ext cx="3549967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zh-CN" lang="en-US" smtClean="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When nothing goes right, go left!</a:t>
            </a:r>
          </a:p>
        </p:txBody>
      </p:sp>
      <p:sp>
        <p:nvSpPr>
          <p:cNvPr id="7" name="圆角矩形 6"/>
          <p:cNvSpPr/>
          <p:nvPr/>
        </p:nvSpPr>
        <p:spPr>
          <a:xfrm>
            <a:off x="3052160" y="1713734"/>
            <a:ext cx="1117440" cy="373279"/>
          </a:xfrm>
          <a:prstGeom prst="roundRect">
            <a:avLst>
              <a:gd fmla="val 50000" name="adj"/>
            </a:avLst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en-US" smtClean="0" sz="1400">
                <a:solidFill>
                  <a:schemeClr val="bg1">
                    <a:lumMod val="50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Text here</a:t>
            </a:r>
          </a:p>
        </p:txBody>
      </p:sp>
      <p:sp>
        <p:nvSpPr>
          <p:cNvPr id="8" name="圆角矩形 7"/>
          <p:cNvSpPr/>
          <p:nvPr/>
        </p:nvSpPr>
        <p:spPr>
          <a:xfrm>
            <a:off x="4708907" y="1713734"/>
            <a:ext cx="1117440" cy="373279"/>
          </a:xfrm>
          <a:prstGeom prst="roundRect">
            <a:avLst>
              <a:gd fmla="val 50000" name="adj"/>
            </a:avLst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en-US" smtClean="0" sz="1400">
                <a:solidFill>
                  <a:schemeClr val="bg1">
                    <a:lumMod val="50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Text here</a:t>
            </a:r>
          </a:p>
        </p:txBody>
      </p:sp>
      <p:sp>
        <p:nvSpPr>
          <p:cNvPr id="9" name="圆角矩形 8"/>
          <p:cNvSpPr/>
          <p:nvPr/>
        </p:nvSpPr>
        <p:spPr>
          <a:xfrm>
            <a:off x="6365654" y="1713734"/>
            <a:ext cx="1117440" cy="373279"/>
          </a:xfrm>
          <a:prstGeom prst="roundRect">
            <a:avLst>
              <a:gd fmla="val 50000" name="adj"/>
            </a:avLst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en-US" smtClean="0" sz="1400">
                <a:solidFill>
                  <a:schemeClr val="bg1">
                    <a:lumMod val="50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Text here</a:t>
            </a:r>
          </a:p>
        </p:txBody>
      </p:sp>
      <p:sp>
        <p:nvSpPr>
          <p:cNvPr id="10" name="圆角矩形 9"/>
          <p:cNvSpPr/>
          <p:nvPr/>
        </p:nvSpPr>
        <p:spPr>
          <a:xfrm>
            <a:off x="8022400" y="1713734"/>
            <a:ext cx="1117440" cy="373279"/>
          </a:xfrm>
          <a:prstGeom prst="roundRect">
            <a:avLst>
              <a:gd fmla="val 50000" name="adj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en-US" smtClean="0" sz="1400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Text here</a:t>
            </a:r>
          </a:p>
        </p:txBody>
      </p:sp>
      <p:grpSp>
        <p:nvGrpSpPr>
          <p:cNvPr id="17" name="组合 16"/>
          <p:cNvGrpSpPr/>
          <p:nvPr/>
        </p:nvGrpSpPr>
        <p:grpSpPr>
          <a:xfrm>
            <a:off x="1607144" y="2468851"/>
            <a:ext cx="8977713" cy="2721266"/>
            <a:chOff x="1450251" y="2918791"/>
            <a:chExt cx="10437026" cy="3163604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2">
              <a:grayscl/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>
            <a:xfrm>
              <a:off x="1450251" y="2918791"/>
              <a:ext cx="2303611" cy="3163604"/>
            </a:xfrm>
            <a:prstGeom prst="roundRect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3">
              <a:grayscl/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>
            <a:xfrm>
              <a:off x="4148939" y="2918791"/>
              <a:ext cx="2322286" cy="3163604"/>
            </a:xfrm>
            <a:prstGeom prst="roundRect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4">
              <a:grayscl/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>
            <a:xfrm>
              <a:off x="6866302" y="2918791"/>
              <a:ext cx="2322286" cy="3163604"/>
            </a:xfrm>
            <a:prstGeom prst="roundRect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>
            <a:xfrm flipH="1">
              <a:off x="9583666" y="2918791"/>
              <a:ext cx="2303611" cy="3163604"/>
            </a:xfrm>
            <a:prstGeom prst="roundRect">
              <a:avLst/>
            </a:prstGeom>
            <a:ln>
              <a:solidFill>
                <a:srgbClr val="00B050"/>
              </a:solidFill>
            </a:ln>
          </p:spPr>
        </p:pic>
      </p:grpSp>
      <p:grpSp>
        <p:nvGrpSpPr>
          <p:cNvPr id="20" name="组合 19"/>
          <p:cNvGrpSpPr/>
          <p:nvPr/>
        </p:nvGrpSpPr>
        <p:grpSpPr>
          <a:xfrm>
            <a:off x="802847" y="3597255"/>
            <a:ext cx="464459" cy="464459"/>
            <a:chOff x="802847" y="4337481"/>
            <a:chExt cx="464459" cy="464459"/>
          </a:xfrm>
        </p:grpSpPr>
        <p:sp>
          <p:nvSpPr>
            <p:cNvPr id="18" name="椭圆 17"/>
            <p:cNvSpPr/>
            <p:nvPr/>
          </p:nvSpPr>
          <p:spPr>
            <a:xfrm>
              <a:off x="802847" y="4337481"/>
              <a:ext cx="464459" cy="464459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9" name="燕尾形 18"/>
            <p:cNvSpPr/>
            <p:nvPr/>
          </p:nvSpPr>
          <p:spPr>
            <a:xfrm flipH="1">
              <a:off x="926219" y="4445669"/>
              <a:ext cx="171061" cy="264688"/>
            </a:xfrm>
            <a:prstGeom prst="chevron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 flipH="1">
            <a:off x="10924695" y="3597255"/>
            <a:ext cx="464459" cy="464459"/>
            <a:chOff x="802847" y="4337481"/>
            <a:chExt cx="464459" cy="464459"/>
          </a:xfrm>
        </p:grpSpPr>
        <p:sp>
          <p:nvSpPr>
            <p:cNvPr id="22" name="椭圆 21"/>
            <p:cNvSpPr/>
            <p:nvPr/>
          </p:nvSpPr>
          <p:spPr>
            <a:xfrm>
              <a:off x="802847" y="4337481"/>
              <a:ext cx="464459" cy="464459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3" name="燕尾形 22"/>
            <p:cNvSpPr/>
            <p:nvPr/>
          </p:nvSpPr>
          <p:spPr>
            <a:xfrm flipH="1">
              <a:off x="926219" y="4445669"/>
              <a:ext cx="171061" cy="264688"/>
            </a:xfrm>
            <a:prstGeom prst="chevron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</p:grpSp>
      <p:sp>
        <p:nvSpPr>
          <p:cNvPr id="29" name="文本框 28"/>
          <p:cNvSpPr txBox="1"/>
          <p:nvPr/>
        </p:nvSpPr>
        <p:spPr>
          <a:xfrm>
            <a:off x="1607144" y="5356504"/>
            <a:ext cx="2182368" cy="10515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en-US" lang="zh-CN" smtClean="0" sz="1400">
                <a:solidFill>
                  <a:schemeClr val="bg1">
                    <a:lumMod val="8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在此处输入你先陈述的观点，可以是几句话，也可以是一段文字。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3837215" y="5356504"/>
            <a:ext cx="2182368" cy="10515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en-US" lang="zh-CN" smtClean="0" sz="1400">
                <a:solidFill>
                  <a:schemeClr val="bg1">
                    <a:lumMod val="8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在此处输入你先陈述的观点，可以是几句话，也可以是一段文字。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6145908" y="5356504"/>
            <a:ext cx="2182368" cy="10515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en-US" lang="zh-CN" smtClean="0" sz="1400">
                <a:solidFill>
                  <a:schemeClr val="bg1">
                    <a:lumMod val="8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在此处输入你先陈述的观点，可以是几句话，也可以是一段文字。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8502914" y="5356504"/>
            <a:ext cx="2182368" cy="10515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en-US" lang="zh-CN" smtClean="0" sz="14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在此处输入你先陈述的观点，可以是几句话，也可以是一段文字。</a:t>
            </a:r>
          </a:p>
        </p:txBody>
      </p:sp>
    </p:spTree>
    <p:extLst>
      <p:ext uri="{BB962C8B-B14F-4D97-AF65-F5344CB8AC3E}">
        <p14:creationId val="3576610874"/>
      </p:ext>
    </p:extLst>
  </p:cSld>
  <p:clrMapOvr>
    <a:masterClrMapping/>
  </p:clrMapOvr>
  <p:transition/>
  <p:timing/>
</p:sld>
</file>

<file path=ppt/slides/slide1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文本框 2"/>
          <p:cNvSpPr txBox="1"/>
          <p:nvPr/>
        </p:nvSpPr>
        <p:spPr>
          <a:xfrm>
            <a:off x="4711486" y="595086"/>
            <a:ext cx="2748280" cy="6400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b="1" lang="en-US" smtClean="0" sz="36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CONTENTS</a:t>
            </a:r>
          </a:p>
        </p:txBody>
      </p:sp>
      <p:sp>
        <p:nvSpPr>
          <p:cNvPr id="5" name="椭圆 4"/>
          <p:cNvSpPr/>
          <p:nvPr/>
        </p:nvSpPr>
        <p:spPr>
          <a:xfrm>
            <a:off x="4353841" y="2119086"/>
            <a:ext cx="1001485" cy="1001485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" name="椭圆 5"/>
          <p:cNvSpPr/>
          <p:nvPr/>
        </p:nvSpPr>
        <p:spPr>
          <a:xfrm>
            <a:off x="6836673" y="2119086"/>
            <a:ext cx="1001485" cy="1001485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" name="椭圆 6"/>
          <p:cNvSpPr/>
          <p:nvPr/>
        </p:nvSpPr>
        <p:spPr>
          <a:xfrm>
            <a:off x="9319506" y="2119086"/>
            <a:ext cx="1001485" cy="1001485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4" name="Freeform 11"/>
          <p:cNvSpPr>
            <a:spLocks noEditPoints="1"/>
          </p:cNvSpPr>
          <p:nvPr/>
        </p:nvSpPr>
        <p:spPr bwMode="auto">
          <a:xfrm>
            <a:off x="4695044" y="2358310"/>
            <a:ext cx="319079" cy="523037"/>
          </a:xfrm>
          <a:custGeom>
            <a:gdLst>
              <a:gd fmla="*/ 282 w 618" name="T0"/>
              <a:gd fmla="*/ 19 h 1016" name="T1"/>
              <a:gd fmla="*/ 594 w 618" name="T2"/>
              <a:gd fmla="*/ 343 h 1016" name="T3"/>
              <a:gd fmla="*/ 522 w 618" name="T4"/>
              <a:gd fmla="*/ 511 h 1016" name="T5"/>
              <a:gd fmla="*/ 346 w 618" name="T6"/>
              <a:gd fmla="*/ 931 h 1016" name="T7"/>
              <a:gd fmla="*/ 314 w 618" name="T8"/>
              <a:gd fmla="*/ 1015 h 1016" name="T9"/>
              <a:gd fmla="*/ 282 w 618" name="T10"/>
              <a:gd fmla="*/ 923 h 1016" name="T11"/>
              <a:gd fmla="*/ 98 w 618" name="T12"/>
              <a:gd fmla="*/ 507 h 1016" name="T13"/>
              <a:gd fmla="*/ 54 w 618" name="T14"/>
              <a:gd fmla="*/ 175 h 1016" name="T15"/>
              <a:gd fmla="*/ 282 w 618" name="T16"/>
              <a:gd fmla="*/ 19 h 1016" name="T17"/>
              <a:gd fmla="*/ 274 w 618" name="T18"/>
              <a:gd fmla="*/ 415 h 1016" name="T19"/>
              <a:gd fmla="*/ 406 w 618" name="T20"/>
              <a:gd fmla="*/ 215 h 1016" name="T21"/>
              <a:gd fmla="*/ 282 w 618" name="T22"/>
              <a:gd fmla="*/ 183 h 1016" name="T23"/>
              <a:gd fmla="*/ 274 w 618" name="T24"/>
              <a:gd fmla="*/ 415 h 1016" name="T2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b="b" l="0" r="r" t="0"/>
            <a:pathLst>
              <a:path h="1016" w="618">
                <a:moveTo>
                  <a:pt x="282" y="19"/>
                </a:moveTo>
                <a:cubicBezTo>
                  <a:pt x="451" y="0"/>
                  <a:pt x="618" y="128"/>
                  <a:pt x="594" y="343"/>
                </a:cubicBezTo>
                <a:cubicBezTo>
                  <a:pt x="586" y="418"/>
                  <a:pt x="551" y="463"/>
                  <a:pt x="522" y="511"/>
                </a:cubicBezTo>
                <a:cubicBezTo>
                  <a:pt x="449" y="631"/>
                  <a:pt x="375" y="750"/>
                  <a:pt x="346" y="931"/>
                </a:cubicBezTo>
                <a:cubicBezTo>
                  <a:pt x="343" y="950"/>
                  <a:pt x="347" y="1014"/>
                  <a:pt x="314" y="1015"/>
                </a:cubicBezTo>
                <a:cubicBezTo>
                  <a:pt x="278" y="1016"/>
                  <a:pt x="288" y="958"/>
                  <a:pt x="282" y="923"/>
                </a:cubicBezTo>
                <a:cubicBezTo>
                  <a:pt x="254" y="749"/>
                  <a:pt x="171" y="631"/>
                  <a:pt x="98" y="507"/>
                </a:cubicBezTo>
                <a:cubicBezTo>
                  <a:pt x="50" y="424"/>
                  <a:pt x="0" y="290"/>
                  <a:pt x="54" y="175"/>
                </a:cubicBezTo>
                <a:cubicBezTo>
                  <a:pt x="94" y="91"/>
                  <a:pt x="178" y="31"/>
                  <a:pt x="282" y="19"/>
                </a:cubicBezTo>
                <a:close/>
                <a:moveTo>
                  <a:pt x="274" y="415"/>
                </a:moveTo>
                <a:cubicBezTo>
                  <a:pt x="413" y="452"/>
                  <a:pt x="480" y="296"/>
                  <a:pt x="406" y="215"/>
                </a:cubicBezTo>
                <a:cubicBezTo>
                  <a:pt x="378" y="185"/>
                  <a:pt x="324" y="174"/>
                  <a:pt x="282" y="183"/>
                </a:cubicBezTo>
                <a:cubicBezTo>
                  <a:pt x="154" y="211"/>
                  <a:pt x="173" y="388"/>
                  <a:pt x="274" y="415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grpSp>
        <p:nvGrpSpPr>
          <p:cNvPr id="30" name="组合 29"/>
          <p:cNvGrpSpPr/>
          <p:nvPr/>
        </p:nvGrpSpPr>
        <p:grpSpPr>
          <a:xfrm>
            <a:off x="7143358" y="2406233"/>
            <a:ext cx="388114" cy="427190"/>
            <a:chOff x="4703763" y="1868488"/>
            <a:chExt cx="2790825" cy="3071812"/>
          </a:xfrm>
          <a:solidFill>
            <a:schemeClr val="bg1">
              <a:lumMod val="50000"/>
            </a:schemeClr>
          </a:solidFill>
        </p:grpSpPr>
        <p:sp>
          <p:nvSpPr>
            <p:cNvPr id="28" name="Freeform 15"/>
            <p:cNvSpPr/>
            <p:nvPr/>
          </p:nvSpPr>
          <p:spPr bwMode="auto">
            <a:xfrm>
              <a:off x="5389563" y="1868488"/>
              <a:ext cx="1635125" cy="1852613"/>
            </a:xfrm>
            <a:custGeom>
              <a:gdLst>
                <a:gd fmla="*/ 202 w 434" name="T0"/>
                <a:gd fmla="*/ 16 h 492" name="T1"/>
                <a:gd fmla="*/ 430 w 434" name="T2"/>
                <a:gd fmla="*/ 228 h 492" name="T3"/>
                <a:gd fmla="*/ 166 w 434" name="T4"/>
                <a:gd fmla="*/ 436 h 492" name="T5"/>
                <a:gd fmla="*/ 70 w 434" name="T6"/>
                <a:gd fmla="*/ 96 h 492" name="T7"/>
                <a:gd fmla="*/ 202 w 434" name="T8"/>
                <a:gd fmla="*/ 16 h 492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492" w="433">
                  <a:moveTo>
                    <a:pt x="202" y="16"/>
                  </a:moveTo>
                  <a:cubicBezTo>
                    <a:pt x="329" y="0"/>
                    <a:pt x="426" y="105"/>
                    <a:pt x="430" y="228"/>
                  </a:cubicBezTo>
                  <a:cubicBezTo>
                    <a:pt x="434" y="373"/>
                    <a:pt x="308" y="492"/>
                    <a:pt x="166" y="436"/>
                  </a:cubicBezTo>
                  <a:cubicBezTo>
                    <a:pt x="42" y="387"/>
                    <a:pt x="0" y="203"/>
                    <a:pt x="70" y="96"/>
                  </a:cubicBezTo>
                  <a:cubicBezTo>
                    <a:pt x="97" y="55"/>
                    <a:pt x="140" y="24"/>
                    <a:pt x="202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9" name="Freeform 16"/>
            <p:cNvSpPr/>
            <p:nvPr/>
          </p:nvSpPr>
          <p:spPr bwMode="auto">
            <a:xfrm>
              <a:off x="4703763" y="3638550"/>
              <a:ext cx="2790825" cy="1301750"/>
            </a:xfrm>
            <a:custGeom>
              <a:gdLst>
                <a:gd fmla="*/ 740 w 741" name="T0"/>
                <a:gd fmla="*/ 346 h 346" name="T1"/>
                <a:gd fmla="*/ 0 w 741" name="T2"/>
                <a:gd fmla="*/ 346 h 346" name="T3"/>
                <a:gd fmla="*/ 172 w 741" name="T4"/>
                <a:gd fmla="*/ 6 h 346" name="T5"/>
                <a:gd fmla="*/ 224 w 741" name="T6"/>
                <a:gd fmla="*/ 2 h 346" name="T7"/>
                <a:gd fmla="*/ 460 w 741" name="T8"/>
                <a:gd fmla="*/ 86 h 346" name="T9"/>
                <a:gd fmla="*/ 532 w 741" name="T10"/>
                <a:gd fmla="*/ 54 h 346" name="T11"/>
                <a:gd fmla="*/ 592 w 741" name="T12"/>
                <a:gd fmla="*/ 14 h 346" name="T13"/>
                <a:gd fmla="*/ 700 w 741" name="T14"/>
                <a:gd fmla="*/ 146 h 346" name="T15"/>
                <a:gd fmla="*/ 740 w 741" name="T16"/>
                <a:gd fmla="*/ 346 h 346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346" w="741">
                  <a:moveTo>
                    <a:pt x="740" y="346"/>
                  </a:moveTo>
                  <a:cubicBezTo>
                    <a:pt x="493" y="346"/>
                    <a:pt x="247" y="346"/>
                    <a:pt x="0" y="346"/>
                  </a:cubicBezTo>
                  <a:cubicBezTo>
                    <a:pt x="14" y="192"/>
                    <a:pt x="52" y="47"/>
                    <a:pt x="172" y="6"/>
                  </a:cubicBezTo>
                  <a:cubicBezTo>
                    <a:pt x="180" y="3"/>
                    <a:pt x="206" y="0"/>
                    <a:pt x="224" y="2"/>
                  </a:cubicBezTo>
                  <a:cubicBezTo>
                    <a:pt x="309" y="13"/>
                    <a:pt x="377" y="92"/>
                    <a:pt x="460" y="86"/>
                  </a:cubicBezTo>
                  <a:cubicBezTo>
                    <a:pt x="484" y="84"/>
                    <a:pt x="512" y="68"/>
                    <a:pt x="532" y="54"/>
                  </a:cubicBezTo>
                  <a:cubicBezTo>
                    <a:pt x="553" y="39"/>
                    <a:pt x="573" y="14"/>
                    <a:pt x="592" y="14"/>
                  </a:cubicBezTo>
                  <a:cubicBezTo>
                    <a:pt x="638" y="14"/>
                    <a:pt x="684" y="110"/>
                    <a:pt x="700" y="146"/>
                  </a:cubicBezTo>
                  <a:cubicBezTo>
                    <a:pt x="726" y="207"/>
                    <a:pt x="741" y="281"/>
                    <a:pt x="740" y="3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9601205" y="2346840"/>
            <a:ext cx="438086" cy="545976"/>
            <a:chOff x="4706938" y="1582738"/>
            <a:chExt cx="2984501" cy="3719513"/>
          </a:xfrm>
          <a:solidFill>
            <a:schemeClr val="bg1"/>
          </a:solidFill>
        </p:grpSpPr>
        <p:sp>
          <p:nvSpPr>
            <p:cNvPr id="39" name="Freeform 25"/>
            <p:cNvSpPr/>
            <p:nvPr/>
          </p:nvSpPr>
          <p:spPr bwMode="auto">
            <a:xfrm>
              <a:off x="7131051" y="3560763"/>
              <a:ext cx="560388" cy="631825"/>
            </a:xfrm>
            <a:custGeom>
              <a:gdLst>
                <a:gd fmla="*/ 0 w 149" name="T0"/>
                <a:gd fmla="*/ 160 h 168" name="T1"/>
                <a:gd fmla="*/ 16 w 149" name="T2"/>
                <a:gd fmla="*/ 8 h 168" name="T3"/>
                <a:gd fmla="*/ 22 w 149" name="T4"/>
                <a:gd fmla="*/ 6 h 168" name="T5"/>
                <a:gd fmla="*/ 20 w 149" name="T6"/>
                <a:gd fmla="*/ 0 h 168" name="T7"/>
                <a:gd fmla="*/ 4 w 149" name="T8"/>
                <a:gd fmla="*/ 168 h 168" name="T9"/>
                <a:gd fmla="*/ 6 w 149" name="T10"/>
                <a:gd fmla="*/ 162 h 168" name="T11"/>
                <a:gd fmla="*/ 0 w 149" name="T12"/>
                <a:gd fmla="*/ 160 h 168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68" w="149">
                  <a:moveTo>
                    <a:pt x="0" y="160"/>
                  </a:moveTo>
                  <a:cubicBezTo>
                    <a:pt x="51" y="137"/>
                    <a:pt x="90" y="35"/>
                    <a:pt x="16" y="8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49" y="10"/>
                    <a:pt x="86" y="160"/>
                    <a:pt x="4" y="168"/>
                  </a:cubicBezTo>
                  <a:cubicBezTo>
                    <a:pt x="6" y="162"/>
                    <a:pt x="6" y="162"/>
                    <a:pt x="6" y="162"/>
                  </a:cubicBezTo>
                  <a:lnTo>
                    <a:pt x="0" y="16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grpSp>
          <p:nvGrpSpPr>
            <p:cNvPr id="53" name="组合 52"/>
            <p:cNvGrpSpPr/>
            <p:nvPr/>
          </p:nvGrpSpPr>
          <p:grpSpPr>
            <a:xfrm>
              <a:off x="4706938" y="1582738"/>
              <a:ext cx="2747963" cy="3719513"/>
              <a:chOff x="4706938" y="1582738"/>
              <a:chExt cx="2747963" cy="3719513"/>
            </a:xfrm>
            <a:grpFill/>
          </p:grpSpPr>
          <p:sp>
            <p:nvSpPr>
              <p:cNvPr id="34" name="Freeform 20"/>
              <p:cNvSpPr/>
              <p:nvPr/>
            </p:nvSpPr>
            <p:spPr bwMode="auto">
              <a:xfrm>
                <a:off x="5008563" y="3651251"/>
                <a:ext cx="1504950" cy="312738"/>
              </a:xfrm>
              <a:custGeom>
                <a:gdLst>
                  <a:gd fmla="*/ 88 w 400" name="T0"/>
                  <a:gd fmla="*/ 8 h 83" name="T1"/>
                  <a:gd fmla="*/ 68 w 400" name="T2"/>
                  <a:gd fmla="*/ 28 h 83" name="T3"/>
                  <a:gd fmla="*/ 396 w 400" name="T4"/>
                  <a:gd fmla="*/ 40 h 83" name="T5"/>
                  <a:gd fmla="*/ 394 w 400" name="T6"/>
                  <a:gd fmla="*/ 47 h 83" name="T7"/>
                  <a:gd fmla="*/ 400 w 400" name="T8"/>
                  <a:gd fmla="*/ 52 h 83" name="T9"/>
                  <a:gd fmla="*/ 0 w 400" name="T10"/>
                  <a:gd fmla="*/ 40 h 83" name="T11"/>
                  <a:gd fmla="*/ 84 w 400" name="T12"/>
                  <a:gd fmla="*/ 0 h 83" name="T13"/>
                  <a:gd fmla="*/ 82 w 400" name="T14"/>
                  <a:gd fmla="*/ 6 h 83" name="T15"/>
                  <a:gd fmla="*/ 88 w 400" name="T16"/>
                  <a:gd fmla="*/ 8 h 83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83" w="400">
                    <a:moveTo>
                      <a:pt x="88" y="8"/>
                    </a:moveTo>
                    <a:cubicBezTo>
                      <a:pt x="82" y="15"/>
                      <a:pt x="71" y="18"/>
                      <a:pt x="68" y="28"/>
                    </a:cubicBezTo>
                    <a:cubicBezTo>
                      <a:pt x="144" y="69"/>
                      <a:pt x="298" y="41"/>
                      <a:pt x="396" y="40"/>
                    </a:cubicBezTo>
                    <a:cubicBezTo>
                      <a:pt x="394" y="47"/>
                      <a:pt x="394" y="47"/>
                      <a:pt x="394" y="47"/>
                    </a:cubicBezTo>
                    <a:cubicBezTo>
                      <a:pt x="400" y="52"/>
                      <a:pt x="400" y="52"/>
                      <a:pt x="400" y="52"/>
                    </a:cubicBezTo>
                    <a:cubicBezTo>
                      <a:pt x="287" y="72"/>
                      <a:pt x="96" y="83"/>
                      <a:pt x="0" y="40"/>
                    </a:cubicBezTo>
                    <a:cubicBezTo>
                      <a:pt x="17" y="16"/>
                      <a:pt x="51" y="8"/>
                      <a:pt x="84" y="0"/>
                    </a:cubicBezTo>
                    <a:cubicBezTo>
                      <a:pt x="82" y="6"/>
                      <a:pt x="82" y="6"/>
                      <a:pt x="82" y="6"/>
                    </a:cubicBezTo>
                    <a:lnTo>
                      <a:pt x="88" y="8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5" name="Freeform 21"/>
              <p:cNvSpPr/>
              <p:nvPr/>
            </p:nvSpPr>
            <p:spPr bwMode="auto">
              <a:xfrm>
                <a:off x="5429251" y="4464051"/>
                <a:ext cx="1235075" cy="349250"/>
              </a:xfrm>
              <a:custGeom>
                <a:gdLst>
                  <a:gd fmla="*/ 328 w 328" name="T0"/>
                  <a:gd fmla="*/ 40 h 93" name="T1"/>
                  <a:gd fmla="*/ 0 w 328" name="T2"/>
                  <a:gd fmla="*/ 28 h 93" name="T3"/>
                  <a:gd fmla="*/ 28 w 328" name="T4"/>
                  <a:gd fmla="*/ 0 h 93" name="T5"/>
                  <a:gd fmla="*/ 152 w 328" name="T6"/>
                  <a:gd fmla="*/ 32 h 93" name="T7"/>
                  <a:gd fmla="*/ 216 w 328" name="T8"/>
                  <a:gd fmla="*/ 28 h 93" name="T9"/>
                  <a:gd fmla="*/ 328 w 328" name="T10"/>
                  <a:gd fmla="*/ 40 h 93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93" w="328">
                    <a:moveTo>
                      <a:pt x="328" y="40"/>
                    </a:moveTo>
                    <a:cubicBezTo>
                      <a:pt x="248" y="79"/>
                      <a:pt x="61" y="93"/>
                      <a:pt x="0" y="28"/>
                    </a:cubicBezTo>
                    <a:cubicBezTo>
                      <a:pt x="1" y="10"/>
                      <a:pt x="16" y="7"/>
                      <a:pt x="28" y="0"/>
                    </a:cubicBezTo>
                    <a:cubicBezTo>
                      <a:pt x="53" y="32"/>
                      <a:pt x="103" y="32"/>
                      <a:pt x="152" y="32"/>
                    </a:cubicBezTo>
                    <a:cubicBezTo>
                      <a:pt x="171" y="32"/>
                      <a:pt x="196" y="30"/>
                      <a:pt x="216" y="28"/>
                    </a:cubicBezTo>
                    <a:cubicBezTo>
                      <a:pt x="262" y="23"/>
                      <a:pt x="296" y="10"/>
                      <a:pt x="328" y="4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6" name="Freeform 22"/>
              <p:cNvSpPr/>
              <p:nvPr/>
            </p:nvSpPr>
            <p:spPr bwMode="auto">
              <a:xfrm>
                <a:off x="4706938" y="4779963"/>
                <a:ext cx="2032000" cy="330200"/>
              </a:xfrm>
              <a:custGeom>
                <a:gdLst>
                  <a:gd fmla="*/ 68 w 540" name="T0"/>
                  <a:gd fmla="*/ 8 h 88" name="T1"/>
                  <a:gd fmla="*/ 144 w 540" name="T2"/>
                  <a:gd fmla="*/ 52 h 88" name="T3"/>
                  <a:gd fmla="*/ 536 w 540" name="T4"/>
                  <a:gd fmla="*/ 56 h 88" name="T5"/>
                  <a:gd fmla="*/ 534 w 540" name="T6"/>
                  <a:gd fmla="*/ 63 h 88" name="T7"/>
                  <a:gd fmla="*/ 540 w 540" name="T8"/>
                  <a:gd fmla="*/ 68 h 88" name="T9"/>
                  <a:gd fmla="*/ 268 w 540" name="T10"/>
                  <a:gd fmla="*/ 84 h 88" name="T11"/>
                  <a:gd fmla="*/ 0 w 540" name="T12"/>
                  <a:gd fmla="*/ 44 h 88" name="T13"/>
                  <a:gd fmla="*/ 64 w 540" name="T14"/>
                  <a:gd fmla="*/ 0 h 88" name="T15"/>
                  <a:gd fmla="*/ 62 w 540" name="T16"/>
                  <a:gd fmla="*/ 6 h 88" name="T17"/>
                  <a:gd fmla="*/ 68 w 540" name="T18"/>
                  <a:gd fmla="*/ 8 h 88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88" w="540">
                    <a:moveTo>
                      <a:pt x="68" y="8"/>
                    </a:moveTo>
                    <a:cubicBezTo>
                      <a:pt x="37" y="39"/>
                      <a:pt x="107" y="46"/>
                      <a:pt x="144" y="52"/>
                    </a:cubicBezTo>
                    <a:cubicBezTo>
                      <a:pt x="252" y="69"/>
                      <a:pt x="422" y="66"/>
                      <a:pt x="536" y="56"/>
                    </a:cubicBezTo>
                    <a:cubicBezTo>
                      <a:pt x="534" y="63"/>
                      <a:pt x="534" y="63"/>
                      <a:pt x="534" y="63"/>
                    </a:cubicBezTo>
                    <a:cubicBezTo>
                      <a:pt x="540" y="68"/>
                      <a:pt x="540" y="68"/>
                      <a:pt x="540" y="68"/>
                    </a:cubicBezTo>
                    <a:cubicBezTo>
                      <a:pt x="460" y="86"/>
                      <a:pt x="363" y="88"/>
                      <a:pt x="268" y="84"/>
                    </a:cubicBezTo>
                    <a:cubicBezTo>
                      <a:pt x="171" y="79"/>
                      <a:pt x="68" y="80"/>
                      <a:pt x="0" y="44"/>
                    </a:cubicBezTo>
                    <a:cubicBezTo>
                      <a:pt x="8" y="16"/>
                      <a:pt x="37" y="8"/>
                      <a:pt x="64" y="0"/>
                    </a:cubicBezTo>
                    <a:cubicBezTo>
                      <a:pt x="62" y="6"/>
                      <a:pt x="62" y="6"/>
                      <a:pt x="62" y="6"/>
                    </a:cubicBezTo>
                    <a:lnTo>
                      <a:pt x="68" y="8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7" name="Freeform 23"/>
              <p:cNvSpPr/>
              <p:nvPr/>
            </p:nvSpPr>
            <p:spPr bwMode="auto">
              <a:xfrm>
                <a:off x="5489576" y="1635126"/>
                <a:ext cx="1133475" cy="1744663"/>
              </a:xfrm>
              <a:custGeom>
                <a:gdLst>
                  <a:gd fmla="*/ 280 w 301" name="T0"/>
                  <a:gd fmla="*/ 0 h 464" name="T1"/>
                  <a:gd fmla="*/ 244 w 301" name="T2"/>
                  <a:gd fmla="*/ 152 h 464" name="T3"/>
                  <a:gd fmla="*/ 112 w 301" name="T4"/>
                  <a:gd fmla="*/ 272 h 464" name="T5"/>
                  <a:gd fmla="*/ 80 w 301" name="T6"/>
                  <a:gd fmla="*/ 336 h 464" name="T7"/>
                  <a:gd fmla="*/ 120 w 301" name="T8"/>
                  <a:gd fmla="*/ 456 h 464" name="T9"/>
                  <a:gd fmla="*/ 114 w 301" name="T10"/>
                  <a:gd fmla="*/ 458 h 464" name="T11"/>
                  <a:gd fmla="*/ 112 w 301" name="T12"/>
                  <a:gd fmla="*/ 464 h 464" name="T13"/>
                  <a:gd fmla="*/ 68 w 301" name="T14"/>
                  <a:gd fmla="*/ 256 h 464" name="T15"/>
                  <a:gd fmla="*/ 272 w 301" name="T16"/>
                  <a:gd fmla="*/ 4 h 464" name="T17"/>
                  <a:gd fmla="*/ 278 w 301" name="T18"/>
                  <a:gd fmla="*/ 6 h 464" name="T19"/>
                  <a:gd fmla="*/ 280 w 301" name="T20"/>
                  <a:gd fmla="*/ 0 h 464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463" w="301">
                    <a:moveTo>
                      <a:pt x="280" y="0"/>
                    </a:moveTo>
                    <a:cubicBezTo>
                      <a:pt x="301" y="54"/>
                      <a:pt x="274" y="114"/>
                      <a:pt x="244" y="152"/>
                    </a:cubicBezTo>
                    <a:cubicBezTo>
                      <a:pt x="207" y="199"/>
                      <a:pt x="146" y="229"/>
                      <a:pt x="112" y="272"/>
                    </a:cubicBezTo>
                    <a:cubicBezTo>
                      <a:pt x="99" y="288"/>
                      <a:pt x="83" y="316"/>
                      <a:pt x="80" y="336"/>
                    </a:cubicBezTo>
                    <a:cubicBezTo>
                      <a:pt x="72" y="392"/>
                      <a:pt x="103" y="415"/>
                      <a:pt x="120" y="456"/>
                    </a:cubicBezTo>
                    <a:cubicBezTo>
                      <a:pt x="114" y="458"/>
                      <a:pt x="114" y="458"/>
                      <a:pt x="114" y="458"/>
                    </a:cubicBezTo>
                    <a:cubicBezTo>
                      <a:pt x="112" y="464"/>
                      <a:pt x="112" y="464"/>
                      <a:pt x="112" y="464"/>
                    </a:cubicBezTo>
                    <a:cubicBezTo>
                      <a:pt x="54" y="413"/>
                      <a:pt x="0" y="333"/>
                      <a:pt x="68" y="256"/>
                    </a:cubicBezTo>
                    <a:cubicBezTo>
                      <a:pt x="132" y="184"/>
                      <a:pt x="274" y="135"/>
                      <a:pt x="272" y="4"/>
                    </a:cubicBezTo>
                    <a:cubicBezTo>
                      <a:pt x="278" y="6"/>
                      <a:pt x="278" y="6"/>
                      <a:pt x="278" y="6"/>
                    </a:cubicBezTo>
                    <a:lnTo>
                      <a:pt x="28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8" name="Freeform 24"/>
              <p:cNvSpPr/>
              <p:nvPr/>
            </p:nvSpPr>
            <p:spPr bwMode="auto">
              <a:xfrm>
                <a:off x="6024563" y="2387601"/>
                <a:ext cx="669925" cy="1203325"/>
              </a:xfrm>
              <a:custGeom>
                <a:gdLst>
                  <a:gd fmla="*/ 178 w 178" name="T0"/>
                  <a:gd fmla="*/ 8 h 320" name="T1"/>
                  <a:gd fmla="*/ 78 w 178" name="T2"/>
                  <a:gd fmla="*/ 112 h 320" name="T3"/>
                  <a:gd fmla="*/ 134 w 178" name="T4"/>
                  <a:gd fmla="*/ 260 h 320" name="T5"/>
                  <a:gd fmla="*/ 94 w 178" name="T6"/>
                  <a:gd fmla="*/ 320 h 320" name="T7"/>
                  <a:gd fmla="*/ 92 w 178" name="T8"/>
                  <a:gd fmla="*/ 314 h 320" name="T9"/>
                  <a:gd fmla="*/ 86 w 178" name="T10"/>
                  <a:gd fmla="*/ 312 h 320" name="T11"/>
                  <a:gd fmla="*/ 30 w 178" name="T12"/>
                  <a:gd fmla="*/ 184 h 320" name="T13"/>
                  <a:gd fmla="*/ 174 w 178" name="T14"/>
                  <a:gd fmla="*/ 0 h 320" name="T15"/>
                  <a:gd fmla="*/ 172 w 178" name="T16"/>
                  <a:gd fmla="*/ 6 h 320" name="T17"/>
                  <a:gd fmla="*/ 178 w 178" name="T18"/>
                  <a:gd fmla="*/ 8 h 320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320" w="178">
                    <a:moveTo>
                      <a:pt x="178" y="8"/>
                    </a:moveTo>
                    <a:cubicBezTo>
                      <a:pt x="140" y="47"/>
                      <a:pt x="86" y="60"/>
                      <a:pt x="78" y="112"/>
                    </a:cubicBezTo>
                    <a:cubicBezTo>
                      <a:pt x="68" y="174"/>
                      <a:pt x="139" y="206"/>
                      <a:pt x="134" y="260"/>
                    </a:cubicBezTo>
                    <a:cubicBezTo>
                      <a:pt x="132" y="285"/>
                      <a:pt x="113" y="306"/>
                      <a:pt x="94" y="320"/>
                    </a:cubicBezTo>
                    <a:cubicBezTo>
                      <a:pt x="92" y="314"/>
                      <a:pt x="92" y="314"/>
                      <a:pt x="92" y="314"/>
                    </a:cubicBezTo>
                    <a:cubicBezTo>
                      <a:pt x="86" y="312"/>
                      <a:pt x="86" y="312"/>
                      <a:pt x="86" y="312"/>
                    </a:cubicBezTo>
                    <a:cubicBezTo>
                      <a:pt x="108" y="264"/>
                      <a:pt x="42" y="227"/>
                      <a:pt x="30" y="184"/>
                    </a:cubicBezTo>
                    <a:cubicBezTo>
                      <a:pt x="0" y="82"/>
                      <a:pt x="94" y="33"/>
                      <a:pt x="174" y="0"/>
                    </a:cubicBezTo>
                    <a:cubicBezTo>
                      <a:pt x="172" y="6"/>
                      <a:pt x="172" y="6"/>
                      <a:pt x="172" y="6"/>
                    </a:cubicBezTo>
                    <a:lnTo>
                      <a:pt x="178" y="8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0" name="Freeform 26"/>
              <p:cNvSpPr/>
              <p:nvPr/>
            </p:nvSpPr>
            <p:spPr bwMode="auto">
              <a:xfrm>
                <a:off x="5140326" y="4060826"/>
                <a:ext cx="1584325" cy="279400"/>
              </a:xfrm>
              <a:custGeom>
                <a:gdLst>
                  <a:gd fmla="*/ 81 w 421" name="T0"/>
                  <a:gd fmla="*/ 7 h 74" name="T1"/>
                  <a:gd fmla="*/ 161 w 421" name="T2"/>
                  <a:gd fmla="*/ 35 h 74" name="T3"/>
                  <a:gd fmla="*/ 269 w 421" name="T4"/>
                  <a:gd fmla="*/ 35 h 74" name="T5"/>
                  <a:gd fmla="*/ 421 w 421" name="T6"/>
                  <a:gd fmla="*/ 43 h 74" name="T7"/>
                  <a:gd fmla="*/ 165 w 421" name="T8"/>
                  <a:gd fmla="*/ 67 h 74" name="T9"/>
                  <a:gd fmla="*/ 73 w 421" name="T10"/>
                  <a:gd fmla="*/ 3 h 74" name="T11"/>
                  <a:gd fmla="*/ 75 w 421" name="T12"/>
                  <a:gd fmla="*/ 9 h 74" name="T13"/>
                  <a:gd fmla="*/ 81 w 421" name="T14"/>
                  <a:gd fmla="*/ 7 h 74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74" w="421">
                    <a:moveTo>
                      <a:pt x="81" y="7"/>
                    </a:moveTo>
                    <a:cubicBezTo>
                      <a:pt x="92" y="33"/>
                      <a:pt x="131" y="33"/>
                      <a:pt x="161" y="35"/>
                    </a:cubicBezTo>
                    <a:cubicBezTo>
                      <a:pt x="193" y="37"/>
                      <a:pt x="233" y="37"/>
                      <a:pt x="269" y="35"/>
                    </a:cubicBezTo>
                    <a:cubicBezTo>
                      <a:pt x="332" y="31"/>
                      <a:pt x="395" y="0"/>
                      <a:pt x="421" y="43"/>
                    </a:cubicBezTo>
                    <a:cubicBezTo>
                      <a:pt x="370" y="54"/>
                      <a:pt x="258" y="74"/>
                      <a:pt x="165" y="67"/>
                    </a:cubicBezTo>
                    <a:cubicBezTo>
                      <a:pt x="120" y="64"/>
                      <a:pt x="0" y="41"/>
                      <a:pt x="73" y="3"/>
                    </a:cubicBezTo>
                    <a:cubicBezTo>
                      <a:pt x="75" y="9"/>
                      <a:pt x="75" y="9"/>
                      <a:pt x="75" y="9"/>
                    </a:cubicBezTo>
                    <a:lnTo>
                      <a:pt x="81" y="7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1" name="Freeform 27"/>
              <p:cNvSpPr/>
              <p:nvPr/>
            </p:nvSpPr>
            <p:spPr bwMode="auto">
              <a:xfrm>
                <a:off x="6491288" y="3771901"/>
                <a:ext cx="277813" cy="55563"/>
              </a:xfrm>
              <a:custGeom>
                <a:gdLst>
                  <a:gd fmla="*/ 0 w 74" name="T0"/>
                  <a:gd fmla="*/ 15 h 15" name="T1"/>
                  <a:gd fmla="*/ 74 w 74" name="T2"/>
                  <a:gd fmla="*/ 0 h 15" name="T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b="b" l="0" r="r" t="0"/>
                <a:pathLst>
                  <a:path h="15" w="74">
                    <a:moveTo>
                      <a:pt x="0" y="15"/>
                    </a:moveTo>
                    <a:cubicBezTo>
                      <a:pt x="24" y="9"/>
                      <a:pt x="51" y="11"/>
                      <a:pt x="74" y="0"/>
                    </a:cubicBezTo>
                  </a:path>
                </a:pathLst>
              </a:custGeom>
              <a:grpFill/>
              <a:ln cap="rnd" w="49213">
                <a:noFill/>
                <a:prstDash val="solid"/>
                <a:miter lim="800000"/>
              </a:ln>
              <a:extLst/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2" name="Freeform 28"/>
              <p:cNvSpPr/>
              <p:nvPr/>
            </p:nvSpPr>
            <p:spPr bwMode="auto">
              <a:xfrm>
                <a:off x="5316538" y="3613151"/>
                <a:ext cx="165100" cy="60325"/>
              </a:xfrm>
              <a:custGeom>
                <a:gdLst>
                  <a:gd fmla="*/ 44 w 44" name="T0"/>
                  <a:gd fmla="*/ 0 h 16" name="T1"/>
                  <a:gd fmla="*/ 0 w 44" name="T2"/>
                  <a:gd fmla="*/ 16 h 16" name="T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b="b" l="0" r="r" t="0"/>
                <a:pathLst>
                  <a:path h="16" w="44">
                    <a:moveTo>
                      <a:pt x="44" y="0"/>
                    </a:moveTo>
                    <a:cubicBezTo>
                      <a:pt x="31" y="7"/>
                      <a:pt x="14" y="7"/>
                      <a:pt x="0" y="16"/>
                    </a:cubicBezTo>
                  </a:path>
                </a:pathLst>
              </a:custGeom>
              <a:grpFill/>
              <a:ln cap="rnd" w="30163">
                <a:noFill/>
                <a:prstDash val="solid"/>
                <a:miter lim="800000"/>
              </a:ln>
              <a:extLst/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3" name="Freeform 29"/>
              <p:cNvSpPr/>
              <p:nvPr/>
            </p:nvSpPr>
            <p:spPr bwMode="auto">
              <a:xfrm>
                <a:off x="6716713" y="4824413"/>
                <a:ext cx="595313" cy="192088"/>
              </a:xfrm>
              <a:custGeom>
                <a:gdLst>
                  <a:gd fmla="*/ 158 w 158" name="T0"/>
                  <a:gd fmla="*/ 0 h 51" name="T1"/>
                  <a:gd fmla="*/ 0 w 158" name="T2"/>
                  <a:gd fmla="*/ 51 h 51" name="T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b="b" l="0" r="r" t="0"/>
                <a:pathLst>
                  <a:path h="51" w="158">
                    <a:moveTo>
                      <a:pt x="158" y="0"/>
                    </a:moveTo>
                    <a:cubicBezTo>
                      <a:pt x="117" y="41"/>
                      <a:pt x="54" y="39"/>
                      <a:pt x="0" y="51"/>
                    </a:cubicBezTo>
                  </a:path>
                </a:pathLst>
              </a:custGeom>
              <a:grpFill/>
              <a:ln cap="rnd" w="41275">
                <a:noFill/>
                <a:prstDash val="solid"/>
                <a:miter lim="800000"/>
              </a:ln>
              <a:extLst/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4" name="Freeform 30"/>
              <p:cNvSpPr/>
              <p:nvPr/>
            </p:nvSpPr>
            <p:spPr bwMode="auto">
              <a:xfrm>
                <a:off x="4940301" y="4727576"/>
                <a:ext cx="255588" cy="74613"/>
              </a:xfrm>
              <a:custGeom>
                <a:gdLst>
                  <a:gd fmla="*/ 0 w 68" name="T0"/>
                  <a:gd fmla="*/ 20 h 20" name="T1"/>
                  <a:gd fmla="*/ 68 w 68" name="T2"/>
                  <a:gd fmla="*/ 0 h 20" name="T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b="b" l="0" r="r" t="0"/>
                <a:pathLst>
                  <a:path h="20" w="68">
                    <a:moveTo>
                      <a:pt x="0" y="20"/>
                    </a:moveTo>
                    <a:cubicBezTo>
                      <a:pt x="21" y="9"/>
                      <a:pt x="44" y="2"/>
                      <a:pt x="68" y="0"/>
                    </a:cubicBezTo>
                  </a:path>
                </a:pathLst>
              </a:custGeom>
              <a:grpFill/>
              <a:ln cap="rnd" w="26988">
                <a:noFill/>
                <a:prstDash val="solid"/>
                <a:miter lim="800000"/>
              </a:ln>
              <a:extLst/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5" name="Freeform 31"/>
              <p:cNvSpPr/>
              <p:nvPr/>
            </p:nvSpPr>
            <p:spPr bwMode="auto">
              <a:xfrm>
                <a:off x="5919788" y="3357563"/>
                <a:ext cx="119063" cy="134938"/>
              </a:xfrm>
              <a:custGeom>
                <a:gdLst>
                  <a:gd fmla="*/ 32 w 32" name="T0"/>
                  <a:gd fmla="*/ 36 h 36" name="T1"/>
                  <a:gd fmla="*/ 0 w 32" name="T2"/>
                  <a:gd fmla="*/ 0 h 36" name="T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b="b" l="0" r="r" t="0"/>
                <a:pathLst>
                  <a:path h="36" w="32">
                    <a:moveTo>
                      <a:pt x="32" y="36"/>
                    </a:moveTo>
                    <a:cubicBezTo>
                      <a:pt x="23" y="22"/>
                      <a:pt x="11" y="12"/>
                      <a:pt x="0" y="0"/>
                    </a:cubicBezTo>
                  </a:path>
                </a:pathLst>
              </a:custGeom>
              <a:grpFill/>
              <a:ln cap="rnd" w="34925">
                <a:noFill/>
                <a:prstDash val="solid"/>
                <a:miter lim="800000"/>
              </a:ln>
              <a:extLst/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6" name="Freeform 32"/>
              <p:cNvSpPr/>
              <p:nvPr/>
            </p:nvSpPr>
            <p:spPr bwMode="auto">
              <a:xfrm>
                <a:off x="6521451" y="1582738"/>
                <a:ext cx="14288" cy="74613"/>
              </a:xfrm>
              <a:custGeom>
                <a:gdLst>
                  <a:gd fmla="*/ 4 w 4" name="T0"/>
                  <a:gd fmla="*/ 20 h 20" name="T1"/>
                  <a:gd fmla="*/ 0 w 4" name="T2"/>
                  <a:gd fmla="*/ 0 h 20" name="T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b="b" l="0" r="r" t="0"/>
                <a:pathLst>
                  <a:path h="20" w="4">
                    <a:moveTo>
                      <a:pt x="4" y="20"/>
                    </a:moveTo>
                    <a:cubicBezTo>
                      <a:pt x="2" y="14"/>
                      <a:pt x="2" y="7"/>
                      <a:pt x="0" y="0"/>
                    </a:cubicBezTo>
                  </a:path>
                </a:pathLst>
              </a:custGeom>
              <a:grpFill/>
              <a:ln cap="rnd" w="30163">
                <a:noFill/>
                <a:prstDash val="solid"/>
                <a:miter lim="800000"/>
              </a:ln>
              <a:extLst/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7" name="Freeform 33"/>
              <p:cNvSpPr/>
              <p:nvPr/>
            </p:nvSpPr>
            <p:spPr bwMode="auto">
              <a:xfrm>
                <a:off x="6326188" y="3568701"/>
                <a:ext cx="44450" cy="60325"/>
              </a:xfrm>
              <a:custGeom>
                <a:gdLst>
                  <a:gd fmla="*/ 0 w 12" name="T0"/>
                  <a:gd fmla="*/ 16 h 16" name="T1"/>
                  <a:gd fmla="*/ 12 w 12" name="T2"/>
                  <a:gd fmla="*/ 0 h 16" name="T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b="b" l="0" r="r" t="0"/>
                <a:pathLst>
                  <a:path h="16" w="12">
                    <a:moveTo>
                      <a:pt x="0" y="16"/>
                    </a:moveTo>
                    <a:cubicBezTo>
                      <a:pt x="5" y="11"/>
                      <a:pt x="8" y="5"/>
                      <a:pt x="12" y="0"/>
                    </a:cubicBezTo>
                  </a:path>
                </a:pathLst>
              </a:custGeom>
              <a:grpFill/>
              <a:ln cap="rnd" w="30163">
                <a:noFill/>
                <a:prstDash val="solid"/>
                <a:miter lim="800000"/>
              </a:ln>
              <a:extLst/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8" name="Freeform 34"/>
              <p:cNvSpPr/>
              <p:nvPr/>
            </p:nvSpPr>
            <p:spPr bwMode="auto">
              <a:xfrm>
                <a:off x="6672263" y="2335213"/>
                <a:ext cx="150813" cy="74613"/>
              </a:xfrm>
              <a:custGeom>
                <a:gdLst>
                  <a:gd fmla="*/ 0 w 40" name="T0"/>
                  <a:gd fmla="*/ 20 h 20" name="T1"/>
                  <a:gd fmla="*/ 40 w 40" name="T2"/>
                  <a:gd fmla="*/ 0 h 20" name="T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b="b" l="0" r="r" t="0"/>
                <a:pathLst>
                  <a:path h="20" w="40">
                    <a:moveTo>
                      <a:pt x="0" y="20"/>
                    </a:moveTo>
                    <a:cubicBezTo>
                      <a:pt x="12" y="12"/>
                      <a:pt x="26" y="5"/>
                      <a:pt x="40" y="0"/>
                    </a:cubicBezTo>
                  </a:path>
                </a:pathLst>
              </a:custGeom>
              <a:grpFill/>
              <a:ln cap="rnd" w="26988">
                <a:noFill/>
                <a:prstDash val="solid"/>
                <a:miter lim="800000"/>
              </a:ln>
              <a:extLst/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9" name="Freeform 35"/>
              <p:cNvSpPr/>
              <p:nvPr/>
            </p:nvSpPr>
            <p:spPr bwMode="auto">
              <a:xfrm>
                <a:off x="7108826" y="3571876"/>
                <a:ext cx="104775" cy="11113"/>
              </a:xfrm>
              <a:custGeom>
                <a:gdLst>
                  <a:gd fmla="*/ 0 w 28" name="T0"/>
                  <a:gd fmla="*/ 3 h 3" name="T1"/>
                  <a:gd fmla="*/ 28 w 28" name="T2"/>
                  <a:gd fmla="*/ 3 h 3" name="T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b="b" l="0" r="r" t="0"/>
                <a:pathLst>
                  <a:path h="3" w="28">
                    <a:moveTo>
                      <a:pt x="0" y="3"/>
                    </a:moveTo>
                    <a:cubicBezTo>
                      <a:pt x="9" y="0"/>
                      <a:pt x="19" y="0"/>
                      <a:pt x="28" y="3"/>
                    </a:cubicBezTo>
                  </a:path>
                </a:pathLst>
              </a:custGeom>
              <a:grpFill/>
              <a:ln cap="rnd" w="30163">
                <a:noFill/>
                <a:prstDash val="solid"/>
                <a:miter lim="800000"/>
              </a:ln>
              <a:extLst/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0" name="Freeform 36"/>
              <p:cNvSpPr/>
              <p:nvPr/>
            </p:nvSpPr>
            <p:spPr bwMode="auto">
              <a:xfrm>
                <a:off x="7002463" y="4170363"/>
                <a:ext cx="150813" cy="74613"/>
              </a:xfrm>
              <a:custGeom>
                <a:gdLst>
                  <a:gd fmla="*/ 0 w 40" name="T0"/>
                  <a:gd fmla="*/ 20 h 20" name="T1"/>
                  <a:gd fmla="*/ 40 w 40" name="T2"/>
                  <a:gd fmla="*/ 0 h 20" name="T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b="b" l="0" r="r" t="0"/>
                <a:pathLst>
                  <a:path h="20" w="40">
                    <a:moveTo>
                      <a:pt x="0" y="20"/>
                    </a:moveTo>
                    <a:cubicBezTo>
                      <a:pt x="14" y="16"/>
                      <a:pt x="27" y="7"/>
                      <a:pt x="40" y="0"/>
                    </a:cubicBezTo>
                  </a:path>
                </a:pathLst>
              </a:custGeom>
              <a:grpFill/>
              <a:ln cap="rnd" w="26988">
                <a:noFill/>
                <a:prstDash val="solid"/>
                <a:miter lim="800000"/>
              </a:ln>
              <a:extLst/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1" name="Freeform 37"/>
              <p:cNvSpPr/>
              <p:nvPr/>
            </p:nvSpPr>
            <p:spPr bwMode="auto">
              <a:xfrm>
                <a:off x="5422901" y="4065588"/>
                <a:ext cx="14288" cy="30163"/>
              </a:xfrm>
              <a:custGeom>
                <a:gdLst>
                  <a:gd fmla="*/ 0 w 4" name="T0"/>
                  <a:gd fmla="*/ 8 h 8" name="T1"/>
                  <a:gd fmla="*/ 4 w 4" name="T2"/>
                  <a:gd fmla="*/ 0 h 8" name="T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b="b" l="0" r="r" t="0"/>
                <a:pathLst>
                  <a:path h="8" w="4">
                    <a:moveTo>
                      <a:pt x="0" y="8"/>
                    </a:moveTo>
                    <a:cubicBezTo>
                      <a:pt x="1" y="5"/>
                      <a:pt x="2" y="2"/>
                      <a:pt x="4" y="0"/>
                    </a:cubicBezTo>
                  </a:path>
                </a:pathLst>
              </a:custGeom>
              <a:grpFill/>
              <a:ln cap="rnd" w="30163">
                <a:noFill/>
                <a:prstDash val="solid"/>
                <a:miter lim="800000"/>
              </a:ln>
              <a:extLst/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2" name="Freeform 38"/>
              <p:cNvSpPr/>
              <p:nvPr/>
            </p:nvSpPr>
            <p:spPr bwMode="auto">
              <a:xfrm>
                <a:off x="5392738" y="4997451"/>
                <a:ext cx="2062163" cy="304800"/>
              </a:xfrm>
              <a:custGeom>
                <a:gdLst>
                  <a:gd fmla="*/ 0 w 548" name="T0"/>
                  <a:gd fmla="*/ 60 h 81" name="T1"/>
                  <a:gd fmla="*/ 548 w 548" name="T2"/>
                  <a:gd fmla="*/ 0 h 81" name="T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b="b" l="0" r="r" t="0"/>
                <a:pathLst>
                  <a:path h="81" w="548">
                    <a:moveTo>
                      <a:pt x="0" y="60"/>
                    </a:moveTo>
                    <a:cubicBezTo>
                      <a:pt x="137" y="80"/>
                      <a:pt x="456" y="81"/>
                      <a:pt x="548" y="0"/>
                    </a:cubicBezTo>
                  </a:path>
                </a:pathLst>
              </a:custGeom>
              <a:grpFill/>
              <a:ln cap="rnd" w="46038">
                <a:noFill/>
                <a:prstDash val="solid"/>
                <a:miter lim="800000"/>
              </a:ln>
              <a:extLst/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</p:grpSp>
      </p:grpSp>
      <p:sp>
        <p:nvSpPr>
          <p:cNvPr id="55" name="文本框 54"/>
          <p:cNvSpPr txBox="1"/>
          <p:nvPr/>
        </p:nvSpPr>
        <p:spPr>
          <a:xfrm>
            <a:off x="1784043" y="3197529"/>
            <a:ext cx="12115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>
                <a:solidFill>
                  <a:schemeClr val="bg1">
                    <a:lumMod val="85000"/>
                  </a:schemeClr>
                </a:solidFill>
              </a:rPr>
              <a:t>TITLE HERE</a:t>
            </a:r>
          </a:p>
        </p:txBody>
      </p:sp>
      <p:sp>
        <p:nvSpPr>
          <p:cNvPr id="56" name="文本框 55"/>
          <p:cNvSpPr txBox="1"/>
          <p:nvPr/>
        </p:nvSpPr>
        <p:spPr>
          <a:xfrm>
            <a:off x="4242877" y="3197529"/>
            <a:ext cx="12115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>
                <a:solidFill>
                  <a:schemeClr val="bg1">
                    <a:lumMod val="85000"/>
                  </a:schemeClr>
                </a:solidFill>
              </a:rPr>
              <a:t>TITLE HERE</a:t>
            </a:r>
          </a:p>
        </p:txBody>
      </p:sp>
      <p:sp>
        <p:nvSpPr>
          <p:cNvPr id="57" name="文本框 56"/>
          <p:cNvSpPr txBox="1"/>
          <p:nvPr/>
        </p:nvSpPr>
        <p:spPr>
          <a:xfrm>
            <a:off x="6741324" y="3197529"/>
            <a:ext cx="12115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>
                <a:solidFill>
                  <a:schemeClr val="bg1">
                    <a:lumMod val="85000"/>
                  </a:schemeClr>
                </a:solidFill>
              </a:rPr>
              <a:t>TITLE HERE</a:t>
            </a:r>
          </a:p>
        </p:txBody>
      </p:sp>
      <p:sp>
        <p:nvSpPr>
          <p:cNvPr id="58" name="文本框 57"/>
          <p:cNvSpPr txBox="1"/>
          <p:nvPr/>
        </p:nvSpPr>
        <p:spPr>
          <a:xfrm>
            <a:off x="9182908" y="3197529"/>
            <a:ext cx="12242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b="1" lang="en-US" smtClean="0">
                <a:solidFill>
                  <a:srgbClr val="00B0F0"/>
                </a:solidFill>
              </a:rPr>
              <a:t>TITLE HERE</a:t>
            </a:r>
          </a:p>
        </p:txBody>
      </p:sp>
      <p:sp>
        <p:nvSpPr>
          <p:cNvPr id="59" name="文本框 58"/>
          <p:cNvSpPr txBox="1"/>
          <p:nvPr/>
        </p:nvSpPr>
        <p:spPr>
          <a:xfrm>
            <a:off x="1304565" y="3643819"/>
            <a:ext cx="2182368" cy="10515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en-US" lang="zh-CN" smtClean="0" sz="1400">
                <a:solidFill>
                  <a:schemeClr val="bg1">
                    <a:lumMod val="8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在此处输入你先陈述的观点，可以是几句话，也可以是一段文字。</a:t>
            </a:r>
          </a:p>
        </p:txBody>
      </p:sp>
      <p:sp>
        <p:nvSpPr>
          <p:cNvPr id="60" name="文本框 59"/>
          <p:cNvSpPr txBox="1"/>
          <p:nvPr/>
        </p:nvSpPr>
        <p:spPr>
          <a:xfrm>
            <a:off x="3763399" y="3643819"/>
            <a:ext cx="2182368" cy="10515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en-US" lang="zh-CN" smtClean="0" sz="1400">
                <a:solidFill>
                  <a:schemeClr val="bg1">
                    <a:lumMod val="8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在此处输入你先陈述的观点，可以是几句话，也可以是一段文字。</a:t>
            </a:r>
          </a:p>
        </p:txBody>
      </p:sp>
      <p:sp>
        <p:nvSpPr>
          <p:cNvPr id="61" name="文本框 60"/>
          <p:cNvSpPr txBox="1"/>
          <p:nvPr/>
        </p:nvSpPr>
        <p:spPr>
          <a:xfrm>
            <a:off x="6222233" y="3643819"/>
            <a:ext cx="2182368" cy="10515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en-US" lang="zh-CN" smtClean="0" sz="1400">
                <a:solidFill>
                  <a:schemeClr val="bg1">
                    <a:lumMod val="8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在此处输入你先陈述的观点，可以是几句话，也可以是一段文字。</a:t>
            </a:r>
          </a:p>
        </p:txBody>
      </p:sp>
      <p:sp>
        <p:nvSpPr>
          <p:cNvPr id="62" name="文本框 61"/>
          <p:cNvSpPr txBox="1"/>
          <p:nvPr/>
        </p:nvSpPr>
        <p:spPr>
          <a:xfrm>
            <a:off x="8681067" y="3643819"/>
            <a:ext cx="2182368" cy="10515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en-US" lang="zh-CN" smtClean="0" sz="1400">
                <a:latin charset="-122" panose="020b0502040204020203" pitchFamily="34" typeface="微软雅黑 Light"/>
                <a:ea charset="-122" panose="020b0502040204020203" pitchFamily="34" typeface="微软雅黑 Light"/>
              </a:rPr>
              <a:t>在此处输入你先陈述的观点，可以是几句话，也可以是一段文字。</a:t>
            </a:r>
          </a:p>
        </p:txBody>
      </p:sp>
      <p:sp>
        <p:nvSpPr>
          <p:cNvPr id="63" name="椭圆 62"/>
          <p:cNvSpPr/>
          <p:nvPr/>
        </p:nvSpPr>
        <p:spPr>
          <a:xfrm>
            <a:off x="1895007" y="2119086"/>
            <a:ext cx="1001485" cy="1001485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64" name="图片 63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F5F5F5">
                <a:tint val="45000"/>
                <a:satMod val="400000"/>
              </a:srgbClr>
            </a:duotone>
            <a:extLst>
              <a:ext uri="{BEBA8EAE-BF5A-486C-A8C5-ECC9F3942E4B}">
                <a14:imgProps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2156632" y="2380710"/>
            <a:ext cx="478235" cy="478235"/>
          </a:xfrm>
          <a:prstGeom prst="rect">
            <a:avLst/>
          </a:prstGeom>
        </p:spPr>
      </p:pic>
      <p:sp>
        <p:nvSpPr>
          <p:cNvPr id="65" name="直角三角形 64"/>
          <p:cNvSpPr/>
          <p:nvPr/>
        </p:nvSpPr>
        <p:spPr>
          <a:xfrm flipH="1">
            <a:off x="0" y="5522973"/>
            <a:ext cx="12192000" cy="1335027"/>
          </a:xfrm>
          <a:prstGeom prst="rtTriangle">
            <a:avLst/>
          </a:prstGeom>
          <a:gradFill>
            <a:gsLst>
              <a:gs pos="0">
                <a:srgbClr val="00B0F0"/>
              </a:gs>
              <a:gs pos="100000">
                <a:srgbClr val="0070C0"/>
              </a:gs>
            </a:gsLst>
            <a:lin ang="81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</p:spTree>
    <p:extLst>
      <p:ext uri="{BB962C8B-B14F-4D97-AF65-F5344CB8AC3E}">
        <p14:creationId val="1888183906"/>
      </p:ext>
    </p:extLst>
  </p:cSld>
  <p:clrMapOvr>
    <a:masterClrMapping/>
  </p:clrMapOvr>
  <p:transition/>
  <p:timing/>
</p:sld>
</file>

<file path=ppt/slides/slide1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5" name="组合 4"/>
          <p:cNvGrpSpPr/>
          <p:nvPr/>
        </p:nvGrpSpPr>
        <p:grpSpPr>
          <a:xfrm>
            <a:off x="1514112" y="1872343"/>
            <a:ext cx="1175658" cy="2917371"/>
            <a:chOff x="1204685" y="1872343"/>
            <a:chExt cx="1175658" cy="2917371"/>
          </a:xfrm>
          <a:solidFill>
            <a:schemeClr val="bg1">
              <a:lumMod val="85000"/>
            </a:schemeClr>
          </a:solidFill>
        </p:grpSpPr>
        <p:sp>
          <p:nvSpPr>
            <p:cNvPr id="3" name="矩形 2"/>
            <p:cNvSpPr/>
            <p:nvPr/>
          </p:nvSpPr>
          <p:spPr>
            <a:xfrm>
              <a:off x="1625600" y="1872343"/>
              <a:ext cx="333829" cy="287382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" name="矩形 3"/>
            <p:cNvSpPr/>
            <p:nvPr/>
          </p:nvSpPr>
          <p:spPr>
            <a:xfrm>
              <a:off x="1204685" y="4702629"/>
              <a:ext cx="1175658" cy="870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4420258" y="1872343"/>
            <a:ext cx="1175658" cy="2917371"/>
            <a:chOff x="1204685" y="1872343"/>
            <a:chExt cx="1175658" cy="2917371"/>
          </a:xfrm>
          <a:solidFill>
            <a:schemeClr val="bg1">
              <a:lumMod val="85000"/>
            </a:schemeClr>
          </a:solidFill>
        </p:grpSpPr>
        <p:sp>
          <p:nvSpPr>
            <p:cNvPr id="7" name="矩形 6"/>
            <p:cNvSpPr/>
            <p:nvPr/>
          </p:nvSpPr>
          <p:spPr>
            <a:xfrm>
              <a:off x="1625600" y="1872343"/>
              <a:ext cx="333829" cy="287382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8" name="矩形 7"/>
            <p:cNvSpPr/>
            <p:nvPr/>
          </p:nvSpPr>
          <p:spPr>
            <a:xfrm>
              <a:off x="1204685" y="4702629"/>
              <a:ext cx="1175658" cy="870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7116285" y="1872343"/>
            <a:ext cx="1175658" cy="2917371"/>
            <a:chOff x="1204685" y="1872343"/>
            <a:chExt cx="1175658" cy="2917371"/>
          </a:xfrm>
          <a:solidFill>
            <a:schemeClr val="bg1">
              <a:lumMod val="85000"/>
            </a:schemeClr>
          </a:solidFill>
        </p:grpSpPr>
        <p:sp>
          <p:nvSpPr>
            <p:cNvPr id="10" name="矩形 9"/>
            <p:cNvSpPr/>
            <p:nvPr/>
          </p:nvSpPr>
          <p:spPr>
            <a:xfrm>
              <a:off x="1625600" y="1872343"/>
              <a:ext cx="333829" cy="287382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1" name="矩形 10"/>
            <p:cNvSpPr/>
            <p:nvPr/>
          </p:nvSpPr>
          <p:spPr>
            <a:xfrm>
              <a:off x="1204685" y="4702629"/>
              <a:ext cx="1175658" cy="870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9860138" y="1872343"/>
            <a:ext cx="1175658" cy="2917371"/>
            <a:chOff x="1204685" y="1872343"/>
            <a:chExt cx="1175658" cy="2917371"/>
          </a:xfrm>
          <a:solidFill>
            <a:schemeClr val="bg1">
              <a:lumMod val="85000"/>
            </a:schemeClr>
          </a:solidFill>
        </p:grpSpPr>
        <p:sp>
          <p:nvSpPr>
            <p:cNvPr id="13" name="矩形 12"/>
            <p:cNvSpPr/>
            <p:nvPr/>
          </p:nvSpPr>
          <p:spPr>
            <a:xfrm>
              <a:off x="1625600" y="1872343"/>
              <a:ext cx="333829" cy="287382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4" name="矩形 13"/>
            <p:cNvSpPr/>
            <p:nvPr/>
          </p:nvSpPr>
          <p:spPr>
            <a:xfrm>
              <a:off x="1204685" y="4702629"/>
              <a:ext cx="1175658" cy="870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1826170" y="2119086"/>
            <a:ext cx="566057" cy="725714"/>
            <a:chOff x="2162629" y="2119086"/>
            <a:chExt cx="566057" cy="725714"/>
          </a:xfrm>
        </p:grpSpPr>
        <p:sp>
          <p:nvSpPr>
            <p:cNvPr id="16" name="圆角矩形 15"/>
            <p:cNvSpPr/>
            <p:nvPr/>
          </p:nvSpPr>
          <p:spPr>
            <a:xfrm>
              <a:off x="2162629" y="2119086"/>
              <a:ext cx="566057" cy="725714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grpSp>
          <p:nvGrpSpPr>
            <p:cNvPr id="21" name="组合 20"/>
            <p:cNvGrpSpPr/>
            <p:nvPr/>
          </p:nvGrpSpPr>
          <p:grpSpPr>
            <a:xfrm>
              <a:off x="2217057" y="2351314"/>
              <a:ext cx="442685" cy="261258"/>
              <a:chOff x="3374572" y="2710316"/>
              <a:chExt cx="442685" cy="261258"/>
            </a:xfrm>
          </p:grpSpPr>
          <p:cxnSp>
            <p:nvCxnSpPr>
              <p:cNvPr id="18" name="直接连接符 17"/>
              <p:cNvCxnSpPr/>
              <p:nvPr/>
            </p:nvCxnSpPr>
            <p:spPr>
              <a:xfrm>
                <a:off x="3374572" y="2710316"/>
                <a:ext cx="442685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直接连接符 18"/>
              <p:cNvCxnSpPr/>
              <p:nvPr/>
            </p:nvCxnSpPr>
            <p:spPr>
              <a:xfrm>
                <a:off x="3374572" y="2840945"/>
                <a:ext cx="442685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直接连接符 19"/>
              <p:cNvCxnSpPr/>
              <p:nvPr/>
            </p:nvCxnSpPr>
            <p:spPr>
              <a:xfrm>
                <a:off x="3374572" y="2971574"/>
                <a:ext cx="442685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3" name="组合 22"/>
          <p:cNvGrpSpPr/>
          <p:nvPr/>
        </p:nvGrpSpPr>
        <p:grpSpPr>
          <a:xfrm>
            <a:off x="4746831" y="3135086"/>
            <a:ext cx="566057" cy="725714"/>
            <a:chOff x="2162629" y="2119086"/>
            <a:chExt cx="566057" cy="725714"/>
          </a:xfrm>
        </p:grpSpPr>
        <p:sp>
          <p:nvSpPr>
            <p:cNvPr id="24" name="圆角矩形 23"/>
            <p:cNvSpPr/>
            <p:nvPr/>
          </p:nvSpPr>
          <p:spPr>
            <a:xfrm>
              <a:off x="2162629" y="2119086"/>
              <a:ext cx="566057" cy="725714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grpSp>
          <p:nvGrpSpPr>
            <p:cNvPr id="25" name="组合 24"/>
            <p:cNvGrpSpPr/>
            <p:nvPr/>
          </p:nvGrpSpPr>
          <p:grpSpPr>
            <a:xfrm>
              <a:off x="2217057" y="2351314"/>
              <a:ext cx="442685" cy="261258"/>
              <a:chOff x="3374572" y="2710316"/>
              <a:chExt cx="442685" cy="261258"/>
            </a:xfrm>
          </p:grpSpPr>
          <p:cxnSp>
            <p:nvCxnSpPr>
              <p:cNvPr id="26" name="直接连接符 25"/>
              <p:cNvCxnSpPr/>
              <p:nvPr/>
            </p:nvCxnSpPr>
            <p:spPr>
              <a:xfrm>
                <a:off x="3374572" y="2710316"/>
                <a:ext cx="442685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直接连接符 26"/>
              <p:cNvCxnSpPr/>
              <p:nvPr/>
            </p:nvCxnSpPr>
            <p:spPr>
              <a:xfrm>
                <a:off x="3374572" y="2840945"/>
                <a:ext cx="442685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/>
              <p:cNvCxnSpPr/>
              <p:nvPr/>
            </p:nvCxnSpPr>
            <p:spPr>
              <a:xfrm>
                <a:off x="3374572" y="2971574"/>
                <a:ext cx="442685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9" name="组合 28"/>
          <p:cNvGrpSpPr/>
          <p:nvPr/>
        </p:nvGrpSpPr>
        <p:grpSpPr>
          <a:xfrm>
            <a:off x="7413829" y="3868059"/>
            <a:ext cx="566057" cy="725714"/>
            <a:chOff x="2162629" y="2119086"/>
            <a:chExt cx="566057" cy="725714"/>
          </a:xfrm>
        </p:grpSpPr>
        <p:sp>
          <p:nvSpPr>
            <p:cNvPr id="30" name="圆角矩形 29"/>
            <p:cNvSpPr/>
            <p:nvPr/>
          </p:nvSpPr>
          <p:spPr>
            <a:xfrm>
              <a:off x="2162629" y="2119086"/>
              <a:ext cx="566057" cy="725714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grpSp>
          <p:nvGrpSpPr>
            <p:cNvPr id="31" name="组合 30"/>
            <p:cNvGrpSpPr/>
            <p:nvPr/>
          </p:nvGrpSpPr>
          <p:grpSpPr>
            <a:xfrm>
              <a:off x="2217057" y="2351314"/>
              <a:ext cx="442685" cy="261258"/>
              <a:chOff x="3374572" y="2710316"/>
              <a:chExt cx="442685" cy="261258"/>
            </a:xfrm>
          </p:grpSpPr>
          <p:cxnSp>
            <p:nvCxnSpPr>
              <p:cNvPr id="32" name="直接连接符 31"/>
              <p:cNvCxnSpPr/>
              <p:nvPr/>
            </p:nvCxnSpPr>
            <p:spPr>
              <a:xfrm>
                <a:off x="3374572" y="2710316"/>
                <a:ext cx="442685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/>
              <p:cNvCxnSpPr/>
              <p:nvPr/>
            </p:nvCxnSpPr>
            <p:spPr>
              <a:xfrm>
                <a:off x="3374572" y="2840945"/>
                <a:ext cx="442685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/>
              <p:cNvCxnSpPr/>
              <p:nvPr/>
            </p:nvCxnSpPr>
            <p:spPr>
              <a:xfrm>
                <a:off x="3374572" y="2971574"/>
                <a:ext cx="442685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5" name="组合 34"/>
          <p:cNvGrpSpPr/>
          <p:nvPr/>
        </p:nvGrpSpPr>
        <p:grpSpPr>
          <a:xfrm>
            <a:off x="10164938" y="2685144"/>
            <a:ext cx="566057" cy="725714"/>
            <a:chOff x="2162629" y="2119086"/>
            <a:chExt cx="566057" cy="725714"/>
          </a:xfrm>
        </p:grpSpPr>
        <p:sp>
          <p:nvSpPr>
            <p:cNvPr id="36" name="圆角矩形 35"/>
            <p:cNvSpPr/>
            <p:nvPr/>
          </p:nvSpPr>
          <p:spPr>
            <a:xfrm>
              <a:off x="2162629" y="2119086"/>
              <a:ext cx="566057" cy="725714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grpSp>
          <p:nvGrpSpPr>
            <p:cNvPr id="37" name="组合 36"/>
            <p:cNvGrpSpPr/>
            <p:nvPr/>
          </p:nvGrpSpPr>
          <p:grpSpPr>
            <a:xfrm>
              <a:off x="2217057" y="2351314"/>
              <a:ext cx="442685" cy="261258"/>
              <a:chOff x="3374572" y="2710316"/>
              <a:chExt cx="442685" cy="261258"/>
            </a:xfrm>
          </p:grpSpPr>
          <p:cxnSp>
            <p:nvCxnSpPr>
              <p:cNvPr id="38" name="直接连接符 37"/>
              <p:cNvCxnSpPr/>
              <p:nvPr/>
            </p:nvCxnSpPr>
            <p:spPr>
              <a:xfrm>
                <a:off x="3374572" y="2710316"/>
                <a:ext cx="442685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直接连接符 38"/>
              <p:cNvCxnSpPr/>
              <p:nvPr/>
            </p:nvCxnSpPr>
            <p:spPr>
              <a:xfrm>
                <a:off x="3374572" y="2840945"/>
                <a:ext cx="442685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直接连接符 39"/>
              <p:cNvCxnSpPr/>
              <p:nvPr/>
            </p:nvCxnSpPr>
            <p:spPr>
              <a:xfrm>
                <a:off x="3374572" y="2971574"/>
                <a:ext cx="442685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1" name="文本框 40"/>
          <p:cNvSpPr txBox="1"/>
          <p:nvPr/>
        </p:nvSpPr>
        <p:spPr>
          <a:xfrm>
            <a:off x="2377711" y="2104736"/>
            <a:ext cx="6781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b="1" lang="en-US" smtClean="0">
                <a:solidFill>
                  <a:srgbClr val="0070C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95%</a:t>
            </a:r>
          </a:p>
        </p:txBody>
      </p:sp>
      <p:sp>
        <p:nvSpPr>
          <p:cNvPr id="42" name="文本框 41"/>
          <p:cNvSpPr txBox="1"/>
          <p:nvPr/>
        </p:nvSpPr>
        <p:spPr>
          <a:xfrm>
            <a:off x="5329714" y="3149602"/>
            <a:ext cx="6781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b="1" lang="en-US" smtClean="0">
                <a:solidFill>
                  <a:srgbClr val="0070C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45%</a:t>
            </a:r>
          </a:p>
        </p:txBody>
      </p:sp>
      <p:sp>
        <p:nvSpPr>
          <p:cNvPr id="43" name="文本框 42"/>
          <p:cNvSpPr txBox="1"/>
          <p:nvPr/>
        </p:nvSpPr>
        <p:spPr>
          <a:xfrm>
            <a:off x="8027057" y="3915621"/>
            <a:ext cx="6781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b="1" lang="en-US" smtClean="0">
                <a:solidFill>
                  <a:srgbClr val="0070C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21%</a:t>
            </a:r>
          </a:p>
        </p:txBody>
      </p:sp>
      <p:sp>
        <p:nvSpPr>
          <p:cNvPr id="44" name="文本框 43"/>
          <p:cNvSpPr txBox="1"/>
          <p:nvPr/>
        </p:nvSpPr>
        <p:spPr>
          <a:xfrm>
            <a:off x="10740565" y="2699658"/>
            <a:ext cx="6781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b="1" lang="en-US" smtClean="0">
                <a:solidFill>
                  <a:srgbClr val="0070C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70%</a:t>
            </a:r>
          </a:p>
        </p:txBody>
      </p:sp>
      <p:sp>
        <p:nvSpPr>
          <p:cNvPr id="45" name="文本框 44"/>
          <p:cNvSpPr txBox="1"/>
          <p:nvPr/>
        </p:nvSpPr>
        <p:spPr>
          <a:xfrm>
            <a:off x="1440694" y="5073360"/>
            <a:ext cx="1314767" cy="396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zh-CN" lang="en-US" smtClean="0" sz="2000">
                <a:solidFill>
                  <a:srgbClr val="0070C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Text here</a:t>
            </a:r>
          </a:p>
        </p:txBody>
      </p:sp>
      <p:sp>
        <p:nvSpPr>
          <p:cNvPr id="46" name="文本框 45"/>
          <p:cNvSpPr txBox="1"/>
          <p:nvPr/>
        </p:nvSpPr>
        <p:spPr>
          <a:xfrm>
            <a:off x="797182" y="5456151"/>
            <a:ext cx="2601791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mtClean="0" sz="1200">
                <a:latin charset="-122" panose="020b0502040204020203" pitchFamily="34" typeface="微软雅黑 Light"/>
                <a:ea charset="-122" panose="020b0502040204020203" pitchFamily="34" typeface="微软雅黑 Light"/>
              </a:rPr>
              <a:t>在此处输入你先陈述的观点，可以是几句话，也可以是一段文字</a:t>
            </a:r>
          </a:p>
        </p:txBody>
      </p:sp>
      <p:sp>
        <p:nvSpPr>
          <p:cNvPr id="47" name="文本框 46"/>
          <p:cNvSpPr txBox="1"/>
          <p:nvPr/>
        </p:nvSpPr>
        <p:spPr>
          <a:xfrm>
            <a:off x="4299368" y="5073360"/>
            <a:ext cx="1314767" cy="396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zh-CN" lang="en-US" smtClean="0" sz="2000">
                <a:solidFill>
                  <a:srgbClr val="0070C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Text here</a:t>
            </a:r>
          </a:p>
        </p:txBody>
      </p:sp>
      <p:sp>
        <p:nvSpPr>
          <p:cNvPr id="48" name="文本框 47"/>
          <p:cNvSpPr txBox="1"/>
          <p:nvPr/>
        </p:nvSpPr>
        <p:spPr>
          <a:xfrm>
            <a:off x="3655856" y="5456151"/>
            <a:ext cx="2601791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mtClean="0" sz="1200">
                <a:latin charset="-122" panose="020b0502040204020203" pitchFamily="34" typeface="微软雅黑 Light"/>
                <a:ea charset="-122" panose="020b0502040204020203" pitchFamily="34" typeface="微软雅黑 Light"/>
              </a:rPr>
              <a:t>在此处输入你先陈述的观点，可以是几句话，也可以是一段文字</a:t>
            </a:r>
          </a:p>
        </p:txBody>
      </p:sp>
      <p:sp>
        <p:nvSpPr>
          <p:cNvPr id="49" name="文本框 48"/>
          <p:cNvSpPr txBox="1"/>
          <p:nvPr/>
        </p:nvSpPr>
        <p:spPr>
          <a:xfrm>
            <a:off x="7057062" y="5073360"/>
            <a:ext cx="1314767" cy="396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zh-CN" lang="en-US" smtClean="0" sz="2000">
                <a:solidFill>
                  <a:srgbClr val="0070C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Text here</a:t>
            </a:r>
          </a:p>
        </p:txBody>
      </p:sp>
      <p:sp>
        <p:nvSpPr>
          <p:cNvPr id="50" name="文本框 49"/>
          <p:cNvSpPr txBox="1"/>
          <p:nvPr/>
        </p:nvSpPr>
        <p:spPr>
          <a:xfrm>
            <a:off x="6413553" y="5456151"/>
            <a:ext cx="2601791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mtClean="0" sz="1200">
                <a:latin charset="-122" panose="020b0502040204020203" pitchFamily="34" typeface="微软雅黑 Light"/>
                <a:ea charset="-122" panose="020b0502040204020203" pitchFamily="34" typeface="微软雅黑 Light"/>
              </a:rPr>
              <a:t>在此处输入你先陈述的观点，可以是几句话，也可以是一段文字</a:t>
            </a:r>
          </a:p>
        </p:txBody>
      </p:sp>
      <p:sp>
        <p:nvSpPr>
          <p:cNvPr id="51" name="文本框 50"/>
          <p:cNvSpPr txBox="1"/>
          <p:nvPr/>
        </p:nvSpPr>
        <p:spPr>
          <a:xfrm>
            <a:off x="9809282" y="5073360"/>
            <a:ext cx="1314767" cy="396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zh-CN" lang="en-US" smtClean="0" sz="2000">
                <a:solidFill>
                  <a:srgbClr val="0070C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Text here</a:t>
            </a:r>
          </a:p>
        </p:txBody>
      </p:sp>
      <p:sp>
        <p:nvSpPr>
          <p:cNvPr id="52" name="文本框 51"/>
          <p:cNvSpPr txBox="1"/>
          <p:nvPr/>
        </p:nvSpPr>
        <p:spPr>
          <a:xfrm>
            <a:off x="9165772" y="5456151"/>
            <a:ext cx="2601791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mtClean="0" sz="1200">
                <a:latin charset="-122" panose="020b0502040204020203" pitchFamily="34" typeface="微软雅黑 Light"/>
                <a:ea charset="-122" panose="020b0502040204020203" pitchFamily="34" typeface="微软雅黑 Light"/>
              </a:rPr>
              <a:t>在此处输入你先陈述的观点，可以是几句话，也可以是一段文字</a:t>
            </a:r>
          </a:p>
        </p:txBody>
      </p:sp>
      <p:sp>
        <p:nvSpPr>
          <p:cNvPr id="53" name="文本框 52"/>
          <p:cNvSpPr txBox="1"/>
          <p:nvPr/>
        </p:nvSpPr>
        <p:spPr>
          <a:xfrm>
            <a:off x="4632963" y="239193"/>
            <a:ext cx="2926080" cy="6400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b="1" lang="zh-CN" smtClean="0" sz="36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此处添加标题</a:t>
            </a:r>
          </a:p>
        </p:txBody>
      </p:sp>
      <p:sp>
        <p:nvSpPr>
          <p:cNvPr id="54" name="圆角矩形 53"/>
          <p:cNvSpPr/>
          <p:nvPr/>
        </p:nvSpPr>
        <p:spPr>
          <a:xfrm>
            <a:off x="5660572" y="981012"/>
            <a:ext cx="870857" cy="45719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5" name="文本框 54"/>
          <p:cNvSpPr txBox="1"/>
          <p:nvPr/>
        </p:nvSpPr>
        <p:spPr>
          <a:xfrm>
            <a:off x="4321016" y="1122220"/>
            <a:ext cx="3549967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zh-CN" lang="en-US" smtClean="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When nothing goes right, go left!</a:t>
            </a:r>
          </a:p>
        </p:txBody>
      </p:sp>
    </p:spTree>
    <p:extLst>
      <p:ext uri="{BB962C8B-B14F-4D97-AF65-F5344CB8AC3E}">
        <p14:creationId val="3658629322"/>
      </p:ext>
    </p:extLst>
  </p:cSld>
  <p:clrMapOvr>
    <a:masterClrMapping/>
  </p:clrMapOvr>
  <p:transition/>
  <p:timing/>
</p:sld>
</file>

<file path=ppt/slides/slide1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6" name="任意多边形 15"/>
          <p:cNvSpPr/>
          <p:nvPr/>
        </p:nvSpPr>
        <p:spPr>
          <a:xfrm>
            <a:off x="7257143" y="1959429"/>
            <a:ext cx="4049486" cy="2148114"/>
          </a:xfrm>
          <a:custGeom>
            <a:gdLst>
              <a:gd fmla="*/ 0 w 4049486" name="connsiteX0"/>
              <a:gd fmla="*/ 2133600 h 2148114" name="connsiteY0"/>
              <a:gd fmla="*/ 1683657 w 4049486" name="connsiteX1"/>
              <a:gd fmla="*/ 87085 h 2148114" name="connsiteY1"/>
              <a:gd fmla="*/ 2264228 w 4049486" name="connsiteX2"/>
              <a:gd fmla="*/ 435428 h 2148114" name="connsiteY2"/>
              <a:gd fmla="*/ 2917371 w 4049486" name="connsiteX3"/>
              <a:gd fmla="*/ 0 h 2148114" name="connsiteY3"/>
              <a:gd fmla="*/ 4049486 w 4049486" name="connsiteX4"/>
              <a:gd fmla="*/ 2148114 h 2148114" name="connsiteY4"/>
              <a:gd fmla="*/ 0 w 4049486" name="connsiteX5"/>
              <a:gd fmla="*/ 2133600 h 2148114" name="connsiteY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b="b" l="l" r="r" t="t"/>
            <a:pathLst>
              <a:path h="2148114" w="4049486">
                <a:moveTo>
                  <a:pt x="0" y="2133600"/>
                </a:moveTo>
                <a:lnTo>
                  <a:pt x="1683657" y="87085"/>
                </a:lnTo>
                <a:lnTo>
                  <a:pt x="2264228" y="435428"/>
                </a:lnTo>
                <a:lnTo>
                  <a:pt x="2917371" y="0"/>
                </a:lnTo>
                <a:lnTo>
                  <a:pt x="4049486" y="2148114"/>
                </a:lnTo>
                <a:lnTo>
                  <a:pt x="0" y="2133600"/>
                </a:lnTo>
                <a:close/>
              </a:path>
            </a:pathLst>
          </a:custGeom>
          <a:solidFill>
            <a:schemeClr val="bg1">
              <a:lumMod val="8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4" name="任意多边形 13"/>
          <p:cNvSpPr/>
          <p:nvPr/>
        </p:nvSpPr>
        <p:spPr>
          <a:xfrm>
            <a:off x="362857" y="2801256"/>
            <a:ext cx="4034971" cy="1857828"/>
          </a:xfrm>
          <a:custGeom>
            <a:gdLst>
              <a:gd fmla="*/ 203200 w 4034971" name="connsiteX0"/>
              <a:gd fmla="*/ 1451428 h 1857828" name="connsiteY0"/>
              <a:gd fmla="*/ 1233714 w 4034971" name="connsiteX1"/>
              <a:gd fmla="*/ 0 h 1857828" name="connsiteY1"/>
              <a:gd fmla="*/ 2104571 w 4034971" name="connsiteX2"/>
              <a:gd fmla="*/ 972457 h 1857828" name="connsiteY2"/>
              <a:gd fmla="*/ 3178628 w 4034971" name="connsiteX3"/>
              <a:gd fmla="*/ 406400 h 1857828" name="connsiteY3"/>
              <a:gd fmla="*/ 4034971 w 4034971" name="connsiteX4"/>
              <a:gd fmla="*/ 1857828 h 1857828" name="connsiteY4"/>
              <a:gd fmla="*/ 0 w 4034971" name="connsiteX5"/>
              <a:gd fmla="*/ 1770743 h 1857828" name="connsiteY5"/>
              <a:gd fmla="*/ 203200 w 4034971" name="connsiteX6"/>
              <a:gd fmla="*/ 1451428 h 1857828" name="connsiteY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b="b" l="l" r="r" t="t"/>
            <a:pathLst>
              <a:path h="1857828" w="4034971">
                <a:moveTo>
                  <a:pt x="203200" y="1451428"/>
                </a:moveTo>
                <a:lnTo>
                  <a:pt x="1233714" y="0"/>
                </a:lnTo>
                <a:lnTo>
                  <a:pt x="2104571" y="972457"/>
                </a:lnTo>
                <a:lnTo>
                  <a:pt x="3178628" y="406400"/>
                </a:lnTo>
                <a:lnTo>
                  <a:pt x="4034971" y="1857828"/>
                </a:lnTo>
                <a:lnTo>
                  <a:pt x="0" y="1770743"/>
                </a:lnTo>
                <a:lnTo>
                  <a:pt x="203200" y="1451428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" name="矩形 2"/>
          <p:cNvSpPr/>
          <p:nvPr/>
        </p:nvSpPr>
        <p:spPr>
          <a:xfrm>
            <a:off x="0" y="4093029"/>
            <a:ext cx="12192000" cy="276497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3" name="任意多边形 12"/>
          <p:cNvSpPr/>
          <p:nvPr/>
        </p:nvSpPr>
        <p:spPr>
          <a:xfrm>
            <a:off x="2583543" y="1494971"/>
            <a:ext cx="3947886" cy="2612571"/>
          </a:xfrm>
          <a:custGeom>
            <a:gdLst>
              <a:gd fmla="*/ 0 w 3947886" name="connsiteX0"/>
              <a:gd fmla="*/ 2612571 h 2612571" name="connsiteY0"/>
              <a:gd fmla="*/ 928914 w 3947886" name="connsiteX1"/>
              <a:gd fmla="*/ 362857 h 2612571" name="connsiteY1"/>
              <a:gd fmla="*/ 1756228 w 3947886" name="connsiteX2"/>
              <a:gd fmla="*/ 0 h 2612571" name="connsiteY2"/>
              <a:gd fmla="*/ 3947886 w 3947886" name="connsiteX3"/>
              <a:gd fmla="*/ 2612571 h 2612571" name="connsiteY3"/>
              <a:gd fmla="*/ 0 w 3947886" name="connsiteX4"/>
              <a:gd fmla="*/ 2612571 h 2612571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2612571" w="3947886">
                <a:moveTo>
                  <a:pt x="0" y="2612571"/>
                </a:moveTo>
                <a:lnTo>
                  <a:pt x="928914" y="362857"/>
                </a:lnTo>
                <a:lnTo>
                  <a:pt x="1756228" y="0"/>
                </a:lnTo>
                <a:lnTo>
                  <a:pt x="3947886" y="2612571"/>
                </a:lnTo>
                <a:lnTo>
                  <a:pt x="0" y="2612571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5" name="任意多边形 14"/>
          <p:cNvSpPr/>
          <p:nvPr/>
        </p:nvSpPr>
        <p:spPr>
          <a:xfrm>
            <a:off x="4934857" y="1843314"/>
            <a:ext cx="3512457" cy="2249715"/>
          </a:xfrm>
          <a:custGeom>
            <a:gdLst>
              <a:gd fmla="*/ 0 w 3512457" name="connsiteX0"/>
              <a:gd fmla="*/ 2249715 h 2249715" name="connsiteY0"/>
              <a:gd fmla="*/ 2336800 w 3512457" name="connsiteX1"/>
              <a:gd fmla="*/ 0 h 2249715" name="connsiteY1"/>
              <a:gd fmla="*/ 3512457 w 3512457" name="connsiteX2"/>
              <a:gd fmla="*/ 2249715 h 2249715" name="connsiteY2"/>
              <a:gd fmla="*/ 0 w 3512457" name="connsiteX3"/>
              <a:gd fmla="*/ 2249715 h 2249715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2249715" w="3512457">
                <a:moveTo>
                  <a:pt x="0" y="2249715"/>
                </a:moveTo>
                <a:lnTo>
                  <a:pt x="2336800" y="0"/>
                </a:lnTo>
                <a:lnTo>
                  <a:pt x="3512457" y="2249715"/>
                </a:lnTo>
                <a:lnTo>
                  <a:pt x="0" y="2249715"/>
                </a:lnTo>
                <a:close/>
              </a:path>
            </a:pathLst>
          </a:custGeom>
          <a:solidFill>
            <a:srgbClr val="00B0F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7" name="椭圆 16"/>
          <p:cNvSpPr/>
          <p:nvPr/>
        </p:nvSpPr>
        <p:spPr>
          <a:xfrm>
            <a:off x="944712" y="4892832"/>
            <a:ext cx="1117490" cy="1117490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18" name="组合 17"/>
          <p:cNvGrpSpPr/>
          <p:nvPr/>
        </p:nvGrpSpPr>
        <p:grpSpPr>
          <a:xfrm>
            <a:off x="1010684" y="4511078"/>
            <a:ext cx="1000952" cy="1247463"/>
            <a:chOff x="4706938" y="1582738"/>
            <a:chExt cx="2984501" cy="3719513"/>
          </a:xfrm>
          <a:solidFill>
            <a:schemeClr val="bg1"/>
          </a:solidFill>
        </p:grpSpPr>
        <p:sp>
          <p:nvSpPr>
            <p:cNvPr id="19" name="Freeform 25"/>
            <p:cNvSpPr/>
            <p:nvPr/>
          </p:nvSpPr>
          <p:spPr bwMode="auto">
            <a:xfrm>
              <a:off x="7131051" y="3560763"/>
              <a:ext cx="560388" cy="631825"/>
            </a:xfrm>
            <a:custGeom>
              <a:gdLst>
                <a:gd fmla="*/ 0 w 149" name="T0"/>
                <a:gd fmla="*/ 160 h 168" name="T1"/>
                <a:gd fmla="*/ 16 w 149" name="T2"/>
                <a:gd fmla="*/ 8 h 168" name="T3"/>
                <a:gd fmla="*/ 22 w 149" name="T4"/>
                <a:gd fmla="*/ 6 h 168" name="T5"/>
                <a:gd fmla="*/ 20 w 149" name="T6"/>
                <a:gd fmla="*/ 0 h 168" name="T7"/>
                <a:gd fmla="*/ 4 w 149" name="T8"/>
                <a:gd fmla="*/ 168 h 168" name="T9"/>
                <a:gd fmla="*/ 6 w 149" name="T10"/>
                <a:gd fmla="*/ 162 h 168" name="T11"/>
                <a:gd fmla="*/ 0 w 149" name="T12"/>
                <a:gd fmla="*/ 160 h 168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68" w="149">
                  <a:moveTo>
                    <a:pt x="0" y="160"/>
                  </a:moveTo>
                  <a:cubicBezTo>
                    <a:pt x="51" y="137"/>
                    <a:pt x="90" y="35"/>
                    <a:pt x="16" y="8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49" y="10"/>
                    <a:pt x="86" y="160"/>
                    <a:pt x="4" y="168"/>
                  </a:cubicBezTo>
                  <a:cubicBezTo>
                    <a:pt x="6" y="162"/>
                    <a:pt x="6" y="162"/>
                    <a:pt x="6" y="162"/>
                  </a:cubicBezTo>
                  <a:lnTo>
                    <a:pt x="0" y="16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grpSp>
          <p:nvGrpSpPr>
            <p:cNvPr id="20" name="组合 19"/>
            <p:cNvGrpSpPr/>
            <p:nvPr/>
          </p:nvGrpSpPr>
          <p:grpSpPr>
            <a:xfrm>
              <a:off x="4706938" y="1582738"/>
              <a:ext cx="2747963" cy="3719513"/>
              <a:chOff x="4706938" y="1582738"/>
              <a:chExt cx="2747963" cy="3719513"/>
            </a:xfrm>
            <a:grpFill/>
          </p:grpSpPr>
          <p:sp>
            <p:nvSpPr>
              <p:cNvPr id="21" name="Freeform 20"/>
              <p:cNvSpPr/>
              <p:nvPr/>
            </p:nvSpPr>
            <p:spPr bwMode="auto">
              <a:xfrm>
                <a:off x="5008563" y="3651251"/>
                <a:ext cx="1504950" cy="312738"/>
              </a:xfrm>
              <a:custGeom>
                <a:gdLst>
                  <a:gd fmla="*/ 88 w 400" name="T0"/>
                  <a:gd fmla="*/ 8 h 83" name="T1"/>
                  <a:gd fmla="*/ 68 w 400" name="T2"/>
                  <a:gd fmla="*/ 28 h 83" name="T3"/>
                  <a:gd fmla="*/ 396 w 400" name="T4"/>
                  <a:gd fmla="*/ 40 h 83" name="T5"/>
                  <a:gd fmla="*/ 394 w 400" name="T6"/>
                  <a:gd fmla="*/ 47 h 83" name="T7"/>
                  <a:gd fmla="*/ 400 w 400" name="T8"/>
                  <a:gd fmla="*/ 52 h 83" name="T9"/>
                  <a:gd fmla="*/ 0 w 400" name="T10"/>
                  <a:gd fmla="*/ 40 h 83" name="T11"/>
                  <a:gd fmla="*/ 84 w 400" name="T12"/>
                  <a:gd fmla="*/ 0 h 83" name="T13"/>
                  <a:gd fmla="*/ 82 w 400" name="T14"/>
                  <a:gd fmla="*/ 6 h 83" name="T15"/>
                  <a:gd fmla="*/ 88 w 400" name="T16"/>
                  <a:gd fmla="*/ 8 h 83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83" w="400">
                    <a:moveTo>
                      <a:pt x="88" y="8"/>
                    </a:moveTo>
                    <a:cubicBezTo>
                      <a:pt x="82" y="15"/>
                      <a:pt x="71" y="18"/>
                      <a:pt x="68" y="28"/>
                    </a:cubicBezTo>
                    <a:cubicBezTo>
                      <a:pt x="144" y="69"/>
                      <a:pt x="298" y="41"/>
                      <a:pt x="396" y="40"/>
                    </a:cubicBezTo>
                    <a:cubicBezTo>
                      <a:pt x="394" y="47"/>
                      <a:pt x="394" y="47"/>
                      <a:pt x="394" y="47"/>
                    </a:cubicBezTo>
                    <a:cubicBezTo>
                      <a:pt x="400" y="52"/>
                      <a:pt x="400" y="52"/>
                      <a:pt x="400" y="52"/>
                    </a:cubicBezTo>
                    <a:cubicBezTo>
                      <a:pt x="287" y="72"/>
                      <a:pt x="96" y="83"/>
                      <a:pt x="0" y="40"/>
                    </a:cubicBezTo>
                    <a:cubicBezTo>
                      <a:pt x="17" y="16"/>
                      <a:pt x="51" y="8"/>
                      <a:pt x="84" y="0"/>
                    </a:cubicBezTo>
                    <a:cubicBezTo>
                      <a:pt x="82" y="6"/>
                      <a:pt x="82" y="6"/>
                      <a:pt x="82" y="6"/>
                    </a:cubicBezTo>
                    <a:lnTo>
                      <a:pt x="88" y="8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2" name="Freeform 21"/>
              <p:cNvSpPr/>
              <p:nvPr/>
            </p:nvSpPr>
            <p:spPr bwMode="auto">
              <a:xfrm>
                <a:off x="5429251" y="4464051"/>
                <a:ext cx="1235075" cy="349250"/>
              </a:xfrm>
              <a:custGeom>
                <a:gdLst>
                  <a:gd fmla="*/ 328 w 328" name="T0"/>
                  <a:gd fmla="*/ 40 h 93" name="T1"/>
                  <a:gd fmla="*/ 0 w 328" name="T2"/>
                  <a:gd fmla="*/ 28 h 93" name="T3"/>
                  <a:gd fmla="*/ 28 w 328" name="T4"/>
                  <a:gd fmla="*/ 0 h 93" name="T5"/>
                  <a:gd fmla="*/ 152 w 328" name="T6"/>
                  <a:gd fmla="*/ 32 h 93" name="T7"/>
                  <a:gd fmla="*/ 216 w 328" name="T8"/>
                  <a:gd fmla="*/ 28 h 93" name="T9"/>
                  <a:gd fmla="*/ 328 w 328" name="T10"/>
                  <a:gd fmla="*/ 40 h 93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93" w="328">
                    <a:moveTo>
                      <a:pt x="328" y="40"/>
                    </a:moveTo>
                    <a:cubicBezTo>
                      <a:pt x="248" y="79"/>
                      <a:pt x="61" y="93"/>
                      <a:pt x="0" y="28"/>
                    </a:cubicBezTo>
                    <a:cubicBezTo>
                      <a:pt x="1" y="10"/>
                      <a:pt x="16" y="7"/>
                      <a:pt x="28" y="0"/>
                    </a:cubicBezTo>
                    <a:cubicBezTo>
                      <a:pt x="53" y="32"/>
                      <a:pt x="103" y="32"/>
                      <a:pt x="152" y="32"/>
                    </a:cubicBezTo>
                    <a:cubicBezTo>
                      <a:pt x="171" y="32"/>
                      <a:pt x="196" y="30"/>
                      <a:pt x="216" y="28"/>
                    </a:cubicBezTo>
                    <a:cubicBezTo>
                      <a:pt x="262" y="23"/>
                      <a:pt x="296" y="10"/>
                      <a:pt x="328" y="4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3" name="Freeform 22"/>
              <p:cNvSpPr/>
              <p:nvPr/>
            </p:nvSpPr>
            <p:spPr bwMode="auto">
              <a:xfrm>
                <a:off x="4706938" y="4779963"/>
                <a:ext cx="2032000" cy="330200"/>
              </a:xfrm>
              <a:custGeom>
                <a:gdLst>
                  <a:gd fmla="*/ 68 w 540" name="T0"/>
                  <a:gd fmla="*/ 8 h 88" name="T1"/>
                  <a:gd fmla="*/ 144 w 540" name="T2"/>
                  <a:gd fmla="*/ 52 h 88" name="T3"/>
                  <a:gd fmla="*/ 536 w 540" name="T4"/>
                  <a:gd fmla="*/ 56 h 88" name="T5"/>
                  <a:gd fmla="*/ 534 w 540" name="T6"/>
                  <a:gd fmla="*/ 63 h 88" name="T7"/>
                  <a:gd fmla="*/ 540 w 540" name="T8"/>
                  <a:gd fmla="*/ 68 h 88" name="T9"/>
                  <a:gd fmla="*/ 268 w 540" name="T10"/>
                  <a:gd fmla="*/ 84 h 88" name="T11"/>
                  <a:gd fmla="*/ 0 w 540" name="T12"/>
                  <a:gd fmla="*/ 44 h 88" name="T13"/>
                  <a:gd fmla="*/ 64 w 540" name="T14"/>
                  <a:gd fmla="*/ 0 h 88" name="T15"/>
                  <a:gd fmla="*/ 62 w 540" name="T16"/>
                  <a:gd fmla="*/ 6 h 88" name="T17"/>
                  <a:gd fmla="*/ 68 w 540" name="T18"/>
                  <a:gd fmla="*/ 8 h 88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88" w="540">
                    <a:moveTo>
                      <a:pt x="68" y="8"/>
                    </a:moveTo>
                    <a:cubicBezTo>
                      <a:pt x="37" y="39"/>
                      <a:pt x="107" y="46"/>
                      <a:pt x="144" y="52"/>
                    </a:cubicBezTo>
                    <a:cubicBezTo>
                      <a:pt x="252" y="69"/>
                      <a:pt x="422" y="66"/>
                      <a:pt x="536" y="56"/>
                    </a:cubicBezTo>
                    <a:cubicBezTo>
                      <a:pt x="534" y="63"/>
                      <a:pt x="534" y="63"/>
                      <a:pt x="534" y="63"/>
                    </a:cubicBezTo>
                    <a:cubicBezTo>
                      <a:pt x="540" y="68"/>
                      <a:pt x="540" y="68"/>
                      <a:pt x="540" y="68"/>
                    </a:cubicBezTo>
                    <a:cubicBezTo>
                      <a:pt x="460" y="86"/>
                      <a:pt x="363" y="88"/>
                      <a:pt x="268" y="84"/>
                    </a:cubicBezTo>
                    <a:cubicBezTo>
                      <a:pt x="171" y="79"/>
                      <a:pt x="68" y="80"/>
                      <a:pt x="0" y="44"/>
                    </a:cubicBezTo>
                    <a:cubicBezTo>
                      <a:pt x="8" y="16"/>
                      <a:pt x="37" y="8"/>
                      <a:pt x="64" y="0"/>
                    </a:cubicBezTo>
                    <a:cubicBezTo>
                      <a:pt x="62" y="6"/>
                      <a:pt x="62" y="6"/>
                      <a:pt x="62" y="6"/>
                    </a:cubicBezTo>
                    <a:lnTo>
                      <a:pt x="68" y="8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4" name="Freeform 23"/>
              <p:cNvSpPr/>
              <p:nvPr/>
            </p:nvSpPr>
            <p:spPr bwMode="auto">
              <a:xfrm>
                <a:off x="5489576" y="1635126"/>
                <a:ext cx="1133475" cy="1744663"/>
              </a:xfrm>
              <a:custGeom>
                <a:gdLst>
                  <a:gd fmla="*/ 280 w 301" name="T0"/>
                  <a:gd fmla="*/ 0 h 464" name="T1"/>
                  <a:gd fmla="*/ 244 w 301" name="T2"/>
                  <a:gd fmla="*/ 152 h 464" name="T3"/>
                  <a:gd fmla="*/ 112 w 301" name="T4"/>
                  <a:gd fmla="*/ 272 h 464" name="T5"/>
                  <a:gd fmla="*/ 80 w 301" name="T6"/>
                  <a:gd fmla="*/ 336 h 464" name="T7"/>
                  <a:gd fmla="*/ 120 w 301" name="T8"/>
                  <a:gd fmla="*/ 456 h 464" name="T9"/>
                  <a:gd fmla="*/ 114 w 301" name="T10"/>
                  <a:gd fmla="*/ 458 h 464" name="T11"/>
                  <a:gd fmla="*/ 112 w 301" name="T12"/>
                  <a:gd fmla="*/ 464 h 464" name="T13"/>
                  <a:gd fmla="*/ 68 w 301" name="T14"/>
                  <a:gd fmla="*/ 256 h 464" name="T15"/>
                  <a:gd fmla="*/ 272 w 301" name="T16"/>
                  <a:gd fmla="*/ 4 h 464" name="T17"/>
                  <a:gd fmla="*/ 278 w 301" name="T18"/>
                  <a:gd fmla="*/ 6 h 464" name="T19"/>
                  <a:gd fmla="*/ 280 w 301" name="T20"/>
                  <a:gd fmla="*/ 0 h 464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463" w="301">
                    <a:moveTo>
                      <a:pt x="280" y="0"/>
                    </a:moveTo>
                    <a:cubicBezTo>
                      <a:pt x="301" y="54"/>
                      <a:pt x="274" y="114"/>
                      <a:pt x="244" y="152"/>
                    </a:cubicBezTo>
                    <a:cubicBezTo>
                      <a:pt x="207" y="199"/>
                      <a:pt x="146" y="229"/>
                      <a:pt x="112" y="272"/>
                    </a:cubicBezTo>
                    <a:cubicBezTo>
                      <a:pt x="99" y="288"/>
                      <a:pt x="83" y="316"/>
                      <a:pt x="80" y="336"/>
                    </a:cubicBezTo>
                    <a:cubicBezTo>
                      <a:pt x="72" y="392"/>
                      <a:pt x="103" y="415"/>
                      <a:pt x="120" y="456"/>
                    </a:cubicBezTo>
                    <a:cubicBezTo>
                      <a:pt x="114" y="458"/>
                      <a:pt x="114" y="458"/>
                      <a:pt x="114" y="458"/>
                    </a:cubicBezTo>
                    <a:cubicBezTo>
                      <a:pt x="112" y="464"/>
                      <a:pt x="112" y="464"/>
                      <a:pt x="112" y="464"/>
                    </a:cubicBezTo>
                    <a:cubicBezTo>
                      <a:pt x="54" y="413"/>
                      <a:pt x="0" y="333"/>
                      <a:pt x="68" y="256"/>
                    </a:cubicBezTo>
                    <a:cubicBezTo>
                      <a:pt x="132" y="184"/>
                      <a:pt x="274" y="135"/>
                      <a:pt x="272" y="4"/>
                    </a:cubicBezTo>
                    <a:cubicBezTo>
                      <a:pt x="278" y="6"/>
                      <a:pt x="278" y="6"/>
                      <a:pt x="278" y="6"/>
                    </a:cubicBezTo>
                    <a:lnTo>
                      <a:pt x="28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5" name="Freeform 24"/>
              <p:cNvSpPr/>
              <p:nvPr/>
            </p:nvSpPr>
            <p:spPr bwMode="auto">
              <a:xfrm>
                <a:off x="6024563" y="2387601"/>
                <a:ext cx="669925" cy="1203325"/>
              </a:xfrm>
              <a:custGeom>
                <a:gdLst>
                  <a:gd fmla="*/ 178 w 178" name="T0"/>
                  <a:gd fmla="*/ 8 h 320" name="T1"/>
                  <a:gd fmla="*/ 78 w 178" name="T2"/>
                  <a:gd fmla="*/ 112 h 320" name="T3"/>
                  <a:gd fmla="*/ 134 w 178" name="T4"/>
                  <a:gd fmla="*/ 260 h 320" name="T5"/>
                  <a:gd fmla="*/ 94 w 178" name="T6"/>
                  <a:gd fmla="*/ 320 h 320" name="T7"/>
                  <a:gd fmla="*/ 92 w 178" name="T8"/>
                  <a:gd fmla="*/ 314 h 320" name="T9"/>
                  <a:gd fmla="*/ 86 w 178" name="T10"/>
                  <a:gd fmla="*/ 312 h 320" name="T11"/>
                  <a:gd fmla="*/ 30 w 178" name="T12"/>
                  <a:gd fmla="*/ 184 h 320" name="T13"/>
                  <a:gd fmla="*/ 174 w 178" name="T14"/>
                  <a:gd fmla="*/ 0 h 320" name="T15"/>
                  <a:gd fmla="*/ 172 w 178" name="T16"/>
                  <a:gd fmla="*/ 6 h 320" name="T17"/>
                  <a:gd fmla="*/ 178 w 178" name="T18"/>
                  <a:gd fmla="*/ 8 h 320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320" w="178">
                    <a:moveTo>
                      <a:pt x="178" y="8"/>
                    </a:moveTo>
                    <a:cubicBezTo>
                      <a:pt x="140" y="47"/>
                      <a:pt x="86" y="60"/>
                      <a:pt x="78" y="112"/>
                    </a:cubicBezTo>
                    <a:cubicBezTo>
                      <a:pt x="68" y="174"/>
                      <a:pt x="139" y="206"/>
                      <a:pt x="134" y="260"/>
                    </a:cubicBezTo>
                    <a:cubicBezTo>
                      <a:pt x="132" y="285"/>
                      <a:pt x="113" y="306"/>
                      <a:pt x="94" y="320"/>
                    </a:cubicBezTo>
                    <a:cubicBezTo>
                      <a:pt x="92" y="314"/>
                      <a:pt x="92" y="314"/>
                      <a:pt x="92" y="314"/>
                    </a:cubicBezTo>
                    <a:cubicBezTo>
                      <a:pt x="86" y="312"/>
                      <a:pt x="86" y="312"/>
                      <a:pt x="86" y="312"/>
                    </a:cubicBezTo>
                    <a:cubicBezTo>
                      <a:pt x="108" y="264"/>
                      <a:pt x="42" y="227"/>
                      <a:pt x="30" y="184"/>
                    </a:cubicBezTo>
                    <a:cubicBezTo>
                      <a:pt x="0" y="82"/>
                      <a:pt x="94" y="33"/>
                      <a:pt x="174" y="0"/>
                    </a:cubicBezTo>
                    <a:cubicBezTo>
                      <a:pt x="172" y="6"/>
                      <a:pt x="172" y="6"/>
                      <a:pt x="172" y="6"/>
                    </a:cubicBezTo>
                    <a:lnTo>
                      <a:pt x="178" y="8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6" name="Freeform 26"/>
              <p:cNvSpPr/>
              <p:nvPr/>
            </p:nvSpPr>
            <p:spPr bwMode="auto">
              <a:xfrm>
                <a:off x="5140326" y="4060826"/>
                <a:ext cx="1584325" cy="279400"/>
              </a:xfrm>
              <a:custGeom>
                <a:gdLst>
                  <a:gd fmla="*/ 81 w 421" name="T0"/>
                  <a:gd fmla="*/ 7 h 74" name="T1"/>
                  <a:gd fmla="*/ 161 w 421" name="T2"/>
                  <a:gd fmla="*/ 35 h 74" name="T3"/>
                  <a:gd fmla="*/ 269 w 421" name="T4"/>
                  <a:gd fmla="*/ 35 h 74" name="T5"/>
                  <a:gd fmla="*/ 421 w 421" name="T6"/>
                  <a:gd fmla="*/ 43 h 74" name="T7"/>
                  <a:gd fmla="*/ 165 w 421" name="T8"/>
                  <a:gd fmla="*/ 67 h 74" name="T9"/>
                  <a:gd fmla="*/ 73 w 421" name="T10"/>
                  <a:gd fmla="*/ 3 h 74" name="T11"/>
                  <a:gd fmla="*/ 75 w 421" name="T12"/>
                  <a:gd fmla="*/ 9 h 74" name="T13"/>
                  <a:gd fmla="*/ 81 w 421" name="T14"/>
                  <a:gd fmla="*/ 7 h 74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74" w="421">
                    <a:moveTo>
                      <a:pt x="81" y="7"/>
                    </a:moveTo>
                    <a:cubicBezTo>
                      <a:pt x="92" y="33"/>
                      <a:pt x="131" y="33"/>
                      <a:pt x="161" y="35"/>
                    </a:cubicBezTo>
                    <a:cubicBezTo>
                      <a:pt x="193" y="37"/>
                      <a:pt x="233" y="37"/>
                      <a:pt x="269" y="35"/>
                    </a:cubicBezTo>
                    <a:cubicBezTo>
                      <a:pt x="332" y="31"/>
                      <a:pt x="395" y="0"/>
                      <a:pt x="421" y="43"/>
                    </a:cubicBezTo>
                    <a:cubicBezTo>
                      <a:pt x="370" y="54"/>
                      <a:pt x="258" y="74"/>
                      <a:pt x="165" y="67"/>
                    </a:cubicBezTo>
                    <a:cubicBezTo>
                      <a:pt x="120" y="64"/>
                      <a:pt x="0" y="41"/>
                      <a:pt x="73" y="3"/>
                    </a:cubicBezTo>
                    <a:cubicBezTo>
                      <a:pt x="75" y="9"/>
                      <a:pt x="75" y="9"/>
                      <a:pt x="75" y="9"/>
                    </a:cubicBezTo>
                    <a:lnTo>
                      <a:pt x="81" y="7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7" name="Freeform 27"/>
              <p:cNvSpPr/>
              <p:nvPr/>
            </p:nvSpPr>
            <p:spPr bwMode="auto">
              <a:xfrm>
                <a:off x="6491288" y="3771901"/>
                <a:ext cx="277813" cy="55563"/>
              </a:xfrm>
              <a:custGeom>
                <a:gdLst>
                  <a:gd fmla="*/ 0 w 74" name="T0"/>
                  <a:gd fmla="*/ 15 h 15" name="T1"/>
                  <a:gd fmla="*/ 74 w 74" name="T2"/>
                  <a:gd fmla="*/ 0 h 15" name="T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b="b" l="0" r="r" t="0"/>
                <a:pathLst>
                  <a:path h="15" w="74">
                    <a:moveTo>
                      <a:pt x="0" y="15"/>
                    </a:moveTo>
                    <a:cubicBezTo>
                      <a:pt x="24" y="9"/>
                      <a:pt x="51" y="11"/>
                      <a:pt x="74" y="0"/>
                    </a:cubicBezTo>
                  </a:path>
                </a:pathLst>
              </a:custGeom>
              <a:grpFill/>
              <a:ln cap="rnd" w="49213">
                <a:noFill/>
                <a:prstDash val="solid"/>
                <a:miter lim="800000"/>
              </a:ln>
              <a:extLst/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8" name="Freeform 28"/>
              <p:cNvSpPr/>
              <p:nvPr/>
            </p:nvSpPr>
            <p:spPr bwMode="auto">
              <a:xfrm>
                <a:off x="5316538" y="3613151"/>
                <a:ext cx="165100" cy="60325"/>
              </a:xfrm>
              <a:custGeom>
                <a:gdLst>
                  <a:gd fmla="*/ 44 w 44" name="T0"/>
                  <a:gd fmla="*/ 0 h 16" name="T1"/>
                  <a:gd fmla="*/ 0 w 44" name="T2"/>
                  <a:gd fmla="*/ 16 h 16" name="T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b="b" l="0" r="r" t="0"/>
                <a:pathLst>
                  <a:path h="16" w="44">
                    <a:moveTo>
                      <a:pt x="44" y="0"/>
                    </a:moveTo>
                    <a:cubicBezTo>
                      <a:pt x="31" y="7"/>
                      <a:pt x="14" y="7"/>
                      <a:pt x="0" y="16"/>
                    </a:cubicBezTo>
                  </a:path>
                </a:pathLst>
              </a:custGeom>
              <a:grpFill/>
              <a:ln cap="rnd" w="30163">
                <a:noFill/>
                <a:prstDash val="solid"/>
                <a:miter lim="800000"/>
              </a:ln>
              <a:extLst/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9" name="Freeform 29"/>
              <p:cNvSpPr/>
              <p:nvPr/>
            </p:nvSpPr>
            <p:spPr bwMode="auto">
              <a:xfrm>
                <a:off x="6716713" y="4824413"/>
                <a:ext cx="595313" cy="192088"/>
              </a:xfrm>
              <a:custGeom>
                <a:gdLst>
                  <a:gd fmla="*/ 158 w 158" name="T0"/>
                  <a:gd fmla="*/ 0 h 51" name="T1"/>
                  <a:gd fmla="*/ 0 w 158" name="T2"/>
                  <a:gd fmla="*/ 51 h 51" name="T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b="b" l="0" r="r" t="0"/>
                <a:pathLst>
                  <a:path h="51" w="158">
                    <a:moveTo>
                      <a:pt x="158" y="0"/>
                    </a:moveTo>
                    <a:cubicBezTo>
                      <a:pt x="117" y="41"/>
                      <a:pt x="54" y="39"/>
                      <a:pt x="0" y="51"/>
                    </a:cubicBezTo>
                  </a:path>
                </a:pathLst>
              </a:custGeom>
              <a:grpFill/>
              <a:ln cap="rnd" w="41275">
                <a:noFill/>
                <a:prstDash val="solid"/>
                <a:miter lim="800000"/>
              </a:ln>
              <a:extLst/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0" name="Freeform 30"/>
              <p:cNvSpPr/>
              <p:nvPr/>
            </p:nvSpPr>
            <p:spPr bwMode="auto">
              <a:xfrm>
                <a:off x="4940301" y="4727576"/>
                <a:ext cx="255588" cy="74613"/>
              </a:xfrm>
              <a:custGeom>
                <a:gdLst>
                  <a:gd fmla="*/ 0 w 68" name="T0"/>
                  <a:gd fmla="*/ 20 h 20" name="T1"/>
                  <a:gd fmla="*/ 68 w 68" name="T2"/>
                  <a:gd fmla="*/ 0 h 20" name="T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b="b" l="0" r="r" t="0"/>
                <a:pathLst>
                  <a:path h="20" w="68">
                    <a:moveTo>
                      <a:pt x="0" y="20"/>
                    </a:moveTo>
                    <a:cubicBezTo>
                      <a:pt x="21" y="9"/>
                      <a:pt x="44" y="2"/>
                      <a:pt x="68" y="0"/>
                    </a:cubicBezTo>
                  </a:path>
                </a:pathLst>
              </a:custGeom>
              <a:grpFill/>
              <a:ln cap="rnd" w="26988">
                <a:noFill/>
                <a:prstDash val="solid"/>
                <a:miter lim="800000"/>
              </a:ln>
              <a:extLst/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1" name="Freeform 31"/>
              <p:cNvSpPr/>
              <p:nvPr/>
            </p:nvSpPr>
            <p:spPr bwMode="auto">
              <a:xfrm>
                <a:off x="5919788" y="3357563"/>
                <a:ext cx="119063" cy="134938"/>
              </a:xfrm>
              <a:custGeom>
                <a:gdLst>
                  <a:gd fmla="*/ 32 w 32" name="T0"/>
                  <a:gd fmla="*/ 36 h 36" name="T1"/>
                  <a:gd fmla="*/ 0 w 32" name="T2"/>
                  <a:gd fmla="*/ 0 h 36" name="T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b="b" l="0" r="r" t="0"/>
                <a:pathLst>
                  <a:path h="36" w="32">
                    <a:moveTo>
                      <a:pt x="32" y="36"/>
                    </a:moveTo>
                    <a:cubicBezTo>
                      <a:pt x="23" y="22"/>
                      <a:pt x="11" y="12"/>
                      <a:pt x="0" y="0"/>
                    </a:cubicBezTo>
                  </a:path>
                </a:pathLst>
              </a:custGeom>
              <a:grpFill/>
              <a:ln cap="rnd" w="34925">
                <a:noFill/>
                <a:prstDash val="solid"/>
                <a:miter lim="800000"/>
              </a:ln>
              <a:extLst/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2" name="Freeform 32"/>
              <p:cNvSpPr/>
              <p:nvPr/>
            </p:nvSpPr>
            <p:spPr bwMode="auto">
              <a:xfrm>
                <a:off x="6521451" y="1582738"/>
                <a:ext cx="14288" cy="74613"/>
              </a:xfrm>
              <a:custGeom>
                <a:gdLst>
                  <a:gd fmla="*/ 4 w 4" name="T0"/>
                  <a:gd fmla="*/ 20 h 20" name="T1"/>
                  <a:gd fmla="*/ 0 w 4" name="T2"/>
                  <a:gd fmla="*/ 0 h 20" name="T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b="b" l="0" r="r" t="0"/>
                <a:pathLst>
                  <a:path h="20" w="4">
                    <a:moveTo>
                      <a:pt x="4" y="20"/>
                    </a:moveTo>
                    <a:cubicBezTo>
                      <a:pt x="2" y="14"/>
                      <a:pt x="2" y="7"/>
                      <a:pt x="0" y="0"/>
                    </a:cubicBezTo>
                  </a:path>
                </a:pathLst>
              </a:custGeom>
              <a:grpFill/>
              <a:ln cap="rnd" w="30163">
                <a:noFill/>
                <a:prstDash val="solid"/>
                <a:miter lim="800000"/>
              </a:ln>
              <a:extLst/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3" name="Freeform 33"/>
              <p:cNvSpPr/>
              <p:nvPr/>
            </p:nvSpPr>
            <p:spPr bwMode="auto">
              <a:xfrm>
                <a:off x="6326188" y="3568701"/>
                <a:ext cx="44450" cy="60325"/>
              </a:xfrm>
              <a:custGeom>
                <a:gdLst>
                  <a:gd fmla="*/ 0 w 12" name="T0"/>
                  <a:gd fmla="*/ 16 h 16" name="T1"/>
                  <a:gd fmla="*/ 12 w 12" name="T2"/>
                  <a:gd fmla="*/ 0 h 16" name="T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b="b" l="0" r="r" t="0"/>
                <a:pathLst>
                  <a:path h="16" w="12">
                    <a:moveTo>
                      <a:pt x="0" y="16"/>
                    </a:moveTo>
                    <a:cubicBezTo>
                      <a:pt x="5" y="11"/>
                      <a:pt x="8" y="5"/>
                      <a:pt x="12" y="0"/>
                    </a:cubicBezTo>
                  </a:path>
                </a:pathLst>
              </a:custGeom>
              <a:grpFill/>
              <a:ln cap="rnd" w="30163">
                <a:noFill/>
                <a:prstDash val="solid"/>
                <a:miter lim="800000"/>
              </a:ln>
              <a:extLst/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4" name="Freeform 34"/>
              <p:cNvSpPr/>
              <p:nvPr/>
            </p:nvSpPr>
            <p:spPr bwMode="auto">
              <a:xfrm>
                <a:off x="6672263" y="2335213"/>
                <a:ext cx="150813" cy="74613"/>
              </a:xfrm>
              <a:custGeom>
                <a:gdLst>
                  <a:gd fmla="*/ 0 w 40" name="T0"/>
                  <a:gd fmla="*/ 20 h 20" name="T1"/>
                  <a:gd fmla="*/ 40 w 40" name="T2"/>
                  <a:gd fmla="*/ 0 h 20" name="T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b="b" l="0" r="r" t="0"/>
                <a:pathLst>
                  <a:path h="20" w="40">
                    <a:moveTo>
                      <a:pt x="0" y="20"/>
                    </a:moveTo>
                    <a:cubicBezTo>
                      <a:pt x="12" y="12"/>
                      <a:pt x="26" y="5"/>
                      <a:pt x="40" y="0"/>
                    </a:cubicBezTo>
                  </a:path>
                </a:pathLst>
              </a:custGeom>
              <a:grpFill/>
              <a:ln cap="rnd" w="26988">
                <a:noFill/>
                <a:prstDash val="solid"/>
                <a:miter lim="800000"/>
              </a:ln>
              <a:extLst/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5" name="Freeform 35"/>
              <p:cNvSpPr/>
              <p:nvPr/>
            </p:nvSpPr>
            <p:spPr bwMode="auto">
              <a:xfrm>
                <a:off x="7108826" y="3571876"/>
                <a:ext cx="104775" cy="11113"/>
              </a:xfrm>
              <a:custGeom>
                <a:gdLst>
                  <a:gd fmla="*/ 0 w 28" name="T0"/>
                  <a:gd fmla="*/ 3 h 3" name="T1"/>
                  <a:gd fmla="*/ 28 w 28" name="T2"/>
                  <a:gd fmla="*/ 3 h 3" name="T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b="b" l="0" r="r" t="0"/>
                <a:pathLst>
                  <a:path h="3" w="28">
                    <a:moveTo>
                      <a:pt x="0" y="3"/>
                    </a:moveTo>
                    <a:cubicBezTo>
                      <a:pt x="9" y="0"/>
                      <a:pt x="19" y="0"/>
                      <a:pt x="28" y="3"/>
                    </a:cubicBezTo>
                  </a:path>
                </a:pathLst>
              </a:custGeom>
              <a:grpFill/>
              <a:ln cap="rnd" w="30163">
                <a:noFill/>
                <a:prstDash val="solid"/>
                <a:miter lim="800000"/>
              </a:ln>
              <a:extLst/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6" name="Freeform 36"/>
              <p:cNvSpPr/>
              <p:nvPr/>
            </p:nvSpPr>
            <p:spPr bwMode="auto">
              <a:xfrm>
                <a:off x="7002463" y="4170363"/>
                <a:ext cx="150813" cy="74613"/>
              </a:xfrm>
              <a:custGeom>
                <a:gdLst>
                  <a:gd fmla="*/ 0 w 40" name="T0"/>
                  <a:gd fmla="*/ 20 h 20" name="T1"/>
                  <a:gd fmla="*/ 40 w 40" name="T2"/>
                  <a:gd fmla="*/ 0 h 20" name="T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b="b" l="0" r="r" t="0"/>
                <a:pathLst>
                  <a:path h="20" w="40">
                    <a:moveTo>
                      <a:pt x="0" y="20"/>
                    </a:moveTo>
                    <a:cubicBezTo>
                      <a:pt x="14" y="16"/>
                      <a:pt x="27" y="7"/>
                      <a:pt x="40" y="0"/>
                    </a:cubicBezTo>
                  </a:path>
                </a:pathLst>
              </a:custGeom>
              <a:grpFill/>
              <a:ln cap="rnd" w="26988">
                <a:noFill/>
                <a:prstDash val="solid"/>
                <a:miter lim="800000"/>
              </a:ln>
              <a:extLst/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7" name="Freeform 37"/>
              <p:cNvSpPr/>
              <p:nvPr/>
            </p:nvSpPr>
            <p:spPr bwMode="auto">
              <a:xfrm>
                <a:off x="5422901" y="4065588"/>
                <a:ext cx="14288" cy="30163"/>
              </a:xfrm>
              <a:custGeom>
                <a:gdLst>
                  <a:gd fmla="*/ 0 w 4" name="T0"/>
                  <a:gd fmla="*/ 8 h 8" name="T1"/>
                  <a:gd fmla="*/ 4 w 4" name="T2"/>
                  <a:gd fmla="*/ 0 h 8" name="T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b="b" l="0" r="r" t="0"/>
                <a:pathLst>
                  <a:path h="8" w="4">
                    <a:moveTo>
                      <a:pt x="0" y="8"/>
                    </a:moveTo>
                    <a:cubicBezTo>
                      <a:pt x="1" y="5"/>
                      <a:pt x="2" y="2"/>
                      <a:pt x="4" y="0"/>
                    </a:cubicBezTo>
                  </a:path>
                </a:pathLst>
              </a:custGeom>
              <a:grpFill/>
              <a:ln cap="rnd" w="30163">
                <a:noFill/>
                <a:prstDash val="solid"/>
                <a:miter lim="800000"/>
              </a:ln>
              <a:extLst/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8" name="Freeform 38"/>
              <p:cNvSpPr/>
              <p:nvPr/>
            </p:nvSpPr>
            <p:spPr bwMode="auto">
              <a:xfrm>
                <a:off x="5392738" y="4997451"/>
                <a:ext cx="2062163" cy="304800"/>
              </a:xfrm>
              <a:custGeom>
                <a:gdLst>
                  <a:gd fmla="*/ 0 w 548" name="T0"/>
                  <a:gd fmla="*/ 60 h 81" name="T1"/>
                  <a:gd fmla="*/ 548 w 548" name="T2"/>
                  <a:gd fmla="*/ 0 h 81" name="T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b="b" l="0" r="r" t="0"/>
                <a:pathLst>
                  <a:path h="81" w="548">
                    <a:moveTo>
                      <a:pt x="0" y="60"/>
                    </a:moveTo>
                    <a:cubicBezTo>
                      <a:pt x="137" y="80"/>
                      <a:pt x="456" y="81"/>
                      <a:pt x="548" y="0"/>
                    </a:cubicBezTo>
                  </a:path>
                </a:pathLst>
              </a:custGeom>
              <a:grpFill/>
              <a:ln cap="rnd" w="46038">
                <a:noFill/>
                <a:prstDash val="solid"/>
                <a:miter lim="800000"/>
              </a:ln>
              <a:extLst/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</p:grpSp>
      </p:grpSp>
      <p:sp>
        <p:nvSpPr>
          <p:cNvPr id="39" name="文本框 38"/>
          <p:cNvSpPr txBox="1"/>
          <p:nvPr/>
        </p:nvSpPr>
        <p:spPr>
          <a:xfrm>
            <a:off x="2293258" y="5152813"/>
            <a:ext cx="12242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b="1" lang="en-US" smtClean="0">
                <a:solidFill>
                  <a:schemeClr val="bg1"/>
                </a:solidFill>
              </a:rPr>
              <a:t>TITLE HERE</a:t>
            </a:r>
          </a:p>
        </p:txBody>
      </p:sp>
      <p:sp>
        <p:nvSpPr>
          <p:cNvPr id="40" name="文本框 39"/>
          <p:cNvSpPr txBox="1"/>
          <p:nvPr/>
        </p:nvSpPr>
        <p:spPr>
          <a:xfrm>
            <a:off x="2293258" y="5452756"/>
            <a:ext cx="2695894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just"/>
            <a:r>
              <a:rPr altLang="en-US" lang="zh-CN" smtClean="0" sz="1400">
                <a:solidFill>
                  <a:schemeClr val="bg1">
                    <a:lumMod val="8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在此处输入你先陈述的观点，可以是几句话，也可以是一段文字。</a:t>
            </a:r>
          </a:p>
        </p:txBody>
      </p:sp>
      <p:sp>
        <p:nvSpPr>
          <p:cNvPr id="41" name="文本框 40"/>
          <p:cNvSpPr txBox="1"/>
          <p:nvPr/>
        </p:nvSpPr>
        <p:spPr>
          <a:xfrm>
            <a:off x="2293258" y="4627877"/>
            <a:ext cx="1173480" cy="6400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b="1" lang="en-US" smtClean="0" sz="36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85%</a:t>
            </a:r>
          </a:p>
        </p:txBody>
      </p:sp>
      <p:sp>
        <p:nvSpPr>
          <p:cNvPr id="42" name="文本框 41"/>
          <p:cNvSpPr txBox="1"/>
          <p:nvPr/>
        </p:nvSpPr>
        <p:spPr>
          <a:xfrm>
            <a:off x="4632963" y="239193"/>
            <a:ext cx="2926080" cy="6400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b="1" lang="zh-CN" smtClean="0" sz="36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此处添加标题</a:t>
            </a:r>
          </a:p>
        </p:txBody>
      </p:sp>
      <p:sp>
        <p:nvSpPr>
          <p:cNvPr id="43" name="圆角矩形 42"/>
          <p:cNvSpPr/>
          <p:nvPr/>
        </p:nvSpPr>
        <p:spPr>
          <a:xfrm>
            <a:off x="5660572" y="981012"/>
            <a:ext cx="870857" cy="45719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4" name="文本框 43"/>
          <p:cNvSpPr txBox="1"/>
          <p:nvPr/>
        </p:nvSpPr>
        <p:spPr>
          <a:xfrm>
            <a:off x="4321016" y="1122220"/>
            <a:ext cx="3549967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zh-CN" lang="en-US" smtClean="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When nothing goes right, go left!</a:t>
            </a:r>
          </a:p>
        </p:txBody>
      </p:sp>
      <p:sp>
        <p:nvSpPr>
          <p:cNvPr id="45" name="文本框 44"/>
          <p:cNvSpPr txBox="1"/>
          <p:nvPr/>
        </p:nvSpPr>
        <p:spPr>
          <a:xfrm>
            <a:off x="5390190" y="5133970"/>
            <a:ext cx="2601791" cy="8229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mtClean="0" sz="1200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在此处输入你先陈述的观点，可以是几句话，也可以是一段文字</a:t>
            </a:r>
          </a:p>
          <a:p>
            <a:pPr algn="ctr"/>
            <a:r>
              <a:rPr altLang="en-US" lang="zh-CN" smtClean="0" sz="1200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在此处输入你先陈述的观点，可以是几句话，也可以是一段文字</a:t>
            </a:r>
          </a:p>
        </p:txBody>
      </p:sp>
      <p:sp>
        <p:nvSpPr>
          <p:cNvPr id="46" name="椭圆 45"/>
          <p:cNvSpPr/>
          <p:nvPr/>
        </p:nvSpPr>
        <p:spPr>
          <a:xfrm>
            <a:off x="8723086" y="5155235"/>
            <a:ext cx="217374" cy="21737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7" name="椭圆 46"/>
          <p:cNvSpPr/>
          <p:nvPr/>
        </p:nvSpPr>
        <p:spPr>
          <a:xfrm>
            <a:off x="9064512" y="5155235"/>
            <a:ext cx="217374" cy="21737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8" name="椭圆 47"/>
          <p:cNvSpPr/>
          <p:nvPr/>
        </p:nvSpPr>
        <p:spPr>
          <a:xfrm>
            <a:off x="9405938" y="5155235"/>
            <a:ext cx="217374" cy="21737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9" name="椭圆 48"/>
          <p:cNvSpPr/>
          <p:nvPr/>
        </p:nvSpPr>
        <p:spPr>
          <a:xfrm>
            <a:off x="9747364" y="5155235"/>
            <a:ext cx="217374" cy="21737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0" name="椭圆 49"/>
          <p:cNvSpPr/>
          <p:nvPr/>
        </p:nvSpPr>
        <p:spPr>
          <a:xfrm>
            <a:off x="10088790" y="5155235"/>
            <a:ext cx="217374" cy="21737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1" name="椭圆 50"/>
          <p:cNvSpPr/>
          <p:nvPr/>
        </p:nvSpPr>
        <p:spPr>
          <a:xfrm>
            <a:off x="10430216" y="5155235"/>
            <a:ext cx="217374" cy="21737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2" name="椭圆 51"/>
          <p:cNvSpPr/>
          <p:nvPr/>
        </p:nvSpPr>
        <p:spPr>
          <a:xfrm>
            <a:off x="10771642" y="5155235"/>
            <a:ext cx="217374" cy="21737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3" name="椭圆 52"/>
          <p:cNvSpPr/>
          <p:nvPr/>
        </p:nvSpPr>
        <p:spPr>
          <a:xfrm>
            <a:off x="8723086" y="5747593"/>
            <a:ext cx="217374" cy="21737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4" name="椭圆 53"/>
          <p:cNvSpPr/>
          <p:nvPr/>
        </p:nvSpPr>
        <p:spPr>
          <a:xfrm>
            <a:off x="9064512" y="5747593"/>
            <a:ext cx="217374" cy="21737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5" name="椭圆 54"/>
          <p:cNvSpPr/>
          <p:nvPr/>
        </p:nvSpPr>
        <p:spPr>
          <a:xfrm>
            <a:off x="9405938" y="5747593"/>
            <a:ext cx="217374" cy="21737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6" name="椭圆 55"/>
          <p:cNvSpPr/>
          <p:nvPr/>
        </p:nvSpPr>
        <p:spPr>
          <a:xfrm>
            <a:off x="9747364" y="5747593"/>
            <a:ext cx="217374" cy="21737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7" name="椭圆 56"/>
          <p:cNvSpPr/>
          <p:nvPr/>
        </p:nvSpPr>
        <p:spPr>
          <a:xfrm>
            <a:off x="10088790" y="5747593"/>
            <a:ext cx="217374" cy="217374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8" name="椭圆 57"/>
          <p:cNvSpPr/>
          <p:nvPr/>
        </p:nvSpPr>
        <p:spPr>
          <a:xfrm>
            <a:off x="10430216" y="5747593"/>
            <a:ext cx="217374" cy="217374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9" name="椭圆 58"/>
          <p:cNvSpPr/>
          <p:nvPr/>
        </p:nvSpPr>
        <p:spPr>
          <a:xfrm>
            <a:off x="10771642" y="5747593"/>
            <a:ext cx="217374" cy="217374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0" name="文本框 59"/>
          <p:cNvSpPr txBox="1"/>
          <p:nvPr/>
        </p:nvSpPr>
        <p:spPr>
          <a:xfrm>
            <a:off x="8663769" y="4708166"/>
            <a:ext cx="12242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b="1" lang="en-US" smtClean="0">
                <a:solidFill>
                  <a:schemeClr val="bg1"/>
                </a:solidFill>
              </a:rPr>
              <a:t>TITLE HERE</a:t>
            </a:r>
          </a:p>
        </p:txBody>
      </p:sp>
      <p:sp>
        <p:nvSpPr>
          <p:cNvPr id="61" name="文本框 60"/>
          <p:cNvSpPr txBox="1"/>
          <p:nvPr/>
        </p:nvSpPr>
        <p:spPr>
          <a:xfrm>
            <a:off x="8663769" y="5413751"/>
            <a:ext cx="12242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b="1" lang="en-US" smtClean="0">
                <a:solidFill>
                  <a:schemeClr val="bg1"/>
                </a:solidFill>
              </a:rPr>
              <a:t>TITLE HERE</a:t>
            </a:r>
          </a:p>
        </p:txBody>
      </p:sp>
      <p:sp>
        <p:nvSpPr>
          <p:cNvPr id="62" name="矩形 61"/>
          <p:cNvSpPr/>
          <p:nvPr/>
        </p:nvSpPr>
        <p:spPr>
          <a:xfrm>
            <a:off x="10798628" y="1499654"/>
            <a:ext cx="246743" cy="246743"/>
          </a:xfrm>
          <a:prstGeom prst="rect">
            <a:avLst/>
          </a:prstGeom>
          <a:solidFill>
            <a:srgbClr val="1F4E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3" name="文本框 62"/>
          <p:cNvSpPr txBox="1"/>
          <p:nvPr/>
        </p:nvSpPr>
        <p:spPr>
          <a:xfrm>
            <a:off x="11047433" y="1447249"/>
            <a:ext cx="8686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>
                <a:latin charset="-122" panose="020b0502040204020203" pitchFamily="34" typeface="微软雅黑 Light"/>
                <a:ea charset="-122" panose="020b0502040204020203" pitchFamily="34" typeface="微软雅黑 Light"/>
              </a:rPr>
              <a:t>系列一</a:t>
            </a:r>
          </a:p>
        </p:txBody>
      </p:sp>
      <p:sp>
        <p:nvSpPr>
          <p:cNvPr id="64" name="矩形 63"/>
          <p:cNvSpPr/>
          <p:nvPr/>
        </p:nvSpPr>
        <p:spPr>
          <a:xfrm>
            <a:off x="10798628" y="1921391"/>
            <a:ext cx="246743" cy="24674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5" name="文本框 64"/>
          <p:cNvSpPr txBox="1"/>
          <p:nvPr/>
        </p:nvSpPr>
        <p:spPr>
          <a:xfrm>
            <a:off x="11047433" y="1868986"/>
            <a:ext cx="8686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>
                <a:latin charset="-122" panose="020b0502040204020203" pitchFamily="34" typeface="微软雅黑 Light"/>
                <a:ea charset="-122" panose="020b0502040204020203" pitchFamily="34" typeface="微软雅黑 Light"/>
              </a:rPr>
              <a:t>系列二</a:t>
            </a:r>
          </a:p>
        </p:txBody>
      </p:sp>
      <p:sp>
        <p:nvSpPr>
          <p:cNvPr id="66" name="矩形 65"/>
          <p:cNvSpPr/>
          <p:nvPr/>
        </p:nvSpPr>
        <p:spPr>
          <a:xfrm>
            <a:off x="10798628" y="2343128"/>
            <a:ext cx="246743" cy="24674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7" name="文本框 66"/>
          <p:cNvSpPr txBox="1"/>
          <p:nvPr/>
        </p:nvSpPr>
        <p:spPr>
          <a:xfrm>
            <a:off x="11047433" y="2290723"/>
            <a:ext cx="8686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>
                <a:latin charset="-122" panose="020b0502040204020203" pitchFamily="34" typeface="微软雅黑 Light"/>
                <a:ea charset="-122" panose="020b0502040204020203" pitchFamily="34" typeface="微软雅黑 Light"/>
              </a:rPr>
              <a:t>系列三</a:t>
            </a:r>
          </a:p>
        </p:txBody>
      </p:sp>
      <p:sp>
        <p:nvSpPr>
          <p:cNvPr id="68" name="矩形 67"/>
          <p:cNvSpPr/>
          <p:nvPr/>
        </p:nvSpPr>
        <p:spPr>
          <a:xfrm>
            <a:off x="10798628" y="2764865"/>
            <a:ext cx="246743" cy="24674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9" name="文本框 68"/>
          <p:cNvSpPr txBox="1"/>
          <p:nvPr/>
        </p:nvSpPr>
        <p:spPr>
          <a:xfrm>
            <a:off x="11047433" y="2712460"/>
            <a:ext cx="8686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>
                <a:latin charset="-122" panose="020b0502040204020203" pitchFamily="34" typeface="微软雅黑 Light"/>
                <a:ea charset="-122" panose="020b0502040204020203" pitchFamily="34" typeface="微软雅黑 Light"/>
              </a:rPr>
              <a:t>系列四</a:t>
            </a:r>
          </a:p>
        </p:txBody>
      </p:sp>
    </p:spTree>
    <p:extLst>
      <p:ext uri="{BB962C8B-B14F-4D97-AF65-F5344CB8AC3E}">
        <p14:creationId val="1245083608"/>
      </p:ext>
    </p:extLst>
  </p:cSld>
  <p:clrMapOvr>
    <a:masterClrMapping/>
  </p:clrMapOvr>
  <p:transition/>
  <p:timing/>
</p:sld>
</file>

<file path=ppt/slides/slide1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1493"/>
            <a:ext cx="12516414" cy="7060922"/>
          </a:xfrm>
          <a:prstGeom prst="rect">
            <a:avLst/>
          </a:prstGeom>
        </p:spPr>
      </p:pic>
      <p:grpSp>
        <p:nvGrpSpPr>
          <p:cNvPr id="25" name="组合 24"/>
          <p:cNvGrpSpPr/>
          <p:nvPr/>
        </p:nvGrpSpPr>
        <p:grpSpPr>
          <a:xfrm>
            <a:off x="1959429" y="1095264"/>
            <a:ext cx="2759496" cy="4989619"/>
            <a:chOff x="2412927" y="1357312"/>
            <a:chExt cx="2291483" cy="4143375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2412927" y="1357312"/>
              <a:ext cx="2291483" cy="4143375"/>
            </a:xfrm>
            <a:prstGeom prst="rect">
              <a:avLst/>
            </a:prstGeom>
          </p:spPr>
        </p:pic>
        <p:sp>
          <p:nvSpPr>
            <p:cNvPr id="7" name="矩形 6"/>
            <p:cNvSpPr/>
            <p:nvPr/>
          </p:nvSpPr>
          <p:spPr>
            <a:xfrm>
              <a:off x="2788920" y="2225040"/>
              <a:ext cx="1531620" cy="2575560"/>
            </a:xfrm>
            <a:prstGeom prst="rect">
              <a:avLst/>
            </a:prstGeom>
            <a:gradFill>
              <a:gsLst>
                <a:gs pos="0">
                  <a:srgbClr val="326698"/>
                </a:gs>
                <a:gs pos="100000">
                  <a:srgbClr val="00B0F0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grpSp>
          <p:nvGrpSpPr>
            <p:cNvPr id="8" name="组合 7"/>
            <p:cNvGrpSpPr/>
            <p:nvPr/>
          </p:nvGrpSpPr>
          <p:grpSpPr>
            <a:xfrm>
              <a:off x="3296990" y="2767487"/>
              <a:ext cx="608260" cy="594838"/>
              <a:chOff x="5370286" y="2225039"/>
              <a:chExt cx="1821089" cy="1780903"/>
            </a:xfrm>
            <a:solidFill>
              <a:schemeClr val="bg1"/>
            </a:solidFill>
          </p:grpSpPr>
          <p:sp>
            <p:nvSpPr>
              <p:cNvPr id="9" name="直角三角形 8"/>
              <p:cNvSpPr/>
              <p:nvPr/>
            </p:nvSpPr>
            <p:spPr>
              <a:xfrm flipV="1">
                <a:off x="5370286" y="2225039"/>
                <a:ext cx="1001485" cy="1780903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10" name="任意多边形 9"/>
              <p:cNvSpPr/>
              <p:nvPr/>
            </p:nvSpPr>
            <p:spPr>
              <a:xfrm>
                <a:off x="5819775" y="2347913"/>
                <a:ext cx="1371600" cy="1628775"/>
              </a:xfrm>
              <a:custGeom>
                <a:gdLst>
                  <a:gd fmla="*/ 804863 w 1371600" name="connsiteX0"/>
                  <a:gd fmla="*/ 0 h 1628775" name="connsiteY0"/>
                  <a:gd fmla="*/ 1371600 w 1371600" name="connsiteX1"/>
                  <a:gd fmla="*/ 1014412 h 1628775" name="connsiteY1"/>
                  <a:gd fmla="*/ 842963 w 1371600" name="connsiteX2"/>
                  <a:gd fmla="*/ 1190625 h 1628775" name="connsiteY2"/>
                  <a:gd fmla="*/ 895350 w 1371600" name="connsiteX3"/>
                  <a:gd fmla="*/ 1628775 h 1628775" name="connsiteY3"/>
                  <a:gd fmla="*/ 609600 w 1371600" name="connsiteX4"/>
                  <a:gd fmla="*/ 1271587 h 1628775" name="connsiteY4"/>
                  <a:gd fmla="*/ 0 w 1371600" name="connsiteX5"/>
                  <a:gd fmla="*/ 1462087 h 1628775" name="connsiteY5"/>
                  <a:gd fmla="*/ 295275 w 1371600" name="connsiteX6"/>
                  <a:gd fmla="*/ 914400 h 1628775" name="connsiteY6"/>
                  <a:gd fmla="*/ 752475 w 1371600" name="connsiteX7"/>
                  <a:gd fmla="*/ 795337 h 1628775" name="connsiteY7"/>
                  <a:gd fmla="*/ 528638 w 1371600" name="connsiteX8"/>
                  <a:gd fmla="*/ 519112 h 1628775" name="connsiteY8"/>
                  <a:gd fmla="*/ 804863 w 1371600" name="connsiteX9"/>
                  <a:gd fmla="*/ 0 h 1628775" name="connsiteY9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b="b" l="l" r="r" t="t"/>
                <a:pathLst>
                  <a:path h="1628775" w="1371600">
                    <a:moveTo>
                      <a:pt x="804863" y="0"/>
                    </a:moveTo>
                    <a:lnTo>
                      <a:pt x="1371600" y="1014412"/>
                    </a:lnTo>
                    <a:lnTo>
                      <a:pt x="842963" y="1190625"/>
                    </a:lnTo>
                    <a:lnTo>
                      <a:pt x="895350" y="1628775"/>
                    </a:lnTo>
                    <a:lnTo>
                      <a:pt x="609600" y="1271587"/>
                    </a:lnTo>
                    <a:lnTo>
                      <a:pt x="0" y="1462087"/>
                    </a:lnTo>
                    <a:lnTo>
                      <a:pt x="295275" y="914400"/>
                    </a:lnTo>
                    <a:lnTo>
                      <a:pt x="752475" y="795337"/>
                    </a:lnTo>
                    <a:lnTo>
                      <a:pt x="528638" y="519112"/>
                    </a:lnTo>
                    <a:lnTo>
                      <a:pt x="804863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sp>
          <p:nvSpPr>
            <p:cNvPr id="11" name="文本框 10"/>
            <p:cNvSpPr txBox="1"/>
            <p:nvPr/>
          </p:nvSpPr>
          <p:spPr>
            <a:xfrm>
              <a:off x="3101317" y="3458606"/>
              <a:ext cx="1007413" cy="227795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 algn="ctr"/>
              <a:r>
                <a:rPr altLang="zh-CN" lang="en-US" smtClean="0" sz="1200">
                  <a:solidFill>
                    <a:schemeClr val="bg1"/>
                  </a:solidFill>
                  <a:latin charset="-122" panose="020b0502040204020203" pitchFamily="34" typeface="微软雅黑 Light"/>
                  <a:ea charset="-122" panose="020b0502040204020203" pitchFamily="34" typeface="微软雅黑 Light"/>
                </a:rPr>
                <a:t>Your logo here</a:t>
              </a:r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6002731" y="1601966"/>
            <a:ext cx="2926080" cy="6400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b="1" lang="zh-CN" smtClean="0" sz="36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此处添加标题</a:t>
            </a:r>
          </a:p>
        </p:txBody>
      </p:sp>
      <p:sp>
        <p:nvSpPr>
          <p:cNvPr id="13" name="圆角矩形 12"/>
          <p:cNvSpPr/>
          <p:nvPr/>
        </p:nvSpPr>
        <p:spPr>
          <a:xfrm>
            <a:off x="7030340" y="2343785"/>
            <a:ext cx="870857" cy="45719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4" name="文本框 13"/>
          <p:cNvSpPr txBox="1"/>
          <p:nvPr/>
        </p:nvSpPr>
        <p:spPr>
          <a:xfrm>
            <a:off x="5690784" y="2484993"/>
            <a:ext cx="3549967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zh-CN" lang="en-US" smtClean="0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When nothing goes right, go left!</a:t>
            </a:r>
          </a:p>
        </p:txBody>
      </p:sp>
      <p:sp>
        <p:nvSpPr>
          <p:cNvPr id="15" name="圆角矩形 14"/>
          <p:cNvSpPr/>
          <p:nvPr/>
        </p:nvSpPr>
        <p:spPr>
          <a:xfrm>
            <a:off x="5738478" y="3040965"/>
            <a:ext cx="1117440" cy="373279"/>
          </a:xfrm>
          <a:prstGeom prst="roundRect">
            <a:avLst>
              <a:gd fmla="val 50000" name="adj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en-US" smtClean="0" sz="1400">
                <a:latin charset="-122" panose="020b0502040204020203" pitchFamily="34" typeface="微软雅黑 Light"/>
                <a:ea charset="-122" panose="020b0502040204020203" pitchFamily="34" typeface="微软雅黑 Light"/>
              </a:rPr>
              <a:t>Text here</a:t>
            </a:r>
          </a:p>
        </p:txBody>
      </p:sp>
      <p:sp>
        <p:nvSpPr>
          <p:cNvPr id="16" name="圆角矩形 15"/>
          <p:cNvSpPr/>
          <p:nvPr/>
        </p:nvSpPr>
        <p:spPr>
          <a:xfrm>
            <a:off x="8041105" y="3040965"/>
            <a:ext cx="1117440" cy="373279"/>
          </a:xfrm>
          <a:prstGeom prst="roundRect">
            <a:avLst>
              <a:gd fmla="val 50000" name="adj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en-US" smtClean="0" sz="1400">
                <a:solidFill>
                  <a:srgbClr val="326698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Text here</a:t>
            </a:r>
          </a:p>
        </p:txBody>
      </p:sp>
      <p:graphicFrame>
        <p:nvGraphicFramePr>
          <p:cNvPr id="24" name="图表 23"/>
          <p:cNvGraphicFramePr/>
          <p:nvPr>
            <p:extLst>
              <p:ext uri="{D42A27DB-BD31-4B8C-83A1-F6EECF244321}">
                <p14:modId val="2004681451"/>
              </p:ext>
            </p:extLst>
          </p:nvPr>
        </p:nvGraphicFramePr>
        <p:xfrm>
          <a:off x="5290064" y="3776728"/>
          <a:ext cx="2014268" cy="2158869"/>
        </p:xfrm>
        <a:graphic>
          <a:graphicData uri="http://schemas.openxmlformats.org/drawingml/2006/chart">
            <c:chart xmlns:c="http://schemas.openxmlformats.org/drawingml/2006/chart" r:id="rId4"/>
          </a:graphicData>
        </a:graphic>
      </p:graphicFrame>
      <p:graphicFrame>
        <p:nvGraphicFramePr>
          <p:cNvPr id="30" name="图表 29"/>
          <p:cNvGraphicFramePr/>
          <p:nvPr>
            <p:extLst>
              <p:ext uri="{D42A27DB-BD31-4B8C-83A1-F6EECF244321}">
                <p14:modId val="3448181585"/>
              </p:ext>
            </p:extLst>
          </p:nvPr>
        </p:nvGraphicFramePr>
        <p:xfrm>
          <a:off x="7400564" y="4207484"/>
          <a:ext cx="2454636" cy="1454441"/>
        </p:xfrm>
        <a:graphic>
          <a:graphicData uri="http://schemas.openxmlformats.org/drawingml/2006/chart">
            <c:chart xmlns:c="http://schemas.openxmlformats.org/drawingml/2006/chart" r:id="rId5"/>
          </a:graphicData>
        </a:graphic>
      </p:graphicFrame>
    </p:spTree>
    <p:extLst>
      <p:ext uri="{BB962C8B-B14F-4D97-AF65-F5344CB8AC3E}">
        <p14:creationId val="574298057"/>
      </p:ext>
    </p:extLst>
  </p:cSld>
  <p:clrMapOvr>
    <a:masterClrMapping/>
  </p:clrMapOvr>
  <p:transition/>
  <p:timing/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5" name="图片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75384"/>
          </a:xfrm>
          <a:prstGeom prst="rect">
            <a:avLst/>
          </a:prstGeom>
        </p:spPr>
      </p:pic>
      <p:sp>
        <p:nvSpPr>
          <p:cNvPr id="30" name="文本框 29"/>
          <p:cNvSpPr txBox="1"/>
          <p:nvPr/>
        </p:nvSpPr>
        <p:spPr>
          <a:xfrm>
            <a:off x="4809173" y="1206210"/>
            <a:ext cx="2573655" cy="6400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zh-CN" b="1" lang="en-US" smtClean="0" sz="36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PREVIEWS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5571978" y="1725541"/>
            <a:ext cx="1037823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>
                <a:solidFill>
                  <a:schemeClr val="bg1"/>
                </a:solidFill>
              </a:rPr>
              <a:t>Text here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4321016" y="2225306"/>
            <a:ext cx="3549967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zh-CN" lang="en-US" smtClean="0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When nothing goes right, go left!</a:t>
            </a:r>
          </a:p>
        </p:txBody>
      </p:sp>
      <p:grpSp>
        <p:nvGrpSpPr>
          <p:cNvPr id="26" name="组合 25"/>
          <p:cNvGrpSpPr/>
          <p:nvPr/>
        </p:nvGrpSpPr>
        <p:grpSpPr>
          <a:xfrm>
            <a:off x="2860562" y="3632377"/>
            <a:ext cx="633793" cy="633793"/>
            <a:chOff x="3764339" y="4021681"/>
            <a:chExt cx="1001485" cy="1001485"/>
          </a:xfrm>
        </p:grpSpPr>
        <p:sp>
          <p:nvSpPr>
            <p:cNvPr id="33" name="椭圆 32"/>
            <p:cNvSpPr/>
            <p:nvPr/>
          </p:nvSpPr>
          <p:spPr>
            <a:xfrm>
              <a:off x="3764339" y="4021681"/>
              <a:ext cx="1001485" cy="100148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grpSp>
          <p:nvGrpSpPr>
            <p:cNvPr id="34" name="组合 33"/>
            <p:cNvGrpSpPr/>
            <p:nvPr/>
          </p:nvGrpSpPr>
          <p:grpSpPr>
            <a:xfrm>
              <a:off x="3994075" y="4221784"/>
              <a:ext cx="552525" cy="608155"/>
              <a:chOff x="4703763" y="1868488"/>
              <a:chExt cx="2790825" cy="3071812"/>
            </a:xfrm>
            <a:solidFill>
              <a:schemeClr val="bg1"/>
            </a:solidFill>
          </p:grpSpPr>
          <p:sp>
            <p:nvSpPr>
              <p:cNvPr id="35" name="Freeform 15"/>
              <p:cNvSpPr/>
              <p:nvPr/>
            </p:nvSpPr>
            <p:spPr bwMode="auto">
              <a:xfrm>
                <a:off x="5389563" y="1868488"/>
                <a:ext cx="1635125" cy="1852613"/>
              </a:xfrm>
              <a:custGeom>
                <a:gdLst>
                  <a:gd fmla="*/ 202 w 434" name="T0"/>
                  <a:gd fmla="*/ 16 h 492" name="T1"/>
                  <a:gd fmla="*/ 430 w 434" name="T2"/>
                  <a:gd fmla="*/ 228 h 492" name="T3"/>
                  <a:gd fmla="*/ 166 w 434" name="T4"/>
                  <a:gd fmla="*/ 436 h 492" name="T5"/>
                  <a:gd fmla="*/ 70 w 434" name="T6"/>
                  <a:gd fmla="*/ 96 h 492" name="T7"/>
                  <a:gd fmla="*/ 202 w 434" name="T8"/>
                  <a:gd fmla="*/ 16 h 492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492" w="433">
                    <a:moveTo>
                      <a:pt x="202" y="16"/>
                    </a:moveTo>
                    <a:cubicBezTo>
                      <a:pt x="329" y="0"/>
                      <a:pt x="426" y="105"/>
                      <a:pt x="430" y="228"/>
                    </a:cubicBezTo>
                    <a:cubicBezTo>
                      <a:pt x="434" y="373"/>
                      <a:pt x="308" y="492"/>
                      <a:pt x="166" y="436"/>
                    </a:cubicBezTo>
                    <a:cubicBezTo>
                      <a:pt x="42" y="387"/>
                      <a:pt x="0" y="203"/>
                      <a:pt x="70" y="96"/>
                    </a:cubicBezTo>
                    <a:cubicBezTo>
                      <a:pt x="97" y="55"/>
                      <a:pt x="140" y="24"/>
                      <a:pt x="202" y="16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6" name="Freeform 16"/>
              <p:cNvSpPr/>
              <p:nvPr/>
            </p:nvSpPr>
            <p:spPr bwMode="auto">
              <a:xfrm>
                <a:off x="4703763" y="3638550"/>
                <a:ext cx="2790825" cy="1301750"/>
              </a:xfrm>
              <a:custGeom>
                <a:gdLst>
                  <a:gd fmla="*/ 740 w 741" name="T0"/>
                  <a:gd fmla="*/ 346 h 346" name="T1"/>
                  <a:gd fmla="*/ 0 w 741" name="T2"/>
                  <a:gd fmla="*/ 346 h 346" name="T3"/>
                  <a:gd fmla="*/ 172 w 741" name="T4"/>
                  <a:gd fmla="*/ 6 h 346" name="T5"/>
                  <a:gd fmla="*/ 224 w 741" name="T6"/>
                  <a:gd fmla="*/ 2 h 346" name="T7"/>
                  <a:gd fmla="*/ 460 w 741" name="T8"/>
                  <a:gd fmla="*/ 86 h 346" name="T9"/>
                  <a:gd fmla="*/ 532 w 741" name="T10"/>
                  <a:gd fmla="*/ 54 h 346" name="T11"/>
                  <a:gd fmla="*/ 592 w 741" name="T12"/>
                  <a:gd fmla="*/ 14 h 346" name="T13"/>
                  <a:gd fmla="*/ 700 w 741" name="T14"/>
                  <a:gd fmla="*/ 146 h 346" name="T15"/>
                  <a:gd fmla="*/ 740 w 741" name="T16"/>
                  <a:gd fmla="*/ 346 h 346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346" w="741">
                    <a:moveTo>
                      <a:pt x="740" y="346"/>
                    </a:moveTo>
                    <a:cubicBezTo>
                      <a:pt x="493" y="346"/>
                      <a:pt x="247" y="346"/>
                      <a:pt x="0" y="346"/>
                    </a:cubicBezTo>
                    <a:cubicBezTo>
                      <a:pt x="14" y="192"/>
                      <a:pt x="52" y="47"/>
                      <a:pt x="172" y="6"/>
                    </a:cubicBezTo>
                    <a:cubicBezTo>
                      <a:pt x="180" y="3"/>
                      <a:pt x="206" y="0"/>
                      <a:pt x="224" y="2"/>
                    </a:cubicBezTo>
                    <a:cubicBezTo>
                      <a:pt x="309" y="13"/>
                      <a:pt x="377" y="92"/>
                      <a:pt x="460" y="86"/>
                    </a:cubicBezTo>
                    <a:cubicBezTo>
                      <a:pt x="484" y="84"/>
                      <a:pt x="512" y="68"/>
                      <a:pt x="532" y="54"/>
                    </a:cubicBezTo>
                    <a:cubicBezTo>
                      <a:pt x="553" y="39"/>
                      <a:pt x="573" y="14"/>
                      <a:pt x="592" y="14"/>
                    </a:cubicBezTo>
                    <a:cubicBezTo>
                      <a:pt x="638" y="14"/>
                      <a:pt x="684" y="110"/>
                      <a:pt x="700" y="146"/>
                    </a:cubicBezTo>
                    <a:cubicBezTo>
                      <a:pt x="726" y="207"/>
                      <a:pt x="741" y="281"/>
                      <a:pt x="740" y="346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</p:grpSp>
      </p:grpSp>
      <p:grpSp>
        <p:nvGrpSpPr>
          <p:cNvPr id="38" name="组合 37"/>
          <p:cNvGrpSpPr/>
          <p:nvPr/>
        </p:nvGrpSpPr>
        <p:grpSpPr>
          <a:xfrm>
            <a:off x="3702808" y="3400127"/>
            <a:ext cx="4786384" cy="1001485"/>
            <a:chOff x="4192516" y="4021681"/>
            <a:chExt cx="4786384" cy="1001485"/>
          </a:xfrm>
        </p:grpSpPr>
        <p:sp>
          <p:nvSpPr>
            <p:cNvPr id="28" name="圆角矩形 27"/>
            <p:cNvSpPr/>
            <p:nvPr/>
          </p:nvSpPr>
          <p:spPr>
            <a:xfrm>
              <a:off x="4445000" y="4021681"/>
              <a:ext cx="4533900" cy="100148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7" name="等腰三角形 36"/>
            <p:cNvSpPr/>
            <p:nvPr/>
          </p:nvSpPr>
          <p:spPr>
            <a:xfrm rot="16200000">
              <a:off x="4217373" y="4401257"/>
              <a:ext cx="192618" cy="242332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42" name="文本框 41"/>
          <p:cNvSpPr txBox="1"/>
          <p:nvPr/>
        </p:nvSpPr>
        <p:spPr>
          <a:xfrm>
            <a:off x="4238102" y="3571539"/>
            <a:ext cx="4036660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just"/>
            <a:r>
              <a:rPr altLang="en-US" lang="zh-CN" smtClean="0" sz="1400">
                <a:solidFill>
                  <a:srgbClr val="50A2B6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在此处输入你先陈述的观点，可以是几句话，也可以是一段文字。</a:t>
            </a:r>
          </a:p>
        </p:txBody>
      </p:sp>
      <p:sp>
        <p:nvSpPr>
          <p:cNvPr id="39" name="文本框 38"/>
          <p:cNvSpPr txBox="1"/>
          <p:nvPr/>
        </p:nvSpPr>
        <p:spPr>
          <a:xfrm>
            <a:off x="4227950" y="4049809"/>
            <a:ext cx="984567" cy="3048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b="1" lang="en-US" smtClean="0" sz="14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text here</a:t>
            </a:r>
          </a:p>
        </p:txBody>
      </p:sp>
      <p:sp>
        <p:nvSpPr>
          <p:cNvPr id="40" name="五角星 39"/>
          <p:cNvSpPr/>
          <p:nvPr/>
        </p:nvSpPr>
        <p:spPr>
          <a:xfrm>
            <a:off x="5264702" y="4137761"/>
            <a:ext cx="128410" cy="128410"/>
          </a:xfrm>
          <a:prstGeom prst="star5">
            <a:avLst/>
          </a:prstGeom>
          <a:solidFill>
            <a:srgbClr val="50A2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6" name="五角星 45"/>
          <p:cNvSpPr/>
          <p:nvPr/>
        </p:nvSpPr>
        <p:spPr>
          <a:xfrm>
            <a:off x="5428919" y="4137761"/>
            <a:ext cx="128410" cy="128410"/>
          </a:xfrm>
          <a:prstGeom prst="star5">
            <a:avLst/>
          </a:prstGeom>
          <a:solidFill>
            <a:srgbClr val="50A2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7" name="五角星 46"/>
          <p:cNvSpPr/>
          <p:nvPr/>
        </p:nvSpPr>
        <p:spPr>
          <a:xfrm>
            <a:off x="5593136" y="4137761"/>
            <a:ext cx="128410" cy="128410"/>
          </a:xfrm>
          <a:prstGeom prst="star5">
            <a:avLst/>
          </a:prstGeom>
          <a:solidFill>
            <a:srgbClr val="50A2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8" name="五角星 47"/>
          <p:cNvSpPr/>
          <p:nvPr/>
        </p:nvSpPr>
        <p:spPr>
          <a:xfrm>
            <a:off x="5757353" y="4137761"/>
            <a:ext cx="128410" cy="128410"/>
          </a:xfrm>
          <a:prstGeom prst="star5">
            <a:avLst/>
          </a:prstGeom>
          <a:solidFill>
            <a:srgbClr val="50A2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9" name="五角星 48"/>
          <p:cNvSpPr/>
          <p:nvPr/>
        </p:nvSpPr>
        <p:spPr>
          <a:xfrm>
            <a:off x="5921570" y="4137761"/>
            <a:ext cx="128410" cy="128410"/>
          </a:xfrm>
          <a:prstGeom prst="star5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50" name="组合 49"/>
          <p:cNvGrpSpPr/>
          <p:nvPr/>
        </p:nvGrpSpPr>
        <p:grpSpPr>
          <a:xfrm>
            <a:off x="8859026" y="4721790"/>
            <a:ext cx="605084" cy="605084"/>
            <a:chOff x="3764339" y="4021681"/>
            <a:chExt cx="1001485" cy="1001485"/>
          </a:xfrm>
        </p:grpSpPr>
        <p:sp>
          <p:nvSpPr>
            <p:cNvPr id="51" name="椭圆 50"/>
            <p:cNvSpPr/>
            <p:nvPr/>
          </p:nvSpPr>
          <p:spPr>
            <a:xfrm>
              <a:off x="3764339" y="4021681"/>
              <a:ext cx="1001485" cy="100148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grpSp>
          <p:nvGrpSpPr>
            <p:cNvPr id="52" name="组合 51"/>
            <p:cNvGrpSpPr/>
            <p:nvPr/>
          </p:nvGrpSpPr>
          <p:grpSpPr>
            <a:xfrm>
              <a:off x="3994075" y="4221784"/>
              <a:ext cx="552525" cy="608155"/>
              <a:chOff x="4703763" y="1868488"/>
              <a:chExt cx="2790825" cy="3071812"/>
            </a:xfrm>
            <a:solidFill>
              <a:schemeClr val="bg1"/>
            </a:solidFill>
          </p:grpSpPr>
          <p:sp>
            <p:nvSpPr>
              <p:cNvPr id="53" name="Freeform 15"/>
              <p:cNvSpPr/>
              <p:nvPr/>
            </p:nvSpPr>
            <p:spPr bwMode="auto">
              <a:xfrm>
                <a:off x="4901094" y="1868488"/>
                <a:ext cx="1635125" cy="1852612"/>
              </a:xfrm>
              <a:custGeom>
                <a:gdLst>
                  <a:gd fmla="*/ 202 w 434" name="T0"/>
                  <a:gd fmla="*/ 16 h 492" name="T1"/>
                  <a:gd fmla="*/ 430 w 434" name="T2"/>
                  <a:gd fmla="*/ 228 h 492" name="T3"/>
                  <a:gd fmla="*/ 166 w 434" name="T4"/>
                  <a:gd fmla="*/ 436 h 492" name="T5"/>
                  <a:gd fmla="*/ 70 w 434" name="T6"/>
                  <a:gd fmla="*/ 96 h 492" name="T7"/>
                  <a:gd fmla="*/ 202 w 434" name="T8"/>
                  <a:gd fmla="*/ 16 h 492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492" w="433">
                    <a:moveTo>
                      <a:pt x="202" y="16"/>
                    </a:moveTo>
                    <a:cubicBezTo>
                      <a:pt x="329" y="0"/>
                      <a:pt x="426" y="105"/>
                      <a:pt x="430" y="228"/>
                    </a:cubicBezTo>
                    <a:cubicBezTo>
                      <a:pt x="434" y="373"/>
                      <a:pt x="308" y="492"/>
                      <a:pt x="166" y="436"/>
                    </a:cubicBezTo>
                    <a:cubicBezTo>
                      <a:pt x="42" y="387"/>
                      <a:pt x="0" y="203"/>
                      <a:pt x="70" y="96"/>
                    </a:cubicBezTo>
                    <a:cubicBezTo>
                      <a:pt x="97" y="55"/>
                      <a:pt x="140" y="24"/>
                      <a:pt x="202" y="16"/>
                    </a:cubicBezTo>
                    <a:close/>
                  </a:path>
                </a:pathLst>
              </a:custGeom>
              <a:solidFill>
                <a:srgbClr val="66CDCC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4" name="Freeform 16"/>
              <p:cNvSpPr/>
              <p:nvPr/>
            </p:nvSpPr>
            <p:spPr bwMode="auto">
              <a:xfrm flipH="1">
                <a:off x="4703763" y="3638547"/>
                <a:ext cx="2790825" cy="1301753"/>
              </a:xfrm>
              <a:custGeom>
                <a:gdLst>
                  <a:gd fmla="*/ 740 w 741" name="T0"/>
                  <a:gd fmla="*/ 346 h 346" name="T1"/>
                  <a:gd fmla="*/ 0 w 741" name="T2"/>
                  <a:gd fmla="*/ 346 h 346" name="T3"/>
                  <a:gd fmla="*/ 172 w 741" name="T4"/>
                  <a:gd fmla="*/ 6 h 346" name="T5"/>
                  <a:gd fmla="*/ 224 w 741" name="T6"/>
                  <a:gd fmla="*/ 2 h 346" name="T7"/>
                  <a:gd fmla="*/ 460 w 741" name="T8"/>
                  <a:gd fmla="*/ 86 h 346" name="T9"/>
                  <a:gd fmla="*/ 532 w 741" name="T10"/>
                  <a:gd fmla="*/ 54 h 346" name="T11"/>
                  <a:gd fmla="*/ 592 w 741" name="T12"/>
                  <a:gd fmla="*/ 14 h 346" name="T13"/>
                  <a:gd fmla="*/ 700 w 741" name="T14"/>
                  <a:gd fmla="*/ 146 h 346" name="T15"/>
                  <a:gd fmla="*/ 740 w 741" name="T16"/>
                  <a:gd fmla="*/ 346 h 346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346" w="741">
                    <a:moveTo>
                      <a:pt x="740" y="346"/>
                    </a:moveTo>
                    <a:cubicBezTo>
                      <a:pt x="493" y="346"/>
                      <a:pt x="247" y="346"/>
                      <a:pt x="0" y="346"/>
                    </a:cubicBezTo>
                    <a:cubicBezTo>
                      <a:pt x="14" y="192"/>
                      <a:pt x="52" y="47"/>
                      <a:pt x="172" y="6"/>
                    </a:cubicBezTo>
                    <a:cubicBezTo>
                      <a:pt x="180" y="3"/>
                      <a:pt x="206" y="0"/>
                      <a:pt x="224" y="2"/>
                    </a:cubicBezTo>
                    <a:cubicBezTo>
                      <a:pt x="309" y="13"/>
                      <a:pt x="377" y="92"/>
                      <a:pt x="460" y="86"/>
                    </a:cubicBezTo>
                    <a:cubicBezTo>
                      <a:pt x="484" y="84"/>
                      <a:pt x="512" y="68"/>
                      <a:pt x="532" y="54"/>
                    </a:cubicBezTo>
                    <a:cubicBezTo>
                      <a:pt x="553" y="39"/>
                      <a:pt x="573" y="14"/>
                      <a:pt x="592" y="14"/>
                    </a:cubicBezTo>
                    <a:cubicBezTo>
                      <a:pt x="638" y="14"/>
                      <a:pt x="684" y="110"/>
                      <a:pt x="700" y="146"/>
                    </a:cubicBezTo>
                    <a:cubicBezTo>
                      <a:pt x="726" y="207"/>
                      <a:pt x="741" y="281"/>
                      <a:pt x="740" y="346"/>
                    </a:cubicBezTo>
                    <a:close/>
                  </a:path>
                </a:pathLst>
              </a:custGeom>
              <a:solidFill>
                <a:srgbClr val="66CDCC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</p:grpSp>
      </p:grpSp>
      <p:grpSp>
        <p:nvGrpSpPr>
          <p:cNvPr id="55" name="组合 54"/>
          <p:cNvGrpSpPr/>
          <p:nvPr/>
        </p:nvGrpSpPr>
        <p:grpSpPr>
          <a:xfrm flipH="1">
            <a:off x="3978600" y="4721790"/>
            <a:ext cx="4791008" cy="683779"/>
            <a:chOff x="4192516" y="4198583"/>
            <a:chExt cx="4791008" cy="683779"/>
          </a:xfrm>
        </p:grpSpPr>
        <p:sp>
          <p:nvSpPr>
            <p:cNvPr id="56" name="圆角矩形 55"/>
            <p:cNvSpPr/>
            <p:nvPr/>
          </p:nvSpPr>
          <p:spPr>
            <a:xfrm>
              <a:off x="4449624" y="4198583"/>
              <a:ext cx="4533900" cy="683779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7" name="等腰三角形 56"/>
            <p:cNvSpPr/>
            <p:nvPr/>
          </p:nvSpPr>
          <p:spPr>
            <a:xfrm rot="16200000">
              <a:off x="4217373" y="4401257"/>
              <a:ext cx="192618" cy="242332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58" name="文本框 57"/>
          <p:cNvSpPr txBox="1"/>
          <p:nvPr/>
        </p:nvSpPr>
        <p:spPr>
          <a:xfrm>
            <a:off x="4238102" y="4802069"/>
            <a:ext cx="4036660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just"/>
            <a:r>
              <a:rPr altLang="en-US" lang="zh-CN" smtClean="0" sz="14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在此处输入你先陈述的观点，可以是几句话，也可以是一段文字。</a:t>
            </a:r>
          </a:p>
        </p:txBody>
      </p:sp>
    </p:spTree>
    <p:extLst>
      <p:ext uri="{BB962C8B-B14F-4D97-AF65-F5344CB8AC3E}">
        <p14:creationId val="2774279570"/>
      </p:ext>
    </p:extLst>
  </p:cSld>
  <p:clrMapOvr>
    <a:masterClrMapping/>
  </p:clrMapOvr>
  <p:transition/>
  <p:timing/>
</p:sld>
</file>

<file path=ppt/slides/slide2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7" name="组合 6"/>
          <p:cNvGrpSpPr/>
          <p:nvPr/>
        </p:nvGrpSpPr>
        <p:grpSpPr>
          <a:xfrm>
            <a:off x="4986465" y="798286"/>
            <a:ext cx="2219070" cy="1593654"/>
            <a:chOff x="5194538" y="2263154"/>
            <a:chExt cx="1631530" cy="1171704"/>
          </a:xfrm>
        </p:grpSpPr>
        <p:sp>
          <p:nvSpPr>
            <p:cNvPr id="4" name="直角三角形 3"/>
            <p:cNvSpPr/>
            <p:nvPr/>
          </p:nvSpPr>
          <p:spPr>
            <a:xfrm flipV="1">
              <a:off x="5639356" y="2263154"/>
              <a:ext cx="402824" cy="716328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" name="任意多边形 4"/>
            <p:cNvSpPr/>
            <p:nvPr/>
          </p:nvSpPr>
          <p:spPr>
            <a:xfrm>
              <a:off x="5820153" y="2312577"/>
              <a:ext cx="551694" cy="655138"/>
            </a:xfrm>
            <a:custGeom>
              <a:gdLst>
                <a:gd fmla="*/ 804863 w 1371600" name="connsiteX0"/>
                <a:gd fmla="*/ 0 h 1628775" name="connsiteY0"/>
                <a:gd fmla="*/ 1371600 w 1371600" name="connsiteX1"/>
                <a:gd fmla="*/ 1014412 h 1628775" name="connsiteY1"/>
                <a:gd fmla="*/ 842963 w 1371600" name="connsiteX2"/>
                <a:gd fmla="*/ 1190625 h 1628775" name="connsiteY2"/>
                <a:gd fmla="*/ 895350 w 1371600" name="connsiteX3"/>
                <a:gd fmla="*/ 1628775 h 1628775" name="connsiteY3"/>
                <a:gd fmla="*/ 609600 w 1371600" name="connsiteX4"/>
                <a:gd fmla="*/ 1271587 h 1628775" name="connsiteY4"/>
                <a:gd fmla="*/ 0 w 1371600" name="connsiteX5"/>
                <a:gd fmla="*/ 1462087 h 1628775" name="connsiteY5"/>
                <a:gd fmla="*/ 295275 w 1371600" name="connsiteX6"/>
                <a:gd fmla="*/ 914400 h 1628775" name="connsiteY6"/>
                <a:gd fmla="*/ 752475 w 1371600" name="connsiteX7"/>
                <a:gd fmla="*/ 795337 h 1628775" name="connsiteY7"/>
                <a:gd fmla="*/ 528638 w 1371600" name="connsiteX8"/>
                <a:gd fmla="*/ 519112 h 1628775" name="connsiteY8"/>
                <a:gd fmla="*/ 804863 w 1371600" name="connsiteX9"/>
                <a:gd fmla="*/ 0 h 1628775" name="connsiteY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b="b" l="l" r="r" t="t"/>
              <a:pathLst>
                <a:path h="1628775" w="1371600">
                  <a:moveTo>
                    <a:pt x="804863" y="0"/>
                  </a:moveTo>
                  <a:lnTo>
                    <a:pt x="1371600" y="1014412"/>
                  </a:lnTo>
                  <a:lnTo>
                    <a:pt x="842963" y="1190625"/>
                  </a:lnTo>
                  <a:lnTo>
                    <a:pt x="895350" y="1628775"/>
                  </a:lnTo>
                  <a:lnTo>
                    <a:pt x="609600" y="1271587"/>
                  </a:lnTo>
                  <a:lnTo>
                    <a:pt x="0" y="1462087"/>
                  </a:lnTo>
                  <a:lnTo>
                    <a:pt x="295275" y="914400"/>
                  </a:lnTo>
                  <a:lnTo>
                    <a:pt x="752475" y="795337"/>
                  </a:lnTo>
                  <a:lnTo>
                    <a:pt x="528638" y="519112"/>
                  </a:lnTo>
                  <a:lnTo>
                    <a:pt x="804863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5183823" y="3095427"/>
              <a:ext cx="1652960" cy="336148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 algn="ctr"/>
              <a:r>
                <a:rPr altLang="zh-CN" lang="en-US" smtClean="0" sz="2400">
                  <a:solidFill>
                    <a:schemeClr val="bg1"/>
                  </a:solidFill>
                  <a:latin charset="-122" panose="020b0502040204020203" pitchFamily="34" typeface="微软雅黑 Light"/>
                  <a:ea charset="-122" panose="020b0502040204020203" pitchFamily="34" typeface="微软雅黑 Light"/>
                </a:rPr>
                <a:t>Your logo here</a:t>
              </a:r>
            </a:p>
          </p:txBody>
        </p:sp>
      </p:grpSp>
      <p:sp>
        <p:nvSpPr>
          <p:cNvPr id="44" name="文本框 43"/>
          <p:cNvSpPr txBox="1"/>
          <p:nvPr/>
        </p:nvSpPr>
        <p:spPr>
          <a:xfrm>
            <a:off x="4453572" y="4057711"/>
            <a:ext cx="3284855" cy="5181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zh-CN" lang="en-US" smtClean="0" sz="2800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Thanks for listening</a:t>
            </a:r>
          </a:p>
        </p:txBody>
      </p:sp>
      <p:grpSp>
        <p:nvGrpSpPr>
          <p:cNvPr id="46" name="组合 45"/>
          <p:cNvGrpSpPr/>
          <p:nvPr/>
        </p:nvGrpSpPr>
        <p:grpSpPr>
          <a:xfrm>
            <a:off x="4473363" y="2732538"/>
            <a:ext cx="3245275" cy="478971"/>
            <a:chOff x="4473363" y="2732538"/>
            <a:chExt cx="3245275" cy="478971"/>
          </a:xfrm>
        </p:grpSpPr>
        <p:grpSp>
          <p:nvGrpSpPr>
            <p:cNvPr id="43" name="组合 42"/>
            <p:cNvGrpSpPr/>
            <p:nvPr/>
          </p:nvGrpSpPr>
          <p:grpSpPr>
            <a:xfrm>
              <a:off x="4473363" y="2732538"/>
              <a:ext cx="3245275" cy="478971"/>
              <a:chOff x="4452923" y="4038826"/>
              <a:chExt cx="3245275" cy="478971"/>
            </a:xfrm>
          </p:grpSpPr>
          <p:grpSp>
            <p:nvGrpSpPr>
              <p:cNvPr id="38" name="组合 37"/>
              <p:cNvGrpSpPr/>
              <p:nvPr/>
            </p:nvGrpSpPr>
            <p:grpSpPr>
              <a:xfrm>
                <a:off x="5375024" y="4038826"/>
                <a:ext cx="478971" cy="478971"/>
                <a:chOff x="4221960" y="3889829"/>
                <a:chExt cx="1001485" cy="1001485"/>
              </a:xfrm>
            </p:grpSpPr>
            <p:sp>
              <p:nvSpPr>
                <p:cNvPr id="8" name="椭圆 7"/>
                <p:cNvSpPr/>
                <p:nvPr/>
              </p:nvSpPr>
              <p:spPr>
                <a:xfrm>
                  <a:off x="4221960" y="3889829"/>
                  <a:ext cx="1001485" cy="1001485"/>
                </a:xfrm>
                <a:prstGeom prst="ellipse">
                  <a:avLst/>
                </a:pr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  <p:sp>
              <p:nvSpPr>
                <p:cNvPr id="11" name="Freeform 11"/>
                <p:cNvSpPr>
                  <a:spLocks noEditPoints="1"/>
                </p:cNvSpPr>
                <p:nvPr/>
              </p:nvSpPr>
              <p:spPr bwMode="auto">
                <a:xfrm>
                  <a:off x="4563163" y="4129053"/>
                  <a:ext cx="319079" cy="523037"/>
                </a:xfrm>
                <a:custGeom>
                  <a:gdLst>
                    <a:gd fmla="*/ 282 w 618" name="T0"/>
                    <a:gd fmla="*/ 19 h 1016" name="T1"/>
                    <a:gd fmla="*/ 594 w 618" name="T2"/>
                    <a:gd fmla="*/ 343 h 1016" name="T3"/>
                    <a:gd fmla="*/ 522 w 618" name="T4"/>
                    <a:gd fmla="*/ 511 h 1016" name="T5"/>
                    <a:gd fmla="*/ 346 w 618" name="T6"/>
                    <a:gd fmla="*/ 931 h 1016" name="T7"/>
                    <a:gd fmla="*/ 314 w 618" name="T8"/>
                    <a:gd fmla="*/ 1015 h 1016" name="T9"/>
                    <a:gd fmla="*/ 282 w 618" name="T10"/>
                    <a:gd fmla="*/ 923 h 1016" name="T11"/>
                    <a:gd fmla="*/ 98 w 618" name="T12"/>
                    <a:gd fmla="*/ 507 h 1016" name="T13"/>
                    <a:gd fmla="*/ 54 w 618" name="T14"/>
                    <a:gd fmla="*/ 175 h 1016" name="T15"/>
                    <a:gd fmla="*/ 282 w 618" name="T16"/>
                    <a:gd fmla="*/ 19 h 1016" name="T17"/>
                    <a:gd fmla="*/ 274 w 618" name="T18"/>
                    <a:gd fmla="*/ 415 h 1016" name="T19"/>
                    <a:gd fmla="*/ 406 w 618" name="T20"/>
                    <a:gd fmla="*/ 215 h 1016" name="T21"/>
                    <a:gd fmla="*/ 282 w 618" name="T22"/>
                    <a:gd fmla="*/ 183 h 1016" name="T23"/>
                    <a:gd fmla="*/ 274 w 618" name="T24"/>
                    <a:gd fmla="*/ 415 h 1016" name="T2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b="b" l="0" r="r" t="0"/>
                  <a:pathLst>
                    <a:path h="1016" w="618">
                      <a:moveTo>
                        <a:pt x="282" y="19"/>
                      </a:moveTo>
                      <a:cubicBezTo>
                        <a:pt x="451" y="0"/>
                        <a:pt x="618" y="128"/>
                        <a:pt x="594" y="343"/>
                      </a:cubicBezTo>
                      <a:cubicBezTo>
                        <a:pt x="586" y="418"/>
                        <a:pt x="551" y="463"/>
                        <a:pt x="522" y="511"/>
                      </a:cubicBezTo>
                      <a:cubicBezTo>
                        <a:pt x="449" y="631"/>
                        <a:pt x="375" y="750"/>
                        <a:pt x="346" y="931"/>
                      </a:cubicBezTo>
                      <a:cubicBezTo>
                        <a:pt x="343" y="950"/>
                        <a:pt x="347" y="1014"/>
                        <a:pt x="314" y="1015"/>
                      </a:cubicBezTo>
                      <a:cubicBezTo>
                        <a:pt x="278" y="1016"/>
                        <a:pt x="288" y="958"/>
                        <a:pt x="282" y="923"/>
                      </a:cubicBezTo>
                      <a:cubicBezTo>
                        <a:pt x="254" y="749"/>
                        <a:pt x="171" y="631"/>
                        <a:pt x="98" y="507"/>
                      </a:cubicBezTo>
                      <a:cubicBezTo>
                        <a:pt x="50" y="424"/>
                        <a:pt x="0" y="290"/>
                        <a:pt x="54" y="175"/>
                      </a:cubicBezTo>
                      <a:cubicBezTo>
                        <a:pt x="94" y="91"/>
                        <a:pt x="178" y="31"/>
                        <a:pt x="282" y="19"/>
                      </a:cubicBezTo>
                      <a:close/>
                      <a:moveTo>
                        <a:pt x="274" y="415"/>
                      </a:moveTo>
                      <a:cubicBezTo>
                        <a:pt x="413" y="452"/>
                        <a:pt x="480" y="296"/>
                        <a:pt x="406" y="215"/>
                      </a:cubicBezTo>
                      <a:cubicBezTo>
                        <a:pt x="378" y="185"/>
                        <a:pt x="324" y="174"/>
                        <a:pt x="282" y="183"/>
                      </a:cubicBezTo>
                      <a:cubicBezTo>
                        <a:pt x="154" y="211"/>
                        <a:pt x="173" y="388"/>
                        <a:pt x="274" y="415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</p:grpSp>
          <p:grpSp>
            <p:nvGrpSpPr>
              <p:cNvPr id="37" name="组合 36"/>
              <p:cNvGrpSpPr/>
              <p:nvPr/>
            </p:nvGrpSpPr>
            <p:grpSpPr>
              <a:xfrm>
                <a:off x="6297125" y="4038826"/>
                <a:ext cx="478971" cy="478971"/>
                <a:chOff x="6704792" y="3889829"/>
                <a:chExt cx="1001485" cy="1001485"/>
              </a:xfrm>
            </p:grpSpPr>
            <p:sp>
              <p:nvSpPr>
                <p:cNvPr id="9" name="椭圆 8"/>
                <p:cNvSpPr/>
                <p:nvPr/>
              </p:nvSpPr>
              <p:spPr>
                <a:xfrm>
                  <a:off x="6704792" y="3889829"/>
                  <a:ext cx="1001485" cy="1001485"/>
                </a:xfrm>
                <a:prstGeom prst="ellipse">
                  <a:avLst/>
                </a:pr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  <p:grpSp>
              <p:nvGrpSpPr>
                <p:cNvPr id="12" name="组合 11"/>
                <p:cNvGrpSpPr/>
                <p:nvPr/>
              </p:nvGrpSpPr>
              <p:grpSpPr>
                <a:xfrm>
                  <a:off x="7011477" y="4176976"/>
                  <a:ext cx="388114" cy="427190"/>
                  <a:chOff x="4703763" y="1868488"/>
                  <a:chExt cx="2790825" cy="3071812"/>
                </a:xfrm>
                <a:solidFill>
                  <a:srgbClr val="66CDCC"/>
                </a:solidFill>
              </p:grpSpPr>
              <p:sp>
                <p:nvSpPr>
                  <p:cNvPr id="13" name="Freeform 15"/>
                  <p:cNvSpPr/>
                  <p:nvPr/>
                </p:nvSpPr>
                <p:spPr bwMode="auto">
                  <a:xfrm>
                    <a:off x="5389563" y="1868488"/>
                    <a:ext cx="1635125" cy="1852613"/>
                  </a:xfrm>
                  <a:custGeom>
                    <a:gdLst>
                      <a:gd fmla="*/ 202 w 434" name="T0"/>
                      <a:gd fmla="*/ 16 h 492" name="T1"/>
                      <a:gd fmla="*/ 430 w 434" name="T2"/>
                      <a:gd fmla="*/ 228 h 492" name="T3"/>
                      <a:gd fmla="*/ 166 w 434" name="T4"/>
                      <a:gd fmla="*/ 436 h 492" name="T5"/>
                      <a:gd fmla="*/ 70 w 434" name="T6"/>
                      <a:gd fmla="*/ 96 h 492" name="T7"/>
                      <a:gd fmla="*/ 202 w 434" name="T8"/>
                      <a:gd fmla="*/ 16 h 492" name="T9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b="b" l="0" r="r" t="0"/>
                    <a:pathLst>
                      <a:path h="492" w="433">
                        <a:moveTo>
                          <a:pt x="202" y="16"/>
                        </a:moveTo>
                        <a:cubicBezTo>
                          <a:pt x="329" y="0"/>
                          <a:pt x="426" y="105"/>
                          <a:pt x="430" y="228"/>
                        </a:cubicBezTo>
                        <a:cubicBezTo>
                          <a:pt x="434" y="373"/>
                          <a:pt x="308" y="492"/>
                          <a:pt x="166" y="436"/>
                        </a:cubicBezTo>
                        <a:cubicBezTo>
                          <a:pt x="42" y="387"/>
                          <a:pt x="0" y="203"/>
                          <a:pt x="70" y="96"/>
                        </a:cubicBezTo>
                        <a:cubicBezTo>
                          <a:pt x="97" y="55"/>
                          <a:pt x="140" y="24"/>
                          <a:pt x="202" y="16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14" name="Freeform 16"/>
                  <p:cNvSpPr/>
                  <p:nvPr/>
                </p:nvSpPr>
                <p:spPr bwMode="auto">
                  <a:xfrm>
                    <a:off x="4703763" y="3638550"/>
                    <a:ext cx="2790825" cy="1301750"/>
                  </a:xfrm>
                  <a:custGeom>
                    <a:gdLst>
                      <a:gd fmla="*/ 740 w 741" name="T0"/>
                      <a:gd fmla="*/ 346 h 346" name="T1"/>
                      <a:gd fmla="*/ 0 w 741" name="T2"/>
                      <a:gd fmla="*/ 346 h 346" name="T3"/>
                      <a:gd fmla="*/ 172 w 741" name="T4"/>
                      <a:gd fmla="*/ 6 h 346" name="T5"/>
                      <a:gd fmla="*/ 224 w 741" name="T6"/>
                      <a:gd fmla="*/ 2 h 346" name="T7"/>
                      <a:gd fmla="*/ 460 w 741" name="T8"/>
                      <a:gd fmla="*/ 86 h 346" name="T9"/>
                      <a:gd fmla="*/ 532 w 741" name="T10"/>
                      <a:gd fmla="*/ 54 h 346" name="T11"/>
                      <a:gd fmla="*/ 592 w 741" name="T12"/>
                      <a:gd fmla="*/ 14 h 346" name="T13"/>
                      <a:gd fmla="*/ 700 w 741" name="T14"/>
                      <a:gd fmla="*/ 146 h 346" name="T15"/>
                      <a:gd fmla="*/ 740 w 741" name="T16"/>
                      <a:gd fmla="*/ 346 h 346" name="T17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b="b" l="0" r="r" t="0"/>
                    <a:pathLst>
                      <a:path h="346" w="741">
                        <a:moveTo>
                          <a:pt x="740" y="346"/>
                        </a:moveTo>
                        <a:cubicBezTo>
                          <a:pt x="493" y="346"/>
                          <a:pt x="247" y="346"/>
                          <a:pt x="0" y="346"/>
                        </a:cubicBezTo>
                        <a:cubicBezTo>
                          <a:pt x="14" y="192"/>
                          <a:pt x="52" y="47"/>
                          <a:pt x="172" y="6"/>
                        </a:cubicBezTo>
                        <a:cubicBezTo>
                          <a:pt x="180" y="3"/>
                          <a:pt x="206" y="0"/>
                          <a:pt x="224" y="2"/>
                        </a:cubicBezTo>
                        <a:cubicBezTo>
                          <a:pt x="309" y="13"/>
                          <a:pt x="377" y="92"/>
                          <a:pt x="460" y="86"/>
                        </a:cubicBezTo>
                        <a:cubicBezTo>
                          <a:pt x="484" y="84"/>
                          <a:pt x="512" y="68"/>
                          <a:pt x="532" y="54"/>
                        </a:cubicBezTo>
                        <a:cubicBezTo>
                          <a:pt x="553" y="39"/>
                          <a:pt x="573" y="14"/>
                          <a:pt x="592" y="14"/>
                        </a:cubicBezTo>
                        <a:cubicBezTo>
                          <a:pt x="638" y="14"/>
                          <a:pt x="684" y="110"/>
                          <a:pt x="700" y="146"/>
                        </a:cubicBezTo>
                        <a:cubicBezTo>
                          <a:pt x="726" y="207"/>
                          <a:pt x="741" y="281"/>
                          <a:pt x="740" y="346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</p:grpSp>
          </p:grpSp>
          <p:grpSp>
            <p:nvGrpSpPr>
              <p:cNvPr id="42" name="组合 41"/>
              <p:cNvGrpSpPr/>
              <p:nvPr/>
            </p:nvGrpSpPr>
            <p:grpSpPr>
              <a:xfrm>
                <a:off x="7219227" y="4038826"/>
                <a:ext cx="478971" cy="478971"/>
                <a:chOff x="9187625" y="3889829"/>
                <a:chExt cx="1001485" cy="1001485"/>
              </a:xfrm>
            </p:grpSpPr>
            <p:sp>
              <p:nvSpPr>
                <p:cNvPr id="10" name="椭圆 9"/>
                <p:cNvSpPr/>
                <p:nvPr/>
              </p:nvSpPr>
              <p:spPr>
                <a:xfrm>
                  <a:off x="9187625" y="3889829"/>
                  <a:ext cx="1001485" cy="1001485"/>
                </a:xfrm>
                <a:prstGeom prst="ellipse">
                  <a:avLst/>
                </a:pr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  <p:grpSp>
              <p:nvGrpSpPr>
                <p:cNvPr id="15" name="组合 14"/>
                <p:cNvGrpSpPr/>
                <p:nvPr/>
              </p:nvGrpSpPr>
              <p:grpSpPr>
                <a:xfrm>
                  <a:off x="9469324" y="4117583"/>
                  <a:ext cx="438086" cy="545976"/>
                  <a:chOff x="4706938" y="1582738"/>
                  <a:chExt cx="2984501" cy="3719513"/>
                </a:xfrm>
                <a:solidFill>
                  <a:schemeClr val="bg1"/>
                </a:solidFill>
              </p:grpSpPr>
              <p:sp>
                <p:nvSpPr>
                  <p:cNvPr id="16" name="Freeform 25"/>
                  <p:cNvSpPr/>
                  <p:nvPr/>
                </p:nvSpPr>
                <p:spPr bwMode="auto">
                  <a:xfrm>
                    <a:off x="7131051" y="3560763"/>
                    <a:ext cx="560388" cy="631825"/>
                  </a:xfrm>
                  <a:custGeom>
                    <a:gdLst>
                      <a:gd fmla="*/ 0 w 149" name="T0"/>
                      <a:gd fmla="*/ 160 h 168" name="T1"/>
                      <a:gd fmla="*/ 16 w 149" name="T2"/>
                      <a:gd fmla="*/ 8 h 168" name="T3"/>
                      <a:gd fmla="*/ 22 w 149" name="T4"/>
                      <a:gd fmla="*/ 6 h 168" name="T5"/>
                      <a:gd fmla="*/ 20 w 149" name="T6"/>
                      <a:gd fmla="*/ 0 h 168" name="T7"/>
                      <a:gd fmla="*/ 4 w 149" name="T8"/>
                      <a:gd fmla="*/ 168 h 168" name="T9"/>
                      <a:gd fmla="*/ 6 w 149" name="T10"/>
                      <a:gd fmla="*/ 162 h 168" name="T11"/>
                      <a:gd fmla="*/ 0 w 149" name="T12"/>
                      <a:gd fmla="*/ 160 h 168" name="T13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b="b" l="0" r="r" t="0"/>
                    <a:pathLst>
                      <a:path h="168" w="149">
                        <a:moveTo>
                          <a:pt x="0" y="160"/>
                        </a:moveTo>
                        <a:cubicBezTo>
                          <a:pt x="51" y="137"/>
                          <a:pt x="90" y="35"/>
                          <a:pt x="16" y="8"/>
                        </a:cubicBezTo>
                        <a:cubicBezTo>
                          <a:pt x="22" y="6"/>
                          <a:pt x="22" y="6"/>
                          <a:pt x="22" y="6"/>
                        </a:cubicBezTo>
                        <a:cubicBezTo>
                          <a:pt x="20" y="0"/>
                          <a:pt x="20" y="0"/>
                          <a:pt x="20" y="0"/>
                        </a:cubicBezTo>
                        <a:cubicBezTo>
                          <a:pt x="149" y="10"/>
                          <a:pt x="86" y="160"/>
                          <a:pt x="4" y="168"/>
                        </a:cubicBezTo>
                        <a:cubicBezTo>
                          <a:pt x="6" y="162"/>
                          <a:pt x="6" y="162"/>
                          <a:pt x="6" y="162"/>
                        </a:cubicBezTo>
                        <a:lnTo>
                          <a:pt x="0" y="16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</a:ln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grpSp>
                <p:nvGrpSpPr>
                  <p:cNvPr id="17" name="组合 16"/>
                  <p:cNvGrpSpPr/>
                  <p:nvPr/>
                </p:nvGrpSpPr>
                <p:grpSpPr>
                  <a:xfrm>
                    <a:off x="4706938" y="1582738"/>
                    <a:ext cx="2747963" cy="3719513"/>
                    <a:chOff x="4706938" y="1582738"/>
                    <a:chExt cx="2747963" cy="3719513"/>
                  </a:xfrm>
                  <a:grpFill/>
                </p:grpSpPr>
                <p:sp>
                  <p:nvSpPr>
                    <p:cNvPr id="18" name="Freeform 20"/>
                    <p:cNvSpPr/>
                    <p:nvPr/>
                  </p:nvSpPr>
                  <p:spPr bwMode="auto">
                    <a:xfrm>
                      <a:off x="5008563" y="3651251"/>
                      <a:ext cx="1504950" cy="312738"/>
                    </a:xfrm>
                    <a:custGeom>
                      <a:gdLst>
                        <a:gd fmla="*/ 88 w 400" name="T0"/>
                        <a:gd fmla="*/ 8 h 83" name="T1"/>
                        <a:gd fmla="*/ 68 w 400" name="T2"/>
                        <a:gd fmla="*/ 28 h 83" name="T3"/>
                        <a:gd fmla="*/ 396 w 400" name="T4"/>
                        <a:gd fmla="*/ 40 h 83" name="T5"/>
                        <a:gd fmla="*/ 394 w 400" name="T6"/>
                        <a:gd fmla="*/ 47 h 83" name="T7"/>
                        <a:gd fmla="*/ 400 w 400" name="T8"/>
                        <a:gd fmla="*/ 52 h 83" name="T9"/>
                        <a:gd fmla="*/ 0 w 400" name="T10"/>
                        <a:gd fmla="*/ 40 h 83" name="T11"/>
                        <a:gd fmla="*/ 84 w 400" name="T12"/>
                        <a:gd fmla="*/ 0 h 83" name="T13"/>
                        <a:gd fmla="*/ 82 w 400" name="T14"/>
                        <a:gd fmla="*/ 6 h 83" name="T15"/>
                        <a:gd fmla="*/ 88 w 400" name="T16"/>
                        <a:gd fmla="*/ 8 h 83" name="T17"/>
                      </a:gdLst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</a:cxnLst>
                      <a:rect b="b" l="0" r="r" t="0"/>
                      <a:pathLst>
                        <a:path h="83" w="400">
                          <a:moveTo>
                            <a:pt x="88" y="8"/>
                          </a:moveTo>
                          <a:cubicBezTo>
                            <a:pt x="82" y="15"/>
                            <a:pt x="71" y="18"/>
                            <a:pt x="68" y="28"/>
                          </a:cubicBezTo>
                          <a:cubicBezTo>
                            <a:pt x="144" y="69"/>
                            <a:pt x="298" y="41"/>
                            <a:pt x="396" y="40"/>
                          </a:cubicBezTo>
                          <a:cubicBezTo>
                            <a:pt x="394" y="47"/>
                            <a:pt x="394" y="47"/>
                            <a:pt x="394" y="47"/>
                          </a:cubicBezTo>
                          <a:cubicBezTo>
                            <a:pt x="400" y="52"/>
                            <a:pt x="400" y="52"/>
                            <a:pt x="400" y="52"/>
                          </a:cubicBezTo>
                          <a:cubicBezTo>
                            <a:pt x="287" y="72"/>
                            <a:pt x="96" y="83"/>
                            <a:pt x="0" y="40"/>
                          </a:cubicBezTo>
                          <a:cubicBezTo>
                            <a:pt x="17" y="16"/>
                            <a:pt x="51" y="8"/>
                            <a:pt x="84" y="0"/>
                          </a:cubicBezTo>
                          <a:cubicBezTo>
                            <a:pt x="82" y="6"/>
                            <a:pt x="82" y="6"/>
                            <a:pt x="82" y="6"/>
                          </a:cubicBezTo>
                          <a:lnTo>
                            <a:pt x="88" y="8"/>
                          </a:lnTo>
                          <a:close/>
                        </a:path>
                      </a:pathLst>
                    </a:custGeom>
                    <a:grpFill/>
                    <a:ln w="9525">
                      <a:noFill/>
                      <a:round/>
                    </a:ln>
                  </p:spPr>
                  <p:txBody>
                    <a:bodyPr anchor="t" anchorCtr="0" bIns="45720" compatLnSpc="1" lIns="91440" numCol="1" rIns="91440" tIns="45720" vert="horz" wrap="square">
                      <a:prstTxWarp prst="textNoShape">
                        <a:avLst/>
                      </a:prstTxWarp>
                    </a:bodyPr>
                    <a:lstStyle/>
                    <a:p>
                      <a:endParaRPr altLang="en-US" lang="zh-CN"/>
                    </a:p>
                  </p:txBody>
                </p:sp>
                <p:sp>
                  <p:nvSpPr>
                    <p:cNvPr id="19" name="Freeform 21"/>
                    <p:cNvSpPr/>
                    <p:nvPr/>
                  </p:nvSpPr>
                  <p:spPr bwMode="auto">
                    <a:xfrm>
                      <a:off x="5429251" y="4464051"/>
                      <a:ext cx="1235075" cy="349250"/>
                    </a:xfrm>
                    <a:custGeom>
                      <a:gdLst>
                        <a:gd fmla="*/ 328 w 328" name="T0"/>
                        <a:gd fmla="*/ 40 h 93" name="T1"/>
                        <a:gd fmla="*/ 0 w 328" name="T2"/>
                        <a:gd fmla="*/ 28 h 93" name="T3"/>
                        <a:gd fmla="*/ 28 w 328" name="T4"/>
                        <a:gd fmla="*/ 0 h 93" name="T5"/>
                        <a:gd fmla="*/ 152 w 328" name="T6"/>
                        <a:gd fmla="*/ 32 h 93" name="T7"/>
                        <a:gd fmla="*/ 216 w 328" name="T8"/>
                        <a:gd fmla="*/ 28 h 93" name="T9"/>
                        <a:gd fmla="*/ 328 w 328" name="T10"/>
                        <a:gd fmla="*/ 40 h 93" name="T11"/>
                      </a:gdLst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</a:cxnLst>
                      <a:rect b="b" l="0" r="r" t="0"/>
                      <a:pathLst>
                        <a:path h="93" w="328">
                          <a:moveTo>
                            <a:pt x="328" y="40"/>
                          </a:moveTo>
                          <a:cubicBezTo>
                            <a:pt x="248" y="79"/>
                            <a:pt x="61" y="93"/>
                            <a:pt x="0" y="28"/>
                          </a:cubicBezTo>
                          <a:cubicBezTo>
                            <a:pt x="1" y="10"/>
                            <a:pt x="16" y="7"/>
                            <a:pt x="28" y="0"/>
                          </a:cubicBezTo>
                          <a:cubicBezTo>
                            <a:pt x="53" y="32"/>
                            <a:pt x="103" y="32"/>
                            <a:pt x="152" y="32"/>
                          </a:cubicBezTo>
                          <a:cubicBezTo>
                            <a:pt x="171" y="32"/>
                            <a:pt x="196" y="30"/>
                            <a:pt x="216" y="28"/>
                          </a:cubicBezTo>
                          <a:cubicBezTo>
                            <a:pt x="262" y="23"/>
                            <a:pt x="296" y="10"/>
                            <a:pt x="328" y="40"/>
                          </a:cubicBezTo>
                          <a:close/>
                        </a:path>
                      </a:pathLst>
                    </a:custGeom>
                    <a:grpFill/>
                    <a:ln w="9525">
                      <a:noFill/>
                      <a:round/>
                    </a:ln>
                  </p:spPr>
                  <p:txBody>
                    <a:bodyPr anchor="t" anchorCtr="0" bIns="45720" compatLnSpc="1" lIns="91440" numCol="1" rIns="91440" tIns="45720" vert="horz" wrap="square">
                      <a:prstTxWarp prst="textNoShape">
                        <a:avLst/>
                      </a:prstTxWarp>
                    </a:bodyPr>
                    <a:lstStyle/>
                    <a:p>
                      <a:endParaRPr altLang="en-US" lang="zh-CN"/>
                    </a:p>
                  </p:txBody>
                </p:sp>
                <p:sp>
                  <p:nvSpPr>
                    <p:cNvPr id="20" name="Freeform 22"/>
                    <p:cNvSpPr/>
                    <p:nvPr/>
                  </p:nvSpPr>
                  <p:spPr bwMode="auto">
                    <a:xfrm>
                      <a:off x="4706938" y="4779963"/>
                      <a:ext cx="2032000" cy="330200"/>
                    </a:xfrm>
                    <a:custGeom>
                      <a:gdLst>
                        <a:gd fmla="*/ 68 w 540" name="T0"/>
                        <a:gd fmla="*/ 8 h 88" name="T1"/>
                        <a:gd fmla="*/ 144 w 540" name="T2"/>
                        <a:gd fmla="*/ 52 h 88" name="T3"/>
                        <a:gd fmla="*/ 536 w 540" name="T4"/>
                        <a:gd fmla="*/ 56 h 88" name="T5"/>
                        <a:gd fmla="*/ 534 w 540" name="T6"/>
                        <a:gd fmla="*/ 63 h 88" name="T7"/>
                        <a:gd fmla="*/ 540 w 540" name="T8"/>
                        <a:gd fmla="*/ 68 h 88" name="T9"/>
                        <a:gd fmla="*/ 268 w 540" name="T10"/>
                        <a:gd fmla="*/ 84 h 88" name="T11"/>
                        <a:gd fmla="*/ 0 w 540" name="T12"/>
                        <a:gd fmla="*/ 44 h 88" name="T13"/>
                        <a:gd fmla="*/ 64 w 540" name="T14"/>
                        <a:gd fmla="*/ 0 h 88" name="T15"/>
                        <a:gd fmla="*/ 62 w 540" name="T16"/>
                        <a:gd fmla="*/ 6 h 88" name="T17"/>
                        <a:gd fmla="*/ 68 w 540" name="T18"/>
                        <a:gd fmla="*/ 8 h 88" name="T19"/>
                      </a:gdLst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</a:cxnLst>
                      <a:rect b="b" l="0" r="r" t="0"/>
                      <a:pathLst>
                        <a:path h="88" w="540">
                          <a:moveTo>
                            <a:pt x="68" y="8"/>
                          </a:moveTo>
                          <a:cubicBezTo>
                            <a:pt x="37" y="39"/>
                            <a:pt x="107" y="46"/>
                            <a:pt x="144" y="52"/>
                          </a:cubicBezTo>
                          <a:cubicBezTo>
                            <a:pt x="252" y="69"/>
                            <a:pt x="422" y="66"/>
                            <a:pt x="536" y="56"/>
                          </a:cubicBezTo>
                          <a:cubicBezTo>
                            <a:pt x="534" y="63"/>
                            <a:pt x="534" y="63"/>
                            <a:pt x="534" y="63"/>
                          </a:cubicBezTo>
                          <a:cubicBezTo>
                            <a:pt x="540" y="68"/>
                            <a:pt x="540" y="68"/>
                            <a:pt x="540" y="68"/>
                          </a:cubicBezTo>
                          <a:cubicBezTo>
                            <a:pt x="460" y="86"/>
                            <a:pt x="363" y="88"/>
                            <a:pt x="268" y="84"/>
                          </a:cubicBezTo>
                          <a:cubicBezTo>
                            <a:pt x="171" y="79"/>
                            <a:pt x="68" y="80"/>
                            <a:pt x="0" y="44"/>
                          </a:cubicBezTo>
                          <a:cubicBezTo>
                            <a:pt x="8" y="16"/>
                            <a:pt x="37" y="8"/>
                            <a:pt x="64" y="0"/>
                          </a:cubicBezTo>
                          <a:cubicBezTo>
                            <a:pt x="62" y="6"/>
                            <a:pt x="62" y="6"/>
                            <a:pt x="62" y="6"/>
                          </a:cubicBezTo>
                          <a:lnTo>
                            <a:pt x="68" y="8"/>
                          </a:lnTo>
                          <a:close/>
                        </a:path>
                      </a:pathLst>
                    </a:custGeom>
                    <a:grpFill/>
                    <a:ln w="9525">
                      <a:noFill/>
                      <a:round/>
                    </a:ln>
                  </p:spPr>
                  <p:txBody>
                    <a:bodyPr anchor="t" anchorCtr="0" bIns="45720" compatLnSpc="1" lIns="91440" numCol="1" rIns="91440" tIns="45720" vert="horz" wrap="square">
                      <a:prstTxWarp prst="textNoShape">
                        <a:avLst/>
                      </a:prstTxWarp>
                    </a:bodyPr>
                    <a:lstStyle/>
                    <a:p>
                      <a:endParaRPr altLang="en-US" lang="zh-CN"/>
                    </a:p>
                  </p:txBody>
                </p:sp>
                <p:sp>
                  <p:nvSpPr>
                    <p:cNvPr id="21" name="Freeform 23"/>
                    <p:cNvSpPr/>
                    <p:nvPr/>
                  </p:nvSpPr>
                  <p:spPr bwMode="auto">
                    <a:xfrm>
                      <a:off x="5489576" y="1635126"/>
                      <a:ext cx="1133475" cy="1744663"/>
                    </a:xfrm>
                    <a:custGeom>
                      <a:gdLst>
                        <a:gd fmla="*/ 280 w 301" name="T0"/>
                        <a:gd fmla="*/ 0 h 464" name="T1"/>
                        <a:gd fmla="*/ 244 w 301" name="T2"/>
                        <a:gd fmla="*/ 152 h 464" name="T3"/>
                        <a:gd fmla="*/ 112 w 301" name="T4"/>
                        <a:gd fmla="*/ 272 h 464" name="T5"/>
                        <a:gd fmla="*/ 80 w 301" name="T6"/>
                        <a:gd fmla="*/ 336 h 464" name="T7"/>
                        <a:gd fmla="*/ 120 w 301" name="T8"/>
                        <a:gd fmla="*/ 456 h 464" name="T9"/>
                        <a:gd fmla="*/ 114 w 301" name="T10"/>
                        <a:gd fmla="*/ 458 h 464" name="T11"/>
                        <a:gd fmla="*/ 112 w 301" name="T12"/>
                        <a:gd fmla="*/ 464 h 464" name="T13"/>
                        <a:gd fmla="*/ 68 w 301" name="T14"/>
                        <a:gd fmla="*/ 256 h 464" name="T15"/>
                        <a:gd fmla="*/ 272 w 301" name="T16"/>
                        <a:gd fmla="*/ 4 h 464" name="T17"/>
                        <a:gd fmla="*/ 278 w 301" name="T18"/>
                        <a:gd fmla="*/ 6 h 464" name="T19"/>
                        <a:gd fmla="*/ 280 w 301" name="T20"/>
                        <a:gd fmla="*/ 0 h 464" name="T21"/>
                      </a:gdLst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</a:cxnLst>
                      <a:rect b="b" l="0" r="r" t="0"/>
                      <a:pathLst>
                        <a:path h="463" w="301">
                          <a:moveTo>
                            <a:pt x="280" y="0"/>
                          </a:moveTo>
                          <a:cubicBezTo>
                            <a:pt x="301" y="54"/>
                            <a:pt x="274" y="114"/>
                            <a:pt x="244" y="152"/>
                          </a:cubicBezTo>
                          <a:cubicBezTo>
                            <a:pt x="207" y="199"/>
                            <a:pt x="146" y="229"/>
                            <a:pt x="112" y="272"/>
                          </a:cubicBezTo>
                          <a:cubicBezTo>
                            <a:pt x="99" y="288"/>
                            <a:pt x="83" y="316"/>
                            <a:pt x="80" y="336"/>
                          </a:cubicBezTo>
                          <a:cubicBezTo>
                            <a:pt x="72" y="392"/>
                            <a:pt x="103" y="415"/>
                            <a:pt x="120" y="456"/>
                          </a:cubicBezTo>
                          <a:cubicBezTo>
                            <a:pt x="114" y="458"/>
                            <a:pt x="114" y="458"/>
                            <a:pt x="114" y="458"/>
                          </a:cubicBezTo>
                          <a:cubicBezTo>
                            <a:pt x="112" y="464"/>
                            <a:pt x="112" y="464"/>
                            <a:pt x="112" y="464"/>
                          </a:cubicBezTo>
                          <a:cubicBezTo>
                            <a:pt x="54" y="413"/>
                            <a:pt x="0" y="333"/>
                            <a:pt x="68" y="256"/>
                          </a:cubicBezTo>
                          <a:cubicBezTo>
                            <a:pt x="132" y="184"/>
                            <a:pt x="274" y="135"/>
                            <a:pt x="272" y="4"/>
                          </a:cubicBezTo>
                          <a:cubicBezTo>
                            <a:pt x="278" y="6"/>
                            <a:pt x="278" y="6"/>
                            <a:pt x="278" y="6"/>
                          </a:cubicBezTo>
                          <a:lnTo>
                            <a:pt x="280" y="0"/>
                          </a:lnTo>
                          <a:close/>
                        </a:path>
                      </a:pathLst>
                    </a:custGeom>
                    <a:grpFill/>
                    <a:ln w="9525">
                      <a:noFill/>
                      <a:round/>
                    </a:ln>
                  </p:spPr>
                  <p:txBody>
                    <a:bodyPr anchor="t" anchorCtr="0" bIns="45720" compatLnSpc="1" lIns="91440" numCol="1" rIns="91440" tIns="45720" vert="horz" wrap="square">
                      <a:prstTxWarp prst="textNoShape">
                        <a:avLst/>
                      </a:prstTxWarp>
                    </a:bodyPr>
                    <a:lstStyle/>
                    <a:p>
                      <a:endParaRPr altLang="en-US" lang="zh-CN"/>
                    </a:p>
                  </p:txBody>
                </p:sp>
                <p:sp>
                  <p:nvSpPr>
                    <p:cNvPr id="22" name="Freeform 24"/>
                    <p:cNvSpPr/>
                    <p:nvPr/>
                  </p:nvSpPr>
                  <p:spPr bwMode="auto">
                    <a:xfrm>
                      <a:off x="6024563" y="2387601"/>
                      <a:ext cx="669925" cy="1203325"/>
                    </a:xfrm>
                    <a:custGeom>
                      <a:gdLst>
                        <a:gd fmla="*/ 178 w 178" name="T0"/>
                        <a:gd fmla="*/ 8 h 320" name="T1"/>
                        <a:gd fmla="*/ 78 w 178" name="T2"/>
                        <a:gd fmla="*/ 112 h 320" name="T3"/>
                        <a:gd fmla="*/ 134 w 178" name="T4"/>
                        <a:gd fmla="*/ 260 h 320" name="T5"/>
                        <a:gd fmla="*/ 94 w 178" name="T6"/>
                        <a:gd fmla="*/ 320 h 320" name="T7"/>
                        <a:gd fmla="*/ 92 w 178" name="T8"/>
                        <a:gd fmla="*/ 314 h 320" name="T9"/>
                        <a:gd fmla="*/ 86 w 178" name="T10"/>
                        <a:gd fmla="*/ 312 h 320" name="T11"/>
                        <a:gd fmla="*/ 30 w 178" name="T12"/>
                        <a:gd fmla="*/ 184 h 320" name="T13"/>
                        <a:gd fmla="*/ 174 w 178" name="T14"/>
                        <a:gd fmla="*/ 0 h 320" name="T15"/>
                        <a:gd fmla="*/ 172 w 178" name="T16"/>
                        <a:gd fmla="*/ 6 h 320" name="T17"/>
                        <a:gd fmla="*/ 178 w 178" name="T18"/>
                        <a:gd fmla="*/ 8 h 320" name="T19"/>
                      </a:gdLst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</a:cxnLst>
                      <a:rect b="b" l="0" r="r" t="0"/>
                      <a:pathLst>
                        <a:path h="320" w="178">
                          <a:moveTo>
                            <a:pt x="178" y="8"/>
                          </a:moveTo>
                          <a:cubicBezTo>
                            <a:pt x="140" y="47"/>
                            <a:pt x="86" y="60"/>
                            <a:pt x="78" y="112"/>
                          </a:cubicBezTo>
                          <a:cubicBezTo>
                            <a:pt x="68" y="174"/>
                            <a:pt x="139" y="206"/>
                            <a:pt x="134" y="260"/>
                          </a:cubicBezTo>
                          <a:cubicBezTo>
                            <a:pt x="132" y="285"/>
                            <a:pt x="113" y="306"/>
                            <a:pt x="94" y="320"/>
                          </a:cubicBezTo>
                          <a:cubicBezTo>
                            <a:pt x="92" y="314"/>
                            <a:pt x="92" y="314"/>
                            <a:pt x="92" y="314"/>
                          </a:cubicBezTo>
                          <a:cubicBezTo>
                            <a:pt x="86" y="312"/>
                            <a:pt x="86" y="312"/>
                            <a:pt x="86" y="312"/>
                          </a:cubicBezTo>
                          <a:cubicBezTo>
                            <a:pt x="108" y="264"/>
                            <a:pt x="42" y="227"/>
                            <a:pt x="30" y="184"/>
                          </a:cubicBezTo>
                          <a:cubicBezTo>
                            <a:pt x="0" y="82"/>
                            <a:pt x="94" y="33"/>
                            <a:pt x="174" y="0"/>
                          </a:cubicBezTo>
                          <a:cubicBezTo>
                            <a:pt x="172" y="6"/>
                            <a:pt x="172" y="6"/>
                            <a:pt x="172" y="6"/>
                          </a:cubicBezTo>
                          <a:lnTo>
                            <a:pt x="178" y="8"/>
                          </a:lnTo>
                          <a:close/>
                        </a:path>
                      </a:pathLst>
                    </a:custGeom>
                    <a:grpFill/>
                    <a:ln w="9525">
                      <a:noFill/>
                      <a:round/>
                    </a:ln>
                  </p:spPr>
                  <p:txBody>
                    <a:bodyPr anchor="t" anchorCtr="0" bIns="45720" compatLnSpc="1" lIns="91440" numCol="1" rIns="91440" tIns="45720" vert="horz" wrap="square">
                      <a:prstTxWarp prst="textNoShape">
                        <a:avLst/>
                      </a:prstTxWarp>
                    </a:bodyPr>
                    <a:lstStyle/>
                    <a:p>
                      <a:endParaRPr altLang="en-US" lang="zh-CN"/>
                    </a:p>
                  </p:txBody>
                </p:sp>
                <p:sp>
                  <p:nvSpPr>
                    <p:cNvPr id="23" name="Freeform 26"/>
                    <p:cNvSpPr/>
                    <p:nvPr/>
                  </p:nvSpPr>
                  <p:spPr bwMode="auto">
                    <a:xfrm>
                      <a:off x="5140326" y="4060826"/>
                      <a:ext cx="1584325" cy="279400"/>
                    </a:xfrm>
                    <a:custGeom>
                      <a:gdLst>
                        <a:gd fmla="*/ 81 w 421" name="T0"/>
                        <a:gd fmla="*/ 7 h 74" name="T1"/>
                        <a:gd fmla="*/ 161 w 421" name="T2"/>
                        <a:gd fmla="*/ 35 h 74" name="T3"/>
                        <a:gd fmla="*/ 269 w 421" name="T4"/>
                        <a:gd fmla="*/ 35 h 74" name="T5"/>
                        <a:gd fmla="*/ 421 w 421" name="T6"/>
                        <a:gd fmla="*/ 43 h 74" name="T7"/>
                        <a:gd fmla="*/ 165 w 421" name="T8"/>
                        <a:gd fmla="*/ 67 h 74" name="T9"/>
                        <a:gd fmla="*/ 73 w 421" name="T10"/>
                        <a:gd fmla="*/ 3 h 74" name="T11"/>
                        <a:gd fmla="*/ 75 w 421" name="T12"/>
                        <a:gd fmla="*/ 9 h 74" name="T13"/>
                        <a:gd fmla="*/ 81 w 421" name="T14"/>
                        <a:gd fmla="*/ 7 h 74" name="T15"/>
                      </a:gdLst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b="b" l="0" r="r" t="0"/>
                      <a:pathLst>
                        <a:path h="74" w="421">
                          <a:moveTo>
                            <a:pt x="81" y="7"/>
                          </a:moveTo>
                          <a:cubicBezTo>
                            <a:pt x="92" y="33"/>
                            <a:pt x="131" y="33"/>
                            <a:pt x="161" y="35"/>
                          </a:cubicBezTo>
                          <a:cubicBezTo>
                            <a:pt x="193" y="37"/>
                            <a:pt x="233" y="37"/>
                            <a:pt x="269" y="35"/>
                          </a:cubicBezTo>
                          <a:cubicBezTo>
                            <a:pt x="332" y="31"/>
                            <a:pt x="395" y="0"/>
                            <a:pt x="421" y="43"/>
                          </a:cubicBezTo>
                          <a:cubicBezTo>
                            <a:pt x="370" y="54"/>
                            <a:pt x="258" y="74"/>
                            <a:pt x="165" y="67"/>
                          </a:cubicBezTo>
                          <a:cubicBezTo>
                            <a:pt x="120" y="64"/>
                            <a:pt x="0" y="41"/>
                            <a:pt x="73" y="3"/>
                          </a:cubicBezTo>
                          <a:cubicBezTo>
                            <a:pt x="75" y="9"/>
                            <a:pt x="75" y="9"/>
                            <a:pt x="75" y="9"/>
                          </a:cubicBezTo>
                          <a:lnTo>
                            <a:pt x="81" y="7"/>
                          </a:lnTo>
                          <a:close/>
                        </a:path>
                      </a:pathLst>
                    </a:custGeom>
                    <a:grpFill/>
                    <a:ln w="9525">
                      <a:noFill/>
                      <a:round/>
                    </a:ln>
                  </p:spPr>
                  <p:txBody>
                    <a:bodyPr anchor="t" anchorCtr="0" bIns="45720" compatLnSpc="1" lIns="91440" numCol="1" rIns="91440" tIns="45720" vert="horz" wrap="square">
                      <a:prstTxWarp prst="textNoShape">
                        <a:avLst/>
                      </a:prstTxWarp>
                    </a:bodyPr>
                    <a:lstStyle/>
                    <a:p>
                      <a:endParaRPr altLang="en-US" lang="zh-CN"/>
                    </a:p>
                  </p:txBody>
                </p:sp>
                <p:sp>
                  <p:nvSpPr>
                    <p:cNvPr id="24" name="Freeform 27"/>
                    <p:cNvSpPr/>
                    <p:nvPr/>
                  </p:nvSpPr>
                  <p:spPr bwMode="auto">
                    <a:xfrm>
                      <a:off x="6491288" y="3771901"/>
                      <a:ext cx="277813" cy="55563"/>
                    </a:xfrm>
                    <a:custGeom>
                      <a:gdLst>
                        <a:gd fmla="*/ 0 w 74" name="T0"/>
                        <a:gd fmla="*/ 15 h 15" name="T1"/>
                        <a:gd fmla="*/ 74 w 74" name="T2"/>
                        <a:gd fmla="*/ 0 h 15" name="T3"/>
                      </a:gdLst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</a:cxnLst>
                      <a:rect b="b" l="0" r="r" t="0"/>
                      <a:pathLst>
                        <a:path h="15" w="74">
                          <a:moveTo>
                            <a:pt x="0" y="15"/>
                          </a:moveTo>
                          <a:cubicBezTo>
                            <a:pt x="24" y="9"/>
                            <a:pt x="51" y="11"/>
                            <a:pt x="74" y="0"/>
                          </a:cubicBezTo>
                        </a:path>
                      </a:pathLst>
                    </a:custGeom>
                    <a:grpFill/>
                    <a:ln cap="rnd" w="49213">
                      <a:noFill/>
                      <a:prstDash val="solid"/>
                      <a:miter lim="800000"/>
                    </a:ln>
                    <a:extLst/>
                  </p:spPr>
                  <p:txBody>
                    <a:bodyPr anchor="t" anchorCtr="0" bIns="45720" compatLnSpc="1" lIns="91440" numCol="1" rIns="91440" tIns="45720" vert="horz" wrap="square">
                      <a:prstTxWarp prst="textNoShape">
                        <a:avLst/>
                      </a:prstTxWarp>
                    </a:bodyPr>
                    <a:lstStyle/>
                    <a:p>
                      <a:endParaRPr altLang="en-US" lang="zh-CN"/>
                    </a:p>
                  </p:txBody>
                </p:sp>
                <p:sp>
                  <p:nvSpPr>
                    <p:cNvPr id="25" name="Freeform 28"/>
                    <p:cNvSpPr/>
                    <p:nvPr/>
                  </p:nvSpPr>
                  <p:spPr bwMode="auto">
                    <a:xfrm>
                      <a:off x="5316538" y="3613151"/>
                      <a:ext cx="165100" cy="60325"/>
                    </a:xfrm>
                    <a:custGeom>
                      <a:gdLst>
                        <a:gd fmla="*/ 44 w 44" name="T0"/>
                        <a:gd fmla="*/ 0 h 16" name="T1"/>
                        <a:gd fmla="*/ 0 w 44" name="T2"/>
                        <a:gd fmla="*/ 16 h 16" name="T3"/>
                      </a:gdLst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</a:cxnLst>
                      <a:rect b="b" l="0" r="r" t="0"/>
                      <a:pathLst>
                        <a:path h="16" w="44">
                          <a:moveTo>
                            <a:pt x="44" y="0"/>
                          </a:moveTo>
                          <a:cubicBezTo>
                            <a:pt x="31" y="7"/>
                            <a:pt x="14" y="7"/>
                            <a:pt x="0" y="16"/>
                          </a:cubicBezTo>
                        </a:path>
                      </a:pathLst>
                    </a:custGeom>
                    <a:grpFill/>
                    <a:ln cap="rnd" w="30163">
                      <a:noFill/>
                      <a:prstDash val="solid"/>
                      <a:miter lim="800000"/>
                    </a:ln>
                    <a:extLst/>
                  </p:spPr>
                  <p:txBody>
                    <a:bodyPr anchor="t" anchorCtr="0" bIns="45720" compatLnSpc="1" lIns="91440" numCol="1" rIns="91440" tIns="45720" vert="horz" wrap="square">
                      <a:prstTxWarp prst="textNoShape">
                        <a:avLst/>
                      </a:prstTxWarp>
                    </a:bodyPr>
                    <a:lstStyle/>
                    <a:p>
                      <a:endParaRPr altLang="en-US" lang="zh-CN"/>
                    </a:p>
                  </p:txBody>
                </p:sp>
                <p:sp>
                  <p:nvSpPr>
                    <p:cNvPr id="26" name="Freeform 29"/>
                    <p:cNvSpPr/>
                    <p:nvPr/>
                  </p:nvSpPr>
                  <p:spPr bwMode="auto">
                    <a:xfrm>
                      <a:off x="6716713" y="4824413"/>
                      <a:ext cx="595313" cy="192088"/>
                    </a:xfrm>
                    <a:custGeom>
                      <a:gdLst>
                        <a:gd fmla="*/ 158 w 158" name="T0"/>
                        <a:gd fmla="*/ 0 h 51" name="T1"/>
                        <a:gd fmla="*/ 0 w 158" name="T2"/>
                        <a:gd fmla="*/ 51 h 51" name="T3"/>
                      </a:gdLst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</a:cxnLst>
                      <a:rect b="b" l="0" r="r" t="0"/>
                      <a:pathLst>
                        <a:path h="51" w="158">
                          <a:moveTo>
                            <a:pt x="158" y="0"/>
                          </a:moveTo>
                          <a:cubicBezTo>
                            <a:pt x="117" y="41"/>
                            <a:pt x="54" y="39"/>
                            <a:pt x="0" y="51"/>
                          </a:cubicBezTo>
                        </a:path>
                      </a:pathLst>
                    </a:custGeom>
                    <a:grpFill/>
                    <a:ln cap="rnd" w="41275">
                      <a:noFill/>
                      <a:prstDash val="solid"/>
                      <a:miter lim="800000"/>
                    </a:ln>
                    <a:extLst/>
                  </p:spPr>
                  <p:txBody>
                    <a:bodyPr anchor="t" anchorCtr="0" bIns="45720" compatLnSpc="1" lIns="91440" numCol="1" rIns="91440" tIns="45720" vert="horz" wrap="square">
                      <a:prstTxWarp prst="textNoShape">
                        <a:avLst/>
                      </a:prstTxWarp>
                    </a:bodyPr>
                    <a:lstStyle/>
                    <a:p>
                      <a:endParaRPr altLang="en-US" lang="zh-CN"/>
                    </a:p>
                  </p:txBody>
                </p:sp>
                <p:sp>
                  <p:nvSpPr>
                    <p:cNvPr id="27" name="Freeform 30"/>
                    <p:cNvSpPr/>
                    <p:nvPr/>
                  </p:nvSpPr>
                  <p:spPr bwMode="auto">
                    <a:xfrm>
                      <a:off x="4940301" y="4727576"/>
                      <a:ext cx="255588" cy="74613"/>
                    </a:xfrm>
                    <a:custGeom>
                      <a:gdLst>
                        <a:gd fmla="*/ 0 w 68" name="T0"/>
                        <a:gd fmla="*/ 20 h 20" name="T1"/>
                        <a:gd fmla="*/ 68 w 68" name="T2"/>
                        <a:gd fmla="*/ 0 h 20" name="T3"/>
                      </a:gdLst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</a:cxnLst>
                      <a:rect b="b" l="0" r="r" t="0"/>
                      <a:pathLst>
                        <a:path h="20" w="68">
                          <a:moveTo>
                            <a:pt x="0" y="20"/>
                          </a:moveTo>
                          <a:cubicBezTo>
                            <a:pt x="21" y="9"/>
                            <a:pt x="44" y="2"/>
                            <a:pt x="68" y="0"/>
                          </a:cubicBezTo>
                        </a:path>
                      </a:pathLst>
                    </a:custGeom>
                    <a:grpFill/>
                    <a:ln cap="rnd" w="26988">
                      <a:noFill/>
                      <a:prstDash val="solid"/>
                      <a:miter lim="800000"/>
                    </a:ln>
                    <a:extLst/>
                  </p:spPr>
                  <p:txBody>
                    <a:bodyPr anchor="t" anchorCtr="0" bIns="45720" compatLnSpc="1" lIns="91440" numCol="1" rIns="91440" tIns="45720" vert="horz" wrap="square">
                      <a:prstTxWarp prst="textNoShape">
                        <a:avLst/>
                      </a:prstTxWarp>
                    </a:bodyPr>
                    <a:lstStyle/>
                    <a:p>
                      <a:endParaRPr altLang="en-US" lang="zh-CN"/>
                    </a:p>
                  </p:txBody>
                </p:sp>
                <p:sp>
                  <p:nvSpPr>
                    <p:cNvPr id="28" name="Freeform 31"/>
                    <p:cNvSpPr/>
                    <p:nvPr/>
                  </p:nvSpPr>
                  <p:spPr bwMode="auto">
                    <a:xfrm>
                      <a:off x="5919788" y="3357563"/>
                      <a:ext cx="119063" cy="134938"/>
                    </a:xfrm>
                    <a:custGeom>
                      <a:gdLst>
                        <a:gd fmla="*/ 32 w 32" name="T0"/>
                        <a:gd fmla="*/ 36 h 36" name="T1"/>
                        <a:gd fmla="*/ 0 w 32" name="T2"/>
                        <a:gd fmla="*/ 0 h 36" name="T3"/>
                      </a:gdLst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</a:cxnLst>
                      <a:rect b="b" l="0" r="r" t="0"/>
                      <a:pathLst>
                        <a:path h="36" w="32">
                          <a:moveTo>
                            <a:pt x="32" y="36"/>
                          </a:moveTo>
                          <a:cubicBezTo>
                            <a:pt x="23" y="22"/>
                            <a:pt x="11" y="12"/>
                            <a:pt x="0" y="0"/>
                          </a:cubicBezTo>
                        </a:path>
                      </a:pathLst>
                    </a:custGeom>
                    <a:grpFill/>
                    <a:ln cap="rnd" w="34925">
                      <a:noFill/>
                      <a:prstDash val="solid"/>
                      <a:miter lim="800000"/>
                    </a:ln>
                    <a:extLst/>
                  </p:spPr>
                  <p:txBody>
                    <a:bodyPr anchor="t" anchorCtr="0" bIns="45720" compatLnSpc="1" lIns="91440" numCol="1" rIns="91440" tIns="45720" vert="horz" wrap="square">
                      <a:prstTxWarp prst="textNoShape">
                        <a:avLst/>
                      </a:prstTxWarp>
                    </a:bodyPr>
                    <a:lstStyle/>
                    <a:p>
                      <a:endParaRPr altLang="en-US" lang="zh-CN"/>
                    </a:p>
                  </p:txBody>
                </p:sp>
                <p:sp>
                  <p:nvSpPr>
                    <p:cNvPr id="29" name="Freeform 32"/>
                    <p:cNvSpPr/>
                    <p:nvPr/>
                  </p:nvSpPr>
                  <p:spPr bwMode="auto">
                    <a:xfrm>
                      <a:off x="6521451" y="1582738"/>
                      <a:ext cx="14288" cy="74613"/>
                    </a:xfrm>
                    <a:custGeom>
                      <a:gdLst>
                        <a:gd fmla="*/ 4 w 4" name="T0"/>
                        <a:gd fmla="*/ 20 h 20" name="T1"/>
                        <a:gd fmla="*/ 0 w 4" name="T2"/>
                        <a:gd fmla="*/ 0 h 20" name="T3"/>
                      </a:gdLst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</a:cxnLst>
                      <a:rect b="b" l="0" r="r" t="0"/>
                      <a:pathLst>
                        <a:path h="20" w="4">
                          <a:moveTo>
                            <a:pt x="4" y="20"/>
                          </a:moveTo>
                          <a:cubicBezTo>
                            <a:pt x="2" y="14"/>
                            <a:pt x="2" y="7"/>
                            <a:pt x="0" y="0"/>
                          </a:cubicBezTo>
                        </a:path>
                      </a:pathLst>
                    </a:custGeom>
                    <a:grpFill/>
                    <a:ln cap="rnd" w="30163">
                      <a:noFill/>
                      <a:prstDash val="solid"/>
                      <a:miter lim="800000"/>
                    </a:ln>
                    <a:extLst/>
                  </p:spPr>
                  <p:txBody>
                    <a:bodyPr anchor="t" anchorCtr="0" bIns="45720" compatLnSpc="1" lIns="91440" numCol="1" rIns="91440" tIns="45720" vert="horz" wrap="square">
                      <a:prstTxWarp prst="textNoShape">
                        <a:avLst/>
                      </a:prstTxWarp>
                    </a:bodyPr>
                    <a:lstStyle/>
                    <a:p>
                      <a:endParaRPr altLang="en-US" lang="zh-CN"/>
                    </a:p>
                  </p:txBody>
                </p:sp>
                <p:sp>
                  <p:nvSpPr>
                    <p:cNvPr id="30" name="Freeform 33"/>
                    <p:cNvSpPr/>
                    <p:nvPr/>
                  </p:nvSpPr>
                  <p:spPr bwMode="auto">
                    <a:xfrm>
                      <a:off x="6326188" y="3568701"/>
                      <a:ext cx="44450" cy="60325"/>
                    </a:xfrm>
                    <a:custGeom>
                      <a:gdLst>
                        <a:gd fmla="*/ 0 w 12" name="T0"/>
                        <a:gd fmla="*/ 16 h 16" name="T1"/>
                        <a:gd fmla="*/ 12 w 12" name="T2"/>
                        <a:gd fmla="*/ 0 h 16" name="T3"/>
                      </a:gdLst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</a:cxnLst>
                      <a:rect b="b" l="0" r="r" t="0"/>
                      <a:pathLst>
                        <a:path h="16" w="12">
                          <a:moveTo>
                            <a:pt x="0" y="16"/>
                          </a:moveTo>
                          <a:cubicBezTo>
                            <a:pt x="5" y="11"/>
                            <a:pt x="8" y="5"/>
                            <a:pt x="12" y="0"/>
                          </a:cubicBezTo>
                        </a:path>
                      </a:pathLst>
                    </a:custGeom>
                    <a:grpFill/>
                    <a:ln cap="rnd" w="30163">
                      <a:noFill/>
                      <a:prstDash val="solid"/>
                      <a:miter lim="800000"/>
                    </a:ln>
                    <a:extLst/>
                  </p:spPr>
                  <p:txBody>
                    <a:bodyPr anchor="t" anchorCtr="0" bIns="45720" compatLnSpc="1" lIns="91440" numCol="1" rIns="91440" tIns="45720" vert="horz" wrap="square">
                      <a:prstTxWarp prst="textNoShape">
                        <a:avLst/>
                      </a:prstTxWarp>
                    </a:bodyPr>
                    <a:lstStyle/>
                    <a:p>
                      <a:endParaRPr altLang="en-US" lang="zh-CN"/>
                    </a:p>
                  </p:txBody>
                </p:sp>
                <p:sp>
                  <p:nvSpPr>
                    <p:cNvPr id="31" name="Freeform 34"/>
                    <p:cNvSpPr/>
                    <p:nvPr/>
                  </p:nvSpPr>
                  <p:spPr bwMode="auto">
                    <a:xfrm>
                      <a:off x="6672263" y="2335213"/>
                      <a:ext cx="150813" cy="74613"/>
                    </a:xfrm>
                    <a:custGeom>
                      <a:gdLst>
                        <a:gd fmla="*/ 0 w 40" name="T0"/>
                        <a:gd fmla="*/ 20 h 20" name="T1"/>
                        <a:gd fmla="*/ 40 w 40" name="T2"/>
                        <a:gd fmla="*/ 0 h 20" name="T3"/>
                      </a:gdLst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</a:cxnLst>
                      <a:rect b="b" l="0" r="r" t="0"/>
                      <a:pathLst>
                        <a:path h="20" w="40">
                          <a:moveTo>
                            <a:pt x="0" y="20"/>
                          </a:moveTo>
                          <a:cubicBezTo>
                            <a:pt x="12" y="12"/>
                            <a:pt x="26" y="5"/>
                            <a:pt x="40" y="0"/>
                          </a:cubicBezTo>
                        </a:path>
                      </a:pathLst>
                    </a:custGeom>
                    <a:grpFill/>
                    <a:ln cap="rnd" w="26988">
                      <a:noFill/>
                      <a:prstDash val="solid"/>
                      <a:miter lim="800000"/>
                    </a:ln>
                    <a:extLst/>
                  </p:spPr>
                  <p:txBody>
                    <a:bodyPr anchor="t" anchorCtr="0" bIns="45720" compatLnSpc="1" lIns="91440" numCol="1" rIns="91440" tIns="45720" vert="horz" wrap="square">
                      <a:prstTxWarp prst="textNoShape">
                        <a:avLst/>
                      </a:prstTxWarp>
                    </a:bodyPr>
                    <a:lstStyle/>
                    <a:p>
                      <a:endParaRPr altLang="en-US" lang="zh-CN"/>
                    </a:p>
                  </p:txBody>
                </p:sp>
                <p:sp>
                  <p:nvSpPr>
                    <p:cNvPr id="32" name="Freeform 35"/>
                    <p:cNvSpPr/>
                    <p:nvPr/>
                  </p:nvSpPr>
                  <p:spPr bwMode="auto">
                    <a:xfrm>
                      <a:off x="7108826" y="3571876"/>
                      <a:ext cx="104775" cy="11113"/>
                    </a:xfrm>
                    <a:custGeom>
                      <a:gdLst>
                        <a:gd fmla="*/ 0 w 28" name="T0"/>
                        <a:gd fmla="*/ 3 h 3" name="T1"/>
                        <a:gd fmla="*/ 28 w 28" name="T2"/>
                        <a:gd fmla="*/ 3 h 3" name="T3"/>
                      </a:gdLst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</a:cxnLst>
                      <a:rect b="b" l="0" r="r" t="0"/>
                      <a:pathLst>
                        <a:path h="3" w="28">
                          <a:moveTo>
                            <a:pt x="0" y="3"/>
                          </a:moveTo>
                          <a:cubicBezTo>
                            <a:pt x="9" y="0"/>
                            <a:pt x="19" y="0"/>
                            <a:pt x="28" y="3"/>
                          </a:cubicBezTo>
                        </a:path>
                      </a:pathLst>
                    </a:custGeom>
                    <a:grpFill/>
                    <a:ln cap="rnd" w="30163">
                      <a:noFill/>
                      <a:prstDash val="solid"/>
                      <a:miter lim="800000"/>
                    </a:ln>
                    <a:extLst/>
                  </p:spPr>
                  <p:txBody>
                    <a:bodyPr anchor="t" anchorCtr="0" bIns="45720" compatLnSpc="1" lIns="91440" numCol="1" rIns="91440" tIns="45720" vert="horz" wrap="square">
                      <a:prstTxWarp prst="textNoShape">
                        <a:avLst/>
                      </a:prstTxWarp>
                    </a:bodyPr>
                    <a:lstStyle/>
                    <a:p>
                      <a:endParaRPr altLang="en-US" lang="zh-CN"/>
                    </a:p>
                  </p:txBody>
                </p:sp>
                <p:sp>
                  <p:nvSpPr>
                    <p:cNvPr id="33" name="Freeform 36"/>
                    <p:cNvSpPr/>
                    <p:nvPr/>
                  </p:nvSpPr>
                  <p:spPr bwMode="auto">
                    <a:xfrm>
                      <a:off x="7002463" y="4170363"/>
                      <a:ext cx="150813" cy="74613"/>
                    </a:xfrm>
                    <a:custGeom>
                      <a:gdLst>
                        <a:gd fmla="*/ 0 w 40" name="T0"/>
                        <a:gd fmla="*/ 20 h 20" name="T1"/>
                        <a:gd fmla="*/ 40 w 40" name="T2"/>
                        <a:gd fmla="*/ 0 h 20" name="T3"/>
                      </a:gdLst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</a:cxnLst>
                      <a:rect b="b" l="0" r="r" t="0"/>
                      <a:pathLst>
                        <a:path h="20" w="40">
                          <a:moveTo>
                            <a:pt x="0" y="20"/>
                          </a:moveTo>
                          <a:cubicBezTo>
                            <a:pt x="14" y="16"/>
                            <a:pt x="27" y="7"/>
                            <a:pt x="40" y="0"/>
                          </a:cubicBezTo>
                        </a:path>
                      </a:pathLst>
                    </a:custGeom>
                    <a:grpFill/>
                    <a:ln cap="rnd" w="26988">
                      <a:noFill/>
                      <a:prstDash val="solid"/>
                      <a:miter lim="800000"/>
                    </a:ln>
                    <a:extLst/>
                  </p:spPr>
                  <p:txBody>
                    <a:bodyPr anchor="t" anchorCtr="0" bIns="45720" compatLnSpc="1" lIns="91440" numCol="1" rIns="91440" tIns="45720" vert="horz" wrap="square">
                      <a:prstTxWarp prst="textNoShape">
                        <a:avLst/>
                      </a:prstTxWarp>
                    </a:bodyPr>
                    <a:lstStyle/>
                    <a:p>
                      <a:endParaRPr altLang="en-US" lang="zh-CN"/>
                    </a:p>
                  </p:txBody>
                </p:sp>
                <p:sp>
                  <p:nvSpPr>
                    <p:cNvPr id="34" name="Freeform 37"/>
                    <p:cNvSpPr/>
                    <p:nvPr/>
                  </p:nvSpPr>
                  <p:spPr bwMode="auto">
                    <a:xfrm>
                      <a:off x="5422901" y="4065588"/>
                      <a:ext cx="14288" cy="30163"/>
                    </a:xfrm>
                    <a:custGeom>
                      <a:gdLst>
                        <a:gd fmla="*/ 0 w 4" name="T0"/>
                        <a:gd fmla="*/ 8 h 8" name="T1"/>
                        <a:gd fmla="*/ 4 w 4" name="T2"/>
                        <a:gd fmla="*/ 0 h 8" name="T3"/>
                      </a:gdLst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</a:cxnLst>
                      <a:rect b="b" l="0" r="r" t="0"/>
                      <a:pathLst>
                        <a:path h="8" w="4">
                          <a:moveTo>
                            <a:pt x="0" y="8"/>
                          </a:moveTo>
                          <a:cubicBezTo>
                            <a:pt x="1" y="5"/>
                            <a:pt x="2" y="2"/>
                            <a:pt x="4" y="0"/>
                          </a:cubicBezTo>
                        </a:path>
                      </a:pathLst>
                    </a:custGeom>
                    <a:grpFill/>
                    <a:ln cap="rnd" w="30163">
                      <a:noFill/>
                      <a:prstDash val="solid"/>
                      <a:miter lim="800000"/>
                    </a:ln>
                    <a:extLst/>
                  </p:spPr>
                  <p:txBody>
                    <a:bodyPr anchor="t" anchorCtr="0" bIns="45720" compatLnSpc="1" lIns="91440" numCol="1" rIns="91440" tIns="45720" vert="horz" wrap="square">
                      <a:prstTxWarp prst="textNoShape">
                        <a:avLst/>
                      </a:prstTxWarp>
                    </a:bodyPr>
                    <a:lstStyle/>
                    <a:p>
                      <a:endParaRPr altLang="en-US" lang="zh-CN"/>
                    </a:p>
                  </p:txBody>
                </p:sp>
                <p:sp>
                  <p:nvSpPr>
                    <p:cNvPr id="35" name="Freeform 38"/>
                    <p:cNvSpPr/>
                    <p:nvPr/>
                  </p:nvSpPr>
                  <p:spPr bwMode="auto">
                    <a:xfrm>
                      <a:off x="5392738" y="4997451"/>
                      <a:ext cx="2062163" cy="304800"/>
                    </a:xfrm>
                    <a:custGeom>
                      <a:gdLst>
                        <a:gd fmla="*/ 0 w 548" name="T0"/>
                        <a:gd fmla="*/ 60 h 81" name="T1"/>
                        <a:gd fmla="*/ 548 w 548" name="T2"/>
                        <a:gd fmla="*/ 0 h 81" name="T3"/>
                      </a:gdLst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</a:cxnLst>
                      <a:rect b="b" l="0" r="r" t="0"/>
                      <a:pathLst>
                        <a:path h="81" w="548">
                          <a:moveTo>
                            <a:pt x="0" y="60"/>
                          </a:moveTo>
                          <a:cubicBezTo>
                            <a:pt x="137" y="80"/>
                            <a:pt x="456" y="81"/>
                            <a:pt x="548" y="0"/>
                          </a:cubicBezTo>
                        </a:path>
                      </a:pathLst>
                    </a:custGeom>
                    <a:grpFill/>
                    <a:ln cap="rnd" w="46038">
                      <a:noFill/>
                      <a:prstDash val="solid"/>
                      <a:miter lim="800000"/>
                    </a:ln>
                    <a:extLst/>
                  </p:spPr>
                  <p:txBody>
                    <a:bodyPr anchor="t" anchorCtr="0" bIns="45720" compatLnSpc="1" lIns="91440" numCol="1" rIns="91440" tIns="45720" vert="horz" wrap="square">
                      <a:prstTxWarp prst="textNoShape">
                        <a:avLst/>
                      </a:prstTxWarp>
                    </a:bodyPr>
                    <a:lstStyle/>
                    <a:p>
                      <a:endParaRPr altLang="en-US" lang="zh-CN"/>
                    </a:p>
                  </p:txBody>
                </p:sp>
              </p:grpSp>
            </p:grpSp>
          </p:grpSp>
          <p:sp>
            <p:nvSpPr>
              <p:cNvPr id="39" name="椭圆 38"/>
              <p:cNvSpPr/>
              <p:nvPr/>
            </p:nvSpPr>
            <p:spPr>
              <a:xfrm>
                <a:off x="4452923" y="4038826"/>
                <a:ext cx="478971" cy="478971"/>
              </a:xfrm>
              <a:prstGeom prst="ellipse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pic>
          <p:nvPicPr>
            <p:cNvPr id="45" name="图片 44"/>
            <p:cNvPicPr>
              <a:picLocks noChangeAspect="1"/>
            </p:cNvPicPr>
            <p:nvPr/>
          </p:nvPicPr>
          <p:blipFill>
            <a:blip r:embed="rId2">
              <a:biLevel thresh="50000"/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4599559" y="2860765"/>
              <a:ext cx="254947" cy="25494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val="4086073405"/>
      </p:ext>
    </p:extLst>
  </p:cSld>
  <p:clrMapOvr>
    <a:masterClrMapping/>
  </p:clrMapOvr>
  <p:transition/>
  <p:timing/>
</p:sld>
</file>

<file path=ppt/slides/slide2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任意多边形 1"/>
          <p:cNvSpPr>
            <a:spLocks noChangeArrowheads="1"/>
          </p:cNvSpPr>
          <p:nvPr/>
        </p:nvSpPr>
        <p:spPr bwMode="auto">
          <a:xfrm>
            <a:off x="-22223" y="0"/>
            <a:ext cx="12230099" cy="6948279"/>
          </a:xfrm>
          <a:custGeom>
            <a:rect b="b" l="l" r="r" t="t"/>
            <a:pathLst>
              <a:path h="6891337" w="12230099">
                <a:moveTo>
                  <a:pt x="4252790" y="5859043"/>
                </a:moveTo>
                <a:cubicBezTo>
                  <a:pt x="4257105" y="5858413"/>
                  <a:pt x="4260942" y="5859966"/>
                  <a:pt x="4264303" y="5863699"/>
                </a:cubicBezTo>
                <a:cubicBezTo>
                  <a:pt x="4272046" y="5871747"/>
                  <a:pt x="4269888" y="5880196"/>
                  <a:pt x="4257831" y="5889046"/>
                </a:cubicBezTo>
                <a:cubicBezTo>
                  <a:pt x="4255618" y="5891037"/>
                  <a:pt x="4253958" y="5892530"/>
                  <a:pt x="4252853" y="5893526"/>
                </a:cubicBezTo>
                <a:lnTo>
                  <a:pt x="4233438" y="5871954"/>
                </a:lnTo>
                <a:cubicBezTo>
                  <a:pt x="4234544" y="5870958"/>
                  <a:pt x="4236204" y="5869465"/>
                  <a:pt x="4238417" y="5867474"/>
                </a:cubicBezTo>
                <a:cubicBezTo>
                  <a:pt x="4243685" y="5862482"/>
                  <a:pt x="4248476" y="5859672"/>
                  <a:pt x="4252790" y="5859043"/>
                </a:cubicBezTo>
                <a:close/>
                <a:moveTo>
                  <a:pt x="4258007" y="5836890"/>
                </a:moveTo>
                <a:cubicBezTo>
                  <a:pt x="4249276" y="5837616"/>
                  <a:pt x="4239717" y="5842777"/>
                  <a:pt x="4229331" y="5852374"/>
                </a:cubicBezTo>
                <a:lnTo>
                  <a:pt x="4205686" y="5873655"/>
                </a:lnTo>
                <a:lnTo>
                  <a:pt x="4274755" y="5950400"/>
                </a:lnTo>
                <a:lnTo>
                  <a:pt x="4290934" y="5935840"/>
                </a:lnTo>
                <a:lnTo>
                  <a:pt x="4264426" y="5906386"/>
                </a:lnTo>
                <a:lnTo>
                  <a:pt x="4276457" y="5895559"/>
                </a:lnTo>
                <a:cubicBezTo>
                  <a:pt x="4292856" y="5879297"/>
                  <a:pt x="4294613" y="5863451"/>
                  <a:pt x="4281726" y="5848019"/>
                </a:cubicBezTo>
                <a:cubicBezTo>
                  <a:pt x="4274646" y="5839874"/>
                  <a:pt x="4266740" y="5836164"/>
                  <a:pt x="4258007" y="5836890"/>
                </a:cubicBezTo>
                <a:close/>
                <a:moveTo>
                  <a:pt x="4316510" y="5801696"/>
                </a:moveTo>
                <a:cubicBezTo>
                  <a:pt x="4320824" y="5801067"/>
                  <a:pt x="4324662" y="5802620"/>
                  <a:pt x="4328022" y="5806353"/>
                </a:cubicBezTo>
                <a:cubicBezTo>
                  <a:pt x="4335766" y="5814401"/>
                  <a:pt x="4333608" y="5822850"/>
                  <a:pt x="4321550" y="5831699"/>
                </a:cubicBezTo>
                <a:cubicBezTo>
                  <a:pt x="4319337" y="5833691"/>
                  <a:pt x="4317678" y="5835184"/>
                  <a:pt x="4316573" y="5836180"/>
                </a:cubicBezTo>
                <a:lnTo>
                  <a:pt x="4297158" y="5814608"/>
                </a:lnTo>
                <a:cubicBezTo>
                  <a:pt x="4298264" y="5813612"/>
                  <a:pt x="4299923" y="5812119"/>
                  <a:pt x="4302136" y="5810128"/>
                </a:cubicBezTo>
                <a:cubicBezTo>
                  <a:pt x="4307404" y="5805136"/>
                  <a:pt x="4312196" y="5802326"/>
                  <a:pt x="4316510" y="5801696"/>
                </a:cubicBezTo>
                <a:close/>
                <a:moveTo>
                  <a:pt x="4321727" y="5779544"/>
                </a:moveTo>
                <a:cubicBezTo>
                  <a:pt x="4312995" y="5780270"/>
                  <a:pt x="4303437" y="5785431"/>
                  <a:pt x="4293051" y="5795028"/>
                </a:cubicBezTo>
                <a:lnTo>
                  <a:pt x="4269405" y="5816308"/>
                </a:lnTo>
                <a:lnTo>
                  <a:pt x="4338474" y="5893054"/>
                </a:lnTo>
                <a:lnTo>
                  <a:pt x="4354654" y="5878493"/>
                </a:lnTo>
                <a:lnTo>
                  <a:pt x="4328146" y="5849040"/>
                </a:lnTo>
                <a:lnTo>
                  <a:pt x="4340176" y="5838213"/>
                </a:lnTo>
                <a:cubicBezTo>
                  <a:pt x="4356576" y="5821951"/>
                  <a:pt x="4358333" y="5806105"/>
                  <a:pt x="4345446" y="5790672"/>
                </a:cubicBezTo>
                <a:cubicBezTo>
                  <a:pt x="4338366" y="5782528"/>
                  <a:pt x="4330460" y="5778818"/>
                  <a:pt x="4321727" y="5779544"/>
                </a:cubicBezTo>
                <a:close/>
                <a:moveTo>
                  <a:pt x="4455586" y="5711822"/>
                </a:moveTo>
                <a:lnTo>
                  <a:pt x="4476120" y="5734638"/>
                </a:lnTo>
                <a:lnTo>
                  <a:pt x="4468237" y="5741732"/>
                </a:lnTo>
                <a:lnTo>
                  <a:pt x="4447704" y="5718915"/>
                </a:lnTo>
                <a:close/>
                <a:moveTo>
                  <a:pt x="4389543" y="5708187"/>
                </a:moveTo>
                <a:lnTo>
                  <a:pt x="4327317" y="5764189"/>
                </a:lnTo>
                <a:lnTo>
                  <a:pt x="4338891" y="5777049"/>
                </a:lnTo>
                <a:lnTo>
                  <a:pt x="4361708" y="5756515"/>
                </a:lnTo>
                <a:lnTo>
                  <a:pt x="4419202" y="5820401"/>
                </a:lnTo>
                <a:lnTo>
                  <a:pt x="4435797" y="5805467"/>
                </a:lnTo>
                <a:lnTo>
                  <a:pt x="4378301" y="5741581"/>
                </a:lnTo>
                <a:lnTo>
                  <a:pt x="4401117" y="5721047"/>
                </a:lnTo>
                <a:close/>
                <a:moveTo>
                  <a:pt x="10148225" y="5685209"/>
                </a:moveTo>
                <a:cubicBezTo>
                  <a:pt x="10152540" y="5684579"/>
                  <a:pt x="10156377" y="5686132"/>
                  <a:pt x="10159737" y="5689865"/>
                </a:cubicBezTo>
                <a:cubicBezTo>
                  <a:pt x="10167481" y="5697913"/>
                  <a:pt x="10165324" y="5706362"/>
                  <a:pt x="10153265" y="5715212"/>
                </a:cubicBezTo>
                <a:cubicBezTo>
                  <a:pt x="10151053" y="5717203"/>
                  <a:pt x="10149394" y="5718696"/>
                  <a:pt x="10148287" y="5719692"/>
                </a:cubicBezTo>
                <a:lnTo>
                  <a:pt x="10128873" y="5698120"/>
                </a:lnTo>
                <a:cubicBezTo>
                  <a:pt x="10129980" y="5697124"/>
                  <a:pt x="10131639" y="5695631"/>
                  <a:pt x="10133851" y="5693640"/>
                </a:cubicBezTo>
                <a:cubicBezTo>
                  <a:pt x="10139120" y="5688648"/>
                  <a:pt x="10143911" y="5685838"/>
                  <a:pt x="10148225" y="5685209"/>
                </a:cubicBezTo>
                <a:close/>
                <a:moveTo>
                  <a:pt x="10153442" y="5663056"/>
                </a:moveTo>
                <a:cubicBezTo>
                  <a:pt x="10144710" y="5663782"/>
                  <a:pt x="10135152" y="5668943"/>
                  <a:pt x="10124767" y="5678540"/>
                </a:cubicBezTo>
                <a:lnTo>
                  <a:pt x="10101121" y="5699821"/>
                </a:lnTo>
                <a:lnTo>
                  <a:pt x="10170190" y="5776566"/>
                </a:lnTo>
                <a:lnTo>
                  <a:pt x="10186369" y="5762006"/>
                </a:lnTo>
                <a:lnTo>
                  <a:pt x="10159861" y="5732552"/>
                </a:lnTo>
                <a:lnTo>
                  <a:pt x="10171892" y="5721725"/>
                </a:lnTo>
                <a:cubicBezTo>
                  <a:pt x="10188292" y="5705463"/>
                  <a:pt x="10190048" y="5689617"/>
                  <a:pt x="10177161" y="5674185"/>
                </a:cubicBezTo>
                <a:cubicBezTo>
                  <a:pt x="10170081" y="5666040"/>
                  <a:pt x="10162175" y="5662330"/>
                  <a:pt x="10153442" y="5663056"/>
                </a:cubicBezTo>
                <a:close/>
                <a:moveTo>
                  <a:pt x="4452267" y="5662249"/>
                </a:moveTo>
                <a:lnTo>
                  <a:pt x="4475415" y="5687969"/>
                </a:lnTo>
                <a:lnTo>
                  <a:pt x="4465044" y="5697303"/>
                </a:lnTo>
                <a:lnTo>
                  <a:pt x="4458323" y="5689836"/>
                </a:lnTo>
                <a:lnTo>
                  <a:pt x="4439241" y="5707010"/>
                </a:lnTo>
                <a:cubicBezTo>
                  <a:pt x="4437858" y="5703248"/>
                  <a:pt x="4435604" y="5698519"/>
                  <a:pt x="4432480" y="5692822"/>
                </a:cubicBezTo>
                <a:cubicBezTo>
                  <a:pt x="4430764" y="5690361"/>
                  <a:pt x="4429672" y="5688591"/>
                  <a:pt x="4429202" y="5687512"/>
                </a:cubicBezTo>
                <a:lnTo>
                  <a:pt x="4446210" y="5672205"/>
                </a:lnTo>
                <a:lnTo>
                  <a:pt x="4443970" y="5669716"/>
                </a:lnTo>
                <a:close/>
                <a:moveTo>
                  <a:pt x="4473051" y="5642793"/>
                </a:moveTo>
                <a:lnTo>
                  <a:pt x="4496571" y="5668928"/>
                </a:lnTo>
                <a:lnTo>
                  <a:pt x="4488275" y="5676395"/>
                </a:lnTo>
                <a:lnTo>
                  <a:pt x="4464754" y="5650260"/>
                </a:lnTo>
                <a:close/>
                <a:moveTo>
                  <a:pt x="10211945" y="5627862"/>
                </a:moveTo>
                <a:cubicBezTo>
                  <a:pt x="10216260" y="5627233"/>
                  <a:pt x="10220097" y="5628786"/>
                  <a:pt x="10223457" y="5632519"/>
                </a:cubicBezTo>
                <a:cubicBezTo>
                  <a:pt x="10231200" y="5640567"/>
                  <a:pt x="10229043" y="5649016"/>
                  <a:pt x="10216985" y="5657865"/>
                </a:cubicBezTo>
                <a:cubicBezTo>
                  <a:pt x="10214773" y="5659857"/>
                  <a:pt x="10213113" y="5661350"/>
                  <a:pt x="10212007" y="5662346"/>
                </a:cubicBezTo>
                <a:lnTo>
                  <a:pt x="10192593" y="5640774"/>
                </a:lnTo>
                <a:cubicBezTo>
                  <a:pt x="10193699" y="5639778"/>
                  <a:pt x="10195359" y="5638285"/>
                  <a:pt x="10197571" y="5636294"/>
                </a:cubicBezTo>
                <a:cubicBezTo>
                  <a:pt x="10202840" y="5631302"/>
                  <a:pt x="10207631" y="5628492"/>
                  <a:pt x="10211945" y="5627862"/>
                </a:cubicBezTo>
                <a:close/>
                <a:moveTo>
                  <a:pt x="4484500" y="5612967"/>
                </a:moveTo>
                <a:lnTo>
                  <a:pt x="4433060" y="5659262"/>
                </a:lnTo>
                <a:lnTo>
                  <a:pt x="4435301" y="5661751"/>
                </a:lnTo>
                <a:lnTo>
                  <a:pt x="4392986" y="5699832"/>
                </a:lnTo>
                <a:lnTo>
                  <a:pt x="4403067" y="5711033"/>
                </a:lnTo>
                <a:lnTo>
                  <a:pt x="4415928" y="5699459"/>
                </a:lnTo>
                <a:cubicBezTo>
                  <a:pt x="4425966" y="5713951"/>
                  <a:pt x="4431442" y="5730047"/>
                  <a:pt x="4432354" y="5747746"/>
                </a:cubicBezTo>
                <a:cubicBezTo>
                  <a:pt x="4435479" y="5748438"/>
                  <a:pt x="4440028" y="5749599"/>
                  <a:pt x="4446002" y="5751231"/>
                </a:cubicBezTo>
                <a:cubicBezTo>
                  <a:pt x="4444702" y="5750899"/>
                  <a:pt x="4446127" y="5751369"/>
                  <a:pt x="4450275" y="5752642"/>
                </a:cubicBezTo>
                <a:lnTo>
                  <a:pt x="4450275" y="5745133"/>
                </a:lnTo>
                <a:lnTo>
                  <a:pt x="4473796" y="5771268"/>
                </a:lnTo>
                <a:lnTo>
                  <a:pt x="4485411" y="5760814"/>
                </a:lnTo>
                <a:lnTo>
                  <a:pt x="4477198" y="5751688"/>
                </a:lnTo>
                <a:lnTo>
                  <a:pt x="4485080" y="5744594"/>
                </a:lnTo>
                <a:lnTo>
                  <a:pt x="4488067" y="5747913"/>
                </a:lnTo>
                <a:lnTo>
                  <a:pt x="4500512" y="5736713"/>
                </a:lnTo>
                <a:lnTo>
                  <a:pt x="4475124" y="5708503"/>
                </a:lnTo>
                <a:lnTo>
                  <a:pt x="4485495" y="5699170"/>
                </a:lnTo>
                <a:lnTo>
                  <a:pt x="4487735" y="5701659"/>
                </a:lnTo>
                <a:cubicBezTo>
                  <a:pt x="4501729" y="5716095"/>
                  <a:pt x="4505739" y="5732509"/>
                  <a:pt x="4499765" y="5750900"/>
                </a:cubicBezTo>
                <a:cubicBezTo>
                  <a:pt x="4500567" y="5750679"/>
                  <a:pt x="4501894" y="5750485"/>
                  <a:pt x="4503748" y="5750319"/>
                </a:cubicBezTo>
                <a:cubicBezTo>
                  <a:pt x="4511435" y="5749407"/>
                  <a:pt x="4516995" y="5748909"/>
                  <a:pt x="4520424" y="5748826"/>
                </a:cubicBezTo>
                <a:cubicBezTo>
                  <a:pt x="4521419" y="5724904"/>
                  <a:pt x="4514423" y="5705171"/>
                  <a:pt x="4499434" y="5689629"/>
                </a:cubicBezTo>
                <a:lnTo>
                  <a:pt x="4497940" y="5687969"/>
                </a:lnTo>
                <a:lnTo>
                  <a:pt x="4506652" y="5680129"/>
                </a:lnTo>
                <a:lnTo>
                  <a:pt x="4546227" y="5724102"/>
                </a:lnTo>
                <a:lnTo>
                  <a:pt x="4559502" y="5712155"/>
                </a:lnTo>
                <a:lnTo>
                  <a:pt x="4519927" y="5668182"/>
                </a:lnTo>
                <a:lnTo>
                  <a:pt x="4531543" y="5657728"/>
                </a:lnTo>
                <a:lnTo>
                  <a:pt x="4521089" y="5646113"/>
                </a:lnTo>
                <a:lnTo>
                  <a:pt x="4509473" y="5656566"/>
                </a:lnTo>
                <a:lnTo>
                  <a:pt x="4486699" y="5631261"/>
                </a:lnTo>
                <a:lnTo>
                  <a:pt x="4494582" y="5624167"/>
                </a:lnTo>
                <a:close/>
                <a:moveTo>
                  <a:pt x="10217162" y="5605710"/>
                </a:moveTo>
                <a:cubicBezTo>
                  <a:pt x="10208430" y="5606436"/>
                  <a:pt x="10198871" y="5611597"/>
                  <a:pt x="10188486" y="5621194"/>
                </a:cubicBezTo>
                <a:lnTo>
                  <a:pt x="10164840" y="5642474"/>
                </a:lnTo>
                <a:lnTo>
                  <a:pt x="10233910" y="5719220"/>
                </a:lnTo>
                <a:lnTo>
                  <a:pt x="10250088" y="5704659"/>
                </a:lnTo>
                <a:lnTo>
                  <a:pt x="10223581" y="5675206"/>
                </a:lnTo>
                <a:lnTo>
                  <a:pt x="10235611" y="5664379"/>
                </a:lnTo>
                <a:cubicBezTo>
                  <a:pt x="10252011" y="5648117"/>
                  <a:pt x="10253768" y="5632271"/>
                  <a:pt x="10240880" y="5616838"/>
                </a:cubicBezTo>
                <a:cubicBezTo>
                  <a:pt x="10233801" y="5608694"/>
                  <a:pt x="10225895" y="5604984"/>
                  <a:pt x="10217162" y="5605710"/>
                </a:cubicBezTo>
                <a:close/>
                <a:moveTo>
                  <a:pt x="4565228" y="5588368"/>
                </a:moveTo>
                <a:cubicBezTo>
                  <a:pt x="4554608" y="5589917"/>
                  <a:pt x="4548621" y="5591050"/>
                  <a:pt x="4547266" y="5591769"/>
                </a:cubicBezTo>
                <a:cubicBezTo>
                  <a:pt x="4546187" y="5607257"/>
                  <a:pt x="4542785" y="5621831"/>
                  <a:pt x="4537061" y="5635493"/>
                </a:cubicBezTo>
                <a:lnTo>
                  <a:pt x="4554484" y="5634829"/>
                </a:lnTo>
                <a:cubicBezTo>
                  <a:pt x="4559102" y="5622163"/>
                  <a:pt x="4563001" y="5608142"/>
                  <a:pt x="4566182" y="5592765"/>
                </a:cubicBezTo>
                <a:cubicBezTo>
                  <a:pt x="4566210" y="5592240"/>
                  <a:pt x="4566348" y="5592115"/>
                  <a:pt x="4566597" y="5592392"/>
                </a:cubicBezTo>
                <a:cubicBezTo>
                  <a:pt x="4567012" y="5589516"/>
                  <a:pt x="4566556" y="5588174"/>
                  <a:pt x="4565228" y="5588368"/>
                </a:cubicBezTo>
                <a:close/>
                <a:moveTo>
                  <a:pt x="4611648" y="5584884"/>
                </a:moveTo>
                <a:lnTo>
                  <a:pt x="4589662" y="5604671"/>
                </a:lnTo>
                <a:cubicBezTo>
                  <a:pt x="4587478" y="5601131"/>
                  <a:pt x="4585444" y="5597204"/>
                  <a:pt x="4583564" y="5592890"/>
                </a:cubicBezTo>
                <a:cubicBezTo>
                  <a:pt x="4582845" y="5591535"/>
                  <a:pt x="4582361" y="5590719"/>
                  <a:pt x="4582112" y="5590442"/>
                </a:cubicBezTo>
                <a:cubicBezTo>
                  <a:pt x="4581338" y="5590138"/>
                  <a:pt x="4575709" y="5594452"/>
                  <a:pt x="4565228" y="5603385"/>
                </a:cubicBezTo>
                <a:cubicBezTo>
                  <a:pt x="4565947" y="5604740"/>
                  <a:pt x="4567910" y="5607478"/>
                  <a:pt x="4571119" y="5611599"/>
                </a:cubicBezTo>
                <a:cubicBezTo>
                  <a:pt x="4573331" y="5614613"/>
                  <a:pt x="4574935" y="5616674"/>
                  <a:pt x="4575931" y="5617780"/>
                </a:cubicBezTo>
                <a:lnTo>
                  <a:pt x="4550625" y="5640554"/>
                </a:lnTo>
                <a:lnTo>
                  <a:pt x="4560705" y="5651755"/>
                </a:lnTo>
                <a:lnTo>
                  <a:pt x="4583937" y="5630847"/>
                </a:lnTo>
                <a:cubicBezTo>
                  <a:pt x="4591404" y="5644150"/>
                  <a:pt x="4587490" y="5660937"/>
                  <a:pt x="4572196" y="5681208"/>
                </a:cubicBezTo>
                <a:cubicBezTo>
                  <a:pt x="4579801" y="5681872"/>
                  <a:pt x="4586190" y="5683131"/>
                  <a:pt x="4591361" y="5684984"/>
                </a:cubicBezTo>
                <a:cubicBezTo>
                  <a:pt x="4608039" y="5658462"/>
                  <a:pt x="4610140" y="5636047"/>
                  <a:pt x="4597668" y="5617739"/>
                </a:cubicBezTo>
                <a:lnTo>
                  <a:pt x="4608454" y="5608032"/>
                </a:lnTo>
                <a:lnTo>
                  <a:pt x="4630482" y="5632507"/>
                </a:lnTo>
                <a:cubicBezTo>
                  <a:pt x="4634104" y="5638758"/>
                  <a:pt x="4639954" y="5637748"/>
                  <a:pt x="4648029" y="5629479"/>
                </a:cubicBezTo>
                <a:lnTo>
                  <a:pt x="4662963" y="5616039"/>
                </a:lnTo>
                <a:cubicBezTo>
                  <a:pt x="4672753" y="5610231"/>
                  <a:pt x="4671537" y="5600814"/>
                  <a:pt x="4659314" y="5587788"/>
                </a:cubicBezTo>
                <a:cubicBezTo>
                  <a:pt x="4654695" y="5590443"/>
                  <a:pt x="4648887" y="5593167"/>
                  <a:pt x="4641890" y="5595960"/>
                </a:cubicBezTo>
                <a:cubicBezTo>
                  <a:pt x="4649385" y="5603732"/>
                  <a:pt x="4650836" y="5608682"/>
                  <a:pt x="4646245" y="5610812"/>
                </a:cubicBezTo>
                <a:lnTo>
                  <a:pt x="4642097" y="5614545"/>
                </a:lnTo>
                <a:cubicBezTo>
                  <a:pt x="4640686" y="5616315"/>
                  <a:pt x="4638875" y="5615693"/>
                  <a:pt x="4636663" y="5612678"/>
                </a:cubicBezTo>
                <a:close/>
                <a:moveTo>
                  <a:pt x="4620817" y="5560865"/>
                </a:moveTo>
                <a:cubicBezTo>
                  <a:pt x="4610004" y="5561086"/>
                  <a:pt x="4594986" y="5563589"/>
                  <a:pt x="4575766" y="5568373"/>
                </a:cubicBezTo>
                <a:cubicBezTo>
                  <a:pt x="4575433" y="5574678"/>
                  <a:pt x="4574742" y="5580306"/>
                  <a:pt x="4573691" y="5585257"/>
                </a:cubicBezTo>
                <a:cubicBezTo>
                  <a:pt x="4593658" y="5581302"/>
                  <a:pt x="4609035" y="5579477"/>
                  <a:pt x="4619821" y="5579782"/>
                </a:cubicBezTo>
                <a:close/>
                <a:moveTo>
                  <a:pt x="10351020" y="5537988"/>
                </a:moveTo>
                <a:lnTo>
                  <a:pt x="10371554" y="5560804"/>
                </a:lnTo>
                <a:lnTo>
                  <a:pt x="10363672" y="5567898"/>
                </a:lnTo>
                <a:lnTo>
                  <a:pt x="10343138" y="5545081"/>
                </a:lnTo>
                <a:close/>
                <a:moveTo>
                  <a:pt x="10284978" y="5534353"/>
                </a:moveTo>
                <a:lnTo>
                  <a:pt x="10222752" y="5590355"/>
                </a:lnTo>
                <a:lnTo>
                  <a:pt x="10234326" y="5603215"/>
                </a:lnTo>
                <a:lnTo>
                  <a:pt x="10257142" y="5582681"/>
                </a:lnTo>
                <a:lnTo>
                  <a:pt x="10314638" y="5646567"/>
                </a:lnTo>
                <a:lnTo>
                  <a:pt x="10331231" y="5631633"/>
                </a:lnTo>
                <a:lnTo>
                  <a:pt x="10273736" y="5567747"/>
                </a:lnTo>
                <a:lnTo>
                  <a:pt x="10296552" y="5547213"/>
                </a:lnTo>
                <a:close/>
                <a:moveTo>
                  <a:pt x="4594101" y="5527844"/>
                </a:moveTo>
                <a:lnTo>
                  <a:pt x="4559255" y="5559205"/>
                </a:lnTo>
                <a:cubicBezTo>
                  <a:pt x="4557513" y="5557269"/>
                  <a:pt x="4554885" y="5554628"/>
                  <a:pt x="4551373" y="5551281"/>
                </a:cubicBezTo>
                <a:cubicBezTo>
                  <a:pt x="4550101" y="5550424"/>
                  <a:pt x="4549216" y="5549719"/>
                  <a:pt x="4548719" y="5549166"/>
                </a:cubicBezTo>
                <a:cubicBezTo>
                  <a:pt x="4548193" y="5549138"/>
                  <a:pt x="4545565" y="5551503"/>
                  <a:pt x="4540837" y="5556259"/>
                </a:cubicBezTo>
                <a:cubicBezTo>
                  <a:pt x="4535581" y="5560988"/>
                  <a:pt x="4532940" y="5563616"/>
                  <a:pt x="4532913" y="5564141"/>
                </a:cubicBezTo>
                <a:cubicBezTo>
                  <a:pt x="4537254" y="5566741"/>
                  <a:pt x="4541334" y="5569327"/>
                  <a:pt x="4545150" y="5571899"/>
                </a:cubicBezTo>
                <a:lnTo>
                  <a:pt x="4509474" y="5604007"/>
                </a:lnTo>
                <a:lnTo>
                  <a:pt x="4528141" y="5624749"/>
                </a:lnTo>
                <a:lnTo>
                  <a:pt x="4541002" y="5613175"/>
                </a:lnTo>
                <a:lnTo>
                  <a:pt x="4532414" y="5603633"/>
                </a:lnTo>
                <a:lnTo>
                  <a:pt x="4590907" y="5550992"/>
                </a:lnTo>
                <a:lnTo>
                  <a:pt x="4598748" y="5559703"/>
                </a:lnTo>
                <a:lnTo>
                  <a:pt x="4612023" y="5547756"/>
                </a:lnTo>
                <a:close/>
                <a:moveTo>
                  <a:pt x="4634382" y="5498349"/>
                </a:moveTo>
                <a:cubicBezTo>
                  <a:pt x="4641988" y="5509025"/>
                  <a:pt x="4647394" y="5518925"/>
                  <a:pt x="4650602" y="5528052"/>
                </a:cubicBezTo>
                <a:cubicBezTo>
                  <a:pt x="4660088" y="5528024"/>
                  <a:pt x="4667569" y="5531053"/>
                  <a:pt x="4673045" y="5537137"/>
                </a:cubicBezTo>
                <a:cubicBezTo>
                  <a:pt x="4678078" y="5541617"/>
                  <a:pt x="4677678" y="5546734"/>
                  <a:pt x="4671841" y="5552486"/>
                </a:cubicBezTo>
                <a:lnTo>
                  <a:pt x="4628160" y="5503950"/>
                </a:lnTo>
                <a:close/>
                <a:moveTo>
                  <a:pt x="10347702" y="5488415"/>
                </a:moveTo>
                <a:lnTo>
                  <a:pt x="10370850" y="5514135"/>
                </a:lnTo>
                <a:lnTo>
                  <a:pt x="10360479" y="5523469"/>
                </a:lnTo>
                <a:lnTo>
                  <a:pt x="10353759" y="5516002"/>
                </a:lnTo>
                <a:lnTo>
                  <a:pt x="10334676" y="5533176"/>
                </a:lnTo>
                <a:cubicBezTo>
                  <a:pt x="10333293" y="5529414"/>
                  <a:pt x="10331039" y="5524685"/>
                  <a:pt x="10327914" y="5518988"/>
                </a:cubicBezTo>
                <a:cubicBezTo>
                  <a:pt x="10326200" y="5516527"/>
                  <a:pt x="10325107" y="5514757"/>
                  <a:pt x="10324637" y="5513678"/>
                </a:cubicBezTo>
                <a:lnTo>
                  <a:pt x="10341646" y="5498371"/>
                </a:lnTo>
                <a:lnTo>
                  <a:pt x="10339406" y="5495882"/>
                </a:lnTo>
                <a:close/>
                <a:moveTo>
                  <a:pt x="10368486" y="5468959"/>
                </a:moveTo>
                <a:lnTo>
                  <a:pt x="10392007" y="5495094"/>
                </a:lnTo>
                <a:lnTo>
                  <a:pt x="10383710" y="5502561"/>
                </a:lnTo>
                <a:lnTo>
                  <a:pt x="10360189" y="5476426"/>
                </a:lnTo>
                <a:close/>
                <a:moveTo>
                  <a:pt x="4736889" y="5465413"/>
                </a:moveTo>
                <a:lnTo>
                  <a:pt x="4676738" y="5519548"/>
                </a:lnTo>
                <a:lnTo>
                  <a:pt x="4684204" y="5527845"/>
                </a:lnTo>
                <a:cubicBezTo>
                  <a:pt x="4676378" y="5521373"/>
                  <a:pt x="4668565" y="5517142"/>
                  <a:pt x="4660766" y="5515151"/>
                </a:cubicBezTo>
                <a:cubicBezTo>
                  <a:pt x="4659798" y="5513519"/>
                  <a:pt x="4657986" y="5510394"/>
                  <a:pt x="4655332" y="5505775"/>
                </a:cubicBezTo>
                <a:cubicBezTo>
                  <a:pt x="4647090" y="5492168"/>
                  <a:pt x="4641144" y="5482503"/>
                  <a:pt x="4637495" y="5476778"/>
                </a:cubicBezTo>
                <a:lnTo>
                  <a:pt x="4606796" y="5504406"/>
                </a:lnTo>
                <a:lnTo>
                  <a:pt x="4688932" y="5595671"/>
                </a:lnTo>
                <a:lnTo>
                  <a:pt x="4700963" y="5584844"/>
                </a:lnTo>
                <a:lnTo>
                  <a:pt x="4674455" y="5555390"/>
                </a:lnTo>
                <a:cubicBezTo>
                  <a:pt x="4678852" y="5556939"/>
                  <a:pt x="4682682" y="5559248"/>
                  <a:pt x="4685946" y="5562318"/>
                </a:cubicBezTo>
                <a:cubicBezTo>
                  <a:pt x="4696290" y="5551007"/>
                  <a:pt x="4696580" y="5540484"/>
                  <a:pt x="4686817" y="5530749"/>
                </a:cubicBezTo>
                <a:lnTo>
                  <a:pt x="4700922" y="5518055"/>
                </a:lnTo>
                <a:cubicBezTo>
                  <a:pt x="4714418" y="5531938"/>
                  <a:pt x="4714348" y="5548269"/>
                  <a:pt x="4700714" y="5567047"/>
                </a:cubicBezTo>
                <a:cubicBezTo>
                  <a:pt x="4707075" y="5566328"/>
                  <a:pt x="4712965" y="5567033"/>
                  <a:pt x="4718386" y="5569163"/>
                </a:cubicBezTo>
                <a:cubicBezTo>
                  <a:pt x="4725218" y="5554506"/>
                  <a:pt x="4728190" y="5543070"/>
                  <a:pt x="4727306" y="5534856"/>
                </a:cubicBezTo>
                <a:cubicBezTo>
                  <a:pt x="4727195" y="5526947"/>
                  <a:pt x="4722273" y="5517862"/>
                  <a:pt x="4712538" y="5507601"/>
                </a:cubicBezTo>
                <a:lnTo>
                  <a:pt x="4716272" y="5504241"/>
                </a:lnTo>
                <a:lnTo>
                  <a:pt x="4742033" y="5532865"/>
                </a:lnTo>
                <a:cubicBezTo>
                  <a:pt x="4746015" y="5537290"/>
                  <a:pt x="4750772" y="5537014"/>
                  <a:pt x="4756303" y="5532036"/>
                </a:cubicBezTo>
                <a:lnTo>
                  <a:pt x="4769163" y="5520462"/>
                </a:lnTo>
                <a:cubicBezTo>
                  <a:pt x="4778455" y="5514101"/>
                  <a:pt x="4777888" y="5504850"/>
                  <a:pt x="4767463" y="5492709"/>
                </a:cubicBezTo>
                <a:cubicBezTo>
                  <a:pt x="4763397" y="5494866"/>
                  <a:pt x="4758156" y="5496830"/>
                  <a:pt x="4751740" y="5498600"/>
                </a:cubicBezTo>
                <a:cubicBezTo>
                  <a:pt x="4758212" y="5505790"/>
                  <a:pt x="4760078" y="5510367"/>
                  <a:pt x="4757340" y="5512331"/>
                </a:cubicBezTo>
                <a:lnTo>
                  <a:pt x="4753192" y="5516064"/>
                </a:lnTo>
                <a:cubicBezTo>
                  <a:pt x="4751836" y="5516783"/>
                  <a:pt x="4750274" y="5516438"/>
                  <a:pt x="4748504" y="5515027"/>
                </a:cubicBezTo>
                <a:lnTo>
                  <a:pt x="4728717" y="5493041"/>
                </a:lnTo>
                <a:lnTo>
                  <a:pt x="4746969" y="5476613"/>
                </a:lnTo>
                <a:close/>
                <a:moveTo>
                  <a:pt x="4698019" y="5453091"/>
                </a:moveTo>
                <a:lnTo>
                  <a:pt x="4705487" y="5461388"/>
                </a:lnTo>
                <a:lnTo>
                  <a:pt x="4674373" y="5489389"/>
                </a:lnTo>
                <a:lnTo>
                  <a:pt x="4666906" y="5481093"/>
                </a:lnTo>
                <a:close/>
                <a:moveTo>
                  <a:pt x="10379936" y="5439133"/>
                </a:moveTo>
                <a:lnTo>
                  <a:pt x="10328495" y="5485428"/>
                </a:lnTo>
                <a:lnTo>
                  <a:pt x="10330736" y="5487917"/>
                </a:lnTo>
                <a:lnTo>
                  <a:pt x="10288422" y="5525998"/>
                </a:lnTo>
                <a:lnTo>
                  <a:pt x="10298502" y="5537199"/>
                </a:lnTo>
                <a:lnTo>
                  <a:pt x="10311362" y="5525625"/>
                </a:lnTo>
                <a:cubicBezTo>
                  <a:pt x="10321401" y="5540117"/>
                  <a:pt x="10326877" y="5556213"/>
                  <a:pt x="10327789" y="5573912"/>
                </a:cubicBezTo>
                <a:cubicBezTo>
                  <a:pt x="10330914" y="5574604"/>
                  <a:pt x="10335464" y="5575765"/>
                  <a:pt x="10341437" y="5577397"/>
                </a:cubicBezTo>
                <a:cubicBezTo>
                  <a:pt x="10340137" y="5577065"/>
                  <a:pt x="10341562" y="5577535"/>
                  <a:pt x="10345710" y="5578808"/>
                </a:cubicBezTo>
                <a:lnTo>
                  <a:pt x="10345710" y="5571299"/>
                </a:lnTo>
                <a:lnTo>
                  <a:pt x="10369231" y="5597434"/>
                </a:lnTo>
                <a:lnTo>
                  <a:pt x="10380846" y="5586980"/>
                </a:lnTo>
                <a:lnTo>
                  <a:pt x="10372633" y="5577854"/>
                </a:lnTo>
                <a:lnTo>
                  <a:pt x="10380515" y="5570760"/>
                </a:lnTo>
                <a:lnTo>
                  <a:pt x="10383502" y="5574079"/>
                </a:lnTo>
                <a:lnTo>
                  <a:pt x="10395947" y="5562879"/>
                </a:lnTo>
                <a:lnTo>
                  <a:pt x="10370559" y="5534669"/>
                </a:lnTo>
                <a:lnTo>
                  <a:pt x="10380930" y="5525336"/>
                </a:lnTo>
                <a:lnTo>
                  <a:pt x="10383170" y="5527825"/>
                </a:lnTo>
                <a:cubicBezTo>
                  <a:pt x="10397164" y="5542261"/>
                  <a:pt x="10401174" y="5558675"/>
                  <a:pt x="10395200" y="5577066"/>
                </a:cubicBezTo>
                <a:cubicBezTo>
                  <a:pt x="10396002" y="5576845"/>
                  <a:pt x="10397329" y="5576651"/>
                  <a:pt x="10399182" y="5576485"/>
                </a:cubicBezTo>
                <a:cubicBezTo>
                  <a:pt x="10406871" y="5575573"/>
                  <a:pt x="10412430" y="5575075"/>
                  <a:pt x="10415859" y="5574992"/>
                </a:cubicBezTo>
                <a:cubicBezTo>
                  <a:pt x="10416855" y="5551070"/>
                  <a:pt x="10409858" y="5531337"/>
                  <a:pt x="10394869" y="5515795"/>
                </a:cubicBezTo>
                <a:lnTo>
                  <a:pt x="10393376" y="5514135"/>
                </a:lnTo>
                <a:lnTo>
                  <a:pt x="10402087" y="5506295"/>
                </a:lnTo>
                <a:lnTo>
                  <a:pt x="10441662" y="5550268"/>
                </a:lnTo>
                <a:lnTo>
                  <a:pt x="10454937" y="5538321"/>
                </a:lnTo>
                <a:lnTo>
                  <a:pt x="10415362" y="5494348"/>
                </a:lnTo>
                <a:lnTo>
                  <a:pt x="10426978" y="5483894"/>
                </a:lnTo>
                <a:lnTo>
                  <a:pt x="10416524" y="5472279"/>
                </a:lnTo>
                <a:lnTo>
                  <a:pt x="10404908" y="5482732"/>
                </a:lnTo>
                <a:lnTo>
                  <a:pt x="10382134" y="5457427"/>
                </a:lnTo>
                <a:lnTo>
                  <a:pt x="10390016" y="5450333"/>
                </a:lnTo>
                <a:close/>
                <a:moveTo>
                  <a:pt x="4702376" y="5430400"/>
                </a:moveTo>
                <a:lnTo>
                  <a:pt x="4681218" y="5449441"/>
                </a:lnTo>
                <a:cubicBezTo>
                  <a:pt x="4673613" y="5443771"/>
                  <a:pt x="4669022" y="5440895"/>
                  <a:pt x="4667446" y="5440812"/>
                </a:cubicBezTo>
                <a:cubicBezTo>
                  <a:pt x="4666920" y="5440784"/>
                  <a:pt x="4664971" y="5442789"/>
                  <a:pt x="4661596" y="5446827"/>
                </a:cubicBezTo>
                <a:cubicBezTo>
                  <a:pt x="4657421" y="5451086"/>
                  <a:pt x="4655180" y="5453603"/>
                  <a:pt x="4654877" y="5454377"/>
                </a:cubicBezTo>
                <a:cubicBezTo>
                  <a:pt x="4655125" y="5454653"/>
                  <a:pt x="4655900" y="5454958"/>
                  <a:pt x="4657199" y="5455290"/>
                </a:cubicBezTo>
                <a:cubicBezTo>
                  <a:pt x="4660794" y="5457060"/>
                  <a:pt x="4664376" y="5459092"/>
                  <a:pt x="4667943" y="5461388"/>
                </a:cubicBezTo>
                <a:lnTo>
                  <a:pt x="4645128" y="5481922"/>
                </a:lnTo>
                <a:lnTo>
                  <a:pt x="4663794" y="5502664"/>
                </a:lnTo>
                <a:lnTo>
                  <a:pt x="4670017" y="5497064"/>
                </a:lnTo>
                <a:lnTo>
                  <a:pt x="4677484" y="5505361"/>
                </a:lnTo>
                <a:lnTo>
                  <a:pt x="4721872" y="5465412"/>
                </a:lnTo>
                <a:lnTo>
                  <a:pt x="4714405" y="5457116"/>
                </a:lnTo>
                <a:lnTo>
                  <a:pt x="4721043" y="5451142"/>
                </a:lnTo>
                <a:close/>
                <a:moveTo>
                  <a:pt x="10460663" y="5414534"/>
                </a:moveTo>
                <a:cubicBezTo>
                  <a:pt x="10450043" y="5416083"/>
                  <a:pt x="10444056" y="5417216"/>
                  <a:pt x="10442701" y="5417935"/>
                </a:cubicBezTo>
                <a:cubicBezTo>
                  <a:pt x="10441622" y="5433423"/>
                  <a:pt x="10438220" y="5447997"/>
                  <a:pt x="10432495" y="5461659"/>
                </a:cubicBezTo>
                <a:lnTo>
                  <a:pt x="10449918" y="5460995"/>
                </a:lnTo>
                <a:cubicBezTo>
                  <a:pt x="10454537" y="5448329"/>
                  <a:pt x="10458437" y="5434308"/>
                  <a:pt x="10461617" y="5418931"/>
                </a:cubicBezTo>
                <a:cubicBezTo>
                  <a:pt x="10461645" y="5418406"/>
                  <a:pt x="10461783" y="5418281"/>
                  <a:pt x="10462032" y="5418558"/>
                </a:cubicBezTo>
                <a:cubicBezTo>
                  <a:pt x="10462447" y="5415682"/>
                  <a:pt x="10461991" y="5414340"/>
                  <a:pt x="10460663" y="5414534"/>
                </a:cubicBezTo>
                <a:close/>
                <a:moveTo>
                  <a:pt x="10507084" y="5411050"/>
                </a:moveTo>
                <a:lnTo>
                  <a:pt x="10485097" y="5430837"/>
                </a:lnTo>
                <a:cubicBezTo>
                  <a:pt x="10482912" y="5427297"/>
                  <a:pt x="10480880" y="5423370"/>
                  <a:pt x="10478999" y="5419056"/>
                </a:cubicBezTo>
                <a:cubicBezTo>
                  <a:pt x="10478280" y="5417701"/>
                  <a:pt x="10477796" y="5416885"/>
                  <a:pt x="10477547" y="5416608"/>
                </a:cubicBezTo>
                <a:cubicBezTo>
                  <a:pt x="10476773" y="5416304"/>
                  <a:pt x="10471145" y="5420618"/>
                  <a:pt x="10460663" y="5429551"/>
                </a:cubicBezTo>
                <a:cubicBezTo>
                  <a:pt x="10461382" y="5430906"/>
                  <a:pt x="10463346" y="5433644"/>
                  <a:pt x="10466554" y="5437765"/>
                </a:cubicBezTo>
                <a:cubicBezTo>
                  <a:pt x="10468766" y="5440779"/>
                  <a:pt x="10470370" y="5442840"/>
                  <a:pt x="10471366" y="5443946"/>
                </a:cubicBezTo>
                <a:lnTo>
                  <a:pt x="10446060" y="5466720"/>
                </a:lnTo>
                <a:lnTo>
                  <a:pt x="10456141" y="5477921"/>
                </a:lnTo>
                <a:lnTo>
                  <a:pt x="10479372" y="5457013"/>
                </a:lnTo>
                <a:cubicBezTo>
                  <a:pt x="10486839" y="5470316"/>
                  <a:pt x="10482925" y="5487103"/>
                  <a:pt x="10467631" y="5507374"/>
                </a:cubicBezTo>
                <a:cubicBezTo>
                  <a:pt x="10475237" y="5508038"/>
                  <a:pt x="10481625" y="5509297"/>
                  <a:pt x="10486797" y="5511150"/>
                </a:cubicBezTo>
                <a:cubicBezTo>
                  <a:pt x="10503474" y="5484628"/>
                  <a:pt x="10505576" y="5462213"/>
                  <a:pt x="10493103" y="5443905"/>
                </a:cubicBezTo>
                <a:lnTo>
                  <a:pt x="10503889" y="5434198"/>
                </a:lnTo>
                <a:lnTo>
                  <a:pt x="10525916" y="5458673"/>
                </a:lnTo>
                <a:cubicBezTo>
                  <a:pt x="10529539" y="5464924"/>
                  <a:pt x="10535389" y="5463914"/>
                  <a:pt x="10543464" y="5455645"/>
                </a:cubicBezTo>
                <a:lnTo>
                  <a:pt x="10558398" y="5442205"/>
                </a:lnTo>
                <a:cubicBezTo>
                  <a:pt x="10568189" y="5436397"/>
                  <a:pt x="10566972" y="5426980"/>
                  <a:pt x="10554748" y="5413954"/>
                </a:cubicBezTo>
                <a:cubicBezTo>
                  <a:pt x="10550130" y="5416609"/>
                  <a:pt x="10544322" y="5419333"/>
                  <a:pt x="10537325" y="5422126"/>
                </a:cubicBezTo>
                <a:cubicBezTo>
                  <a:pt x="10544820" y="5429898"/>
                  <a:pt x="10546272" y="5434848"/>
                  <a:pt x="10541681" y="5436978"/>
                </a:cubicBezTo>
                <a:lnTo>
                  <a:pt x="10537532" y="5440711"/>
                </a:lnTo>
                <a:cubicBezTo>
                  <a:pt x="10536122" y="5442481"/>
                  <a:pt x="10534310" y="5441859"/>
                  <a:pt x="10532098" y="5438844"/>
                </a:cubicBezTo>
                <a:close/>
                <a:moveTo>
                  <a:pt x="10516252" y="5387031"/>
                </a:moveTo>
                <a:cubicBezTo>
                  <a:pt x="10505438" y="5387252"/>
                  <a:pt x="10490421" y="5389755"/>
                  <a:pt x="10471200" y="5394539"/>
                </a:cubicBezTo>
                <a:cubicBezTo>
                  <a:pt x="10470868" y="5400844"/>
                  <a:pt x="10470177" y="5406472"/>
                  <a:pt x="10469126" y="5411423"/>
                </a:cubicBezTo>
                <a:cubicBezTo>
                  <a:pt x="10489094" y="5407468"/>
                  <a:pt x="10504470" y="5405643"/>
                  <a:pt x="10515256" y="5405948"/>
                </a:cubicBezTo>
                <a:close/>
                <a:moveTo>
                  <a:pt x="10489537" y="5354010"/>
                </a:moveTo>
                <a:lnTo>
                  <a:pt x="10454690" y="5385371"/>
                </a:lnTo>
                <a:cubicBezTo>
                  <a:pt x="10452948" y="5383435"/>
                  <a:pt x="10450320" y="5380794"/>
                  <a:pt x="10446808" y="5377447"/>
                </a:cubicBezTo>
                <a:cubicBezTo>
                  <a:pt x="10445536" y="5376590"/>
                  <a:pt x="10444651" y="5375885"/>
                  <a:pt x="10444153" y="5375332"/>
                </a:cubicBezTo>
                <a:cubicBezTo>
                  <a:pt x="10443628" y="5375304"/>
                  <a:pt x="10441001" y="5377669"/>
                  <a:pt x="10436271" y="5382425"/>
                </a:cubicBezTo>
                <a:cubicBezTo>
                  <a:pt x="10431017" y="5387154"/>
                  <a:pt x="10428376" y="5389782"/>
                  <a:pt x="10428348" y="5390307"/>
                </a:cubicBezTo>
                <a:cubicBezTo>
                  <a:pt x="10432690" y="5392907"/>
                  <a:pt x="10436769" y="5395493"/>
                  <a:pt x="10440585" y="5398065"/>
                </a:cubicBezTo>
                <a:lnTo>
                  <a:pt x="10404909" y="5430173"/>
                </a:lnTo>
                <a:lnTo>
                  <a:pt x="10423576" y="5450915"/>
                </a:lnTo>
                <a:lnTo>
                  <a:pt x="10436436" y="5439341"/>
                </a:lnTo>
                <a:lnTo>
                  <a:pt x="10427850" y="5429799"/>
                </a:lnTo>
                <a:lnTo>
                  <a:pt x="10486342" y="5377158"/>
                </a:lnTo>
                <a:lnTo>
                  <a:pt x="10494182" y="5385869"/>
                </a:lnTo>
                <a:lnTo>
                  <a:pt x="10507457" y="5373922"/>
                </a:lnTo>
                <a:close/>
                <a:moveTo>
                  <a:pt x="10529818" y="5324515"/>
                </a:moveTo>
                <a:cubicBezTo>
                  <a:pt x="10537423" y="5335191"/>
                  <a:pt x="10542830" y="5345091"/>
                  <a:pt x="10546038" y="5354218"/>
                </a:cubicBezTo>
                <a:cubicBezTo>
                  <a:pt x="10555523" y="5354190"/>
                  <a:pt x="10563004" y="5357219"/>
                  <a:pt x="10568480" y="5363303"/>
                </a:cubicBezTo>
                <a:cubicBezTo>
                  <a:pt x="10573513" y="5367783"/>
                  <a:pt x="10573112" y="5372900"/>
                  <a:pt x="10567277" y="5378652"/>
                </a:cubicBezTo>
                <a:lnTo>
                  <a:pt x="10523595" y="5330116"/>
                </a:lnTo>
                <a:close/>
                <a:moveTo>
                  <a:pt x="10632324" y="5291579"/>
                </a:moveTo>
                <a:lnTo>
                  <a:pt x="10572172" y="5345714"/>
                </a:lnTo>
                <a:lnTo>
                  <a:pt x="10579639" y="5354011"/>
                </a:lnTo>
                <a:cubicBezTo>
                  <a:pt x="10571813" y="5347539"/>
                  <a:pt x="10564000" y="5343308"/>
                  <a:pt x="10556201" y="5341317"/>
                </a:cubicBezTo>
                <a:cubicBezTo>
                  <a:pt x="10555233" y="5339685"/>
                  <a:pt x="10553422" y="5336560"/>
                  <a:pt x="10550767" y="5331941"/>
                </a:cubicBezTo>
                <a:cubicBezTo>
                  <a:pt x="10542526" y="5318334"/>
                  <a:pt x="10536580" y="5308669"/>
                  <a:pt x="10532929" y="5302944"/>
                </a:cubicBezTo>
                <a:lnTo>
                  <a:pt x="10502231" y="5330572"/>
                </a:lnTo>
                <a:lnTo>
                  <a:pt x="10584367" y="5421837"/>
                </a:lnTo>
                <a:lnTo>
                  <a:pt x="10596398" y="5411010"/>
                </a:lnTo>
                <a:lnTo>
                  <a:pt x="10569890" y="5381556"/>
                </a:lnTo>
                <a:cubicBezTo>
                  <a:pt x="10574287" y="5383105"/>
                  <a:pt x="10578118" y="5385414"/>
                  <a:pt x="10581381" y="5388484"/>
                </a:cubicBezTo>
                <a:cubicBezTo>
                  <a:pt x="10591724" y="5377173"/>
                  <a:pt x="10592015" y="5366650"/>
                  <a:pt x="10582253" y="5356915"/>
                </a:cubicBezTo>
                <a:lnTo>
                  <a:pt x="10596357" y="5344221"/>
                </a:lnTo>
                <a:cubicBezTo>
                  <a:pt x="10609853" y="5358104"/>
                  <a:pt x="10609784" y="5374435"/>
                  <a:pt x="10596149" y="5393213"/>
                </a:cubicBezTo>
                <a:cubicBezTo>
                  <a:pt x="10602510" y="5392494"/>
                  <a:pt x="10608401" y="5393199"/>
                  <a:pt x="10613821" y="5395329"/>
                </a:cubicBezTo>
                <a:cubicBezTo>
                  <a:pt x="10620652" y="5380672"/>
                  <a:pt x="10623626" y="5369236"/>
                  <a:pt x="10622741" y="5361022"/>
                </a:cubicBezTo>
                <a:cubicBezTo>
                  <a:pt x="10622630" y="5353113"/>
                  <a:pt x="10617708" y="5344028"/>
                  <a:pt x="10607973" y="5333767"/>
                </a:cubicBezTo>
                <a:lnTo>
                  <a:pt x="10611706" y="5330407"/>
                </a:lnTo>
                <a:lnTo>
                  <a:pt x="10637467" y="5359031"/>
                </a:lnTo>
                <a:cubicBezTo>
                  <a:pt x="10641450" y="5363456"/>
                  <a:pt x="10646206" y="5363180"/>
                  <a:pt x="10651738" y="5358202"/>
                </a:cubicBezTo>
                <a:lnTo>
                  <a:pt x="10664598" y="5346628"/>
                </a:lnTo>
                <a:cubicBezTo>
                  <a:pt x="10673890" y="5340267"/>
                  <a:pt x="10673323" y="5331016"/>
                  <a:pt x="10662897" y="5318875"/>
                </a:cubicBezTo>
                <a:cubicBezTo>
                  <a:pt x="10658832" y="5321032"/>
                  <a:pt x="10653591" y="5322996"/>
                  <a:pt x="10647175" y="5324766"/>
                </a:cubicBezTo>
                <a:cubicBezTo>
                  <a:pt x="10653646" y="5331956"/>
                  <a:pt x="10655513" y="5336533"/>
                  <a:pt x="10652775" y="5338497"/>
                </a:cubicBezTo>
                <a:lnTo>
                  <a:pt x="10648627" y="5342230"/>
                </a:lnTo>
                <a:cubicBezTo>
                  <a:pt x="10647272" y="5342949"/>
                  <a:pt x="10645709" y="5342604"/>
                  <a:pt x="10643939" y="5341193"/>
                </a:cubicBezTo>
                <a:lnTo>
                  <a:pt x="10624152" y="5319207"/>
                </a:lnTo>
                <a:lnTo>
                  <a:pt x="10642405" y="5302779"/>
                </a:lnTo>
                <a:close/>
                <a:moveTo>
                  <a:pt x="10593454" y="5279257"/>
                </a:moveTo>
                <a:lnTo>
                  <a:pt x="10600921" y="5287554"/>
                </a:lnTo>
                <a:lnTo>
                  <a:pt x="10569808" y="5315555"/>
                </a:lnTo>
                <a:lnTo>
                  <a:pt x="10562341" y="5307259"/>
                </a:lnTo>
                <a:close/>
                <a:moveTo>
                  <a:pt x="10597810" y="5256566"/>
                </a:moveTo>
                <a:lnTo>
                  <a:pt x="10576653" y="5275607"/>
                </a:lnTo>
                <a:cubicBezTo>
                  <a:pt x="10569048" y="5269937"/>
                  <a:pt x="10564457" y="5267061"/>
                  <a:pt x="10562881" y="5266978"/>
                </a:cubicBezTo>
                <a:cubicBezTo>
                  <a:pt x="10562356" y="5266950"/>
                  <a:pt x="10560406" y="5268955"/>
                  <a:pt x="10557032" y="5272993"/>
                </a:cubicBezTo>
                <a:cubicBezTo>
                  <a:pt x="10552856" y="5277252"/>
                  <a:pt x="10550615" y="5279769"/>
                  <a:pt x="10550311" y="5280543"/>
                </a:cubicBezTo>
                <a:cubicBezTo>
                  <a:pt x="10550560" y="5280819"/>
                  <a:pt x="10551334" y="5281124"/>
                  <a:pt x="10552634" y="5281456"/>
                </a:cubicBezTo>
                <a:cubicBezTo>
                  <a:pt x="10556230" y="5283226"/>
                  <a:pt x="10559811" y="5285258"/>
                  <a:pt x="10563379" y="5287554"/>
                </a:cubicBezTo>
                <a:lnTo>
                  <a:pt x="10540562" y="5308088"/>
                </a:lnTo>
                <a:lnTo>
                  <a:pt x="10559230" y="5328830"/>
                </a:lnTo>
                <a:lnTo>
                  <a:pt x="10565452" y="5323230"/>
                </a:lnTo>
                <a:lnTo>
                  <a:pt x="10572919" y="5331527"/>
                </a:lnTo>
                <a:lnTo>
                  <a:pt x="10617307" y="5291578"/>
                </a:lnTo>
                <a:lnTo>
                  <a:pt x="10609840" y="5283282"/>
                </a:lnTo>
                <a:lnTo>
                  <a:pt x="10616478" y="5277308"/>
                </a:lnTo>
                <a:close/>
                <a:moveTo>
                  <a:pt x="9621267" y="4350774"/>
                </a:moveTo>
                <a:cubicBezTo>
                  <a:pt x="9625582" y="4350144"/>
                  <a:pt x="9629419" y="4351697"/>
                  <a:pt x="9632779" y="4355430"/>
                </a:cubicBezTo>
                <a:cubicBezTo>
                  <a:pt x="9640523" y="4363478"/>
                  <a:pt x="9638366" y="4371927"/>
                  <a:pt x="9626307" y="4380777"/>
                </a:cubicBezTo>
                <a:cubicBezTo>
                  <a:pt x="9624095" y="4382768"/>
                  <a:pt x="9622436" y="4384261"/>
                  <a:pt x="9621329" y="4385257"/>
                </a:cubicBezTo>
                <a:lnTo>
                  <a:pt x="9601915" y="4363685"/>
                </a:lnTo>
                <a:cubicBezTo>
                  <a:pt x="9603022" y="4362689"/>
                  <a:pt x="9604681" y="4361196"/>
                  <a:pt x="9606893" y="4359205"/>
                </a:cubicBezTo>
                <a:cubicBezTo>
                  <a:pt x="9612162" y="4354213"/>
                  <a:pt x="9616953" y="4351403"/>
                  <a:pt x="9621267" y="4350774"/>
                </a:cubicBezTo>
                <a:close/>
                <a:moveTo>
                  <a:pt x="9626484" y="4328621"/>
                </a:moveTo>
                <a:cubicBezTo>
                  <a:pt x="9617752" y="4329347"/>
                  <a:pt x="9608194" y="4334508"/>
                  <a:pt x="9597809" y="4344105"/>
                </a:cubicBezTo>
                <a:lnTo>
                  <a:pt x="9574163" y="4365386"/>
                </a:lnTo>
                <a:lnTo>
                  <a:pt x="9643232" y="4442131"/>
                </a:lnTo>
                <a:lnTo>
                  <a:pt x="9659411" y="4427571"/>
                </a:lnTo>
                <a:lnTo>
                  <a:pt x="9632903" y="4398117"/>
                </a:lnTo>
                <a:lnTo>
                  <a:pt x="9644934" y="4387290"/>
                </a:lnTo>
                <a:cubicBezTo>
                  <a:pt x="9661334" y="4371028"/>
                  <a:pt x="9663090" y="4355182"/>
                  <a:pt x="9650203" y="4339750"/>
                </a:cubicBezTo>
                <a:cubicBezTo>
                  <a:pt x="9643123" y="4331605"/>
                  <a:pt x="9635217" y="4327896"/>
                  <a:pt x="9626484" y="4328621"/>
                </a:cubicBezTo>
                <a:close/>
                <a:moveTo>
                  <a:pt x="6763279" y="4319041"/>
                </a:moveTo>
                <a:cubicBezTo>
                  <a:pt x="6767594" y="4318412"/>
                  <a:pt x="6771431" y="4319964"/>
                  <a:pt x="6774791" y="4323697"/>
                </a:cubicBezTo>
                <a:cubicBezTo>
                  <a:pt x="6782534" y="4331745"/>
                  <a:pt x="6780377" y="4340194"/>
                  <a:pt x="6768319" y="4349044"/>
                </a:cubicBezTo>
                <a:cubicBezTo>
                  <a:pt x="6766107" y="4351035"/>
                  <a:pt x="6764447" y="4352528"/>
                  <a:pt x="6763341" y="4353524"/>
                </a:cubicBezTo>
                <a:lnTo>
                  <a:pt x="6743927" y="4331952"/>
                </a:lnTo>
                <a:cubicBezTo>
                  <a:pt x="6745033" y="4330956"/>
                  <a:pt x="6746693" y="4329463"/>
                  <a:pt x="6748905" y="4327472"/>
                </a:cubicBezTo>
                <a:cubicBezTo>
                  <a:pt x="6754174" y="4322480"/>
                  <a:pt x="6758965" y="4319670"/>
                  <a:pt x="6763279" y="4319041"/>
                </a:cubicBezTo>
                <a:close/>
                <a:moveTo>
                  <a:pt x="6768496" y="4296888"/>
                </a:moveTo>
                <a:cubicBezTo>
                  <a:pt x="6759764" y="4297614"/>
                  <a:pt x="6750205" y="4302775"/>
                  <a:pt x="6739820" y="4312372"/>
                </a:cubicBezTo>
                <a:lnTo>
                  <a:pt x="6716174" y="4333653"/>
                </a:lnTo>
                <a:lnTo>
                  <a:pt x="6785244" y="4410398"/>
                </a:lnTo>
                <a:lnTo>
                  <a:pt x="6801423" y="4395838"/>
                </a:lnTo>
                <a:lnTo>
                  <a:pt x="6774915" y="4366384"/>
                </a:lnTo>
                <a:lnTo>
                  <a:pt x="6786945" y="4355557"/>
                </a:lnTo>
                <a:cubicBezTo>
                  <a:pt x="6803345" y="4339295"/>
                  <a:pt x="6805102" y="4323449"/>
                  <a:pt x="6792214" y="4308017"/>
                </a:cubicBezTo>
                <a:cubicBezTo>
                  <a:pt x="6785135" y="4299872"/>
                  <a:pt x="6777229" y="4296162"/>
                  <a:pt x="6768496" y="4296888"/>
                </a:cubicBezTo>
                <a:close/>
                <a:moveTo>
                  <a:pt x="9684987" y="4293427"/>
                </a:moveTo>
                <a:cubicBezTo>
                  <a:pt x="9689302" y="4292798"/>
                  <a:pt x="9693139" y="4294351"/>
                  <a:pt x="9696499" y="4298084"/>
                </a:cubicBezTo>
                <a:cubicBezTo>
                  <a:pt x="9704242" y="4306132"/>
                  <a:pt x="9702085" y="4314581"/>
                  <a:pt x="9690027" y="4323430"/>
                </a:cubicBezTo>
                <a:cubicBezTo>
                  <a:pt x="9687815" y="4325422"/>
                  <a:pt x="9686155" y="4326915"/>
                  <a:pt x="9685049" y="4327911"/>
                </a:cubicBezTo>
                <a:lnTo>
                  <a:pt x="9665635" y="4306339"/>
                </a:lnTo>
                <a:cubicBezTo>
                  <a:pt x="9666741" y="4305343"/>
                  <a:pt x="9668401" y="4303850"/>
                  <a:pt x="9670613" y="4301859"/>
                </a:cubicBezTo>
                <a:cubicBezTo>
                  <a:pt x="9675882" y="4296867"/>
                  <a:pt x="9680673" y="4294056"/>
                  <a:pt x="9684987" y="4293427"/>
                </a:cubicBezTo>
                <a:close/>
                <a:moveTo>
                  <a:pt x="9690204" y="4271275"/>
                </a:moveTo>
                <a:cubicBezTo>
                  <a:pt x="9681472" y="4272001"/>
                  <a:pt x="9671913" y="4277162"/>
                  <a:pt x="9661528" y="4286759"/>
                </a:cubicBezTo>
                <a:lnTo>
                  <a:pt x="9637882" y="4308039"/>
                </a:lnTo>
                <a:lnTo>
                  <a:pt x="9706952" y="4384785"/>
                </a:lnTo>
                <a:lnTo>
                  <a:pt x="9723130" y="4370224"/>
                </a:lnTo>
                <a:lnTo>
                  <a:pt x="9696623" y="4340771"/>
                </a:lnTo>
                <a:lnTo>
                  <a:pt x="9708653" y="4329944"/>
                </a:lnTo>
                <a:cubicBezTo>
                  <a:pt x="9725053" y="4313682"/>
                  <a:pt x="9726810" y="4297836"/>
                  <a:pt x="9713922" y="4282403"/>
                </a:cubicBezTo>
                <a:cubicBezTo>
                  <a:pt x="9706843" y="4274259"/>
                  <a:pt x="9698937" y="4270549"/>
                  <a:pt x="9690204" y="4271275"/>
                </a:cubicBezTo>
                <a:close/>
                <a:moveTo>
                  <a:pt x="6826999" y="4261694"/>
                </a:moveTo>
                <a:cubicBezTo>
                  <a:pt x="6831313" y="4261065"/>
                  <a:pt x="6835151" y="4262618"/>
                  <a:pt x="6838511" y="4266351"/>
                </a:cubicBezTo>
                <a:cubicBezTo>
                  <a:pt x="6846254" y="4274399"/>
                  <a:pt x="6844097" y="4282848"/>
                  <a:pt x="6832039" y="4291697"/>
                </a:cubicBezTo>
                <a:cubicBezTo>
                  <a:pt x="6829826" y="4293689"/>
                  <a:pt x="6828167" y="4295182"/>
                  <a:pt x="6827061" y="4296178"/>
                </a:cubicBezTo>
                <a:lnTo>
                  <a:pt x="6807647" y="4274606"/>
                </a:lnTo>
                <a:cubicBezTo>
                  <a:pt x="6808753" y="4273610"/>
                  <a:pt x="6810412" y="4272117"/>
                  <a:pt x="6812625" y="4270126"/>
                </a:cubicBezTo>
                <a:cubicBezTo>
                  <a:pt x="6817893" y="4265134"/>
                  <a:pt x="6822685" y="4262324"/>
                  <a:pt x="6826999" y="4261694"/>
                </a:cubicBezTo>
                <a:close/>
                <a:moveTo>
                  <a:pt x="6832216" y="4239542"/>
                </a:moveTo>
                <a:cubicBezTo>
                  <a:pt x="6823484" y="4240268"/>
                  <a:pt x="6813925" y="4245429"/>
                  <a:pt x="6803540" y="4255026"/>
                </a:cubicBezTo>
                <a:lnTo>
                  <a:pt x="6779894" y="4276306"/>
                </a:lnTo>
                <a:lnTo>
                  <a:pt x="6848963" y="4353052"/>
                </a:lnTo>
                <a:lnTo>
                  <a:pt x="6865142" y="4338491"/>
                </a:lnTo>
                <a:lnTo>
                  <a:pt x="6838635" y="4309038"/>
                </a:lnTo>
                <a:lnTo>
                  <a:pt x="6850665" y="4298211"/>
                </a:lnTo>
                <a:cubicBezTo>
                  <a:pt x="6867065" y="4281949"/>
                  <a:pt x="6868821" y="4266103"/>
                  <a:pt x="6855934" y="4250670"/>
                </a:cubicBezTo>
                <a:cubicBezTo>
                  <a:pt x="6848854" y="4242526"/>
                  <a:pt x="6840948" y="4238816"/>
                  <a:pt x="6832216" y="4239542"/>
                </a:cubicBezTo>
                <a:close/>
                <a:moveTo>
                  <a:pt x="9824062" y="4203553"/>
                </a:moveTo>
                <a:lnTo>
                  <a:pt x="9844596" y="4226369"/>
                </a:lnTo>
                <a:lnTo>
                  <a:pt x="9836714" y="4233463"/>
                </a:lnTo>
                <a:lnTo>
                  <a:pt x="9816180" y="4210646"/>
                </a:lnTo>
                <a:close/>
                <a:moveTo>
                  <a:pt x="9758020" y="4199918"/>
                </a:moveTo>
                <a:lnTo>
                  <a:pt x="9695794" y="4255920"/>
                </a:lnTo>
                <a:lnTo>
                  <a:pt x="9707368" y="4268780"/>
                </a:lnTo>
                <a:lnTo>
                  <a:pt x="9730184" y="4248246"/>
                </a:lnTo>
                <a:lnTo>
                  <a:pt x="9787680" y="4312132"/>
                </a:lnTo>
                <a:lnTo>
                  <a:pt x="9804273" y="4297198"/>
                </a:lnTo>
                <a:lnTo>
                  <a:pt x="9746778" y="4233312"/>
                </a:lnTo>
                <a:lnTo>
                  <a:pt x="9769594" y="4212778"/>
                </a:lnTo>
                <a:close/>
                <a:moveTo>
                  <a:pt x="6966074" y="4171820"/>
                </a:moveTo>
                <a:lnTo>
                  <a:pt x="6986608" y="4194636"/>
                </a:lnTo>
                <a:lnTo>
                  <a:pt x="6978726" y="4201730"/>
                </a:lnTo>
                <a:lnTo>
                  <a:pt x="6958192" y="4178913"/>
                </a:lnTo>
                <a:close/>
                <a:moveTo>
                  <a:pt x="6900032" y="4168185"/>
                </a:moveTo>
                <a:lnTo>
                  <a:pt x="6837806" y="4224187"/>
                </a:lnTo>
                <a:lnTo>
                  <a:pt x="6849380" y="4237047"/>
                </a:lnTo>
                <a:lnTo>
                  <a:pt x="6872196" y="4216513"/>
                </a:lnTo>
                <a:lnTo>
                  <a:pt x="6929691" y="4280399"/>
                </a:lnTo>
                <a:lnTo>
                  <a:pt x="6946285" y="4265465"/>
                </a:lnTo>
                <a:lnTo>
                  <a:pt x="6888790" y="4201579"/>
                </a:lnTo>
                <a:lnTo>
                  <a:pt x="6911606" y="4181045"/>
                </a:lnTo>
                <a:close/>
                <a:moveTo>
                  <a:pt x="9820744" y="4153980"/>
                </a:moveTo>
                <a:lnTo>
                  <a:pt x="9843892" y="4179700"/>
                </a:lnTo>
                <a:lnTo>
                  <a:pt x="9833521" y="4189034"/>
                </a:lnTo>
                <a:lnTo>
                  <a:pt x="9826801" y="4181566"/>
                </a:lnTo>
                <a:lnTo>
                  <a:pt x="9807718" y="4198740"/>
                </a:lnTo>
                <a:cubicBezTo>
                  <a:pt x="9806335" y="4194979"/>
                  <a:pt x="9804081" y="4190250"/>
                  <a:pt x="9800956" y="4184553"/>
                </a:cubicBezTo>
                <a:cubicBezTo>
                  <a:pt x="9799242" y="4182092"/>
                  <a:pt x="9798149" y="4180322"/>
                  <a:pt x="9797679" y="4179243"/>
                </a:cubicBezTo>
                <a:lnTo>
                  <a:pt x="9814688" y="4163936"/>
                </a:lnTo>
                <a:lnTo>
                  <a:pt x="9812448" y="4161447"/>
                </a:lnTo>
                <a:close/>
                <a:moveTo>
                  <a:pt x="9841528" y="4134524"/>
                </a:moveTo>
                <a:lnTo>
                  <a:pt x="9865049" y="4160659"/>
                </a:lnTo>
                <a:lnTo>
                  <a:pt x="9856752" y="4168126"/>
                </a:lnTo>
                <a:lnTo>
                  <a:pt x="9833231" y="4141991"/>
                </a:lnTo>
                <a:close/>
                <a:moveTo>
                  <a:pt x="6962756" y="4122247"/>
                </a:moveTo>
                <a:lnTo>
                  <a:pt x="6985904" y="4147967"/>
                </a:lnTo>
                <a:lnTo>
                  <a:pt x="6975533" y="4157301"/>
                </a:lnTo>
                <a:lnTo>
                  <a:pt x="6968812" y="4149833"/>
                </a:lnTo>
                <a:lnTo>
                  <a:pt x="6949730" y="4167007"/>
                </a:lnTo>
                <a:cubicBezTo>
                  <a:pt x="6948347" y="4163246"/>
                  <a:pt x="6946093" y="4158517"/>
                  <a:pt x="6942968" y="4152820"/>
                </a:cubicBezTo>
                <a:cubicBezTo>
                  <a:pt x="6941253" y="4150359"/>
                  <a:pt x="6940161" y="4148589"/>
                  <a:pt x="6939691" y="4147510"/>
                </a:cubicBezTo>
                <a:lnTo>
                  <a:pt x="6956699" y="4132203"/>
                </a:lnTo>
                <a:lnTo>
                  <a:pt x="6954459" y="4129714"/>
                </a:lnTo>
                <a:close/>
                <a:moveTo>
                  <a:pt x="9852978" y="4104698"/>
                </a:moveTo>
                <a:lnTo>
                  <a:pt x="9801537" y="4150993"/>
                </a:lnTo>
                <a:lnTo>
                  <a:pt x="9803778" y="4153482"/>
                </a:lnTo>
                <a:lnTo>
                  <a:pt x="9761464" y="4191563"/>
                </a:lnTo>
                <a:lnTo>
                  <a:pt x="9771544" y="4202764"/>
                </a:lnTo>
                <a:lnTo>
                  <a:pt x="9784404" y="4191190"/>
                </a:lnTo>
                <a:cubicBezTo>
                  <a:pt x="9794443" y="4205682"/>
                  <a:pt x="9799919" y="4221778"/>
                  <a:pt x="9800831" y="4239477"/>
                </a:cubicBezTo>
                <a:cubicBezTo>
                  <a:pt x="9803956" y="4240169"/>
                  <a:pt x="9808506" y="4241330"/>
                  <a:pt x="9814479" y="4242962"/>
                </a:cubicBezTo>
                <a:cubicBezTo>
                  <a:pt x="9813179" y="4242630"/>
                  <a:pt x="9814604" y="4243100"/>
                  <a:pt x="9818752" y="4244373"/>
                </a:cubicBezTo>
                <a:lnTo>
                  <a:pt x="9818752" y="4236864"/>
                </a:lnTo>
                <a:lnTo>
                  <a:pt x="9842273" y="4262999"/>
                </a:lnTo>
                <a:lnTo>
                  <a:pt x="9853888" y="4252545"/>
                </a:lnTo>
                <a:lnTo>
                  <a:pt x="9845675" y="4243419"/>
                </a:lnTo>
                <a:lnTo>
                  <a:pt x="9853557" y="4236325"/>
                </a:lnTo>
                <a:lnTo>
                  <a:pt x="9856544" y="4239644"/>
                </a:lnTo>
                <a:lnTo>
                  <a:pt x="9868989" y="4228444"/>
                </a:lnTo>
                <a:lnTo>
                  <a:pt x="9843601" y="4200234"/>
                </a:lnTo>
                <a:lnTo>
                  <a:pt x="9853972" y="4190901"/>
                </a:lnTo>
                <a:lnTo>
                  <a:pt x="9856212" y="4193390"/>
                </a:lnTo>
                <a:cubicBezTo>
                  <a:pt x="9870206" y="4207826"/>
                  <a:pt x="9874216" y="4224240"/>
                  <a:pt x="9868242" y="4242631"/>
                </a:cubicBezTo>
                <a:cubicBezTo>
                  <a:pt x="9869044" y="4242410"/>
                  <a:pt x="9870371" y="4242216"/>
                  <a:pt x="9872224" y="4242050"/>
                </a:cubicBezTo>
                <a:cubicBezTo>
                  <a:pt x="9879913" y="4241138"/>
                  <a:pt x="9885472" y="4240640"/>
                  <a:pt x="9888901" y="4240557"/>
                </a:cubicBezTo>
                <a:cubicBezTo>
                  <a:pt x="9889897" y="4216635"/>
                  <a:pt x="9882900" y="4196902"/>
                  <a:pt x="9867911" y="4181360"/>
                </a:cubicBezTo>
                <a:lnTo>
                  <a:pt x="9866418" y="4179700"/>
                </a:lnTo>
                <a:lnTo>
                  <a:pt x="9875129" y="4171860"/>
                </a:lnTo>
                <a:lnTo>
                  <a:pt x="9914704" y="4215833"/>
                </a:lnTo>
                <a:lnTo>
                  <a:pt x="9927979" y="4203886"/>
                </a:lnTo>
                <a:lnTo>
                  <a:pt x="9888404" y="4159913"/>
                </a:lnTo>
                <a:lnTo>
                  <a:pt x="9900020" y="4149459"/>
                </a:lnTo>
                <a:lnTo>
                  <a:pt x="9889566" y="4137844"/>
                </a:lnTo>
                <a:lnTo>
                  <a:pt x="9877950" y="4148297"/>
                </a:lnTo>
                <a:lnTo>
                  <a:pt x="9855176" y="4122992"/>
                </a:lnTo>
                <a:lnTo>
                  <a:pt x="9863058" y="4115898"/>
                </a:lnTo>
                <a:close/>
                <a:moveTo>
                  <a:pt x="6983540" y="4102791"/>
                </a:moveTo>
                <a:lnTo>
                  <a:pt x="7007060" y="4128926"/>
                </a:lnTo>
                <a:lnTo>
                  <a:pt x="6998764" y="4136393"/>
                </a:lnTo>
                <a:lnTo>
                  <a:pt x="6975243" y="4110258"/>
                </a:lnTo>
                <a:close/>
                <a:moveTo>
                  <a:pt x="9933705" y="4080099"/>
                </a:moveTo>
                <a:cubicBezTo>
                  <a:pt x="9923085" y="4081647"/>
                  <a:pt x="9917098" y="4082781"/>
                  <a:pt x="9915743" y="4083500"/>
                </a:cubicBezTo>
                <a:cubicBezTo>
                  <a:pt x="9914664" y="4098987"/>
                  <a:pt x="9911262" y="4113562"/>
                  <a:pt x="9905537" y="4127224"/>
                </a:cubicBezTo>
                <a:lnTo>
                  <a:pt x="9922960" y="4126560"/>
                </a:lnTo>
                <a:cubicBezTo>
                  <a:pt x="9927579" y="4113894"/>
                  <a:pt x="9931479" y="4099873"/>
                  <a:pt x="9934659" y="4084496"/>
                </a:cubicBezTo>
                <a:cubicBezTo>
                  <a:pt x="9934687" y="4083971"/>
                  <a:pt x="9934825" y="4083846"/>
                  <a:pt x="9935074" y="4084123"/>
                </a:cubicBezTo>
                <a:cubicBezTo>
                  <a:pt x="9935489" y="4081247"/>
                  <a:pt x="9935033" y="4079905"/>
                  <a:pt x="9933705" y="4080099"/>
                </a:cubicBezTo>
                <a:close/>
                <a:moveTo>
                  <a:pt x="9980126" y="4076615"/>
                </a:moveTo>
                <a:lnTo>
                  <a:pt x="9958139" y="4096402"/>
                </a:lnTo>
                <a:cubicBezTo>
                  <a:pt x="9955954" y="4092862"/>
                  <a:pt x="9953922" y="4088935"/>
                  <a:pt x="9952041" y="4084621"/>
                </a:cubicBezTo>
                <a:cubicBezTo>
                  <a:pt x="9951322" y="4083266"/>
                  <a:pt x="9950838" y="4082450"/>
                  <a:pt x="9950589" y="4082173"/>
                </a:cubicBezTo>
                <a:cubicBezTo>
                  <a:pt x="9949815" y="4081869"/>
                  <a:pt x="9944187" y="4086183"/>
                  <a:pt x="9933705" y="4095116"/>
                </a:cubicBezTo>
                <a:cubicBezTo>
                  <a:pt x="9934424" y="4096471"/>
                  <a:pt x="9936388" y="4099209"/>
                  <a:pt x="9939596" y="4103330"/>
                </a:cubicBezTo>
                <a:cubicBezTo>
                  <a:pt x="9941808" y="4106344"/>
                  <a:pt x="9943412" y="4108405"/>
                  <a:pt x="9944408" y="4109511"/>
                </a:cubicBezTo>
                <a:lnTo>
                  <a:pt x="9919102" y="4132285"/>
                </a:lnTo>
                <a:lnTo>
                  <a:pt x="9929183" y="4143486"/>
                </a:lnTo>
                <a:lnTo>
                  <a:pt x="9952414" y="4122578"/>
                </a:lnTo>
                <a:cubicBezTo>
                  <a:pt x="9959881" y="4135881"/>
                  <a:pt x="9955967" y="4152668"/>
                  <a:pt x="9940673" y="4172939"/>
                </a:cubicBezTo>
                <a:cubicBezTo>
                  <a:pt x="9948279" y="4173603"/>
                  <a:pt x="9954667" y="4174862"/>
                  <a:pt x="9959839" y="4176715"/>
                </a:cubicBezTo>
                <a:cubicBezTo>
                  <a:pt x="9976516" y="4150193"/>
                  <a:pt x="9978618" y="4127778"/>
                  <a:pt x="9966145" y="4109470"/>
                </a:cubicBezTo>
                <a:lnTo>
                  <a:pt x="9976931" y="4099763"/>
                </a:lnTo>
                <a:lnTo>
                  <a:pt x="9998958" y="4124238"/>
                </a:lnTo>
                <a:cubicBezTo>
                  <a:pt x="10002581" y="4130489"/>
                  <a:pt x="10008431" y="4129479"/>
                  <a:pt x="10016506" y="4121210"/>
                </a:cubicBezTo>
                <a:lnTo>
                  <a:pt x="10031440" y="4107770"/>
                </a:lnTo>
                <a:cubicBezTo>
                  <a:pt x="10041231" y="4101962"/>
                  <a:pt x="10040014" y="4092545"/>
                  <a:pt x="10027790" y="4079519"/>
                </a:cubicBezTo>
                <a:cubicBezTo>
                  <a:pt x="10023172" y="4082174"/>
                  <a:pt x="10017364" y="4084898"/>
                  <a:pt x="10010367" y="4087691"/>
                </a:cubicBezTo>
                <a:cubicBezTo>
                  <a:pt x="10017862" y="4095463"/>
                  <a:pt x="10019314" y="4100413"/>
                  <a:pt x="10014723" y="4102543"/>
                </a:cubicBezTo>
                <a:lnTo>
                  <a:pt x="10010574" y="4106276"/>
                </a:lnTo>
                <a:cubicBezTo>
                  <a:pt x="10009164" y="4108046"/>
                  <a:pt x="10007352" y="4107424"/>
                  <a:pt x="10005140" y="4104409"/>
                </a:cubicBezTo>
                <a:close/>
                <a:moveTo>
                  <a:pt x="6994989" y="4072965"/>
                </a:moveTo>
                <a:lnTo>
                  <a:pt x="6943549" y="4119260"/>
                </a:lnTo>
                <a:lnTo>
                  <a:pt x="6945789" y="4121749"/>
                </a:lnTo>
                <a:lnTo>
                  <a:pt x="6903475" y="4159830"/>
                </a:lnTo>
                <a:lnTo>
                  <a:pt x="6913556" y="4171031"/>
                </a:lnTo>
                <a:lnTo>
                  <a:pt x="6926416" y="4159457"/>
                </a:lnTo>
                <a:cubicBezTo>
                  <a:pt x="6936455" y="4173949"/>
                  <a:pt x="6941930" y="4190045"/>
                  <a:pt x="6942843" y="4207744"/>
                </a:cubicBezTo>
                <a:cubicBezTo>
                  <a:pt x="6945968" y="4208436"/>
                  <a:pt x="6950517" y="4209597"/>
                  <a:pt x="6956491" y="4211229"/>
                </a:cubicBezTo>
                <a:cubicBezTo>
                  <a:pt x="6955191" y="4210897"/>
                  <a:pt x="6956615" y="4211367"/>
                  <a:pt x="6960764" y="4212640"/>
                </a:cubicBezTo>
                <a:lnTo>
                  <a:pt x="6960764" y="4205131"/>
                </a:lnTo>
                <a:lnTo>
                  <a:pt x="6984285" y="4231266"/>
                </a:lnTo>
                <a:lnTo>
                  <a:pt x="6995900" y="4220812"/>
                </a:lnTo>
                <a:lnTo>
                  <a:pt x="6987687" y="4211686"/>
                </a:lnTo>
                <a:lnTo>
                  <a:pt x="6995569" y="4204592"/>
                </a:lnTo>
                <a:lnTo>
                  <a:pt x="6998555" y="4207911"/>
                </a:lnTo>
                <a:lnTo>
                  <a:pt x="7011001" y="4196711"/>
                </a:lnTo>
                <a:lnTo>
                  <a:pt x="6985613" y="4168501"/>
                </a:lnTo>
                <a:lnTo>
                  <a:pt x="6995984" y="4159168"/>
                </a:lnTo>
                <a:lnTo>
                  <a:pt x="6998224" y="4161657"/>
                </a:lnTo>
                <a:cubicBezTo>
                  <a:pt x="7012218" y="4176093"/>
                  <a:pt x="7016228" y="4192507"/>
                  <a:pt x="7010254" y="4210898"/>
                </a:cubicBezTo>
                <a:cubicBezTo>
                  <a:pt x="7011056" y="4210677"/>
                  <a:pt x="7012383" y="4210483"/>
                  <a:pt x="7014236" y="4210317"/>
                </a:cubicBezTo>
                <a:cubicBezTo>
                  <a:pt x="7021924" y="4209405"/>
                  <a:pt x="7027483" y="4208907"/>
                  <a:pt x="7030913" y="4208824"/>
                </a:cubicBezTo>
                <a:cubicBezTo>
                  <a:pt x="7031908" y="4184902"/>
                  <a:pt x="7024912" y="4165169"/>
                  <a:pt x="7009923" y="4149627"/>
                </a:cubicBezTo>
                <a:lnTo>
                  <a:pt x="7008429" y="4147967"/>
                </a:lnTo>
                <a:lnTo>
                  <a:pt x="7017141" y="4140127"/>
                </a:lnTo>
                <a:lnTo>
                  <a:pt x="7056716" y="4184100"/>
                </a:lnTo>
                <a:lnTo>
                  <a:pt x="7069991" y="4172153"/>
                </a:lnTo>
                <a:lnTo>
                  <a:pt x="7030416" y="4128180"/>
                </a:lnTo>
                <a:lnTo>
                  <a:pt x="7042031" y="4117726"/>
                </a:lnTo>
                <a:lnTo>
                  <a:pt x="7031578" y="4106111"/>
                </a:lnTo>
                <a:lnTo>
                  <a:pt x="7019962" y="4116564"/>
                </a:lnTo>
                <a:lnTo>
                  <a:pt x="6997188" y="4091259"/>
                </a:lnTo>
                <a:lnTo>
                  <a:pt x="7005070" y="4084165"/>
                </a:lnTo>
                <a:close/>
                <a:moveTo>
                  <a:pt x="9989294" y="4052596"/>
                </a:moveTo>
                <a:cubicBezTo>
                  <a:pt x="9978480" y="4052817"/>
                  <a:pt x="9963463" y="4055320"/>
                  <a:pt x="9944242" y="4060104"/>
                </a:cubicBezTo>
                <a:cubicBezTo>
                  <a:pt x="9943910" y="4066409"/>
                  <a:pt x="9943219" y="4072037"/>
                  <a:pt x="9942168" y="4076988"/>
                </a:cubicBezTo>
                <a:cubicBezTo>
                  <a:pt x="9962136" y="4073033"/>
                  <a:pt x="9977512" y="4071208"/>
                  <a:pt x="9988298" y="4071512"/>
                </a:cubicBezTo>
                <a:close/>
                <a:moveTo>
                  <a:pt x="7075717" y="4048366"/>
                </a:moveTo>
                <a:cubicBezTo>
                  <a:pt x="7065097" y="4049914"/>
                  <a:pt x="7059110" y="4051048"/>
                  <a:pt x="7057755" y="4051767"/>
                </a:cubicBezTo>
                <a:cubicBezTo>
                  <a:pt x="7056676" y="4067254"/>
                  <a:pt x="7053274" y="4081829"/>
                  <a:pt x="7047549" y="4095491"/>
                </a:cubicBezTo>
                <a:lnTo>
                  <a:pt x="7064972" y="4094827"/>
                </a:lnTo>
                <a:cubicBezTo>
                  <a:pt x="7069591" y="4082161"/>
                  <a:pt x="7073490" y="4068140"/>
                  <a:pt x="7076671" y="4052763"/>
                </a:cubicBezTo>
                <a:cubicBezTo>
                  <a:pt x="7076699" y="4052238"/>
                  <a:pt x="7076837" y="4052113"/>
                  <a:pt x="7077086" y="4052390"/>
                </a:cubicBezTo>
                <a:cubicBezTo>
                  <a:pt x="7077501" y="4049514"/>
                  <a:pt x="7077045" y="4048172"/>
                  <a:pt x="7075717" y="4048366"/>
                </a:cubicBezTo>
                <a:close/>
                <a:moveTo>
                  <a:pt x="7122137" y="4044882"/>
                </a:moveTo>
                <a:lnTo>
                  <a:pt x="7100151" y="4064669"/>
                </a:lnTo>
                <a:cubicBezTo>
                  <a:pt x="7097966" y="4061129"/>
                  <a:pt x="7095933" y="4057202"/>
                  <a:pt x="7094053" y="4052888"/>
                </a:cubicBezTo>
                <a:cubicBezTo>
                  <a:pt x="7093334" y="4051533"/>
                  <a:pt x="7092850" y="4050717"/>
                  <a:pt x="7092601" y="4050440"/>
                </a:cubicBezTo>
                <a:cubicBezTo>
                  <a:pt x="7091826" y="4050136"/>
                  <a:pt x="7086198" y="4054450"/>
                  <a:pt x="7075717" y="4063383"/>
                </a:cubicBezTo>
                <a:cubicBezTo>
                  <a:pt x="7076436" y="4064738"/>
                  <a:pt x="7078399" y="4067476"/>
                  <a:pt x="7081607" y="4071597"/>
                </a:cubicBezTo>
                <a:cubicBezTo>
                  <a:pt x="7083820" y="4074611"/>
                  <a:pt x="7085424" y="4076672"/>
                  <a:pt x="7086419" y="4077778"/>
                </a:cubicBezTo>
                <a:lnTo>
                  <a:pt x="7061114" y="4100552"/>
                </a:lnTo>
                <a:lnTo>
                  <a:pt x="7071194" y="4111753"/>
                </a:lnTo>
                <a:lnTo>
                  <a:pt x="7094426" y="4090845"/>
                </a:lnTo>
                <a:cubicBezTo>
                  <a:pt x="7101892" y="4104148"/>
                  <a:pt x="7097979" y="4120935"/>
                  <a:pt x="7082685" y="4141206"/>
                </a:cubicBezTo>
                <a:cubicBezTo>
                  <a:pt x="7090290" y="4141870"/>
                  <a:pt x="7096679" y="4143129"/>
                  <a:pt x="7101850" y="4144982"/>
                </a:cubicBezTo>
                <a:cubicBezTo>
                  <a:pt x="7118527" y="4118460"/>
                  <a:pt x="7120629" y="4096045"/>
                  <a:pt x="7108157" y="4077737"/>
                </a:cubicBezTo>
                <a:lnTo>
                  <a:pt x="7118943" y="4068030"/>
                </a:lnTo>
                <a:lnTo>
                  <a:pt x="7140970" y="4092505"/>
                </a:lnTo>
                <a:cubicBezTo>
                  <a:pt x="7144593" y="4098756"/>
                  <a:pt x="7150442" y="4097746"/>
                  <a:pt x="7158518" y="4089477"/>
                </a:cubicBezTo>
                <a:lnTo>
                  <a:pt x="7173452" y="4076037"/>
                </a:lnTo>
                <a:cubicBezTo>
                  <a:pt x="7183242" y="4070229"/>
                  <a:pt x="7182026" y="4060812"/>
                  <a:pt x="7169802" y="4047786"/>
                </a:cubicBezTo>
                <a:cubicBezTo>
                  <a:pt x="7165183" y="4050441"/>
                  <a:pt x="7159376" y="4053165"/>
                  <a:pt x="7152379" y="4055958"/>
                </a:cubicBezTo>
                <a:cubicBezTo>
                  <a:pt x="7159873" y="4063730"/>
                  <a:pt x="7161325" y="4068680"/>
                  <a:pt x="7156734" y="4070810"/>
                </a:cubicBezTo>
                <a:lnTo>
                  <a:pt x="7152586" y="4074543"/>
                </a:lnTo>
                <a:cubicBezTo>
                  <a:pt x="7151175" y="4076313"/>
                  <a:pt x="7149364" y="4075691"/>
                  <a:pt x="7147152" y="4072676"/>
                </a:cubicBezTo>
                <a:close/>
                <a:moveTo>
                  <a:pt x="7131305" y="4020863"/>
                </a:moveTo>
                <a:cubicBezTo>
                  <a:pt x="7120492" y="4021084"/>
                  <a:pt x="7105475" y="4023587"/>
                  <a:pt x="7086254" y="4028371"/>
                </a:cubicBezTo>
                <a:cubicBezTo>
                  <a:pt x="7085922" y="4034676"/>
                  <a:pt x="7085231" y="4040304"/>
                  <a:pt x="7084180" y="4045255"/>
                </a:cubicBezTo>
                <a:cubicBezTo>
                  <a:pt x="7104147" y="4041300"/>
                  <a:pt x="7119524" y="4039475"/>
                  <a:pt x="7130310" y="4039779"/>
                </a:cubicBezTo>
                <a:close/>
                <a:moveTo>
                  <a:pt x="9962579" y="4019575"/>
                </a:moveTo>
                <a:lnTo>
                  <a:pt x="9927732" y="4050936"/>
                </a:lnTo>
                <a:cubicBezTo>
                  <a:pt x="9925990" y="4049000"/>
                  <a:pt x="9923362" y="4046359"/>
                  <a:pt x="9919850" y="4043012"/>
                </a:cubicBezTo>
                <a:cubicBezTo>
                  <a:pt x="9918578" y="4042155"/>
                  <a:pt x="9917693" y="4041450"/>
                  <a:pt x="9917195" y="4040897"/>
                </a:cubicBezTo>
                <a:cubicBezTo>
                  <a:pt x="9916670" y="4040869"/>
                  <a:pt x="9914043" y="4043233"/>
                  <a:pt x="9909313" y="4047990"/>
                </a:cubicBezTo>
                <a:cubicBezTo>
                  <a:pt x="9904059" y="4052719"/>
                  <a:pt x="9901418" y="4055346"/>
                  <a:pt x="9901390" y="4055872"/>
                </a:cubicBezTo>
                <a:cubicBezTo>
                  <a:pt x="9905732" y="4058472"/>
                  <a:pt x="9909811" y="4061058"/>
                  <a:pt x="9913627" y="4063630"/>
                </a:cubicBezTo>
                <a:lnTo>
                  <a:pt x="9877951" y="4095737"/>
                </a:lnTo>
                <a:lnTo>
                  <a:pt x="9896618" y="4116480"/>
                </a:lnTo>
                <a:lnTo>
                  <a:pt x="9909478" y="4104906"/>
                </a:lnTo>
                <a:lnTo>
                  <a:pt x="9900892" y="4095364"/>
                </a:lnTo>
                <a:lnTo>
                  <a:pt x="9959384" y="4042722"/>
                </a:lnTo>
                <a:lnTo>
                  <a:pt x="9967224" y="4051434"/>
                </a:lnTo>
                <a:lnTo>
                  <a:pt x="9980499" y="4039487"/>
                </a:lnTo>
                <a:close/>
                <a:moveTo>
                  <a:pt x="10002860" y="3990080"/>
                </a:moveTo>
                <a:cubicBezTo>
                  <a:pt x="10010465" y="4000755"/>
                  <a:pt x="10015872" y="4010656"/>
                  <a:pt x="10019080" y="4019783"/>
                </a:cubicBezTo>
                <a:cubicBezTo>
                  <a:pt x="10028565" y="4019755"/>
                  <a:pt x="10036046" y="4022784"/>
                  <a:pt x="10041522" y="4028868"/>
                </a:cubicBezTo>
                <a:cubicBezTo>
                  <a:pt x="10046555" y="4033348"/>
                  <a:pt x="10046154" y="4038465"/>
                  <a:pt x="10040319" y="4044217"/>
                </a:cubicBezTo>
                <a:lnTo>
                  <a:pt x="9996637" y="3995680"/>
                </a:lnTo>
                <a:close/>
                <a:moveTo>
                  <a:pt x="7104590" y="3987842"/>
                </a:moveTo>
                <a:lnTo>
                  <a:pt x="7069744" y="4019203"/>
                </a:lnTo>
                <a:cubicBezTo>
                  <a:pt x="7068001" y="4017267"/>
                  <a:pt x="7065374" y="4014626"/>
                  <a:pt x="7061862" y="4011279"/>
                </a:cubicBezTo>
                <a:cubicBezTo>
                  <a:pt x="7060590" y="4010422"/>
                  <a:pt x="7059705" y="4009717"/>
                  <a:pt x="7059207" y="4009164"/>
                </a:cubicBezTo>
                <a:cubicBezTo>
                  <a:pt x="7058682" y="4009136"/>
                  <a:pt x="7056054" y="4011500"/>
                  <a:pt x="7051325" y="4016257"/>
                </a:cubicBezTo>
                <a:cubicBezTo>
                  <a:pt x="7046070" y="4020986"/>
                  <a:pt x="7043429" y="4023613"/>
                  <a:pt x="7043402" y="4024139"/>
                </a:cubicBezTo>
                <a:cubicBezTo>
                  <a:pt x="7047743" y="4026739"/>
                  <a:pt x="7051823" y="4029325"/>
                  <a:pt x="7055639" y="4031897"/>
                </a:cubicBezTo>
                <a:lnTo>
                  <a:pt x="7019963" y="4064004"/>
                </a:lnTo>
                <a:lnTo>
                  <a:pt x="7038630" y="4084747"/>
                </a:lnTo>
                <a:lnTo>
                  <a:pt x="7051490" y="4073173"/>
                </a:lnTo>
                <a:lnTo>
                  <a:pt x="7042903" y="4063631"/>
                </a:lnTo>
                <a:lnTo>
                  <a:pt x="7101396" y="4010989"/>
                </a:lnTo>
                <a:lnTo>
                  <a:pt x="7109236" y="4019701"/>
                </a:lnTo>
                <a:lnTo>
                  <a:pt x="7122511" y="4007754"/>
                </a:lnTo>
                <a:close/>
                <a:moveTo>
                  <a:pt x="7144871" y="3958347"/>
                </a:moveTo>
                <a:cubicBezTo>
                  <a:pt x="7152477" y="3969022"/>
                  <a:pt x="7157883" y="3978923"/>
                  <a:pt x="7161091" y="3988050"/>
                </a:cubicBezTo>
                <a:cubicBezTo>
                  <a:pt x="7170577" y="3988022"/>
                  <a:pt x="7178058" y="3991051"/>
                  <a:pt x="7183534" y="3997135"/>
                </a:cubicBezTo>
                <a:cubicBezTo>
                  <a:pt x="7188567" y="4001615"/>
                  <a:pt x="7188166" y="4006732"/>
                  <a:pt x="7182330" y="4012484"/>
                </a:cubicBezTo>
                <a:lnTo>
                  <a:pt x="7138649" y="3963947"/>
                </a:lnTo>
                <a:close/>
                <a:moveTo>
                  <a:pt x="10105366" y="3957144"/>
                </a:moveTo>
                <a:lnTo>
                  <a:pt x="10045214" y="4011279"/>
                </a:lnTo>
                <a:lnTo>
                  <a:pt x="10052681" y="4019576"/>
                </a:lnTo>
                <a:cubicBezTo>
                  <a:pt x="10044855" y="4013104"/>
                  <a:pt x="10037042" y="4008873"/>
                  <a:pt x="10029243" y="4006881"/>
                </a:cubicBezTo>
                <a:cubicBezTo>
                  <a:pt x="10028275" y="4005250"/>
                  <a:pt x="10026464" y="4002125"/>
                  <a:pt x="10023809" y="3997506"/>
                </a:cubicBezTo>
                <a:cubicBezTo>
                  <a:pt x="10015568" y="3983899"/>
                  <a:pt x="10009622" y="3974234"/>
                  <a:pt x="10005971" y="3968509"/>
                </a:cubicBezTo>
                <a:lnTo>
                  <a:pt x="9975273" y="3996137"/>
                </a:lnTo>
                <a:lnTo>
                  <a:pt x="10057409" y="4087402"/>
                </a:lnTo>
                <a:lnTo>
                  <a:pt x="10069440" y="4076575"/>
                </a:lnTo>
                <a:lnTo>
                  <a:pt x="10042932" y="4047121"/>
                </a:lnTo>
                <a:cubicBezTo>
                  <a:pt x="10047329" y="4048670"/>
                  <a:pt x="10051160" y="4050979"/>
                  <a:pt x="10054423" y="4054049"/>
                </a:cubicBezTo>
                <a:cubicBezTo>
                  <a:pt x="10064766" y="4042738"/>
                  <a:pt x="10065057" y="4032215"/>
                  <a:pt x="10055295" y="4022480"/>
                </a:cubicBezTo>
                <a:lnTo>
                  <a:pt x="10069399" y="4009786"/>
                </a:lnTo>
                <a:cubicBezTo>
                  <a:pt x="10082895" y="4023669"/>
                  <a:pt x="10082826" y="4040000"/>
                  <a:pt x="10069191" y="4058778"/>
                </a:cubicBezTo>
                <a:cubicBezTo>
                  <a:pt x="10075552" y="4058059"/>
                  <a:pt x="10081443" y="4058764"/>
                  <a:pt x="10086863" y="4060894"/>
                </a:cubicBezTo>
                <a:cubicBezTo>
                  <a:pt x="10093694" y="4046236"/>
                  <a:pt x="10096668" y="4034801"/>
                  <a:pt x="10095783" y="4026587"/>
                </a:cubicBezTo>
                <a:cubicBezTo>
                  <a:pt x="10095672" y="4018678"/>
                  <a:pt x="10090750" y="4009593"/>
                  <a:pt x="10081015" y="3999332"/>
                </a:cubicBezTo>
                <a:lnTo>
                  <a:pt x="10084748" y="3995972"/>
                </a:lnTo>
                <a:lnTo>
                  <a:pt x="10110509" y="4024596"/>
                </a:lnTo>
                <a:cubicBezTo>
                  <a:pt x="10114492" y="4029021"/>
                  <a:pt x="10119248" y="4028745"/>
                  <a:pt x="10124780" y="4023767"/>
                </a:cubicBezTo>
                <a:lnTo>
                  <a:pt x="10137640" y="4012193"/>
                </a:lnTo>
                <a:cubicBezTo>
                  <a:pt x="10146932" y="4005832"/>
                  <a:pt x="10146365" y="3996581"/>
                  <a:pt x="10135939" y="3984440"/>
                </a:cubicBezTo>
                <a:cubicBezTo>
                  <a:pt x="10131874" y="3986597"/>
                  <a:pt x="10126633" y="3988561"/>
                  <a:pt x="10120217" y="3990331"/>
                </a:cubicBezTo>
                <a:cubicBezTo>
                  <a:pt x="10126688" y="3997521"/>
                  <a:pt x="10128555" y="4002098"/>
                  <a:pt x="10125817" y="4004062"/>
                </a:cubicBezTo>
                <a:lnTo>
                  <a:pt x="10121669" y="4007795"/>
                </a:lnTo>
                <a:cubicBezTo>
                  <a:pt x="10120314" y="4008514"/>
                  <a:pt x="10118751" y="4008169"/>
                  <a:pt x="10116981" y="4006758"/>
                </a:cubicBezTo>
                <a:lnTo>
                  <a:pt x="10097194" y="3984772"/>
                </a:lnTo>
                <a:lnTo>
                  <a:pt x="10115447" y="3968344"/>
                </a:lnTo>
                <a:close/>
                <a:moveTo>
                  <a:pt x="10066496" y="3944822"/>
                </a:moveTo>
                <a:lnTo>
                  <a:pt x="10073963" y="3953119"/>
                </a:lnTo>
                <a:lnTo>
                  <a:pt x="10042850" y="3981120"/>
                </a:lnTo>
                <a:lnTo>
                  <a:pt x="10035383" y="3972824"/>
                </a:lnTo>
                <a:close/>
                <a:moveTo>
                  <a:pt x="7247378" y="3925411"/>
                </a:moveTo>
                <a:lnTo>
                  <a:pt x="7187226" y="3979546"/>
                </a:lnTo>
                <a:lnTo>
                  <a:pt x="7194693" y="3987843"/>
                </a:lnTo>
                <a:cubicBezTo>
                  <a:pt x="7186866" y="3981371"/>
                  <a:pt x="7179054" y="3977140"/>
                  <a:pt x="7171255" y="3975148"/>
                </a:cubicBezTo>
                <a:cubicBezTo>
                  <a:pt x="7170287" y="3973517"/>
                  <a:pt x="7168475" y="3970392"/>
                  <a:pt x="7165821" y="3965773"/>
                </a:cubicBezTo>
                <a:cubicBezTo>
                  <a:pt x="7157579" y="3952166"/>
                  <a:pt x="7151633" y="3942501"/>
                  <a:pt x="7147983" y="3936776"/>
                </a:cubicBezTo>
                <a:lnTo>
                  <a:pt x="7117285" y="3964404"/>
                </a:lnTo>
                <a:lnTo>
                  <a:pt x="7199421" y="4055669"/>
                </a:lnTo>
                <a:lnTo>
                  <a:pt x="7211452" y="4044842"/>
                </a:lnTo>
                <a:lnTo>
                  <a:pt x="7184944" y="4015388"/>
                </a:lnTo>
                <a:cubicBezTo>
                  <a:pt x="7189341" y="4016937"/>
                  <a:pt x="7193171" y="4019246"/>
                  <a:pt x="7196435" y="4022316"/>
                </a:cubicBezTo>
                <a:cubicBezTo>
                  <a:pt x="7206778" y="4011005"/>
                  <a:pt x="7207069" y="4000482"/>
                  <a:pt x="7197306" y="3990747"/>
                </a:cubicBezTo>
                <a:lnTo>
                  <a:pt x="7211411" y="3978053"/>
                </a:lnTo>
                <a:cubicBezTo>
                  <a:pt x="7224907" y="3991936"/>
                  <a:pt x="7224837" y="4008267"/>
                  <a:pt x="7211203" y="4027045"/>
                </a:cubicBezTo>
                <a:cubicBezTo>
                  <a:pt x="7217564" y="4026326"/>
                  <a:pt x="7223454" y="4027031"/>
                  <a:pt x="7228875" y="4029161"/>
                </a:cubicBezTo>
                <a:cubicBezTo>
                  <a:pt x="7235706" y="4014503"/>
                  <a:pt x="7238679" y="4003068"/>
                  <a:pt x="7237794" y="3994854"/>
                </a:cubicBezTo>
                <a:cubicBezTo>
                  <a:pt x="7237684" y="3986945"/>
                  <a:pt x="7232761" y="3977860"/>
                  <a:pt x="7223027" y="3967599"/>
                </a:cubicBezTo>
                <a:lnTo>
                  <a:pt x="7226760" y="3964239"/>
                </a:lnTo>
                <a:lnTo>
                  <a:pt x="7252521" y="3992863"/>
                </a:lnTo>
                <a:cubicBezTo>
                  <a:pt x="7256503" y="3997288"/>
                  <a:pt x="7261260" y="3997012"/>
                  <a:pt x="7266791" y="3992034"/>
                </a:cubicBezTo>
                <a:lnTo>
                  <a:pt x="7279652" y="3980460"/>
                </a:lnTo>
                <a:cubicBezTo>
                  <a:pt x="7288944" y="3974099"/>
                  <a:pt x="7288377" y="3964848"/>
                  <a:pt x="7277951" y="3952707"/>
                </a:cubicBezTo>
                <a:cubicBezTo>
                  <a:pt x="7273886" y="3954864"/>
                  <a:pt x="7268645" y="3956828"/>
                  <a:pt x="7262229" y="3958598"/>
                </a:cubicBezTo>
                <a:cubicBezTo>
                  <a:pt x="7268700" y="3965788"/>
                  <a:pt x="7270567" y="3970365"/>
                  <a:pt x="7267829" y="3972329"/>
                </a:cubicBezTo>
                <a:lnTo>
                  <a:pt x="7263680" y="3976062"/>
                </a:lnTo>
                <a:cubicBezTo>
                  <a:pt x="7262325" y="3976781"/>
                  <a:pt x="7260763" y="3976436"/>
                  <a:pt x="7258993" y="3975025"/>
                </a:cubicBezTo>
                <a:lnTo>
                  <a:pt x="7239205" y="3953039"/>
                </a:lnTo>
                <a:lnTo>
                  <a:pt x="7257458" y="3936611"/>
                </a:lnTo>
                <a:close/>
                <a:moveTo>
                  <a:pt x="10070852" y="3922131"/>
                </a:moveTo>
                <a:lnTo>
                  <a:pt x="10049695" y="3941172"/>
                </a:lnTo>
                <a:cubicBezTo>
                  <a:pt x="10042090" y="3935502"/>
                  <a:pt x="10037499" y="3932626"/>
                  <a:pt x="10035923" y="3932543"/>
                </a:cubicBezTo>
                <a:cubicBezTo>
                  <a:pt x="10035398" y="3932515"/>
                  <a:pt x="10033448" y="3934520"/>
                  <a:pt x="10030074" y="3938558"/>
                </a:cubicBezTo>
                <a:cubicBezTo>
                  <a:pt x="10025898" y="3942817"/>
                  <a:pt x="10023657" y="3945333"/>
                  <a:pt x="10023353" y="3946108"/>
                </a:cubicBezTo>
                <a:cubicBezTo>
                  <a:pt x="10023602" y="3946384"/>
                  <a:pt x="10024376" y="3946689"/>
                  <a:pt x="10025676" y="3947021"/>
                </a:cubicBezTo>
                <a:cubicBezTo>
                  <a:pt x="10029272" y="3948791"/>
                  <a:pt x="10032853" y="3950823"/>
                  <a:pt x="10036421" y="3953119"/>
                </a:cubicBezTo>
                <a:lnTo>
                  <a:pt x="10013604" y="3973653"/>
                </a:lnTo>
                <a:lnTo>
                  <a:pt x="10032272" y="3994395"/>
                </a:lnTo>
                <a:lnTo>
                  <a:pt x="10038494" y="3988795"/>
                </a:lnTo>
                <a:lnTo>
                  <a:pt x="10045961" y="3997092"/>
                </a:lnTo>
                <a:lnTo>
                  <a:pt x="10090349" y="3957143"/>
                </a:lnTo>
                <a:lnTo>
                  <a:pt x="10082882" y="3948847"/>
                </a:lnTo>
                <a:lnTo>
                  <a:pt x="10089520" y="3942873"/>
                </a:lnTo>
                <a:close/>
                <a:moveTo>
                  <a:pt x="7208508" y="3913089"/>
                </a:moveTo>
                <a:lnTo>
                  <a:pt x="7215975" y="3921386"/>
                </a:lnTo>
                <a:lnTo>
                  <a:pt x="7184862" y="3949387"/>
                </a:lnTo>
                <a:lnTo>
                  <a:pt x="7177395" y="3941091"/>
                </a:lnTo>
                <a:close/>
                <a:moveTo>
                  <a:pt x="7212864" y="3890398"/>
                </a:moveTo>
                <a:lnTo>
                  <a:pt x="7191707" y="3909439"/>
                </a:lnTo>
                <a:cubicBezTo>
                  <a:pt x="7184102" y="3903769"/>
                  <a:pt x="7179511" y="3900893"/>
                  <a:pt x="7177935" y="3900810"/>
                </a:cubicBezTo>
                <a:cubicBezTo>
                  <a:pt x="7177409" y="3900782"/>
                  <a:pt x="7175459" y="3902787"/>
                  <a:pt x="7172085" y="3906825"/>
                </a:cubicBezTo>
                <a:cubicBezTo>
                  <a:pt x="7167909" y="3911084"/>
                  <a:pt x="7165669" y="3913600"/>
                  <a:pt x="7165365" y="3914375"/>
                </a:cubicBezTo>
                <a:cubicBezTo>
                  <a:pt x="7165614" y="3914651"/>
                  <a:pt x="7166388" y="3914956"/>
                  <a:pt x="7167688" y="3915288"/>
                </a:cubicBezTo>
                <a:cubicBezTo>
                  <a:pt x="7171283" y="3917058"/>
                  <a:pt x="7174865" y="3919090"/>
                  <a:pt x="7178432" y="3921386"/>
                </a:cubicBezTo>
                <a:lnTo>
                  <a:pt x="7155616" y="3941920"/>
                </a:lnTo>
                <a:lnTo>
                  <a:pt x="7174283" y="3962662"/>
                </a:lnTo>
                <a:lnTo>
                  <a:pt x="7180506" y="3957062"/>
                </a:lnTo>
                <a:lnTo>
                  <a:pt x="7187973" y="3965359"/>
                </a:lnTo>
                <a:lnTo>
                  <a:pt x="7232361" y="3925410"/>
                </a:lnTo>
                <a:lnTo>
                  <a:pt x="7224894" y="3917114"/>
                </a:lnTo>
                <a:lnTo>
                  <a:pt x="7231531" y="3911140"/>
                </a:lnTo>
                <a:close/>
                <a:moveTo>
                  <a:pt x="940993" y="1181342"/>
                </a:moveTo>
                <a:cubicBezTo>
                  <a:pt x="945308" y="1180713"/>
                  <a:pt x="949145" y="1182265"/>
                  <a:pt x="952505" y="1185999"/>
                </a:cubicBezTo>
                <a:cubicBezTo>
                  <a:pt x="960248" y="1194047"/>
                  <a:pt x="958091" y="1202496"/>
                  <a:pt x="946033" y="1211346"/>
                </a:cubicBezTo>
                <a:cubicBezTo>
                  <a:pt x="943821" y="1213336"/>
                  <a:pt x="942161" y="1214830"/>
                  <a:pt x="941055" y="1215825"/>
                </a:cubicBezTo>
                <a:lnTo>
                  <a:pt x="921641" y="1194254"/>
                </a:lnTo>
                <a:cubicBezTo>
                  <a:pt x="922747" y="1193258"/>
                  <a:pt x="924407" y="1191765"/>
                  <a:pt x="926619" y="1189774"/>
                </a:cubicBezTo>
                <a:cubicBezTo>
                  <a:pt x="931887" y="1184782"/>
                  <a:pt x="936679" y="1181971"/>
                  <a:pt x="940993" y="1181342"/>
                </a:cubicBezTo>
                <a:close/>
                <a:moveTo>
                  <a:pt x="946210" y="1159190"/>
                </a:moveTo>
                <a:cubicBezTo>
                  <a:pt x="937478" y="1159916"/>
                  <a:pt x="927919" y="1165077"/>
                  <a:pt x="917534" y="1174673"/>
                </a:cubicBezTo>
                <a:lnTo>
                  <a:pt x="893888" y="1195954"/>
                </a:lnTo>
                <a:lnTo>
                  <a:pt x="962958" y="1272700"/>
                </a:lnTo>
                <a:lnTo>
                  <a:pt x="979136" y="1258139"/>
                </a:lnTo>
                <a:lnTo>
                  <a:pt x="952629" y="1228686"/>
                </a:lnTo>
                <a:lnTo>
                  <a:pt x="964659" y="1217859"/>
                </a:lnTo>
                <a:cubicBezTo>
                  <a:pt x="981059" y="1201597"/>
                  <a:pt x="982816" y="1185751"/>
                  <a:pt x="969928" y="1170319"/>
                </a:cubicBezTo>
                <a:cubicBezTo>
                  <a:pt x="962848" y="1162174"/>
                  <a:pt x="954942" y="1158464"/>
                  <a:pt x="946210" y="1159190"/>
                </a:cubicBezTo>
                <a:close/>
                <a:moveTo>
                  <a:pt x="1004713" y="1123996"/>
                </a:moveTo>
                <a:cubicBezTo>
                  <a:pt x="1009027" y="1123367"/>
                  <a:pt x="1012864" y="1124919"/>
                  <a:pt x="1016224" y="1128653"/>
                </a:cubicBezTo>
                <a:cubicBezTo>
                  <a:pt x="1023968" y="1136701"/>
                  <a:pt x="1021811" y="1145150"/>
                  <a:pt x="1009753" y="1153999"/>
                </a:cubicBezTo>
                <a:cubicBezTo>
                  <a:pt x="1007540" y="1155991"/>
                  <a:pt x="1005881" y="1157484"/>
                  <a:pt x="1004775" y="1158479"/>
                </a:cubicBezTo>
                <a:lnTo>
                  <a:pt x="985361" y="1136908"/>
                </a:lnTo>
                <a:cubicBezTo>
                  <a:pt x="986467" y="1135912"/>
                  <a:pt x="988126" y="1134419"/>
                  <a:pt x="990339" y="1132428"/>
                </a:cubicBezTo>
                <a:cubicBezTo>
                  <a:pt x="995607" y="1127436"/>
                  <a:pt x="1000398" y="1124625"/>
                  <a:pt x="1004713" y="1123996"/>
                </a:cubicBezTo>
                <a:close/>
                <a:moveTo>
                  <a:pt x="1009930" y="1101844"/>
                </a:moveTo>
                <a:cubicBezTo>
                  <a:pt x="1001197" y="1102570"/>
                  <a:pt x="991639" y="1107731"/>
                  <a:pt x="981254" y="1117327"/>
                </a:cubicBezTo>
                <a:lnTo>
                  <a:pt x="957608" y="1138608"/>
                </a:lnTo>
                <a:lnTo>
                  <a:pt x="1026677" y="1215354"/>
                </a:lnTo>
                <a:lnTo>
                  <a:pt x="1042856" y="1200793"/>
                </a:lnTo>
                <a:lnTo>
                  <a:pt x="1016348" y="1171339"/>
                </a:lnTo>
                <a:lnTo>
                  <a:pt x="1028379" y="1160513"/>
                </a:lnTo>
                <a:cubicBezTo>
                  <a:pt x="1044779" y="1144251"/>
                  <a:pt x="1046535" y="1128404"/>
                  <a:pt x="1033648" y="1112972"/>
                </a:cubicBezTo>
                <a:cubicBezTo>
                  <a:pt x="1026568" y="1104827"/>
                  <a:pt x="1018662" y="1101118"/>
                  <a:pt x="1009930" y="1101844"/>
                </a:cubicBezTo>
                <a:close/>
                <a:moveTo>
                  <a:pt x="1143788" y="1034122"/>
                </a:moveTo>
                <a:lnTo>
                  <a:pt x="1164322" y="1056938"/>
                </a:lnTo>
                <a:lnTo>
                  <a:pt x="1156440" y="1064031"/>
                </a:lnTo>
                <a:lnTo>
                  <a:pt x="1135906" y="1041215"/>
                </a:lnTo>
                <a:close/>
                <a:moveTo>
                  <a:pt x="1077746" y="1030487"/>
                </a:moveTo>
                <a:lnTo>
                  <a:pt x="1015520" y="1086489"/>
                </a:lnTo>
                <a:lnTo>
                  <a:pt x="1027094" y="1099349"/>
                </a:lnTo>
                <a:lnTo>
                  <a:pt x="1049910" y="1078815"/>
                </a:lnTo>
                <a:lnTo>
                  <a:pt x="1107405" y="1142700"/>
                </a:lnTo>
                <a:lnTo>
                  <a:pt x="1123999" y="1127767"/>
                </a:lnTo>
                <a:lnTo>
                  <a:pt x="1066504" y="1063881"/>
                </a:lnTo>
                <a:lnTo>
                  <a:pt x="1089320" y="1043347"/>
                </a:lnTo>
                <a:close/>
                <a:moveTo>
                  <a:pt x="1140470" y="984548"/>
                </a:moveTo>
                <a:lnTo>
                  <a:pt x="1163617" y="1010269"/>
                </a:lnTo>
                <a:lnTo>
                  <a:pt x="1153247" y="1019602"/>
                </a:lnTo>
                <a:lnTo>
                  <a:pt x="1146526" y="1012135"/>
                </a:lnTo>
                <a:lnTo>
                  <a:pt x="1127444" y="1029309"/>
                </a:lnTo>
                <a:cubicBezTo>
                  <a:pt x="1126061" y="1025548"/>
                  <a:pt x="1123807" y="1020819"/>
                  <a:pt x="1120682" y="1015122"/>
                </a:cubicBezTo>
                <a:cubicBezTo>
                  <a:pt x="1118967" y="1012660"/>
                  <a:pt x="1117875" y="1010890"/>
                  <a:pt x="1117405" y="1009812"/>
                </a:cubicBezTo>
                <a:lnTo>
                  <a:pt x="1134413" y="994505"/>
                </a:lnTo>
                <a:lnTo>
                  <a:pt x="1132173" y="992015"/>
                </a:lnTo>
                <a:close/>
                <a:moveTo>
                  <a:pt x="1161254" y="965093"/>
                </a:moveTo>
                <a:lnTo>
                  <a:pt x="1184774" y="991228"/>
                </a:lnTo>
                <a:lnTo>
                  <a:pt x="1176478" y="998695"/>
                </a:lnTo>
                <a:lnTo>
                  <a:pt x="1152957" y="972560"/>
                </a:lnTo>
                <a:close/>
                <a:moveTo>
                  <a:pt x="5470954" y="950154"/>
                </a:moveTo>
                <a:cubicBezTo>
                  <a:pt x="5475269" y="949525"/>
                  <a:pt x="5479106" y="951077"/>
                  <a:pt x="5482466" y="954811"/>
                </a:cubicBezTo>
                <a:cubicBezTo>
                  <a:pt x="5490210" y="962859"/>
                  <a:pt x="5488052" y="971308"/>
                  <a:pt x="5475995" y="980157"/>
                </a:cubicBezTo>
                <a:cubicBezTo>
                  <a:pt x="5473782" y="982148"/>
                  <a:pt x="5472122" y="983642"/>
                  <a:pt x="5471017" y="984637"/>
                </a:cubicBezTo>
                <a:lnTo>
                  <a:pt x="5451603" y="963066"/>
                </a:lnTo>
                <a:cubicBezTo>
                  <a:pt x="5452709" y="962070"/>
                  <a:pt x="5454369" y="960577"/>
                  <a:pt x="5456581" y="958585"/>
                </a:cubicBezTo>
                <a:cubicBezTo>
                  <a:pt x="5461849" y="953594"/>
                  <a:pt x="5466641" y="950783"/>
                  <a:pt x="5470954" y="950154"/>
                </a:cubicBezTo>
                <a:close/>
                <a:moveTo>
                  <a:pt x="1172703" y="935266"/>
                </a:moveTo>
                <a:lnTo>
                  <a:pt x="1121263" y="981561"/>
                </a:lnTo>
                <a:lnTo>
                  <a:pt x="1123503" y="984050"/>
                </a:lnTo>
                <a:lnTo>
                  <a:pt x="1081189" y="1022132"/>
                </a:lnTo>
                <a:lnTo>
                  <a:pt x="1091270" y="1033333"/>
                </a:lnTo>
                <a:lnTo>
                  <a:pt x="1104130" y="1021759"/>
                </a:lnTo>
                <a:cubicBezTo>
                  <a:pt x="1114169" y="1036251"/>
                  <a:pt x="1119644" y="1052346"/>
                  <a:pt x="1120557" y="1070046"/>
                </a:cubicBezTo>
                <a:cubicBezTo>
                  <a:pt x="1123682" y="1070738"/>
                  <a:pt x="1128231" y="1071899"/>
                  <a:pt x="1134205" y="1073531"/>
                </a:cubicBezTo>
                <a:cubicBezTo>
                  <a:pt x="1132905" y="1073199"/>
                  <a:pt x="1134329" y="1073669"/>
                  <a:pt x="1138478" y="1074941"/>
                </a:cubicBezTo>
                <a:lnTo>
                  <a:pt x="1138478" y="1067433"/>
                </a:lnTo>
                <a:lnTo>
                  <a:pt x="1161999" y="1093568"/>
                </a:lnTo>
                <a:lnTo>
                  <a:pt x="1173614" y="1083114"/>
                </a:lnTo>
                <a:lnTo>
                  <a:pt x="1165400" y="1073988"/>
                </a:lnTo>
                <a:lnTo>
                  <a:pt x="1173282" y="1066894"/>
                </a:lnTo>
                <a:lnTo>
                  <a:pt x="1176269" y="1070213"/>
                </a:lnTo>
                <a:lnTo>
                  <a:pt x="1188714" y="1059012"/>
                </a:lnTo>
                <a:lnTo>
                  <a:pt x="1163327" y="1030803"/>
                </a:lnTo>
                <a:lnTo>
                  <a:pt x="1173698" y="1021469"/>
                </a:lnTo>
                <a:lnTo>
                  <a:pt x="1175938" y="1023958"/>
                </a:lnTo>
                <a:cubicBezTo>
                  <a:pt x="1189931" y="1038395"/>
                  <a:pt x="1193942" y="1054809"/>
                  <a:pt x="1187967" y="1073200"/>
                </a:cubicBezTo>
                <a:cubicBezTo>
                  <a:pt x="1188769" y="1072979"/>
                  <a:pt x="1190097" y="1072785"/>
                  <a:pt x="1191950" y="1072619"/>
                </a:cubicBezTo>
                <a:cubicBezTo>
                  <a:pt x="1199638" y="1071706"/>
                  <a:pt x="1205197" y="1071209"/>
                  <a:pt x="1208626" y="1071126"/>
                </a:cubicBezTo>
                <a:cubicBezTo>
                  <a:pt x="1209622" y="1047204"/>
                  <a:pt x="1202626" y="1027471"/>
                  <a:pt x="1187636" y="1011928"/>
                </a:cubicBezTo>
                <a:lnTo>
                  <a:pt x="1186143" y="1010269"/>
                </a:lnTo>
                <a:lnTo>
                  <a:pt x="1194855" y="1002429"/>
                </a:lnTo>
                <a:lnTo>
                  <a:pt x="1234429" y="1046402"/>
                </a:lnTo>
                <a:lnTo>
                  <a:pt x="1247705" y="1034455"/>
                </a:lnTo>
                <a:lnTo>
                  <a:pt x="1208130" y="990482"/>
                </a:lnTo>
                <a:lnTo>
                  <a:pt x="1219745" y="980028"/>
                </a:lnTo>
                <a:lnTo>
                  <a:pt x="1209291" y="968412"/>
                </a:lnTo>
                <a:lnTo>
                  <a:pt x="1197676" y="978866"/>
                </a:lnTo>
                <a:lnTo>
                  <a:pt x="1174902" y="953561"/>
                </a:lnTo>
                <a:lnTo>
                  <a:pt x="1182784" y="946467"/>
                </a:lnTo>
                <a:close/>
                <a:moveTo>
                  <a:pt x="5476172" y="928002"/>
                </a:moveTo>
                <a:cubicBezTo>
                  <a:pt x="5467439" y="928728"/>
                  <a:pt x="5457881" y="933889"/>
                  <a:pt x="5447495" y="943485"/>
                </a:cubicBezTo>
                <a:lnTo>
                  <a:pt x="5423849" y="964766"/>
                </a:lnTo>
                <a:lnTo>
                  <a:pt x="5492919" y="1041512"/>
                </a:lnTo>
                <a:lnTo>
                  <a:pt x="5509098" y="1026951"/>
                </a:lnTo>
                <a:lnTo>
                  <a:pt x="5482591" y="997497"/>
                </a:lnTo>
                <a:lnTo>
                  <a:pt x="5494621" y="986670"/>
                </a:lnTo>
                <a:cubicBezTo>
                  <a:pt x="5511021" y="970409"/>
                  <a:pt x="5512777" y="954562"/>
                  <a:pt x="5499890" y="939130"/>
                </a:cubicBezTo>
                <a:cubicBezTo>
                  <a:pt x="5492810" y="930985"/>
                  <a:pt x="5484904" y="927276"/>
                  <a:pt x="5476172" y="928002"/>
                </a:cubicBezTo>
                <a:close/>
                <a:moveTo>
                  <a:pt x="1253431" y="910668"/>
                </a:moveTo>
                <a:cubicBezTo>
                  <a:pt x="1242811" y="912216"/>
                  <a:pt x="1236824" y="913350"/>
                  <a:pt x="1235468" y="914069"/>
                </a:cubicBezTo>
                <a:cubicBezTo>
                  <a:pt x="1234390" y="929556"/>
                  <a:pt x="1230988" y="944131"/>
                  <a:pt x="1225263" y="957793"/>
                </a:cubicBezTo>
                <a:lnTo>
                  <a:pt x="1242686" y="957129"/>
                </a:lnTo>
                <a:cubicBezTo>
                  <a:pt x="1247305" y="944463"/>
                  <a:pt x="1251204" y="930442"/>
                  <a:pt x="1254385" y="915065"/>
                </a:cubicBezTo>
                <a:cubicBezTo>
                  <a:pt x="1254413" y="914539"/>
                  <a:pt x="1254551" y="914415"/>
                  <a:pt x="1254800" y="914692"/>
                </a:cubicBezTo>
                <a:cubicBezTo>
                  <a:pt x="1255215" y="911815"/>
                  <a:pt x="1254758" y="910474"/>
                  <a:pt x="1253431" y="910668"/>
                </a:cubicBezTo>
                <a:close/>
                <a:moveTo>
                  <a:pt x="1299851" y="907184"/>
                </a:moveTo>
                <a:lnTo>
                  <a:pt x="1277865" y="926971"/>
                </a:lnTo>
                <a:cubicBezTo>
                  <a:pt x="1275680" y="923431"/>
                  <a:pt x="1273647" y="919504"/>
                  <a:pt x="1271767" y="915190"/>
                </a:cubicBezTo>
                <a:cubicBezTo>
                  <a:pt x="1271048" y="913834"/>
                  <a:pt x="1270564" y="913019"/>
                  <a:pt x="1270315" y="912742"/>
                </a:cubicBezTo>
                <a:cubicBezTo>
                  <a:pt x="1269540" y="912438"/>
                  <a:pt x="1263912" y="916752"/>
                  <a:pt x="1253431" y="925685"/>
                </a:cubicBezTo>
                <a:cubicBezTo>
                  <a:pt x="1254150" y="927040"/>
                  <a:pt x="1256113" y="929778"/>
                  <a:pt x="1259321" y="933899"/>
                </a:cubicBezTo>
                <a:cubicBezTo>
                  <a:pt x="1261534" y="936913"/>
                  <a:pt x="1263138" y="938973"/>
                  <a:pt x="1264133" y="940080"/>
                </a:cubicBezTo>
                <a:lnTo>
                  <a:pt x="1238828" y="962854"/>
                </a:lnTo>
                <a:lnTo>
                  <a:pt x="1248908" y="974055"/>
                </a:lnTo>
                <a:lnTo>
                  <a:pt x="1272139" y="953147"/>
                </a:lnTo>
                <a:cubicBezTo>
                  <a:pt x="1279606" y="966450"/>
                  <a:pt x="1275693" y="983237"/>
                  <a:pt x="1260399" y="1003508"/>
                </a:cubicBezTo>
                <a:cubicBezTo>
                  <a:pt x="1268004" y="1004172"/>
                  <a:pt x="1274393" y="1005430"/>
                  <a:pt x="1279564" y="1007283"/>
                </a:cubicBezTo>
                <a:cubicBezTo>
                  <a:pt x="1296241" y="980762"/>
                  <a:pt x="1298343" y="958347"/>
                  <a:pt x="1285871" y="940038"/>
                </a:cubicBezTo>
                <a:lnTo>
                  <a:pt x="1296657" y="930331"/>
                </a:lnTo>
                <a:lnTo>
                  <a:pt x="1318684" y="954807"/>
                </a:lnTo>
                <a:cubicBezTo>
                  <a:pt x="1322307" y="961057"/>
                  <a:pt x="1328156" y="960048"/>
                  <a:pt x="1336232" y="951779"/>
                </a:cubicBezTo>
                <a:lnTo>
                  <a:pt x="1351166" y="938339"/>
                </a:lnTo>
                <a:cubicBezTo>
                  <a:pt x="1360956" y="932531"/>
                  <a:pt x="1359740" y="923114"/>
                  <a:pt x="1347516" y="910088"/>
                </a:cubicBezTo>
                <a:cubicBezTo>
                  <a:pt x="1342897" y="912743"/>
                  <a:pt x="1337090" y="915467"/>
                  <a:pt x="1330093" y="918260"/>
                </a:cubicBezTo>
                <a:cubicBezTo>
                  <a:pt x="1337587" y="926031"/>
                  <a:pt x="1339039" y="930982"/>
                  <a:pt x="1334448" y="933111"/>
                </a:cubicBezTo>
                <a:lnTo>
                  <a:pt x="1330300" y="936845"/>
                </a:lnTo>
                <a:cubicBezTo>
                  <a:pt x="1328889" y="938615"/>
                  <a:pt x="1327078" y="937992"/>
                  <a:pt x="1324866" y="934978"/>
                </a:cubicBezTo>
                <a:close/>
                <a:moveTo>
                  <a:pt x="9142159" y="904901"/>
                </a:moveTo>
                <a:cubicBezTo>
                  <a:pt x="9146474" y="904272"/>
                  <a:pt x="9150311" y="905824"/>
                  <a:pt x="9153671" y="909558"/>
                </a:cubicBezTo>
                <a:cubicBezTo>
                  <a:pt x="9161415" y="917606"/>
                  <a:pt x="9159258" y="926054"/>
                  <a:pt x="9147199" y="934904"/>
                </a:cubicBezTo>
                <a:cubicBezTo>
                  <a:pt x="9144987" y="936895"/>
                  <a:pt x="9143328" y="938389"/>
                  <a:pt x="9142221" y="939384"/>
                </a:cubicBezTo>
                <a:lnTo>
                  <a:pt x="9122807" y="917813"/>
                </a:lnTo>
                <a:cubicBezTo>
                  <a:pt x="9123914" y="916817"/>
                  <a:pt x="9125573" y="915324"/>
                  <a:pt x="9127785" y="913332"/>
                </a:cubicBezTo>
                <a:cubicBezTo>
                  <a:pt x="9133054" y="908341"/>
                  <a:pt x="9137845" y="905530"/>
                  <a:pt x="9142159" y="904901"/>
                </a:cubicBezTo>
                <a:close/>
                <a:moveTo>
                  <a:pt x="5534674" y="892808"/>
                </a:moveTo>
                <a:cubicBezTo>
                  <a:pt x="5538989" y="892179"/>
                  <a:pt x="5542826" y="893731"/>
                  <a:pt x="5546186" y="897465"/>
                </a:cubicBezTo>
                <a:cubicBezTo>
                  <a:pt x="5553929" y="905513"/>
                  <a:pt x="5551772" y="913961"/>
                  <a:pt x="5539714" y="922811"/>
                </a:cubicBezTo>
                <a:cubicBezTo>
                  <a:pt x="5537501" y="924802"/>
                  <a:pt x="5535843" y="926296"/>
                  <a:pt x="5534736" y="927291"/>
                </a:cubicBezTo>
                <a:lnTo>
                  <a:pt x="5515322" y="905719"/>
                </a:lnTo>
                <a:cubicBezTo>
                  <a:pt x="5516429" y="904724"/>
                  <a:pt x="5518088" y="903231"/>
                  <a:pt x="5520300" y="901239"/>
                </a:cubicBezTo>
                <a:cubicBezTo>
                  <a:pt x="5525569" y="896248"/>
                  <a:pt x="5530360" y="893437"/>
                  <a:pt x="5534674" y="892808"/>
                </a:cubicBezTo>
                <a:close/>
                <a:moveTo>
                  <a:pt x="1309019" y="883165"/>
                </a:moveTo>
                <a:cubicBezTo>
                  <a:pt x="1298206" y="883386"/>
                  <a:pt x="1283189" y="885888"/>
                  <a:pt x="1263968" y="890673"/>
                </a:cubicBezTo>
                <a:cubicBezTo>
                  <a:pt x="1263636" y="896978"/>
                  <a:pt x="1262945" y="902606"/>
                  <a:pt x="1261894" y="907556"/>
                </a:cubicBezTo>
                <a:cubicBezTo>
                  <a:pt x="1281861" y="903602"/>
                  <a:pt x="1297238" y="901777"/>
                  <a:pt x="1308023" y="902081"/>
                </a:cubicBezTo>
                <a:close/>
                <a:moveTo>
                  <a:pt x="9147376" y="882749"/>
                </a:moveTo>
                <a:cubicBezTo>
                  <a:pt x="9138644" y="883475"/>
                  <a:pt x="9129086" y="888636"/>
                  <a:pt x="9118701" y="898232"/>
                </a:cubicBezTo>
                <a:lnTo>
                  <a:pt x="9095055" y="919513"/>
                </a:lnTo>
                <a:lnTo>
                  <a:pt x="9164124" y="996259"/>
                </a:lnTo>
                <a:lnTo>
                  <a:pt x="9180303" y="981698"/>
                </a:lnTo>
                <a:lnTo>
                  <a:pt x="9153795" y="952244"/>
                </a:lnTo>
                <a:lnTo>
                  <a:pt x="9165826" y="941417"/>
                </a:lnTo>
                <a:cubicBezTo>
                  <a:pt x="9182226" y="925156"/>
                  <a:pt x="9183982" y="909309"/>
                  <a:pt x="9171095" y="893877"/>
                </a:cubicBezTo>
                <a:cubicBezTo>
                  <a:pt x="9164015" y="885732"/>
                  <a:pt x="9156109" y="882023"/>
                  <a:pt x="9147376" y="882749"/>
                </a:cubicBezTo>
                <a:close/>
                <a:moveTo>
                  <a:pt x="5539891" y="870656"/>
                </a:moveTo>
                <a:cubicBezTo>
                  <a:pt x="5531159" y="871382"/>
                  <a:pt x="5521601" y="876543"/>
                  <a:pt x="5511216" y="886139"/>
                </a:cubicBezTo>
                <a:lnTo>
                  <a:pt x="5487570" y="907420"/>
                </a:lnTo>
                <a:lnTo>
                  <a:pt x="5556639" y="984166"/>
                </a:lnTo>
                <a:lnTo>
                  <a:pt x="5572817" y="969605"/>
                </a:lnTo>
                <a:lnTo>
                  <a:pt x="5546310" y="940151"/>
                </a:lnTo>
                <a:lnTo>
                  <a:pt x="5558340" y="929324"/>
                </a:lnTo>
                <a:cubicBezTo>
                  <a:pt x="5574741" y="913063"/>
                  <a:pt x="5576497" y="897216"/>
                  <a:pt x="5563609" y="881784"/>
                </a:cubicBezTo>
                <a:cubicBezTo>
                  <a:pt x="5556530" y="873639"/>
                  <a:pt x="5548624" y="869930"/>
                  <a:pt x="5539891" y="870656"/>
                </a:cubicBezTo>
                <a:close/>
                <a:moveTo>
                  <a:pt x="1282304" y="850143"/>
                </a:moveTo>
                <a:lnTo>
                  <a:pt x="1247458" y="881505"/>
                </a:lnTo>
                <a:cubicBezTo>
                  <a:pt x="1245715" y="879569"/>
                  <a:pt x="1243088" y="876927"/>
                  <a:pt x="1239576" y="873581"/>
                </a:cubicBezTo>
                <a:cubicBezTo>
                  <a:pt x="1238304" y="872724"/>
                  <a:pt x="1237419" y="872019"/>
                  <a:pt x="1236921" y="871465"/>
                </a:cubicBezTo>
                <a:cubicBezTo>
                  <a:pt x="1236395" y="871438"/>
                  <a:pt x="1233768" y="873802"/>
                  <a:pt x="1229039" y="878559"/>
                </a:cubicBezTo>
                <a:cubicBezTo>
                  <a:pt x="1223784" y="883288"/>
                  <a:pt x="1221143" y="885915"/>
                  <a:pt x="1221116" y="886441"/>
                </a:cubicBezTo>
                <a:cubicBezTo>
                  <a:pt x="1225457" y="889040"/>
                  <a:pt x="1229536" y="891626"/>
                  <a:pt x="1233353" y="894198"/>
                </a:cubicBezTo>
                <a:lnTo>
                  <a:pt x="1197677" y="926306"/>
                </a:lnTo>
                <a:lnTo>
                  <a:pt x="1216344" y="947048"/>
                </a:lnTo>
                <a:lnTo>
                  <a:pt x="1229204" y="935475"/>
                </a:lnTo>
                <a:lnTo>
                  <a:pt x="1220617" y="925933"/>
                </a:lnTo>
                <a:lnTo>
                  <a:pt x="1279110" y="873291"/>
                </a:lnTo>
                <a:lnTo>
                  <a:pt x="1286950" y="882003"/>
                </a:lnTo>
                <a:lnTo>
                  <a:pt x="1300225" y="870056"/>
                </a:lnTo>
                <a:close/>
                <a:moveTo>
                  <a:pt x="9205879" y="847555"/>
                </a:moveTo>
                <a:cubicBezTo>
                  <a:pt x="9210194" y="846926"/>
                  <a:pt x="9214031" y="848478"/>
                  <a:pt x="9217391" y="852212"/>
                </a:cubicBezTo>
                <a:cubicBezTo>
                  <a:pt x="9225134" y="860260"/>
                  <a:pt x="9222977" y="868708"/>
                  <a:pt x="9210919" y="877558"/>
                </a:cubicBezTo>
                <a:cubicBezTo>
                  <a:pt x="9208707" y="879549"/>
                  <a:pt x="9207047" y="881043"/>
                  <a:pt x="9205941" y="882038"/>
                </a:cubicBezTo>
                <a:lnTo>
                  <a:pt x="9186527" y="860466"/>
                </a:lnTo>
                <a:cubicBezTo>
                  <a:pt x="9187633" y="859471"/>
                  <a:pt x="9189293" y="857977"/>
                  <a:pt x="9191505" y="855986"/>
                </a:cubicBezTo>
                <a:cubicBezTo>
                  <a:pt x="9196774" y="850994"/>
                  <a:pt x="9201565" y="848184"/>
                  <a:pt x="9205879" y="847555"/>
                </a:cubicBezTo>
                <a:close/>
                <a:moveTo>
                  <a:pt x="9211096" y="825403"/>
                </a:moveTo>
                <a:cubicBezTo>
                  <a:pt x="9202364" y="826129"/>
                  <a:pt x="9192805" y="831290"/>
                  <a:pt x="9182420" y="840886"/>
                </a:cubicBezTo>
                <a:lnTo>
                  <a:pt x="9158774" y="862167"/>
                </a:lnTo>
                <a:lnTo>
                  <a:pt x="9227844" y="938912"/>
                </a:lnTo>
                <a:lnTo>
                  <a:pt x="9244022" y="924352"/>
                </a:lnTo>
                <a:lnTo>
                  <a:pt x="9217515" y="894898"/>
                </a:lnTo>
                <a:lnTo>
                  <a:pt x="9229545" y="884071"/>
                </a:lnTo>
                <a:cubicBezTo>
                  <a:pt x="9245945" y="867810"/>
                  <a:pt x="9247702" y="851963"/>
                  <a:pt x="9234814" y="836531"/>
                </a:cubicBezTo>
                <a:cubicBezTo>
                  <a:pt x="9227735" y="828386"/>
                  <a:pt x="9219829" y="824677"/>
                  <a:pt x="9211096" y="825403"/>
                </a:cubicBezTo>
                <a:close/>
                <a:moveTo>
                  <a:pt x="1322585" y="820649"/>
                </a:moveTo>
                <a:cubicBezTo>
                  <a:pt x="1330190" y="831324"/>
                  <a:pt x="1335597" y="841225"/>
                  <a:pt x="1338805" y="850352"/>
                </a:cubicBezTo>
                <a:cubicBezTo>
                  <a:pt x="1348291" y="850324"/>
                  <a:pt x="1355772" y="853352"/>
                  <a:pt x="1361248" y="859437"/>
                </a:cubicBezTo>
                <a:cubicBezTo>
                  <a:pt x="1366281" y="863917"/>
                  <a:pt x="1365880" y="869033"/>
                  <a:pt x="1360044" y="874786"/>
                </a:cubicBezTo>
                <a:lnTo>
                  <a:pt x="1316363" y="826249"/>
                </a:lnTo>
                <a:close/>
                <a:moveTo>
                  <a:pt x="5673750" y="802934"/>
                </a:moveTo>
                <a:lnTo>
                  <a:pt x="5694284" y="825750"/>
                </a:lnTo>
                <a:lnTo>
                  <a:pt x="5686402" y="832843"/>
                </a:lnTo>
                <a:lnTo>
                  <a:pt x="5665868" y="810027"/>
                </a:lnTo>
                <a:close/>
                <a:moveTo>
                  <a:pt x="5607707" y="799299"/>
                </a:moveTo>
                <a:lnTo>
                  <a:pt x="5545482" y="855301"/>
                </a:lnTo>
                <a:lnTo>
                  <a:pt x="5557056" y="868161"/>
                </a:lnTo>
                <a:lnTo>
                  <a:pt x="5579871" y="847627"/>
                </a:lnTo>
                <a:lnTo>
                  <a:pt x="5637366" y="911512"/>
                </a:lnTo>
                <a:lnTo>
                  <a:pt x="5653960" y="896578"/>
                </a:lnTo>
                <a:lnTo>
                  <a:pt x="5596465" y="832693"/>
                </a:lnTo>
                <a:lnTo>
                  <a:pt x="5619281" y="812159"/>
                </a:lnTo>
                <a:close/>
                <a:moveTo>
                  <a:pt x="1425092" y="787712"/>
                </a:moveTo>
                <a:lnTo>
                  <a:pt x="1364940" y="841848"/>
                </a:lnTo>
                <a:lnTo>
                  <a:pt x="1372407" y="850145"/>
                </a:lnTo>
                <a:cubicBezTo>
                  <a:pt x="1364580" y="843673"/>
                  <a:pt x="1356768" y="839442"/>
                  <a:pt x="1348969" y="837450"/>
                </a:cubicBezTo>
                <a:cubicBezTo>
                  <a:pt x="1348001" y="835819"/>
                  <a:pt x="1346189" y="832693"/>
                  <a:pt x="1343534" y="828075"/>
                </a:cubicBezTo>
                <a:cubicBezTo>
                  <a:pt x="1335293" y="814468"/>
                  <a:pt x="1329347" y="804802"/>
                  <a:pt x="1325697" y="799078"/>
                </a:cubicBezTo>
                <a:lnTo>
                  <a:pt x="1294999" y="826705"/>
                </a:lnTo>
                <a:lnTo>
                  <a:pt x="1377135" y="917970"/>
                </a:lnTo>
                <a:lnTo>
                  <a:pt x="1389166" y="907143"/>
                </a:lnTo>
                <a:lnTo>
                  <a:pt x="1362658" y="877690"/>
                </a:lnTo>
                <a:cubicBezTo>
                  <a:pt x="1367055" y="879238"/>
                  <a:pt x="1370885" y="881548"/>
                  <a:pt x="1374149" y="884618"/>
                </a:cubicBezTo>
                <a:cubicBezTo>
                  <a:pt x="1384492" y="873306"/>
                  <a:pt x="1384783" y="862783"/>
                  <a:pt x="1375020" y="853048"/>
                </a:cubicBezTo>
                <a:lnTo>
                  <a:pt x="1389125" y="840355"/>
                </a:lnTo>
                <a:cubicBezTo>
                  <a:pt x="1402621" y="854238"/>
                  <a:pt x="1402551" y="870569"/>
                  <a:pt x="1388917" y="889347"/>
                </a:cubicBezTo>
                <a:cubicBezTo>
                  <a:pt x="1395278" y="888628"/>
                  <a:pt x="1401168" y="889333"/>
                  <a:pt x="1406589" y="891463"/>
                </a:cubicBezTo>
                <a:cubicBezTo>
                  <a:pt x="1413420" y="876805"/>
                  <a:pt x="1416393" y="865370"/>
                  <a:pt x="1415508" y="857156"/>
                </a:cubicBezTo>
                <a:cubicBezTo>
                  <a:pt x="1415398" y="849246"/>
                  <a:pt x="1410475" y="840161"/>
                  <a:pt x="1400740" y="829901"/>
                </a:cubicBezTo>
                <a:lnTo>
                  <a:pt x="1404474" y="826541"/>
                </a:lnTo>
                <a:lnTo>
                  <a:pt x="1430235" y="855165"/>
                </a:lnTo>
                <a:cubicBezTo>
                  <a:pt x="1434217" y="859590"/>
                  <a:pt x="1438974" y="859313"/>
                  <a:pt x="1444505" y="854335"/>
                </a:cubicBezTo>
                <a:lnTo>
                  <a:pt x="1457365" y="842762"/>
                </a:lnTo>
                <a:cubicBezTo>
                  <a:pt x="1466658" y="836401"/>
                  <a:pt x="1466091" y="827150"/>
                  <a:pt x="1455665" y="815009"/>
                </a:cubicBezTo>
                <a:cubicBezTo>
                  <a:pt x="1451599" y="817166"/>
                  <a:pt x="1446359" y="819130"/>
                  <a:pt x="1439943" y="820899"/>
                </a:cubicBezTo>
                <a:cubicBezTo>
                  <a:pt x="1446414" y="828090"/>
                  <a:pt x="1448281" y="832667"/>
                  <a:pt x="1445543" y="834631"/>
                </a:cubicBezTo>
                <a:lnTo>
                  <a:pt x="1441394" y="838364"/>
                </a:lnTo>
                <a:cubicBezTo>
                  <a:pt x="1440039" y="839083"/>
                  <a:pt x="1438477" y="838737"/>
                  <a:pt x="1436707" y="837327"/>
                </a:cubicBezTo>
                <a:lnTo>
                  <a:pt x="1416919" y="815340"/>
                </a:lnTo>
                <a:lnTo>
                  <a:pt x="1435172" y="798913"/>
                </a:lnTo>
                <a:close/>
                <a:moveTo>
                  <a:pt x="1386222" y="775391"/>
                </a:moveTo>
                <a:lnTo>
                  <a:pt x="1393689" y="783688"/>
                </a:lnTo>
                <a:lnTo>
                  <a:pt x="1362576" y="811689"/>
                </a:lnTo>
                <a:lnTo>
                  <a:pt x="1355109" y="803392"/>
                </a:lnTo>
                <a:close/>
                <a:moveTo>
                  <a:pt x="9344954" y="757680"/>
                </a:moveTo>
                <a:lnTo>
                  <a:pt x="9365488" y="780497"/>
                </a:lnTo>
                <a:lnTo>
                  <a:pt x="9357606" y="787590"/>
                </a:lnTo>
                <a:lnTo>
                  <a:pt x="9337072" y="764774"/>
                </a:lnTo>
                <a:close/>
                <a:moveTo>
                  <a:pt x="9278912" y="754045"/>
                </a:moveTo>
                <a:lnTo>
                  <a:pt x="9216686" y="810048"/>
                </a:lnTo>
                <a:lnTo>
                  <a:pt x="9228260" y="822908"/>
                </a:lnTo>
                <a:lnTo>
                  <a:pt x="9251076" y="802374"/>
                </a:lnTo>
                <a:lnTo>
                  <a:pt x="9308572" y="866259"/>
                </a:lnTo>
                <a:lnTo>
                  <a:pt x="9325165" y="851325"/>
                </a:lnTo>
                <a:lnTo>
                  <a:pt x="9267670" y="787440"/>
                </a:lnTo>
                <a:lnTo>
                  <a:pt x="9290486" y="766906"/>
                </a:lnTo>
                <a:close/>
                <a:moveTo>
                  <a:pt x="5670431" y="753360"/>
                </a:moveTo>
                <a:lnTo>
                  <a:pt x="5693580" y="779081"/>
                </a:lnTo>
                <a:lnTo>
                  <a:pt x="5683208" y="788414"/>
                </a:lnTo>
                <a:lnTo>
                  <a:pt x="5676488" y="780947"/>
                </a:lnTo>
                <a:lnTo>
                  <a:pt x="5657405" y="798121"/>
                </a:lnTo>
                <a:cubicBezTo>
                  <a:pt x="5656022" y="794360"/>
                  <a:pt x="5653768" y="789631"/>
                  <a:pt x="5650643" y="783934"/>
                </a:cubicBezTo>
                <a:cubicBezTo>
                  <a:pt x="5648928" y="781472"/>
                  <a:pt x="5647836" y="779702"/>
                  <a:pt x="5647366" y="778624"/>
                </a:cubicBezTo>
                <a:lnTo>
                  <a:pt x="5664374" y="763316"/>
                </a:lnTo>
                <a:lnTo>
                  <a:pt x="5662135" y="760827"/>
                </a:lnTo>
                <a:close/>
                <a:moveTo>
                  <a:pt x="1390578" y="752700"/>
                </a:moveTo>
                <a:lnTo>
                  <a:pt x="1369421" y="771740"/>
                </a:lnTo>
                <a:cubicBezTo>
                  <a:pt x="1361816" y="766071"/>
                  <a:pt x="1357225" y="763195"/>
                  <a:pt x="1355649" y="763112"/>
                </a:cubicBezTo>
                <a:cubicBezTo>
                  <a:pt x="1355123" y="763084"/>
                  <a:pt x="1353173" y="765089"/>
                  <a:pt x="1349799" y="769127"/>
                </a:cubicBezTo>
                <a:cubicBezTo>
                  <a:pt x="1345623" y="773386"/>
                  <a:pt x="1343383" y="775902"/>
                  <a:pt x="1343079" y="776677"/>
                </a:cubicBezTo>
                <a:cubicBezTo>
                  <a:pt x="1343328" y="776953"/>
                  <a:pt x="1344102" y="777257"/>
                  <a:pt x="1345402" y="777589"/>
                </a:cubicBezTo>
                <a:cubicBezTo>
                  <a:pt x="1348997" y="779359"/>
                  <a:pt x="1352578" y="781392"/>
                  <a:pt x="1356146" y="783688"/>
                </a:cubicBezTo>
                <a:lnTo>
                  <a:pt x="1333330" y="804222"/>
                </a:lnTo>
                <a:lnTo>
                  <a:pt x="1351997" y="824964"/>
                </a:lnTo>
                <a:lnTo>
                  <a:pt x="1358220" y="819364"/>
                </a:lnTo>
                <a:lnTo>
                  <a:pt x="1365687" y="827660"/>
                </a:lnTo>
                <a:lnTo>
                  <a:pt x="1410075" y="787712"/>
                </a:lnTo>
                <a:lnTo>
                  <a:pt x="1402608" y="779415"/>
                </a:lnTo>
                <a:lnTo>
                  <a:pt x="1409245" y="773442"/>
                </a:lnTo>
                <a:close/>
                <a:moveTo>
                  <a:pt x="5691215" y="733905"/>
                </a:moveTo>
                <a:lnTo>
                  <a:pt x="5714736" y="760040"/>
                </a:lnTo>
                <a:lnTo>
                  <a:pt x="5706439" y="767507"/>
                </a:lnTo>
                <a:lnTo>
                  <a:pt x="5682918" y="741372"/>
                </a:lnTo>
                <a:close/>
                <a:moveTo>
                  <a:pt x="9341636" y="708107"/>
                </a:moveTo>
                <a:lnTo>
                  <a:pt x="9364784" y="733827"/>
                </a:lnTo>
                <a:lnTo>
                  <a:pt x="9354413" y="743161"/>
                </a:lnTo>
                <a:lnTo>
                  <a:pt x="9347693" y="735694"/>
                </a:lnTo>
                <a:lnTo>
                  <a:pt x="9328610" y="752868"/>
                </a:lnTo>
                <a:cubicBezTo>
                  <a:pt x="9327227" y="749107"/>
                  <a:pt x="9324973" y="744378"/>
                  <a:pt x="9321848" y="738681"/>
                </a:cubicBezTo>
                <a:cubicBezTo>
                  <a:pt x="9320134" y="736219"/>
                  <a:pt x="9319041" y="734449"/>
                  <a:pt x="9318571" y="733371"/>
                </a:cubicBezTo>
                <a:lnTo>
                  <a:pt x="9335580" y="718063"/>
                </a:lnTo>
                <a:lnTo>
                  <a:pt x="9333340" y="715574"/>
                </a:lnTo>
                <a:close/>
                <a:moveTo>
                  <a:pt x="5702664" y="704078"/>
                </a:moveTo>
                <a:lnTo>
                  <a:pt x="5651224" y="750373"/>
                </a:lnTo>
                <a:lnTo>
                  <a:pt x="5653465" y="752862"/>
                </a:lnTo>
                <a:lnTo>
                  <a:pt x="5611151" y="790944"/>
                </a:lnTo>
                <a:lnTo>
                  <a:pt x="5621231" y="802145"/>
                </a:lnTo>
                <a:lnTo>
                  <a:pt x="5634091" y="790571"/>
                </a:lnTo>
                <a:cubicBezTo>
                  <a:pt x="5644131" y="805063"/>
                  <a:pt x="5649606" y="821158"/>
                  <a:pt x="5650518" y="838858"/>
                </a:cubicBezTo>
                <a:cubicBezTo>
                  <a:pt x="5653643" y="839549"/>
                  <a:pt x="5658193" y="840711"/>
                  <a:pt x="5664166" y="842343"/>
                </a:cubicBezTo>
                <a:cubicBezTo>
                  <a:pt x="5662867" y="842011"/>
                  <a:pt x="5664290" y="842481"/>
                  <a:pt x="5668439" y="843753"/>
                </a:cubicBezTo>
                <a:lnTo>
                  <a:pt x="5668439" y="836245"/>
                </a:lnTo>
                <a:lnTo>
                  <a:pt x="5691960" y="862380"/>
                </a:lnTo>
                <a:lnTo>
                  <a:pt x="5703576" y="851926"/>
                </a:lnTo>
                <a:lnTo>
                  <a:pt x="5695362" y="842800"/>
                </a:lnTo>
                <a:lnTo>
                  <a:pt x="5703244" y="835706"/>
                </a:lnTo>
                <a:lnTo>
                  <a:pt x="5706231" y="839025"/>
                </a:lnTo>
                <a:lnTo>
                  <a:pt x="5718676" y="827824"/>
                </a:lnTo>
                <a:lnTo>
                  <a:pt x="5693288" y="799615"/>
                </a:lnTo>
                <a:lnTo>
                  <a:pt x="5703660" y="790281"/>
                </a:lnTo>
                <a:lnTo>
                  <a:pt x="5705899" y="792770"/>
                </a:lnTo>
                <a:cubicBezTo>
                  <a:pt x="5719893" y="807207"/>
                  <a:pt x="5723903" y="823621"/>
                  <a:pt x="5717929" y="842012"/>
                </a:cubicBezTo>
                <a:cubicBezTo>
                  <a:pt x="5718731" y="841790"/>
                  <a:pt x="5720059" y="841597"/>
                  <a:pt x="5721912" y="841431"/>
                </a:cubicBezTo>
                <a:cubicBezTo>
                  <a:pt x="5729599" y="840518"/>
                  <a:pt x="5735159" y="840021"/>
                  <a:pt x="5738588" y="839938"/>
                </a:cubicBezTo>
                <a:cubicBezTo>
                  <a:pt x="5739583" y="816015"/>
                  <a:pt x="5732587" y="796283"/>
                  <a:pt x="5717598" y="780740"/>
                </a:cubicBezTo>
                <a:lnTo>
                  <a:pt x="5716105" y="779081"/>
                </a:lnTo>
                <a:lnTo>
                  <a:pt x="5724816" y="771241"/>
                </a:lnTo>
                <a:lnTo>
                  <a:pt x="5764391" y="815214"/>
                </a:lnTo>
                <a:lnTo>
                  <a:pt x="5777666" y="803267"/>
                </a:lnTo>
                <a:lnTo>
                  <a:pt x="5738091" y="759293"/>
                </a:lnTo>
                <a:lnTo>
                  <a:pt x="5749707" y="748840"/>
                </a:lnTo>
                <a:lnTo>
                  <a:pt x="5739253" y="737224"/>
                </a:lnTo>
                <a:lnTo>
                  <a:pt x="5727637" y="747678"/>
                </a:lnTo>
                <a:lnTo>
                  <a:pt x="5704863" y="722373"/>
                </a:lnTo>
                <a:lnTo>
                  <a:pt x="5712745" y="715279"/>
                </a:lnTo>
                <a:close/>
                <a:moveTo>
                  <a:pt x="9362420" y="688652"/>
                </a:moveTo>
                <a:lnTo>
                  <a:pt x="9385941" y="714787"/>
                </a:lnTo>
                <a:lnTo>
                  <a:pt x="9377644" y="722254"/>
                </a:lnTo>
                <a:lnTo>
                  <a:pt x="9354123" y="696119"/>
                </a:lnTo>
                <a:close/>
                <a:moveTo>
                  <a:pt x="5783393" y="679479"/>
                </a:moveTo>
                <a:cubicBezTo>
                  <a:pt x="5772773" y="681028"/>
                  <a:pt x="5766785" y="682162"/>
                  <a:pt x="5765430" y="682881"/>
                </a:cubicBezTo>
                <a:cubicBezTo>
                  <a:pt x="5764351" y="698368"/>
                  <a:pt x="5760949" y="712943"/>
                  <a:pt x="5755224" y="726605"/>
                </a:cubicBezTo>
                <a:lnTo>
                  <a:pt x="5772647" y="725941"/>
                </a:lnTo>
                <a:cubicBezTo>
                  <a:pt x="5777266" y="713275"/>
                  <a:pt x="5781166" y="699253"/>
                  <a:pt x="5784346" y="683877"/>
                </a:cubicBezTo>
                <a:cubicBezTo>
                  <a:pt x="5784374" y="683351"/>
                  <a:pt x="5784512" y="683227"/>
                  <a:pt x="5784761" y="683504"/>
                </a:cubicBezTo>
                <a:cubicBezTo>
                  <a:pt x="5785177" y="680627"/>
                  <a:pt x="5784720" y="679286"/>
                  <a:pt x="5783393" y="679479"/>
                </a:cubicBezTo>
                <a:close/>
                <a:moveTo>
                  <a:pt x="5829812" y="675996"/>
                </a:moveTo>
                <a:lnTo>
                  <a:pt x="5807826" y="695783"/>
                </a:lnTo>
                <a:cubicBezTo>
                  <a:pt x="5805642" y="692243"/>
                  <a:pt x="5803609" y="688316"/>
                  <a:pt x="5801728" y="684001"/>
                </a:cubicBezTo>
                <a:cubicBezTo>
                  <a:pt x="5801009" y="682646"/>
                  <a:pt x="5800525" y="681831"/>
                  <a:pt x="5800276" y="681554"/>
                </a:cubicBezTo>
                <a:cubicBezTo>
                  <a:pt x="5799502" y="681250"/>
                  <a:pt x="5793873" y="685564"/>
                  <a:pt x="5783392" y="694497"/>
                </a:cubicBezTo>
                <a:cubicBezTo>
                  <a:pt x="5784111" y="695852"/>
                  <a:pt x="5786074" y="698590"/>
                  <a:pt x="5789283" y="702710"/>
                </a:cubicBezTo>
                <a:cubicBezTo>
                  <a:pt x="5791495" y="705725"/>
                  <a:pt x="5793100" y="707785"/>
                  <a:pt x="5794094" y="708892"/>
                </a:cubicBezTo>
                <a:lnTo>
                  <a:pt x="5768790" y="731666"/>
                </a:lnTo>
                <a:lnTo>
                  <a:pt x="5778870" y="742866"/>
                </a:lnTo>
                <a:lnTo>
                  <a:pt x="5802101" y="721959"/>
                </a:lnTo>
                <a:cubicBezTo>
                  <a:pt x="5809567" y="735262"/>
                  <a:pt x="5805654" y="752049"/>
                  <a:pt x="5790360" y="772320"/>
                </a:cubicBezTo>
                <a:cubicBezTo>
                  <a:pt x="5797965" y="772984"/>
                  <a:pt x="5804354" y="774242"/>
                  <a:pt x="5809525" y="776095"/>
                </a:cubicBezTo>
                <a:cubicBezTo>
                  <a:pt x="5826203" y="749574"/>
                  <a:pt x="5828304" y="727159"/>
                  <a:pt x="5815832" y="708850"/>
                </a:cubicBezTo>
                <a:lnTo>
                  <a:pt x="5826618" y="699143"/>
                </a:lnTo>
                <a:lnTo>
                  <a:pt x="5848646" y="723619"/>
                </a:lnTo>
                <a:cubicBezTo>
                  <a:pt x="5852268" y="729869"/>
                  <a:pt x="5858117" y="728860"/>
                  <a:pt x="5866193" y="720591"/>
                </a:cubicBezTo>
                <a:lnTo>
                  <a:pt x="5881127" y="707151"/>
                </a:lnTo>
                <a:cubicBezTo>
                  <a:pt x="5890918" y="701343"/>
                  <a:pt x="5889701" y="691926"/>
                  <a:pt x="5877477" y="678900"/>
                </a:cubicBezTo>
                <a:cubicBezTo>
                  <a:pt x="5872858" y="681555"/>
                  <a:pt x="5867051" y="684279"/>
                  <a:pt x="5860054" y="687072"/>
                </a:cubicBezTo>
                <a:cubicBezTo>
                  <a:pt x="5867548" y="694843"/>
                  <a:pt x="5869000" y="699794"/>
                  <a:pt x="5864410" y="701923"/>
                </a:cubicBezTo>
                <a:lnTo>
                  <a:pt x="5860261" y="705657"/>
                </a:lnTo>
                <a:cubicBezTo>
                  <a:pt x="5858850" y="707427"/>
                  <a:pt x="5857040" y="706804"/>
                  <a:pt x="5854827" y="703790"/>
                </a:cubicBezTo>
                <a:close/>
                <a:moveTo>
                  <a:pt x="9373870" y="658825"/>
                </a:moveTo>
                <a:lnTo>
                  <a:pt x="9322429" y="705120"/>
                </a:lnTo>
                <a:lnTo>
                  <a:pt x="9324670" y="707609"/>
                </a:lnTo>
                <a:lnTo>
                  <a:pt x="9282356" y="745691"/>
                </a:lnTo>
                <a:lnTo>
                  <a:pt x="9292436" y="756891"/>
                </a:lnTo>
                <a:lnTo>
                  <a:pt x="9305296" y="745318"/>
                </a:lnTo>
                <a:cubicBezTo>
                  <a:pt x="9315335" y="759809"/>
                  <a:pt x="9320811" y="775905"/>
                  <a:pt x="9321723" y="793605"/>
                </a:cubicBezTo>
                <a:cubicBezTo>
                  <a:pt x="9324848" y="794296"/>
                  <a:pt x="9329398" y="795458"/>
                  <a:pt x="9335371" y="797090"/>
                </a:cubicBezTo>
                <a:cubicBezTo>
                  <a:pt x="9334071" y="796758"/>
                  <a:pt x="9335496" y="797228"/>
                  <a:pt x="9339644" y="798500"/>
                </a:cubicBezTo>
                <a:lnTo>
                  <a:pt x="9339644" y="790992"/>
                </a:lnTo>
                <a:lnTo>
                  <a:pt x="9363165" y="817127"/>
                </a:lnTo>
                <a:lnTo>
                  <a:pt x="9374780" y="806673"/>
                </a:lnTo>
                <a:lnTo>
                  <a:pt x="9366567" y="797546"/>
                </a:lnTo>
                <a:lnTo>
                  <a:pt x="9374449" y="790453"/>
                </a:lnTo>
                <a:lnTo>
                  <a:pt x="9377436" y="793772"/>
                </a:lnTo>
                <a:lnTo>
                  <a:pt x="9389881" y="782571"/>
                </a:lnTo>
                <a:lnTo>
                  <a:pt x="9364493" y="754362"/>
                </a:lnTo>
                <a:lnTo>
                  <a:pt x="9374864" y="745028"/>
                </a:lnTo>
                <a:lnTo>
                  <a:pt x="9377104" y="747517"/>
                </a:lnTo>
                <a:cubicBezTo>
                  <a:pt x="9391098" y="761954"/>
                  <a:pt x="9395108" y="778368"/>
                  <a:pt x="9389134" y="796759"/>
                </a:cubicBezTo>
                <a:cubicBezTo>
                  <a:pt x="9389936" y="796537"/>
                  <a:pt x="9391263" y="796344"/>
                  <a:pt x="9393116" y="796178"/>
                </a:cubicBezTo>
                <a:cubicBezTo>
                  <a:pt x="9400805" y="795265"/>
                  <a:pt x="9406364" y="794767"/>
                  <a:pt x="9409793" y="794685"/>
                </a:cubicBezTo>
                <a:cubicBezTo>
                  <a:pt x="9410789" y="770762"/>
                  <a:pt x="9403792" y="751030"/>
                  <a:pt x="9388803" y="735487"/>
                </a:cubicBezTo>
                <a:lnTo>
                  <a:pt x="9387310" y="733828"/>
                </a:lnTo>
                <a:lnTo>
                  <a:pt x="9396021" y="725987"/>
                </a:lnTo>
                <a:lnTo>
                  <a:pt x="9435596" y="769961"/>
                </a:lnTo>
                <a:lnTo>
                  <a:pt x="9448871" y="758014"/>
                </a:lnTo>
                <a:lnTo>
                  <a:pt x="9409296" y="714040"/>
                </a:lnTo>
                <a:lnTo>
                  <a:pt x="9420912" y="703587"/>
                </a:lnTo>
                <a:lnTo>
                  <a:pt x="9410458" y="691971"/>
                </a:lnTo>
                <a:lnTo>
                  <a:pt x="9398842" y="702425"/>
                </a:lnTo>
                <a:lnTo>
                  <a:pt x="9376068" y="677120"/>
                </a:lnTo>
                <a:lnTo>
                  <a:pt x="9383950" y="670026"/>
                </a:lnTo>
                <a:close/>
                <a:moveTo>
                  <a:pt x="5838980" y="651977"/>
                </a:moveTo>
                <a:cubicBezTo>
                  <a:pt x="5828167" y="652198"/>
                  <a:pt x="5813150" y="654700"/>
                  <a:pt x="5793930" y="659485"/>
                </a:cubicBezTo>
                <a:cubicBezTo>
                  <a:pt x="5793597" y="665790"/>
                  <a:pt x="5792906" y="671418"/>
                  <a:pt x="5791855" y="676368"/>
                </a:cubicBezTo>
                <a:cubicBezTo>
                  <a:pt x="5811822" y="672414"/>
                  <a:pt x="5827199" y="670589"/>
                  <a:pt x="5837985" y="670893"/>
                </a:cubicBezTo>
                <a:close/>
                <a:moveTo>
                  <a:pt x="9454597" y="634226"/>
                </a:moveTo>
                <a:cubicBezTo>
                  <a:pt x="9443977" y="635775"/>
                  <a:pt x="9437990" y="636909"/>
                  <a:pt x="9436635" y="637628"/>
                </a:cubicBezTo>
                <a:cubicBezTo>
                  <a:pt x="9435556" y="653115"/>
                  <a:pt x="9432154" y="667690"/>
                  <a:pt x="9426429" y="681351"/>
                </a:cubicBezTo>
                <a:lnTo>
                  <a:pt x="9443852" y="680688"/>
                </a:lnTo>
                <a:cubicBezTo>
                  <a:pt x="9448471" y="668022"/>
                  <a:pt x="9452371" y="654000"/>
                  <a:pt x="9455551" y="638624"/>
                </a:cubicBezTo>
                <a:cubicBezTo>
                  <a:pt x="9455579" y="638098"/>
                  <a:pt x="9455717" y="637974"/>
                  <a:pt x="9455966" y="638250"/>
                </a:cubicBezTo>
                <a:cubicBezTo>
                  <a:pt x="9456381" y="635374"/>
                  <a:pt x="9455925" y="634033"/>
                  <a:pt x="9454597" y="634226"/>
                </a:cubicBezTo>
                <a:close/>
                <a:moveTo>
                  <a:pt x="9501018" y="630742"/>
                </a:moveTo>
                <a:lnTo>
                  <a:pt x="9479031" y="650530"/>
                </a:lnTo>
                <a:cubicBezTo>
                  <a:pt x="9476846" y="646990"/>
                  <a:pt x="9474814" y="643063"/>
                  <a:pt x="9472933" y="638748"/>
                </a:cubicBezTo>
                <a:cubicBezTo>
                  <a:pt x="9472214" y="637393"/>
                  <a:pt x="9471730" y="636577"/>
                  <a:pt x="9471481" y="636301"/>
                </a:cubicBezTo>
                <a:cubicBezTo>
                  <a:pt x="9470707" y="635997"/>
                  <a:pt x="9465079" y="640311"/>
                  <a:pt x="9454597" y="649244"/>
                </a:cubicBezTo>
                <a:cubicBezTo>
                  <a:pt x="9455316" y="650599"/>
                  <a:pt x="9457280" y="653337"/>
                  <a:pt x="9460488" y="657457"/>
                </a:cubicBezTo>
                <a:cubicBezTo>
                  <a:pt x="9462700" y="660472"/>
                  <a:pt x="9464304" y="662532"/>
                  <a:pt x="9465300" y="663639"/>
                </a:cubicBezTo>
                <a:lnTo>
                  <a:pt x="9439994" y="686413"/>
                </a:lnTo>
                <a:lnTo>
                  <a:pt x="9450075" y="697613"/>
                </a:lnTo>
                <a:lnTo>
                  <a:pt x="9473306" y="676706"/>
                </a:lnTo>
                <a:cubicBezTo>
                  <a:pt x="9480773" y="690009"/>
                  <a:pt x="9476859" y="706796"/>
                  <a:pt x="9461565" y="727067"/>
                </a:cubicBezTo>
                <a:cubicBezTo>
                  <a:pt x="9469171" y="727731"/>
                  <a:pt x="9475559" y="728989"/>
                  <a:pt x="9480731" y="730842"/>
                </a:cubicBezTo>
                <a:cubicBezTo>
                  <a:pt x="9497408" y="704321"/>
                  <a:pt x="9499510" y="681906"/>
                  <a:pt x="9487037" y="663597"/>
                </a:cubicBezTo>
                <a:lnTo>
                  <a:pt x="9497823" y="653890"/>
                </a:lnTo>
                <a:lnTo>
                  <a:pt x="9519850" y="678366"/>
                </a:lnTo>
                <a:cubicBezTo>
                  <a:pt x="9523473" y="684616"/>
                  <a:pt x="9529323" y="683607"/>
                  <a:pt x="9537398" y="675338"/>
                </a:cubicBezTo>
                <a:lnTo>
                  <a:pt x="9552332" y="661897"/>
                </a:lnTo>
                <a:cubicBezTo>
                  <a:pt x="9562123" y="656090"/>
                  <a:pt x="9560906" y="646673"/>
                  <a:pt x="9548682" y="633647"/>
                </a:cubicBezTo>
                <a:cubicBezTo>
                  <a:pt x="9544064" y="636302"/>
                  <a:pt x="9538256" y="639026"/>
                  <a:pt x="9531259" y="641819"/>
                </a:cubicBezTo>
                <a:cubicBezTo>
                  <a:pt x="9538754" y="649590"/>
                  <a:pt x="9540206" y="654541"/>
                  <a:pt x="9535615" y="656670"/>
                </a:cubicBezTo>
                <a:lnTo>
                  <a:pt x="9531466" y="660404"/>
                </a:lnTo>
                <a:cubicBezTo>
                  <a:pt x="9530056" y="662174"/>
                  <a:pt x="9528244" y="661551"/>
                  <a:pt x="9526032" y="658537"/>
                </a:cubicBezTo>
                <a:close/>
                <a:moveTo>
                  <a:pt x="5812266" y="618955"/>
                </a:moveTo>
                <a:lnTo>
                  <a:pt x="5777419" y="650317"/>
                </a:lnTo>
                <a:cubicBezTo>
                  <a:pt x="5775676" y="648381"/>
                  <a:pt x="5773050" y="645739"/>
                  <a:pt x="5769538" y="642393"/>
                </a:cubicBezTo>
                <a:cubicBezTo>
                  <a:pt x="5768265" y="641536"/>
                  <a:pt x="5767381" y="640830"/>
                  <a:pt x="5766883" y="640277"/>
                </a:cubicBezTo>
                <a:cubicBezTo>
                  <a:pt x="5766357" y="640250"/>
                  <a:pt x="5763730" y="642614"/>
                  <a:pt x="5759001" y="647371"/>
                </a:cubicBezTo>
                <a:cubicBezTo>
                  <a:pt x="5753745" y="652100"/>
                  <a:pt x="5751104" y="654727"/>
                  <a:pt x="5751077" y="655253"/>
                </a:cubicBezTo>
                <a:cubicBezTo>
                  <a:pt x="5755419" y="657852"/>
                  <a:pt x="5759498" y="660438"/>
                  <a:pt x="5763314" y="663010"/>
                </a:cubicBezTo>
                <a:lnTo>
                  <a:pt x="5727638" y="695118"/>
                </a:lnTo>
                <a:lnTo>
                  <a:pt x="5746305" y="715860"/>
                </a:lnTo>
                <a:lnTo>
                  <a:pt x="5759165" y="704286"/>
                </a:lnTo>
                <a:lnTo>
                  <a:pt x="5750579" y="694745"/>
                </a:lnTo>
                <a:lnTo>
                  <a:pt x="5809071" y="642103"/>
                </a:lnTo>
                <a:lnTo>
                  <a:pt x="5816912" y="650815"/>
                </a:lnTo>
                <a:lnTo>
                  <a:pt x="5830187" y="638868"/>
                </a:lnTo>
                <a:close/>
                <a:moveTo>
                  <a:pt x="9510186" y="606724"/>
                </a:moveTo>
                <a:cubicBezTo>
                  <a:pt x="9499372" y="606945"/>
                  <a:pt x="9484355" y="609447"/>
                  <a:pt x="9465134" y="614232"/>
                </a:cubicBezTo>
                <a:cubicBezTo>
                  <a:pt x="9464802" y="620537"/>
                  <a:pt x="9464111" y="626165"/>
                  <a:pt x="9463060" y="631115"/>
                </a:cubicBezTo>
                <a:cubicBezTo>
                  <a:pt x="9483028" y="627161"/>
                  <a:pt x="9498404" y="625336"/>
                  <a:pt x="9509190" y="625640"/>
                </a:cubicBezTo>
                <a:close/>
                <a:moveTo>
                  <a:pt x="5852547" y="589461"/>
                </a:moveTo>
                <a:cubicBezTo>
                  <a:pt x="5860152" y="600136"/>
                  <a:pt x="5865558" y="610037"/>
                  <a:pt x="5868766" y="619163"/>
                </a:cubicBezTo>
                <a:cubicBezTo>
                  <a:pt x="5878252" y="619136"/>
                  <a:pt x="5885733" y="622164"/>
                  <a:pt x="5891209" y="628249"/>
                </a:cubicBezTo>
                <a:cubicBezTo>
                  <a:pt x="5896242" y="632729"/>
                  <a:pt x="5895841" y="637845"/>
                  <a:pt x="5890005" y="643598"/>
                </a:cubicBezTo>
                <a:lnTo>
                  <a:pt x="5846324" y="595061"/>
                </a:lnTo>
                <a:close/>
                <a:moveTo>
                  <a:pt x="9483471" y="573702"/>
                </a:moveTo>
                <a:lnTo>
                  <a:pt x="9448624" y="605063"/>
                </a:lnTo>
                <a:cubicBezTo>
                  <a:pt x="9446882" y="603127"/>
                  <a:pt x="9444254" y="600486"/>
                  <a:pt x="9440742" y="597140"/>
                </a:cubicBezTo>
                <a:cubicBezTo>
                  <a:pt x="9439470" y="596283"/>
                  <a:pt x="9438585" y="595577"/>
                  <a:pt x="9438087" y="595024"/>
                </a:cubicBezTo>
                <a:cubicBezTo>
                  <a:pt x="9437562" y="594997"/>
                  <a:pt x="9434935" y="597361"/>
                  <a:pt x="9430205" y="602118"/>
                </a:cubicBezTo>
                <a:cubicBezTo>
                  <a:pt x="9424951" y="606847"/>
                  <a:pt x="9422310" y="609474"/>
                  <a:pt x="9422282" y="610000"/>
                </a:cubicBezTo>
                <a:cubicBezTo>
                  <a:pt x="9426624" y="612599"/>
                  <a:pt x="9430703" y="615185"/>
                  <a:pt x="9434519" y="617757"/>
                </a:cubicBezTo>
                <a:lnTo>
                  <a:pt x="9398843" y="649865"/>
                </a:lnTo>
                <a:lnTo>
                  <a:pt x="9417510" y="670607"/>
                </a:lnTo>
                <a:lnTo>
                  <a:pt x="9430370" y="659033"/>
                </a:lnTo>
                <a:lnTo>
                  <a:pt x="9421784" y="649492"/>
                </a:lnTo>
                <a:lnTo>
                  <a:pt x="9480276" y="596850"/>
                </a:lnTo>
                <a:lnTo>
                  <a:pt x="9488116" y="605562"/>
                </a:lnTo>
                <a:lnTo>
                  <a:pt x="9501391" y="593615"/>
                </a:lnTo>
                <a:close/>
                <a:moveTo>
                  <a:pt x="5955053" y="556524"/>
                </a:moveTo>
                <a:lnTo>
                  <a:pt x="5894902" y="610660"/>
                </a:lnTo>
                <a:lnTo>
                  <a:pt x="5902368" y="618956"/>
                </a:lnTo>
                <a:cubicBezTo>
                  <a:pt x="5894542" y="612485"/>
                  <a:pt x="5886729" y="608254"/>
                  <a:pt x="5878930" y="606262"/>
                </a:cubicBezTo>
                <a:cubicBezTo>
                  <a:pt x="5877962" y="604631"/>
                  <a:pt x="5876150" y="601505"/>
                  <a:pt x="5873496" y="596887"/>
                </a:cubicBezTo>
                <a:cubicBezTo>
                  <a:pt x="5865254" y="583280"/>
                  <a:pt x="5859309" y="573614"/>
                  <a:pt x="5855658" y="567889"/>
                </a:cubicBezTo>
                <a:lnTo>
                  <a:pt x="5824960" y="595517"/>
                </a:lnTo>
                <a:lnTo>
                  <a:pt x="5907096" y="686782"/>
                </a:lnTo>
                <a:lnTo>
                  <a:pt x="5919127" y="675955"/>
                </a:lnTo>
                <a:lnTo>
                  <a:pt x="5892619" y="646502"/>
                </a:lnTo>
                <a:cubicBezTo>
                  <a:pt x="5897016" y="648050"/>
                  <a:pt x="5900846" y="650360"/>
                  <a:pt x="5904110" y="653429"/>
                </a:cubicBezTo>
                <a:cubicBezTo>
                  <a:pt x="5914454" y="642118"/>
                  <a:pt x="5914744" y="631595"/>
                  <a:pt x="5904981" y="621860"/>
                </a:cubicBezTo>
                <a:lnTo>
                  <a:pt x="5919087" y="609167"/>
                </a:lnTo>
                <a:cubicBezTo>
                  <a:pt x="5932582" y="623050"/>
                  <a:pt x="5932513" y="639381"/>
                  <a:pt x="5918878" y="658159"/>
                </a:cubicBezTo>
                <a:cubicBezTo>
                  <a:pt x="5925239" y="657440"/>
                  <a:pt x="5931129" y="658145"/>
                  <a:pt x="5936550" y="660275"/>
                </a:cubicBezTo>
                <a:cubicBezTo>
                  <a:pt x="5943381" y="645617"/>
                  <a:pt x="5946354" y="634182"/>
                  <a:pt x="5945470" y="625968"/>
                </a:cubicBezTo>
                <a:cubicBezTo>
                  <a:pt x="5945359" y="618058"/>
                  <a:pt x="5940437" y="608973"/>
                  <a:pt x="5930702" y="598713"/>
                </a:cubicBezTo>
                <a:lnTo>
                  <a:pt x="5934436" y="595353"/>
                </a:lnTo>
                <a:lnTo>
                  <a:pt x="5960196" y="623977"/>
                </a:lnTo>
                <a:cubicBezTo>
                  <a:pt x="5964178" y="628402"/>
                  <a:pt x="5968936" y="628125"/>
                  <a:pt x="5974467" y="623147"/>
                </a:cubicBezTo>
                <a:lnTo>
                  <a:pt x="5987327" y="611574"/>
                </a:lnTo>
                <a:cubicBezTo>
                  <a:pt x="5996619" y="605213"/>
                  <a:pt x="5996053" y="595962"/>
                  <a:pt x="5985626" y="583821"/>
                </a:cubicBezTo>
                <a:cubicBezTo>
                  <a:pt x="5981561" y="585978"/>
                  <a:pt x="5976320" y="587942"/>
                  <a:pt x="5969904" y="589711"/>
                </a:cubicBezTo>
                <a:cubicBezTo>
                  <a:pt x="5976375" y="596902"/>
                  <a:pt x="5978242" y="601479"/>
                  <a:pt x="5975504" y="603442"/>
                </a:cubicBezTo>
                <a:lnTo>
                  <a:pt x="5971356" y="607176"/>
                </a:lnTo>
                <a:cubicBezTo>
                  <a:pt x="5970000" y="607895"/>
                  <a:pt x="5968438" y="607549"/>
                  <a:pt x="5966668" y="606139"/>
                </a:cubicBezTo>
                <a:lnTo>
                  <a:pt x="5946881" y="584152"/>
                </a:lnTo>
                <a:lnTo>
                  <a:pt x="5965133" y="567725"/>
                </a:lnTo>
                <a:close/>
                <a:moveTo>
                  <a:pt x="9523752" y="544208"/>
                </a:moveTo>
                <a:cubicBezTo>
                  <a:pt x="9531357" y="554883"/>
                  <a:pt x="9536764" y="564784"/>
                  <a:pt x="9539972" y="573910"/>
                </a:cubicBezTo>
                <a:cubicBezTo>
                  <a:pt x="9549457" y="573883"/>
                  <a:pt x="9556938" y="576911"/>
                  <a:pt x="9562414" y="582996"/>
                </a:cubicBezTo>
                <a:cubicBezTo>
                  <a:pt x="9567447" y="587476"/>
                  <a:pt x="9567046" y="592592"/>
                  <a:pt x="9561211" y="598345"/>
                </a:cubicBezTo>
                <a:lnTo>
                  <a:pt x="9517529" y="549808"/>
                </a:lnTo>
                <a:close/>
                <a:moveTo>
                  <a:pt x="5916183" y="544203"/>
                </a:moveTo>
                <a:lnTo>
                  <a:pt x="5923650" y="552500"/>
                </a:lnTo>
                <a:lnTo>
                  <a:pt x="5892537" y="580501"/>
                </a:lnTo>
                <a:lnTo>
                  <a:pt x="5885070" y="572204"/>
                </a:lnTo>
                <a:close/>
                <a:moveTo>
                  <a:pt x="5920540" y="521512"/>
                </a:moveTo>
                <a:lnTo>
                  <a:pt x="5899383" y="540552"/>
                </a:lnTo>
                <a:cubicBezTo>
                  <a:pt x="5891777" y="534883"/>
                  <a:pt x="5887186" y="532007"/>
                  <a:pt x="5885610" y="531924"/>
                </a:cubicBezTo>
                <a:cubicBezTo>
                  <a:pt x="5885084" y="531896"/>
                  <a:pt x="5883134" y="533901"/>
                  <a:pt x="5879761" y="537939"/>
                </a:cubicBezTo>
                <a:cubicBezTo>
                  <a:pt x="5875584" y="542198"/>
                  <a:pt x="5873345" y="544714"/>
                  <a:pt x="5873041" y="545489"/>
                </a:cubicBezTo>
                <a:cubicBezTo>
                  <a:pt x="5873289" y="545765"/>
                  <a:pt x="5874063" y="546069"/>
                  <a:pt x="5875363" y="546401"/>
                </a:cubicBezTo>
                <a:cubicBezTo>
                  <a:pt x="5878958" y="548171"/>
                  <a:pt x="5882540" y="550204"/>
                  <a:pt x="5886108" y="552499"/>
                </a:cubicBezTo>
                <a:lnTo>
                  <a:pt x="5863291" y="573034"/>
                </a:lnTo>
                <a:lnTo>
                  <a:pt x="5881958" y="593776"/>
                </a:lnTo>
                <a:lnTo>
                  <a:pt x="5888181" y="588175"/>
                </a:lnTo>
                <a:lnTo>
                  <a:pt x="5895648" y="596472"/>
                </a:lnTo>
                <a:lnTo>
                  <a:pt x="5940036" y="556524"/>
                </a:lnTo>
                <a:lnTo>
                  <a:pt x="5932569" y="548227"/>
                </a:lnTo>
                <a:lnTo>
                  <a:pt x="5939206" y="542254"/>
                </a:lnTo>
                <a:close/>
                <a:moveTo>
                  <a:pt x="9626258" y="511271"/>
                </a:moveTo>
                <a:lnTo>
                  <a:pt x="9566106" y="565407"/>
                </a:lnTo>
                <a:lnTo>
                  <a:pt x="9573573" y="573703"/>
                </a:lnTo>
                <a:cubicBezTo>
                  <a:pt x="9565747" y="567232"/>
                  <a:pt x="9557934" y="563000"/>
                  <a:pt x="9550135" y="561009"/>
                </a:cubicBezTo>
                <a:cubicBezTo>
                  <a:pt x="9549167" y="559377"/>
                  <a:pt x="9547356" y="556252"/>
                  <a:pt x="9544701" y="551634"/>
                </a:cubicBezTo>
                <a:cubicBezTo>
                  <a:pt x="9536460" y="538027"/>
                  <a:pt x="9530514" y="528361"/>
                  <a:pt x="9526863" y="522636"/>
                </a:cubicBezTo>
                <a:lnTo>
                  <a:pt x="9496165" y="550264"/>
                </a:lnTo>
                <a:lnTo>
                  <a:pt x="9578301" y="641529"/>
                </a:lnTo>
                <a:lnTo>
                  <a:pt x="9590332" y="630702"/>
                </a:lnTo>
                <a:lnTo>
                  <a:pt x="9563824" y="601248"/>
                </a:lnTo>
                <a:cubicBezTo>
                  <a:pt x="9568221" y="602797"/>
                  <a:pt x="9572052" y="605106"/>
                  <a:pt x="9575315" y="608176"/>
                </a:cubicBezTo>
                <a:cubicBezTo>
                  <a:pt x="9585658" y="596865"/>
                  <a:pt x="9585949" y="586342"/>
                  <a:pt x="9576187" y="576607"/>
                </a:cubicBezTo>
                <a:lnTo>
                  <a:pt x="9590291" y="563913"/>
                </a:lnTo>
                <a:cubicBezTo>
                  <a:pt x="9603787" y="577797"/>
                  <a:pt x="9603718" y="594127"/>
                  <a:pt x="9590083" y="612906"/>
                </a:cubicBezTo>
                <a:cubicBezTo>
                  <a:pt x="9596444" y="612187"/>
                  <a:pt x="9602335" y="612892"/>
                  <a:pt x="9607755" y="615021"/>
                </a:cubicBezTo>
                <a:cubicBezTo>
                  <a:pt x="9614586" y="600364"/>
                  <a:pt x="9617560" y="588929"/>
                  <a:pt x="9616675" y="580715"/>
                </a:cubicBezTo>
                <a:cubicBezTo>
                  <a:pt x="9616564" y="572805"/>
                  <a:pt x="9611642" y="563720"/>
                  <a:pt x="9601907" y="553460"/>
                </a:cubicBezTo>
                <a:lnTo>
                  <a:pt x="9605640" y="550100"/>
                </a:lnTo>
                <a:lnTo>
                  <a:pt x="9631401" y="578724"/>
                </a:lnTo>
                <a:cubicBezTo>
                  <a:pt x="9635384" y="583149"/>
                  <a:pt x="9640140" y="582872"/>
                  <a:pt x="9645672" y="577894"/>
                </a:cubicBezTo>
                <a:lnTo>
                  <a:pt x="9658532" y="566320"/>
                </a:lnTo>
                <a:cubicBezTo>
                  <a:pt x="9667824" y="559960"/>
                  <a:pt x="9667257" y="550709"/>
                  <a:pt x="9656831" y="538568"/>
                </a:cubicBezTo>
                <a:cubicBezTo>
                  <a:pt x="9652766" y="540725"/>
                  <a:pt x="9647525" y="542688"/>
                  <a:pt x="9641109" y="544458"/>
                </a:cubicBezTo>
                <a:cubicBezTo>
                  <a:pt x="9647580" y="551649"/>
                  <a:pt x="9649447" y="556226"/>
                  <a:pt x="9646709" y="558189"/>
                </a:cubicBezTo>
                <a:lnTo>
                  <a:pt x="9642561" y="561923"/>
                </a:lnTo>
                <a:cubicBezTo>
                  <a:pt x="9641206" y="562642"/>
                  <a:pt x="9639643" y="562296"/>
                  <a:pt x="9637873" y="560886"/>
                </a:cubicBezTo>
                <a:lnTo>
                  <a:pt x="9618086" y="538899"/>
                </a:lnTo>
                <a:lnTo>
                  <a:pt x="9636339" y="522472"/>
                </a:lnTo>
                <a:close/>
                <a:moveTo>
                  <a:pt x="9587388" y="498950"/>
                </a:moveTo>
                <a:lnTo>
                  <a:pt x="9594855" y="507247"/>
                </a:lnTo>
                <a:lnTo>
                  <a:pt x="9563742" y="535248"/>
                </a:lnTo>
                <a:lnTo>
                  <a:pt x="9556275" y="526951"/>
                </a:lnTo>
                <a:close/>
                <a:moveTo>
                  <a:pt x="9591744" y="476259"/>
                </a:moveTo>
                <a:lnTo>
                  <a:pt x="9570587" y="495299"/>
                </a:lnTo>
                <a:cubicBezTo>
                  <a:pt x="9562982" y="489630"/>
                  <a:pt x="9558391" y="486753"/>
                  <a:pt x="9556815" y="486670"/>
                </a:cubicBezTo>
                <a:cubicBezTo>
                  <a:pt x="9556290" y="486643"/>
                  <a:pt x="9554340" y="488648"/>
                  <a:pt x="9550966" y="492685"/>
                </a:cubicBezTo>
                <a:cubicBezTo>
                  <a:pt x="9546790" y="496944"/>
                  <a:pt x="9544549" y="499461"/>
                  <a:pt x="9544245" y="500235"/>
                </a:cubicBezTo>
                <a:cubicBezTo>
                  <a:pt x="9544494" y="500512"/>
                  <a:pt x="9545268" y="500816"/>
                  <a:pt x="9546568" y="501148"/>
                </a:cubicBezTo>
                <a:cubicBezTo>
                  <a:pt x="9550164" y="502918"/>
                  <a:pt x="9553745" y="504951"/>
                  <a:pt x="9557313" y="507246"/>
                </a:cubicBezTo>
                <a:lnTo>
                  <a:pt x="9534496" y="527780"/>
                </a:lnTo>
                <a:lnTo>
                  <a:pt x="9553164" y="548523"/>
                </a:lnTo>
                <a:lnTo>
                  <a:pt x="9559386" y="542922"/>
                </a:lnTo>
                <a:lnTo>
                  <a:pt x="9566853" y="551219"/>
                </a:lnTo>
                <a:lnTo>
                  <a:pt x="9611241" y="511271"/>
                </a:lnTo>
                <a:lnTo>
                  <a:pt x="9603774" y="502974"/>
                </a:lnTo>
                <a:lnTo>
                  <a:pt x="9610412" y="497001"/>
                </a:lnTo>
                <a:close/>
                <a:moveTo>
                  <a:pt x="0" y="0"/>
                </a:moveTo>
                <a:lnTo>
                  <a:pt x="12230099" y="0"/>
                </a:lnTo>
                <a:lnTo>
                  <a:pt x="12230099" y="6891337"/>
                </a:lnTo>
                <a:lnTo>
                  <a:pt x="0" y="6891337"/>
                </a:lnTo>
                <a:close/>
              </a:path>
            </a:pathLst>
          </a:custGeom>
          <a:solidFill>
            <a:srgbClr val="01ACBE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  <a:noAutofit/>
          </a:bodyPr>
          <a:lstStyle/>
          <a:p>
            <a:endParaRPr altLang="en-US" lang="zh-CN"/>
          </a:p>
        </p:txBody>
      </p:sp>
      <p:sp>
        <p:nvSpPr>
          <p:cNvPr id="3" name="Rectangle 590"/>
          <p:cNvSpPr>
            <a:spLocks noChangeArrowheads="1"/>
          </p:cNvSpPr>
          <p:nvPr/>
        </p:nvSpPr>
        <p:spPr bwMode="auto">
          <a:xfrm>
            <a:off x="-22225" y="-34925"/>
            <a:ext cx="12230100" cy="689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4" name="Freeform 591"/>
          <p:cNvSpPr/>
          <p:nvPr/>
        </p:nvSpPr>
        <p:spPr bwMode="auto">
          <a:xfrm>
            <a:off x="101600" y="2924175"/>
            <a:ext cx="1535113" cy="628650"/>
          </a:xfrm>
          <a:custGeom>
            <a:gdLst>
              <a:gd fmla="*/ 197 w 482" name="T0"/>
              <a:gd fmla="*/ 0 h 197" name="T1"/>
              <a:gd fmla="*/ 70 w 482" name="T2"/>
              <a:gd fmla="*/ 116 h 197" name="T3"/>
              <a:gd fmla="*/ 0 w 482" name="T4"/>
              <a:gd fmla="*/ 197 h 197" name="T5"/>
              <a:gd fmla="*/ 482 w 482" name="T6"/>
              <a:gd fmla="*/ 197 h 197" name="T7"/>
              <a:gd fmla="*/ 373 w 482" name="T8"/>
              <a:gd fmla="*/ 101 h 197" name="T9"/>
              <a:gd fmla="*/ 324 w 482" name="T10"/>
              <a:gd fmla="*/ 113 h 197" name="T11"/>
              <a:gd fmla="*/ 197 w 482" name="T12"/>
              <a:gd fmla="*/ 0 h 197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197" w="482">
                <a:moveTo>
                  <a:pt x="197" y="0"/>
                </a:moveTo>
                <a:cubicBezTo>
                  <a:pt x="131" y="0"/>
                  <a:pt x="76" y="51"/>
                  <a:pt x="70" y="116"/>
                </a:cubicBezTo>
                <a:cubicBezTo>
                  <a:pt x="30" y="122"/>
                  <a:pt x="0" y="156"/>
                  <a:pt x="0" y="197"/>
                </a:cubicBezTo>
                <a:cubicBezTo>
                  <a:pt x="482" y="197"/>
                  <a:pt x="482" y="197"/>
                  <a:pt x="482" y="197"/>
                </a:cubicBezTo>
                <a:cubicBezTo>
                  <a:pt x="475" y="143"/>
                  <a:pt x="429" y="101"/>
                  <a:pt x="373" y="101"/>
                </a:cubicBezTo>
                <a:cubicBezTo>
                  <a:pt x="356" y="101"/>
                  <a:pt x="339" y="105"/>
                  <a:pt x="324" y="113"/>
                </a:cubicBezTo>
                <a:cubicBezTo>
                  <a:pt x="317" y="49"/>
                  <a:pt x="263" y="0"/>
                  <a:pt x="197" y="0"/>
                </a:cubicBezTo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grpSp>
        <p:nvGrpSpPr>
          <p:cNvPr id="5" name="组合 4"/>
          <p:cNvGrpSpPr/>
          <p:nvPr/>
        </p:nvGrpSpPr>
        <p:grpSpPr>
          <a:xfrm>
            <a:off x="554038" y="4629150"/>
            <a:ext cx="206375" cy="2249488"/>
            <a:chOff x="554038" y="4591050"/>
            <a:chExt cx="206375" cy="2249488"/>
          </a:xfrm>
        </p:grpSpPr>
        <p:sp>
          <p:nvSpPr>
            <p:cNvPr id="6" name="Freeform 1118"/>
            <p:cNvSpPr>
              <a:spLocks noEditPoints="1"/>
            </p:cNvSpPr>
            <p:nvPr/>
          </p:nvSpPr>
          <p:spPr bwMode="auto">
            <a:xfrm>
              <a:off x="576263" y="4591050"/>
              <a:ext cx="155575" cy="398463"/>
            </a:xfrm>
            <a:custGeom>
              <a:gdLst>
                <a:gd fmla="*/ 5 w 49" name="T0"/>
                <a:gd fmla="*/ 118 h 125" name="T1"/>
                <a:gd fmla="*/ 5 w 49" name="T2"/>
                <a:gd fmla="*/ 118 h 125" name="T3"/>
                <a:gd fmla="*/ 12 w 49" name="T4"/>
                <a:gd fmla="*/ 125 h 125" name="T5"/>
                <a:gd fmla="*/ 12 w 49" name="T6"/>
                <a:gd fmla="*/ 125 h 125" name="T7"/>
                <a:gd fmla="*/ 12 w 49" name="T8"/>
                <a:gd fmla="*/ 125 h 125" name="T9"/>
                <a:gd fmla="*/ 5 w 49" name="T10"/>
                <a:gd fmla="*/ 118 h 125" name="T11"/>
                <a:gd fmla="*/ 5 w 49" name="T12"/>
                <a:gd fmla="*/ 118 h 125" name="T13"/>
                <a:gd fmla="*/ 0 w 49" name="T14"/>
                <a:gd fmla="*/ 77 h 125" name="T15"/>
                <a:gd fmla="*/ 0 w 49" name="T16"/>
                <a:gd fmla="*/ 80 h 125" name="T17"/>
                <a:gd fmla="*/ 0 w 49" name="T18"/>
                <a:gd fmla="*/ 80 h 125" name="T19"/>
                <a:gd fmla="*/ 0 w 49" name="T20"/>
                <a:gd fmla="*/ 77 h 125" name="T21"/>
                <a:gd fmla="*/ 25 w 49" name="T22"/>
                <a:gd fmla="*/ 0 h 125" name="T23"/>
                <a:gd fmla="*/ 25 w 49" name="T24"/>
                <a:gd fmla="*/ 0 h 125" name="T25"/>
                <a:gd fmla="*/ 25 w 49" name="T26"/>
                <a:gd fmla="*/ 0 h 125" name="T27"/>
                <a:gd fmla="*/ 25 w 49" name="T28"/>
                <a:gd fmla="*/ 0 h 125" name="T29"/>
                <a:gd fmla="*/ 25 w 49" name="T30"/>
                <a:gd fmla="*/ 0 h 125" name="T31"/>
                <a:gd fmla="*/ 25 w 49" name="T32"/>
                <a:gd fmla="*/ 0 h 125" name="T33"/>
                <a:gd fmla="*/ 25 w 49" name="T34"/>
                <a:gd fmla="*/ 0 h 125" name="T35"/>
                <a:gd fmla="*/ 20 w 49" name="T36"/>
                <a:gd fmla="*/ 125 h 125" name="T37"/>
                <a:gd fmla="*/ 37 w 49" name="T38"/>
                <a:gd fmla="*/ 125 h 125" name="T39"/>
                <a:gd fmla="*/ 37 w 49" name="T40"/>
                <a:gd fmla="*/ 125 h 125" name="T41"/>
                <a:gd fmla="*/ 44 w 49" name="T42"/>
                <a:gd fmla="*/ 118 h 125" name="T43"/>
                <a:gd fmla="*/ 44 w 49" name="T44"/>
                <a:gd fmla="*/ 118 h 125" name="T45"/>
                <a:gd fmla="*/ 39 w 49" name="T46"/>
                <a:gd fmla="*/ 116 h 125" name="T47"/>
                <a:gd fmla="*/ 48 w 49" name="T48"/>
                <a:gd fmla="*/ 80 h 125" name="T49"/>
                <a:gd fmla="*/ 49 w 49" name="T50"/>
                <a:gd fmla="*/ 81 h 125" name="T51"/>
                <a:gd fmla="*/ 49 w 49" name="T52"/>
                <a:gd fmla="*/ 77 h 125" name="T53"/>
                <a:gd fmla="*/ 48 w 49" name="T54"/>
                <a:gd fmla="*/ 65 h 125" name="T55"/>
                <a:gd fmla="*/ 46 w 49" name="T56"/>
                <a:gd fmla="*/ 53 h 125" name="T57"/>
                <a:gd fmla="*/ 45 w 49" name="T58"/>
                <a:gd fmla="*/ 47 h 125" name="T59"/>
                <a:gd fmla="*/ 45 w 49" name="T60"/>
                <a:gd fmla="*/ 44 h 125" name="T61"/>
                <a:gd fmla="*/ 44 w 49" name="T62"/>
                <a:gd fmla="*/ 41 h 125" name="T63"/>
                <a:gd fmla="*/ 44 w 49" name="T64"/>
                <a:gd fmla="*/ 38 h 125" name="T65"/>
                <a:gd fmla="*/ 43 w 49" name="T66"/>
                <a:gd fmla="*/ 35 h 125" name="T67"/>
                <a:gd fmla="*/ 43 w 49" name="T68"/>
                <a:gd fmla="*/ 33 h 125" name="T69"/>
                <a:gd fmla="*/ 42 w 49" name="T70"/>
                <a:gd fmla="*/ 30 h 125" name="T71"/>
                <a:gd fmla="*/ 41 w 49" name="T72"/>
                <a:gd fmla="*/ 27 h 125" name="T73"/>
                <a:gd fmla="*/ 40 w 49" name="T74"/>
                <a:gd fmla="*/ 25 h 125" name="T75"/>
                <a:gd fmla="*/ 38 w 49" name="T76"/>
                <a:gd fmla="*/ 20 h 125" name="T77"/>
                <a:gd fmla="*/ 34 w 49" name="T78"/>
                <a:gd fmla="*/ 12 h 125" name="T79"/>
                <a:gd fmla="*/ 33 w 49" name="T80"/>
                <a:gd fmla="*/ 11 h 125" name="T81"/>
                <a:gd fmla="*/ 33 w 49" name="T82"/>
                <a:gd fmla="*/ 10 h 125" name="T83"/>
                <a:gd fmla="*/ 32 w 49" name="T84"/>
                <a:gd fmla="*/ 9 h 125" name="T85"/>
                <a:gd fmla="*/ 32 w 49" name="T86"/>
                <a:gd fmla="*/ 8 h 125" name="T87"/>
                <a:gd fmla="*/ 30 w 49" name="T88"/>
                <a:gd fmla="*/ 5 h 125" name="T89"/>
                <a:gd fmla="*/ 28 w 49" name="T90"/>
                <a:gd fmla="*/ 3 h 125" name="T91"/>
                <a:gd fmla="*/ 26 w 49" name="T92"/>
                <a:gd fmla="*/ 1 h 125" name="T93"/>
                <a:gd fmla="*/ 25 w 49" name="T94"/>
                <a:gd fmla="*/ 0 h 125" name="T95"/>
                <a:gd fmla="*/ 25 w 49" name="T96"/>
                <a:gd fmla="*/ 0 h 125" name="T9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b="b" l="0" r="r" t="0"/>
              <a:pathLst>
                <a:path h="125" w="49">
                  <a:moveTo>
                    <a:pt x="5" y="118"/>
                  </a:moveTo>
                  <a:cubicBezTo>
                    <a:pt x="5" y="118"/>
                    <a:pt x="5" y="118"/>
                    <a:pt x="5" y="118"/>
                  </a:cubicBezTo>
                  <a:cubicBezTo>
                    <a:pt x="6" y="121"/>
                    <a:pt x="9" y="123"/>
                    <a:pt x="12" y="125"/>
                  </a:cubicBezTo>
                  <a:cubicBezTo>
                    <a:pt x="12" y="125"/>
                    <a:pt x="12" y="125"/>
                    <a:pt x="12" y="125"/>
                  </a:cubicBezTo>
                  <a:cubicBezTo>
                    <a:pt x="12" y="125"/>
                    <a:pt x="12" y="125"/>
                    <a:pt x="12" y="125"/>
                  </a:cubicBezTo>
                  <a:cubicBezTo>
                    <a:pt x="9" y="123"/>
                    <a:pt x="6" y="121"/>
                    <a:pt x="5" y="118"/>
                  </a:cubicBezTo>
                  <a:cubicBezTo>
                    <a:pt x="5" y="118"/>
                    <a:pt x="5" y="118"/>
                    <a:pt x="5" y="118"/>
                  </a:cubicBezTo>
                  <a:moveTo>
                    <a:pt x="0" y="77"/>
                  </a:moveTo>
                  <a:cubicBezTo>
                    <a:pt x="0" y="78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79"/>
                    <a:pt x="0" y="78"/>
                    <a:pt x="0" y="77"/>
                  </a:cubicBezTo>
                  <a:moveTo>
                    <a:pt x="25" y="0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4" y="1"/>
                    <a:pt x="6" y="61"/>
                    <a:pt x="20" y="125"/>
                  </a:cubicBezTo>
                  <a:cubicBezTo>
                    <a:pt x="37" y="125"/>
                    <a:pt x="37" y="125"/>
                    <a:pt x="37" y="125"/>
                  </a:cubicBezTo>
                  <a:cubicBezTo>
                    <a:pt x="37" y="125"/>
                    <a:pt x="37" y="125"/>
                    <a:pt x="37" y="125"/>
                  </a:cubicBezTo>
                  <a:cubicBezTo>
                    <a:pt x="40" y="123"/>
                    <a:pt x="43" y="121"/>
                    <a:pt x="44" y="118"/>
                  </a:cubicBezTo>
                  <a:cubicBezTo>
                    <a:pt x="44" y="118"/>
                    <a:pt x="44" y="118"/>
                    <a:pt x="44" y="118"/>
                  </a:cubicBezTo>
                  <a:cubicBezTo>
                    <a:pt x="43" y="117"/>
                    <a:pt x="41" y="116"/>
                    <a:pt x="39" y="116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9" y="79"/>
                    <a:pt x="49" y="78"/>
                    <a:pt x="49" y="77"/>
                  </a:cubicBezTo>
                  <a:cubicBezTo>
                    <a:pt x="49" y="73"/>
                    <a:pt x="48" y="69"/>
                    <a:pt x="48" y="65"/>
                  </a:cubicBezTo>
                  <a:cubicBezTo>
                    <a:pt x="47" y="61"/>
                    <a:pt x="47" y="57"/>
                    <a:pt x="46" y="53"/>
                  </a:cubicBezTo>
                  <a:cubicBezTo>
                    <a:pt x="46" y="51"/>
                    <a:pt x="46" y="49"/>
                    <a:pt x="45" y="47"/>
                  </a:cubicBezTo>
                  <a:cubicBezTo>
                    <a:pt x="45" y="46"/>
                    <a:pt x="45" y="45"/>
                    <a:pt x="45" y="44"/>
                  </a:cubicBezTo>
                  <a:cubicBezTo>
                    <a:pt x="45" y="43"/>
                    <a:pt x="44" y="42"/>
                    <a:pt x="44" y="41"/>
                  </a:cubicBezTo>
                  <a:cubicBezTo>
                    <a:pt x="44" y="40"/>
                    <a:pt x="44" y="39"/>
                    <a:pt x="44" y="38"/>
                  </a:cubicBezTo>
                  <a:cubicBezTo>
                    <a:pt x="44" y="37"/>
                    <a:pt x="43" y="36"/>
                    <a:pt x="43" y="35"/>
                  </a:cubicBezTo>
                  <a:cubicBezTo>
                    <a:pt x="43" y="35"/>
                    <a:pt x="43" y="34"/>
                    <a:pt x="43" y="33"/>
                  </a:cubicBezTo>
                  <a:cubicBezTo>
                    <a:pt x="42" y="32"/>
                    <a:pt x="42" y="31"/>
                    <a:pt x="42" y="30"/>
                  </a:cubicBezTo>
                  <a:cubicBezTo>
                    <a:pt x="42" y="29"/>
                    <a:pt x="41" y="28"/>
                    <a:pt x="41" y="27"/>
                  </a:cubicBezTo>
                  <a:cubicBezTo>
                    <a:pt x="41" y="27"/>
                    <a:pt x="40" y="26"/>
                    <a:pt x="40" y="25"/>
                  </a:cubicBezTo>
                  <a:cubicBezTo>
                    <a:pt x="40" y="23"/>
                    <a:pt x="39" y="22"/>
                    <a:pt x="38" y="20"/>
                  </a:cubicBezTo>
                  <a:cubicBezTo>
                    <a:pt x="37" y="17"/>
                    <a:pt x="35" y="14"/>
                    <a:pt x="34" y="12"/>
                  </a:cubicBezTo>
                  <a:cubicBezTo>
                    <a:pt x="33" y="11"/>
                    <a:pt x="33" y="11"/>
                    <a:pt x="33" y="11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32" y="9"/>
                    <a:pt x="32" y="9"/>
                    <a:pt x="32" y="9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1" y="7"/>
                    <a:pt x="30" y="6"/>
                    <a:pt x="30" y="5"/>
                  </a:cubicBezTo>
                  <a:cubicBezTo>
                    <a:pt x="29" y="4"/>
                    <a:pt x="28" y="4"/>
                    <a:pt x="28" y="3"/>
                  </a:cubicBezTo>
                  <a:cubicBezTo>
                    <a:pt x="27" y="2"/>
                    <a:pt x="27" y="2"/>
                    <a:pt x="26" y="1"/>
                  </a:cubicBezTo>
                  <a:cubicBezTo>
                    <a:pt x="26" y="1"/>
                    <a:pt x="25" y="0"/>
                    <a:pt x="25" y="0"/>
                  </a:cubicBezTo>
                  <a:cubicBezTo>
                    <a:pt x="25" y="0"/>
                    <a:pt x="25" y="0"/>
                    <a:pt x="25" y="0"/>
                  </a:cubicBezTo>
                </a:path>
              </a:pathLst>
            </a:custGeom>
            <a:solidFill>
              <a:srgbClr val="D6D7D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" name="Freeform 1119"/>
            <p:cNvSpPr>
              <a:spLocks noEditPoints="1"/>
            </p:cNvSpPr>
            <p:nvPr/>
          </p:nvSpPr>
          <p:spPr bwMode="auto">
            <a:xfrm>
              <a:off x="611188" y="4989513"/>
              <a:ext cx="85725" cy="22225"/>
            </a:xfrm>
            <a:custGeom>
              <a:gdLst>
                <a:gd fmla="*/ 0 w 27" name="T0"/>
                <a:gd fmla="*/ 7 h 7" name="T1"/>
                <a:gd fmla="*/ 0 w 27" name="T2"/>
                <a:gd fmla="*/ 7 h 7" name="T3"/>
                <a:gd fmla="*/ 4 w 27" name="T4"/>
                <a:gd fmla="*/ 7 h 7" name="T5"/>
                <a:gd fmla="*/ 0 w 27" name="T6"/>
                <a:gd fmla="*/ 7 h 7" name="T7"/>
                <a:gd fmla="*/ 9 w 27" name="T8"/>
                <a:gd fmla="*/ 0 h 7" name="T9"/>
                <a:gd fmla="*/ 10 w 27" name="T10"/>
                <a:gd fmla="*/ 3 h 7" name="T11"/>
                <a:gd fmla="*/ 21 w 27" name="T12"/>
                <a:gd fmla="*/ 3 h 7" name="T13"/>
                <a:gd fmla="*/ 21 w 27" name="T14"/>
                <a:gd fmla="*/ 7 h 7" name="T15"/>
                <a:gd fmla="*/ 27 w 27" name="T16"/>
                <a:gd fmla="*/ 7 h 7" name="T17"/>
                <a:gd fmla="*/ 27 w 27" name="T18"/>
                <a:gd fmla="*/ 0 h 7" name="T19"/>
                <a:gd fmla="*/ 26 w 27" name="T20"/>
                <a:gd fmla="*/ 0 h 7" name="T21"/>
                <a:gd fmla="*/ 9 w 27" name="T22"/>
                <a:gd fmla="*/ 0 h 7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7" w="27"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9" y="0"/>
                  </a:moveTo>
                  <a:cubicBezTo>
                    <a:pt x="10" y="1"/>
                    <a:pt x="10" y="2"/>
                    <a:pt x="10" y="3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9" y="0"/>
                    <a:pt x="9" y="0"/>
                    <a:pt x="9" y="0"/>
                  </a:cubicBezTo>
                </a:path>
              </a:pathLst>
            </a:custGeom>
            <a:solidFill>
              <a:srgbClr val="D6D7D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" name="Freeform 1120"/>
            <p:cNvSpPr>
              <a:spLocks noEditPoints="1"/>
            </p:cNvSpPr>
            <p:nvPr/>
          </p:nvSpPr>
          <p:spPr bwMode="auto">
            <a:xfrm>
              <a:off x="554038" y="4846638"/>
              <a:ext cx="38100" cy="165100"/>
            </a:xfrm>
            <a:custGeom>
              <a:gdLst>
                <a:gd fmla="*/ 0 w 12" name="T0"/>
                <a:gd fmla="*/ 52 h 52" name="T1"/>
                <a:gd fmla="*/ 0 w 12" name="T2"/>
                <a:gd fmla="*/ 52 h 52" name="T3"/>
                <a:gd fmla="*/ 0 w 12" name="T4"/>
                <a:gd fmla="*/ 52 h 52" name="T5"/>
                <a:gd fmla="*/ 12 w 12" name="T6"/>
                <a:gd fmla="*/ 38 h 52" name="T7"/>
                <a:gd fmla="*/ 0 w 12" name="T8"/>
                <a:gd fmla="*/ 52 h 52" name="T9"/>
                <a:gd fmla="*/ 12 w 12" name="T10"/>
                <a:gd fmla="*/ 38 h 52" name="T11"/>
                <a:gd fmla="*/ 12 w 12" name="T12"/>
                <a:gd fmla="*/ 38 h 52" name="T13"/>
                <a:gd fmla="*/ 7 w 12" name="T14"/>
                <a:gd fmla="*/ 0 h 52" name="T15"/>
                <a:gd fmla="*/ 7 w 12" name="T16"/>
                <a:gd fmla="*/ 0 h 52" name="T17"/>
                <a:gd fmla="*/ 0 w 12" name="T18"/>
                <a:gd fmla="*/ 7 h 52" name="T19"/>
                <a:gd fmla="*/ 7 w 12" name="T20"/>
                <a:gd fmla="*/ 0 h 52" name="T21"/>
                <a:gd fmla="*/ 7 w 12" name="T22"/>
                <a:gd fmla="*/ 0 h 52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52" w="12">
                  <a:moveTo>
                    <a:pt x="0" y="52"/>
                  </a:moveTo>
                  <a:cubicBezTo>
                    <a:pt x="0" y="52"/>
                    <a:pt x="0" y="52"/>
                    <a:pt x="0" y="52"/>
                  </a:cubicBezTo>
                  <a:cubicBezTo>
                    <a:pt x="0" y="52"/>
                    <a:pt x="0" y="52"/>
                    <a:pt x="0" y="52"/>
                  </a:cubicBezTo>
                  <a:moveTo>
                    <a:pt x="12" y="38"/>
                  </a:moveTo>
                  <a:cubicBezTo>
                    <a:pt x="5" y="43"/>
                    <a:pt x="0" y="52"/>
                    <a:pt x="0" y="52"/>
                  </a:cubicBezTo>
                  <a:cubicBezTo>
                    <a:pt x="0" y="52"/>
                    <a:pt x="5" y="43"/>
                    <a:pt x="12" y="38"/>
                  </a:cubicBezTo>
                  <a:cubicBezTo>
                    <a:pt x="12" y="38"/>
                    <a:pt x="12" y="38"/>
                    <a:pt x="12" y="38"/>
                  </a:cubicBezTo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D6D7D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" name="Freeform 1121"/>
            <p:cNvSpPr/>
            <p:nvPr/>
          </p:nvSpPr>
          <p:spPr bwMode="auto">
            <a:xfrm>
              <a:off x="700088" y="4846638"/>
              <a:ext cx="60325" cy="171450"/>
            </a:xfrm>
            <a:custGeom>
              <a:gdLst>
                <a:gd fmla="*/ 9 w 19" name="T0"/>
                <a:gd fmla="*/ 0 h 54" name="T1"/>
                <a:gd fmla="*/ 0 w 19" name="T2"/>
                <a:gd fmla="*/ 36 h 54" name="T3"/>
                <a:gd fmla="*/ 5 w 19" name="T4"/>
                <a:gd fmla="*/ 38 h 54" name="T5"/>
                <a:gd fmla="*/ 19 w 19" name="T6"/>
                <a:gd fmla="*/ 54 h 54" name="T7"/>
                <a:gd fmla="*/ 19 w 19" name="T8"/>
                <a:gd fmla="*/ 9 h 54" name="T9"/>
                <a:gd fmla="*/ 10 w 19" name="T10"/>
                <a:gd fmla="*/ 1 h 54" name="T11"/>
                <a:gd fmla="*/ 9 w 19" name="T12"/>
                <a:gd fmla="*/ 0 h 54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54" w="19">
                  <a:moveTo>
                    <a:pt x="9" y="0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2" y="36"/>
                    <a:pt x="4" y="37"/>
                    <a:pt x="5" y="38"/>
                  </a:cubicBezTo>
                  <a:cubicBezTo>
                    <a:pt x="12" y="43"/>
                    <a:pt x="19" y="54"/>
                    <a:pt x="19" y="54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9" y="0"/>
                    <a:pt x="9" y="0"/>
                    <a:pt x="9" y="0"/>
                  </a:cubicBezTo>
                </a:path>
              </a:pathLst>
            </a:custGeom>
            <a:solidFill>
              <a:srgbClr val="D6D7D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" name="Rectangle 1122"/>
            <p:cNvSpPr>
              <a:spLocks noChangeArrowheads="1"/>
            </p:cNvSpPr>
            <p:nvPr/>
          </p:nvSpPr>
          <p:spPr bwMode="auto">
            <a:xfrm>
              <a:off x="655638" y="4591050"/>
              <a:ext cx="1588" cy="1588"/>
            </a:xfrm>
            <a:prstGeom prst="rect">
              <a:avLst/>
            </a:prstGeom>
            <a:solidFill>
              <a:srgbClr val="D6D7D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" name="Freeform 1123"/>
            <p:cNvSpPr/>
            <p:nvPr/>
          </p:nvSpPr>
          <p:spPr bwMode="auto">
            <a:xfrm flipH="1">
              <a:off x="655638" y="4591050"/>
              <a:ext cx="0" cy="0"/>
            </a:xfrm>
            <a:custGeom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b="b" l="0" r="r" t="0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2" name="Freeform 1124"/>
            <p:cNvSpPr>
              <a:spLocks noEditPoints="1"/>
            </p:cNvSpPr>
            <p:nvPr/>
          </p:nvSpPr>
          <p:spPr bwMode="auto">
            <a:xfrm>
              <a:off x="576263" y="4591050"/>
              <a:ext cx="79375" cy="420688"/>
            </a:xfrm>
            <a:custGeom>
              <a:gdLst>
                <a:gd fmla="*/ 12 w 25" name="T0"/>
                <a:gd fmla="*/ 125 h 132" name="T1"/>
                <a:gd fmla="*/ 12 w 25" name="T2"/>
                <a:gd fmla="*/ 125 h 132" name="T3"/>
                <a:gd fmla="*/ 11 w 25" name="T4"/>
                <a:gd fmla="*/ 125 h 132" name="T5"/>
                <a:gd fmla="*/ 11 w 25" name="T6"/>
                <a:gd fmla="*/ 132 h 132" name="T7"/>
                <a:gd fmla="*/ 11 w 25" name="T8"/>
                <a:gd fmla="*/ 125 h 132" name="T9"/>
                <a:gd fmla="*/ 12 w 25" name="T10"/>
                <a:gd fmla="*/ 125 h 132" name="T11"/>
                <a:gd fmla="*/ 12 w 25" name="T12"/>
                <a:gd fmla="*/ 125 h 132" name="T13"/>
                <a:gd fmla="*/ 5 w 25" name="T14"/>
                <a:gd fmla="*/ 118 h 132" name="T15"/>
                <a:gd fmla="*/ 5 w 25" name="T16"/>
                <a:gd fmla="*/ 118 h 132" name="T17"/>
                <a:gd fmla="*/ 5 w 25" name="T18"/>
                <a:gd fmla="*/ 118 h 132" name="T19"/>
                <a:gd fmla="*/ 5 w 25" name="T20"/>
                <a:gd fmla="*/ 118 h 132" name="T21"/>
                <a:gd fmla="*/ 25 w 25" name="T22"/>
                <a:gd fmla="*/ 0 h 132" name="T23"/>
                <a:gd fmla="*/ 25 w 25" name="T24"/>
                <a:gd fmla="*/ 0 h 132" name="T25"/>
                <a:gd fmla="*/ 24 w 25" name="T26"/>
                <a:gd fmla="*/ 0 h 132" name="T27"/>
                <a:gd fmla="*/ 23 w 25" name="T28"/>
                <a:gd fmla="*/ 1 h 132" name="T29"/>
                <a:gd fmla="*/ 22 w 25" name="T30"/>
                <a:gd fmla="*/ 3 h 132" name="T31"/>
                <a:gd fmla="*/ 20 w 25" name="T32"/>
                <a:gd fmla="*/ 5 h 132" name="T33"/>
                <a:gd fmla="*/ 18 w 25" name="T34"/>
                <a:gd fmla="*/ 8 h 132" name="T35"/>
                <a:gd fmla="*/ 17 w 25" name="T36"/>
                <a:gd fmla="*/ 9 h 132" name="T37"/>
                <a:gd fmla="*/ 17 w 25" name="T38"/>
                <a:gd fmla="*/ 10 h 132" name="T39"/>
                <a:gd fmla="*/ 16 w 25" name="T40"/>
                <a:gd fmla="*/ 11 h 132" name="T41"/>
                <a:gd fmla="*/ 15 w 25" name="T42"/>
                <a:gd fmla="*/ 12 h 132" name="T43"/>
                <a:gd fmla="*/ 11 w 25" name="T44"/>
                <a:gd fmla="*/ 20 h 132" name="T45"/>
                <a:gd fmla="*/ 9 w 25" name="T46"/>
                <a:gd fmla="*/ 25 h 132" name="T47"/>
                <a:gd fmla="*/ 8 w 25" name="T48"/>
                <a:gd fmla="*/ 27 h 132" name="T49"/>
                <a:gd fmla="*/ 8 w 25" name="T50"/>
                <a:gd fmla="*/ 30 h 132" name="T51"/>
                <a:gd fmla="*/ 7 w 25" name="T52"/>
                <a:gd fmla="*/ 33 h 132" name="T53"/>
                <a:gd fmla="*/ 6 w 25" name="T54"/>
                <a:gd fmla="*/ 35 h 132" name="T55"/>
                <a:gd fmla="*/ 6 w 25" name="T56"/>
                <a:gd fmla="*/ 38 h 132" name="T57"/>
                <a:gd fmla="*/ 5 w 25" name="T58"/>
                <a:gd fmla="*/ 41 h 132" name="T59"/>
                <a:gd fmla="*/ 5 w 25" name="T60"/>
                <a:gd fmla="*/ 44 h 132" name="T61"/>
                <a:gd fmla="*/ 4 w 25" name="T62"/>
                <a:gd fmla="*/ 47 h 132" name="T63"/>
                <a:gd fmla="*/ 3 w 25" name="T64"/>
                <a:gd fmla="*/ 53 h 132" name="T65"/>
                <a:gd fmla="*/ 1 w 25" name="T66"/>
                <a:gd fmla="*/ 65 h 132" name="T67"/>
                <a:gd fmla="*/ 0 w 25" name="T68"/>
                <a:gd fmla="*/ 77 h 132" name="T69"/>
                <a:gd fmla="*/ 0 w 25" name="T70"/>
                <a:gd fmla="*/ 77 h 132" name="T71"/>
                <a:gd fmla="*/ 0 w 25" name="T72"/>
                <a:gd fmla="*/ 77 h 132" name="T73"/>
                <a:gd fmla="*/ 1 w 25" name="T74"/>
                <a:gd fmla="*/ 65 h 132" name="T75"/>
                <a:gd fmla="*/ 3 w 25" name="T76"/>
                <a:gd fmla="*/ 53 h 132" name="T77"/>
                <a:gd fmla="*/ 4 w 25" name="T78"/>
                <a:gd fmla="*/ 47 h 132" name="T79"/>
                <a:gd fmla="*/ 5 w 25" name="T80"/>
                <a:gd fmla="*/ 44 h 132" name="T81"/>
                <a:gd fmla="*/ 5 w 25" name="T82"/>
                <a:gd fmla="*/ 41 h 132" name="T83"/>
                <a:gd fmla="*/ 6 w 25" name="T84"/>
                <a:gd fmla="*/ 38 h 132" name="T85"/>
                <a:gd fmla="*/ 6 w 25" name="T86"/>
                <a:gd fmla="*/ 35 h 132" name="T87"/>
                <a:gd fmla="*/ 7 w 25" name="T88"/>
                <a:gd fmla="*/ 33 h 132" name="T89"/>
                <a:gd fmla="*/ 8 w 25" name="T90"/>
                <a:gd fmla="*/ 30 h 132" name="T91"/>
                <a:gd fmla="*/ 8 w 25" name="T92"/>
                <a:gd fmla="*/ 27 h 132" name="T93"/>
                <a:gd fmla="*/ 9 w 25" name="T94"/>
                <a:gd fmla="*/ 25 h 132" name="T95"/>
                <a:gd fmla="*/ 11 w 25" name="T96"/>
                <a:gd fmla="*/ 20 h 132" name="T97"/>
                <a:gd fmla="*/ 15 w 25" name="T98"/>
                <a:gd fmla="*/ 12 h 132" name="T99"/>
                <a:gd fmla="*/ 16 w 25" name="T100"/>
                <a:gd fmla="*/ 11 h 132" name="T101"/>
                <a:gd fmla="*/ 17 w 25" name="T102"/>
                <a:gd fmla="*/ 10 h 132" name="T103"/>
                <a:gd fmla="*/ 17 w 25" name="T104"/>
                <a:gd fmla="*/ 9 h 132" name="T105"/>
                <a:gd fmla="*/ 18 w 25" name="T106"/>
                <a:gd fmla="*/ 8 h 132" name="T107"/>
                <a:gd fmla="*/ 20 w 25" name="T108"/>
                <a:gd fmla="*/ 5 h 132" name="T109"/>
                <a:gd fmla="*/ 22 w 25" name="T110"/>
                <a:gd fmla="*/ 3 h 132" name="T111"/>
                <a:gd fmla="*/ 23 w 25" name="T112"/>
                <a:gd fmla="*/ 1 h 132" name="T113"/>
                <a:gd fmla="*/ 24 w 25" name="T114"/>
                <a:gd fmla="*/ 0 h 132" name="T115"/>
                <a:gd fmla="*/ 25 w 25" name="T116"/>
                <a:gd fmla="*/ 0 h 132" name="T1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b="b" l="0" r="r" t="0"/>
              <a:pathLst>
                <a:path h="132" w="25">
                  <a:moveTo>
                    <a:pt x="12" y="125"/>
                  </a:moveTo>
                  <a:cubicBezTo>
                    <a:pt x="12" y="125"/>
                    <a:pt x="12" y="125"/>
                    <a:pt x="12" y="125"/>
                  </a:cubicBezTo>
                  <a:cubicBezTo>
                    <a:pt x="11" y="125"/>
                    <a:pt x="11" y="125"/>
                    <a:pt x="11" y="125"/>
                  </a:cubicBezTo>
                  <a:cubicBezTo>
                    <a:pt x="11" y="132"/>
                    <a:pt x="11" y="132"/>
                    <a:pt x="11" y="132"/>
                  </a:cubicBezTo>
                  <a:cubicBezTo>
                    <a:pt x="11" y="125"/>
                    <a:pt x="11" y="125"/>
                    <a:pt x="11" y="125"/>
                  </a:cubicBezTo>
                  <a:cubicBezTo>
                    <a:pt x="12" y="125"/>
                    <a:pt x="12" y="125"/>
                    <a:pt x="12" y="125"/>
                  </a:cubicBezTo>
                  <a:cubicBezTo>
                    <a:pt x="12" y="125"/>
                    <a:pt x="12" y="125"/>
                    <a:pt x="12" y="125"/>
                  </a:cubicBezTo>
                  <a:moveTo>
                    <a:pt x="5" y="118"/>
                  </a:moveTo>
                  <a:cubicBezTo>
                    <a:pt x="5" y="118"/>
                    <a:pt x="5" y="118"/>
                    <a:pt x="5" y="118"/>
                  </a:cubicBezTo>
                  <a:cubicBezTo>
                    <a:pt x="5" y="118"/>
                    <a:pt x="5" y="118"/>
                    <a:pt x="5" y="118"/>
                  </a:cubicBezTo>
                  <a:cubicBezTo>
                    <a:pt x="5" y="118"/>
                    <a:pt x="5" y="118"/>
                    <a:pt x="5" y="118"/>
                  </a:cubicBezTo>
                  <a:moveTo>
                    <a:pt x="25" y="0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0"/>
                    <a:pt x="24" y="1"/>
                    <a:pt x="23" y="1"/>
                  </a:cubicBezTo>
                  <a:cubicBezTo>
                    <a:pt x="23" y="2"/>
                    <a:pt x="22" y="2"/>
                    <a:pt x="22" y="3"/>
                  </a:cubicBezTo>
                  <a:cubicBezTo>
                    <a:pt x="21" y="4"/>
                    <a:pt x="20" y="4"/>
                    <a:pt x="20" y="5"/>
                  </a:cubicBezTo>
                  <a:cubicBezTo>
                    <a:pt x="19" y="6"/>
                    <a:pt x="18" y="7"/>
                    <a:pt x="18" y="8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4" y="14"/>
                    <a:pt x="12" y="17"/>
                    <a:pt x="11" y="20"/>
                  </a:cubicBezTo>
                  <a:cubicBezTo>
                    <a:pt x="10" y="22"/>
                    <a:pt x="10" y="23"/>
                    <a:pt x="9" y="25"/>
                  </a:cubicBezTo>
                  <a:cubicBezTo>
                    <a:pt x="9" y="26"/>
                    <a:pt x="9" y="27"/>
                    <a:pt x="8" y="27"/>
                  </a:cubicBezTo>
                  <a:cubicBezTo>
                    <a:pt x="8" y="28"/>
                    <a:pt x="8" y="29"/>
                    <a:pt x="8" y="30"/>
                  </a:cubicBezTo>
                  <a:cubicBezTo>
                    <a:pt x="7" y="31"/>
                    <a:pt x="7" y="32"/>
                    <a:pt x="7" y="33"/>
                  </a:cubicBezTo>
                  <a:cubicBezTo>
                    <a:pt x="7" y="34"/>
                    <a:pt x="6" y="34"/>
                    <a:pt x="6" y="35"/>
                  </a:cubicBezTo>
                  <a:cubicBezTo>
                    <a:pt x="6" y="36"/>
                    <a:pt x="6" y="37"/>
                    <a:pt x="6" y="38"/>
                  </a:cubicBezTo>
                  <a:cubicBezTo>
                    <a:pt x="5" y="39"/>
                    <a:pt x="5" y="40"/>
                    <a:pt x="5" y="41"/>
                  </a:cubicBezTo>
                  <a:cubicBezTo>
                    <a:pt x="5" y="42"/>
                    <a:pt x="5" y="43"/>
                    <a:pt x="5" y="44"/>
                  </a:cubicBezTo>
                  <a:cubicBezTo>
                    <a:pt x="4" y="45"/>
                    <a:pt x="4" y="46"/>
                    <a:pt x="4" y="47"/>
                  </a:cubicBezTo>
                  <a:cubicBezTo>
                    <a:pt x="4" y="49"/>
                    <a:pt x="3" y="51"/>
                    <a:pt x="3" y="53"/>
                  </a:cubicBezTo>
                  <a:cubicBezTo>
                    <a:pt x="2" y="57"/>
                    <a:pt x="2" y="61"/>
                    <a:pt x="1" y="65"/>
                  </a:cubicBezTo>
                  <a:cubicBezTo>
                    <a:pt x="1" y="69"/>
                    <a:pt x="0" y="73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3"/>
                    <a:pt x="1" y="69"/>
                    <a:pt x="1" y="65"/>
                  </a:cubicBezTo>
                  <a:cubicBezTo>
                    <a:pt x="2" y="61"/>
                    <a:pt x="2" y="57"/>
                    <a:pt x="3" y="53"/>
                  </a:cubicBezTo>
                  <a:cubicBezTo>
                    <a:pt x="3" y="51"/>
                    <a:pt x="4" y="49"/>
                    <a:pt x="4" y="47"/>
                  </a:cubicBezTo>
                  <a:cubicBezTo>
                    <a:pt x="4" y="46"/>
                    <a:pt x="4" y="45"/>
                    <a:pt x="5" y="44"/>
                  </a:cubicBezTo>
                  <a:cubicBezTo>
                    <a:pt x="5" y="43"/>
                    <a:pt x="5" y="42"/>
                    <a:pt x="5" y="41"/>
                  </a:cubicBezTo>
                  <a:cubicBezTo>
                    <a:pt x="5" y="40"/>
                    <a:pt x="5" y="39"/>
                    <a:pt x="6" y="38"/>
                  </a:cubicBezTo>
                  <a:cubicBezTo>
                    <a:pt x="6" y="37"/>
                    <a:pt x="6" y="36"/>
                    <a:pt x="6" y="35"/>
                  </a:cubicBezTo>
                  <a:cubicBezTo>
                    <a:pt x="6" y="34"/>
                    <a:pt x="7" y="34"/>
                    <a:pt x="7" y="33"/>
                  </a:cubicBezTo>
                  <a:cubicBezTo>
                    <a:pt x="7" y="32"/>
                    <a:pt x="7" y="31"/>
                    <a:pt x="8" y="30"/>
                  </a:cubicBezTo>
                  <a:cubicBezTo>
                    <a:pt x="8" y="29"/>
                    <a:pt x="8" y="28"/>
                    <a:pt x="8" y="27"/>
                  </a:cubicBezTo>
                  <a:cubicBezTo>
                    <a:pt x="9" y="27"/>
                    <a:pt x="9" y="26"/>
                    <a:pt x="9" y="25"/>
                  </a:cubicBezTo>
                  <a:cubicBezTo>
                    <a:pt x="10" y="23"/>
                    <a:pt x="10" y="22"/>
                    <a:pt x="11" y="20"/>
                  </a:cubicBezTo>
                  <a:cubicBezTo>
                    <a:pt x="12" y="17"/>
                    <a:pt x="14" y="14"/>
                    <a:pt x="15" y="12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7"/>
                    <a:pt x="19" y="6"/>
                    <a:pt x="20" y="5"/>
                  </a:cubicBezTo>
                  <a:cubicBezTo>
                    <a:pt x="20" y="4"/>
                    <a:pt x="21" y="4"/>
                    <a:pt x="22" y="3"/>
                  </a:cubicBezTo>
                  <a:cubicBezTo>
                    <a:pt x="22" y="2"/>
                    <a:pt x="23" y="2"/>
                    <a:pt x="23" y="1"/>
                  </a:cubicBezTo>
                  <a:cubicBezTo>
                    <a:pt x="24" y="1"/>
                    <a:pt x="24" y="0"/>
                    <a:pt x="24" y="0"/>
                  </a:cubicBezTo>
                  <a:cubicBezTo>
                    <a:pt x="25" y="0"/>
                    <a:pt x="25" y="0"/>
                    <a:pt x="25" y="0"/>
                  </a:cubicBezTo>
                </a:path>
              </a:pathLst>
            </a:custGeom>
            <a:solidFill>
              <a:srgbClr val="7B8B9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3" name="Freeform 1125"/>
            <p:cNvSpPr/>
            <p:nvPr/>
          </p:nvSpPr>
          <p:spPr bwMode="auto">
            <a:xfrm>
              <a:off x="576263" y="4591050"/>
              <a:ext cx="79375" cy="398463"/>
            </a:xfrm>
            <a:custGeom>
              <a:gdLst>
                <a:gd fmla="*/ 25 w 25" name="T0"/>
                <a:gd fmla="*/ 0 h 125" name="T1"/>
                <a:gd fmla="*/ 25 w 25" name="T2"/>
                <a:gd fmla="*/ 0 h 125" name="T3"/>
                <a:gd fmla="*/ 24 w 25" name="T4"/>
                <a:gd fmla="*/ 0 h 125" name="T5"/>
                <a:gd fmla="*/ 23 w 25" name="T6"/>
                <a:gd fmla="*/ 1 h 125" name="T7"/>
                <a:gd fmla="*/ 22 w 25" name="T8"/>
                <a:gd fmla="*/ 3 h 125" name="T9"/>
                <a:gd fmla="*/ 20 w 25" name="T10"/>
                <a:gd fmla="*/ 5 h 125" name="T11"/>
                <a:gd fmla="*/ 18 w 25" name="T12"/>
                <a:gd fmla="*/ 8 h 125" name="T13"/>
                <a:gd fmla="*/ 17 w 25" name="T14"/>
                <a:gd fmla="*/ 9 h 125" name="T15"/>
                <a:gd fmla="*/ 17 w 25" name="T16"/>
                <a:gd fmla="*/ 10 h 125" name="T17"/>
                <a:gd fmla="*/ 16 w 25" name="T18"/>
                <a:gd fmla="*/ 11 h 125" name="T19"/>
                <a:gd fmla="*/ 15 w 25" name="T20"/>
                <a:gd fmla="*/ 12 h 125" name="T21"/>
                <a:gd fmla="*/ 11 w 25" name="T22"/>
                <a:gd fmla="*/ 20 h 125" name="T23"/>
                <a:gd fmla="*/ 9 w 25" name="T24"/>
                <a:gd fmla="*/ 25 h 125" name="T25"/>
                <a:gd fmla="*/ 8 w 25" name="T26"/>
                <a:gd fmla="*/ 27 h 125" name="T27"/>
                <a:gd fmla="*/ 8 w 25" name="T28"/>
                <a:gd fmla="*/ 30 h 125" name="T29"/>
                <a:gd fmla="*/ 7 w 25" name="T30"/>
                <a:gd fmla="*/ 33 h 125" name="T31"/>
                <a:gd fmla="*/ 6 w 25" name="T32"/>
                <a:gd fmla="*/ 35 h 125" name="T33"/>
                <a:gd fmla="*/ 6 w 25" name="T34"/>
                <a:gd fmla="*/ 38 h 125" name="T35"/>
                <a:gd fmla="*/ 5 w 25" name="T36"/>
                <a:gd fmla="*/ 41 h 125" name="T37"/>
                <a:gd fmla="*/ 5 w 25" name="T38"/>
                <a:gd fmla="*/ 44 h 125" name="T39"/>
                <a:gd fmla="*/ 4 w 25" name="T40"/>
                <a:gd fmla="*/ 47 h 125" name="T41"/>
                <a:gd fmla="*/ 3 w 25" name="T42"/>
                <a:gd fmla="*/ 53 h 125" name="T43"/>
                <a:gd fmla="*/ 1 w 25" name="T44"/>
                <a:gd fmla="*/ 65 h 125" name="T45"/>
                <a:gd fmla="*/ 0 w 25" name="T46"/>
                <a:gd fmla="*/ 77 h 125" name="T47"/>
                <a:gd fmla="*/ 0 w 25" name="T48"/>
                <a:gd fmla="*/ 77 h 125" name="T49"/>
                <a:gd fmla="*/ 0 w 25" name="T50"/>
                <a:gd fmla="*/ 80 h 125" name="T51"/>
                <a:gd fmla="*/ 3 w 25" name="T52"/>
                <a:gd fmla="*/ 78 h 125" name="T53"/>
                <a:gd fmla="*/ 11 w 25" name="T54"/>
                <a:gd fmla="*/ 115 h 125" name="T55"/>
                <a:gd fmla="*/ 5 w 25" name="T56"/>
                <a:gd fmla="*/ 118 h 125" name="T57"/>
                <a:gd fmla="*/ 5 w 25" name="T58"/>
                <a:gd fmla="*/ 118 h 125" name="T59"/>
                <a:gd fmla="*/ 5 w 25" name="T60"/>
                <a:gd fmla="*/ 118 h 125" name="T61"/>
                <a:gd fmla="*/ 12 w 25" name="T62"/>
                <a:gd fmla="*/ 125 h 125" name="T63"/>
                <a:gd fmla="*/ 12 w 25" name="T64"/>
                <a:gd fmla="*/ 125 h 125" name="T65"/>
                <a:gd fmla="*/ 12 w 25" name="T66"/>
                <a:gd fmla="*/ 125 h 125" name="T67"/>
                <a:gd fmla="*/ 20 w 25" name="T68"/>
                <a:gd fmla="*/ 125 h 125" name="T69"/>
                <a:gd fmla="*/ 25 w 25" name="T70"/>
                <a:gd fmla="*/ 0 h 125" name="T7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b="b" l="0" r="r" t="0"/>
              <a:pathLst>
                <a:path h="125" w="25">
                  <a:moveTo>
                    <a:pt x="25" y="0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0"/>
                    <a:pt x="24" y="1"/>
                    <a:pt x="23" y="1"/>
                  </a:cubicBezTo>
                  <a:cubicBezTo>
                    <a:pt x="23" y="2"/>
                    <a:pt x="22" y="2"/>
                    <a:pt x="22" y="3"/>
                  </a:cubicBezTo>
                  <a:cubicBezTo>
                    <a:pt x="21" y="4"/>
                    <a:pt x="20" y="4"/>
                    <a:pt x="20" y="5"/>
                  </a:cubicBezTo>
                  <a:cubicBezTo>
                    <a:pt x="19" y="6"/>
                    <a:pt x="18" y="7"/>
                    <a:pt x="18" y="8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4" y="14"/>
                    <a:pt x="12" y="17"/>
                    <a:pt x="11" y="20"/>
                  </a:cubicBezTo>
                  <a:cubicBezTo>
                    <a:pt x="10" y="22"/>
                    <a:pt x="10" y="23"/>
                    <a:pt x="9" y="25"/>
                  </a:cubicBezTo>
                  <a:cubicBezTo>
                    <a:pt x="9" y="26"/>
                    <a:pt x="9" y="27"/>
                    <a:pt x="8" y="27"/>
                  </a:cubicBezTo>
                  <a:cubicBezTo>
                    <a:pt x="8" y="28"/>
                    <a:pt x="8" y="29"/>
                    <a:pt x="8" y="30"/>
                  </a:cubicBezTo>
                  <a:cubicBezTo>
                    <a:pt x="7" y="31"/>
                    <a:pt x="7" y="32"/>
                    <a:pt x="7" y="33"/>
                  </a:cubicBezTo>
                  <a:cubicBezTo>
                    <a:pt x="7" y="34"/>
                    <a:pt x="6" y="34"/>
                    <a:pt x="6" y="35"/>
                  </a:cubicBezTo>
                  <a:cubicBezTo>
                    <a:pt x="6" y="36"/>
                    <a:pt x="6" y="37"/>
                    <a:pt x="6" y="38"/>
                  </a:cubicBezTo>
                  <a:cubicBezTo>
                    <a:pt x="5" y="39"/>
                    <a:pt x="5" y="40"/>
                    <a:pt x="5" y="41"/>
                  </a:cubicBezTo>
                  <a:cubicBezTo>
                    <a:pt x="5" y="42"/>
                    <a:pt x="5" y="43"/>
                    <a:pt x="5" y="44"/>
                  </a:cubicBezTo>
                  <a:cubicBezTo>
                    <a:pt x="4" y="45"/>
                    <a:pt x="4" y="46"/>
                    <a:pt x="4" y="47"/>
                  </a:cubicBezTo>
                  <a:cubicBezTo>
                    <a:pt x="4" y="49"/>
                    <a:pt x="3" y="51"/>
                    <a:pt x="3" y="53"/>
                  </a:cubicBezTo>
                  <a:cubicBezTo>
                    <a:pt x="2" y="57"/>
                    <a:pt x="2" y="61"/>
                    <a:pt x="1" y="65"/>
                  </a:cubicBezTo>
                  <a:cubicBezTo>
                    <a:pt x="1" y="69"/>
                    <a:pt x="0" y="73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8"/>
                    <a:pt x="0" y="79"/>
                    <a:pt x="0" y="80"/>
                  </a:cubicBezTo>
                  <a:cubicBezTo>
                    <a:pt x="3" y="78"/>
                    <a:pt x="3" y="78"/>
                    <a:pt x="3" y="78"/>
                  </a:cubicBezTo>
                  <a:cubicBezTo>
                    <a:pt x="11" y="115"/>
                    <a:pt x="11" y="115"/>
                    <a:pt x="11" y="115"/>
                  </a:cubicBezTo>
                  <a:cubicBezTo>
                    <a:pt x="9" y="115"/>
                    <a:pt x="7" y="116"/>
                    <a:pt x="5" y="118"/>
                  </a:cubicBezTo>
                  <a:cubicBezTo>
                    <a:pt x="5" y="118"/>
                    <a:pt x="5" y="118"/>
                    <a:pt x="5" y="118"/>
                  </a:cubicBezTo>
                  <a:cubicBezTo>
                    <a:pt x="5" y="118"/>
                    <a:pt x="5" y="118"/>
                    <a:pt x="5" y="118"/>
                  </a:cubicBezTo>
                  <a:cubicBezTo>
                    <a:pt x="6" y="121"/>
                    <a:pt x="9" y="123"/>
                    <a:pt x="12" y="125"/>
                  </a:cubicBezTo>
                  <a:cubicBezTo>
                    <a:pt x="12" y="125"/>
                    <a:pt x="12" y="125"/>
                    <a:pt x="12" y="125"/>
                  </a:cubicBezTo>
                  <a:cubicBezTo>
                    <a:pt x="12" y="125"/>
                    <a:pt x="12" y="125"/>
                    <a:pt x="12" y="125"/>
                  </a:cubicBezTo>
                  <a:cubicBezTo>
                    <a:pt x="20" y="125"/>
                    <a:pt x="20" y="125"/>
                    <a:pt x="20" y="125"/>
                  </a:cubicBezTo>
                  <a:cubicBezTo>
                    <a:pt x="6" y="61"/>
                    <a:pt x="24" y="1"/>
                    <a:pt x="25" y="0"/>
                  </a:cubicBezTo>
                </a:path>
              </a:pathLst>
            </a:custGeom>
            <a:solidFill>
              <a:srgbClr val="D6D7D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" name="Freeform 1126"/>
            <p:cNvSpPr/>
            <p:nvPr/>
          </p:nvSpPr>
          <p:spPr bwMode="auto">
            <a:xfrm>
              <a:off x="611188" y="4989513"/>
              <a:ext cx="31750" cy="22225"/>
            </a:xfrm>
            <a:custGeom>
              <a:gdLst>
                <a:gd fmla="*/ 0 w 10" name="T0"/>
                <a:gd fmla="*/ 0 h 7" name="T1"/>
                <a:gd fmla="*/ 0 w 10" name="T2"/>
                <a:gd fmla="*/ 7 h 7" name="T3"/>
                <a:gd fmla="*/ 4 w 10" name="T4"/>
                <a:gd fmla="*/ 7 h 7" name="T5"/>
                <a:gd fmla="*/ 4 w 10" name="T6"/>
                <a:gd fmla="*/ 3 h 7" name="T7"/>
                <a:gd fmla="*/ 10 w 10" name="T8"/>
                <a:gd fmla="*/ 3 h 7" name="T9"/>
                <a:gd fmla="*/ 9 w 10" name="T10"/>
                <a:gd fmla="*/ 0 h 7" name="T11"/>
                <a:gd fmla="*/ 1 w 10" name="T12"/>
                <a:gd fmla="*/ 0 h 7" name="T13"/>
                <a:gd fmla="*/ 0 w 10" name="T14"/>
                <a:gd fmla="*/ 0 h 7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7" w="10">
                  <a:moveTo>
                    <a:pt x="0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2"/>
                    <a:pt x="10" y="1"/>
                    <a:pt x="9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D6D7D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" name="Freeform 1127"/>
            <p:cNvSpPr>
              <a:spLocks noEditPoints="1"/>
            </p:cNvSpPr>
            <p:nvPr/>
          </p:nvSpPr>
          <p:spPr bwMode="auto">
            <a:xfrm flipH="1">
              <a:off x="554038" y="5011738"/>
              <a:ext cx="0" cy="0"/>
            </a:xfrm>
            <a:custGeom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b="b" l="0" r="r" t="0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7B8B9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" name="Freeform 1128"/>
            <p:cNvSpPr/>
            <p:nvPr/>
          </p:nvSpPr>
          <p:spPr bwMode="auto">
            <a:xfrm>
              <a:off x="554038" y="4840288"/>
              <a:ext cx="57150" cy="171450"/>
            </a:xfrm>
            <a:custGeom>
              <a:gdLst>
                <a:gd fmla="*/ 10 w 18" name="T0"/>
                <a:gd fmla="*/ 0 h 54" name="T1"/>
                <a:gd fmla="*/ 7 w 18" name="T2"/>
                <a:gd fmla="*/ 2 h 54" name="T3"/>
                <a:gd fmla="*/ 7 w 18" name="T4"/>
                <a:gd fmla="*/ 2 h 54" name="T5"/>
                <a:gd fmla="*/ 0 w 18" name="T6"/>
                <a:gd fmla="*/ 9 h 54" name="T7"/>
                <a:gd fmla="*/ 0 w 18" name="T8"/>
                <a:gd fmla="*/ 54 h 54" name="T9"/>
                <a:gd fmla="*/ 0 w 18" name="T10"/>
                <a:gd fmla="*/ 54 h 54" name="T11"/>
                <a:gd fmla="*/ 0 w 18" name="T12"/>
                <a:gd fmla="*/ 54 h 54" name="T13"/>
                <a:gd fmla="*/ 0 w 18" name="T14"/>
                <a:gd fmla="*/ 54 h 54" name="T15"/>
                <a:gd fmla="*/ 0 w 18" name="T16"/>
                <a:gd fmla="*/ 54 h 54" name="T17"/>
                <a:gd fmla="*/ 12 w 18" name="T18"/>
                <a:gd fmla="*/ 40 h 54" name="T19"/>
                <a:gd fmla="*/ 12 w 18" name="T20"/>
                <a:gd fmla="*/ 40 h 54" name="T21"/>
                <a:gd fmla="*/ 12 w 18" name="T22"/>
                <a:gd fmla="*/ 40 h 54" name="T23"/>
                <a:gd fmla="*/ 18 w 18" name="T24"/>
                <a:gd fmla="*/ 37 h 54" name="T25"/>
                <a:gd fmla="*/ 10 w 18" name="T26"/>
                <a:gd fmla="*/ 0 h 54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54" w="18">
                  <a:moveTo>
                    <a:pt x="10" y="0"/>
                  </a:move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54"/>
                    <a:pt x="5" y="45"/>
                    <a:pt x="12" y="40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14" y="38"/>
                    <a:pt x="16" y="37"/>
                    <a:pt x="18" y="37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D6D7D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7" name="Rectangle 1129"/>
            <p:cNvSpPr>
              <a:spLocks noChangeArrowheads="1"/>
            </p:cNvSpPr>
            <p:nvPr/>
          </p:nvSpPr>
          <p:spPr bwMode="auto">
            <a:xfrm>
              <a:off x="623888" y="5011738"/>
              <a:ext cx="53975" cy="1828800"/>
            </a:xfrm>
            <a:prstGeom prst="rect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8" name="Rectangle 1130"/>
            <p:cNvSpPr>
              <a:spLocks noChangeArrowheads="1"/>
            </p:cNvSpPr>
            <p:nvPr/>
          </p:nvSpPr>
          <p:spPr bwMode="auto">
            <a:xfrm>
              <a:off x="623888" y="5011738"/>
              <a:ext cx="53975" cy="1828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9" name="Freeform 1131"/>
            <p:cNvSpPr/>
            <p:nvPr/>
          </p:nvSpPr>
          <p:spPr bwMode="auto">
            <a:xfrm>
              <a:off x="623888" y="4999038"/>
              <a:ext cx="53975" cy="12700"/>
            </a:xfrm>
            <a:custGeom>
              <a:gdLst>
                <a:gd fmla="*/ 17 w 17" name="T0"/>
                <a:gd fmla="*/ 0 h 4" name="T1"/>
                <a:gd fmla="*/ 6 w 17" name="T2"/>
                <a:gd fmla="*/ 0 h 4" name="T3"/>
                <a:gd fmla="*/ 7 w 17" name="T4"/>
                <a:gd fmla="*/ 4 h 4" name="T5"/>
                <a:gd fmla="*/ 0 w 17" name="T6"/>
                <a:gd fmla="*/ 4 h 4" name="T7"/>
                <a:gd fmla="*/ 17 w 17" name="T8"/>
                <a:gd fmla="*/ 4 h 4" name="T9"/>
                <a:gd fmla="*/ 17 w 17" name="T10"/>
                <a:gd fmla="*/ 0 h 4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4" w="17">
                  <a:moveTo>
                    <a:pt x="17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7" y="2"/>
                    <a:pt x="7" y="3"/>
                    <a:pt x="7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0"/>
                    <a:pt x="17" y="0"/>
                    <a:pt x="17" y="0"/>
                  </a:cubicBezTo>
                </a:path>
              </a:pathLst>
            </a:custGeom>
            <a:solidFill>
              <a:srgbClr val="DEDDE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0" name="Freeform 1132"/>
            <p:cNvSpPr/>
            <p:nvPr/>
          </p:nvSpPr>
          <p:spPr bwMode="auto">
            <a:xfrm>
              <a:off x="623888" y="4999038"/>
              <a:ext cx="22225" cy="12700"/>
            </a:xfrm>
            <a:custGeom>
              <a:gdLst>
                <a:gd fmla="*/ 6 w 7" name="T0"/>
                <a:gd fmla="*/ 0 h 4" name="T1"/>
                <a:gd fmla="*/ 0 w 7" name="T2"/>
                <a:gd fmla="*/ 0 h 4" name="T3"/>
                <a:gd fmla="*/ 0 w 7" name="T4"/>
                <a:gd fmla="*/ 4 h 4" name="T5"/>
                <a:gd fmla="*/ 7 w 7" name="T6"/>
                <a:gd fmla="*/ 4 h 4" name="T7"/>
                <a:gd fmla="*/ 6 w 7" name="T8"/>
                <a:gd fmla="*/ 0 h 4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4" w="7">
                  <a:moveTo>
                    <a:pt x="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3"/>
                    <a:pt x="7" y="2"/>
                    <a:pt x="6" y="0"/>
                  </a:cubicBezTo>
                </a:path>
              </a:pathLst>
            </a:custGeom>
            <a:solidFill>
              <a:srgbClr val="DEDDE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10679113" y="5817661"/>
            <a:ext cx="225425" cy="720725"/>
            <a:chOff x="10679113" y="6145213"/>
            <a:chExt cx="225425" cy="720725"/>
          </a:xfrm>
        </p:grpSpPr>
        <p:sp>
          <p:nvSpPr>
            <p:cNvPr id="22" name="Freeform 1107"/>
            <p:cNvSpPr>
              <a:spLocks noEditPoints="1"/>
            </p:cNvSpPr>
            <p:nvPr/>
          </p:nvSpPr>
          <p:spPr bwMode="auto">
            <a:xfrm>
              <a:off x="10704513" y="6145213"/>
              <a:ext cx="168275" cy="430213"/>
            </a:xfrm>
            <a:custGeom>
              <a:gdLst>
                <a:gd fmla="*/ 5 w 53" name="T0"/>
                <a:gd fmla="*/ 128 h 135" name="T1"/>
                <a:gd fmla="*/ 5 w 53" name="T2"/>
                <a:gd fmla="*/ 128 h 135" name="T3"/>
                <a:gd fmla="*/ 12 w 53" name="T4"/>
                <a:gd fmla="*/ 135 h 135" name="T5"/>
                <a:gd fmla="*/ 12 w 53" name="T6"/>
                <a:gd fmla="*/ 135 h 135" name="T7"/>
                <a:gd fmla="*/ 5 w 53" name="T8"/>
                <a:gd fmla="*/ 128 h 135" name="T9"/>
                <a:gd fmla="*/ 5 w 53" name="T10"/>
                <a:gd fmla="*/ 128 h 135" name="T11"/>
                <a:gd fmla="*/ 0 w 53" name="T12"/>
                <a:gd fmla="*/ 85 h 135" name="T13"/>
                <a:gd fmla="*/ 0 w 53" name="T14"/>
                <a:gd fmla="*/ 87 h 135" name="T15"/>
                <a:gd fmla="*/ 0 w 53" name="T16"/>
                <a:gd fmla="*/ 87 h 135" name="T17"/>
                <a:gd fmla="*/ 0 w 53" name="T18"/>
                <a:gd fmla="*/ 85 h 135" name="T19"/>
                <a:gd fmla="*/ 27 w 53" name="T20"/>
                <a:gd fmla="*/ 0 h 135" name="T21"/>
                <a:gd fmla="*/ 27 w 53" name="T22"/>
                <a:gd fmla="*/ 0 h 135" name="T23"/>
                <a:gd fmla="*/ 27 w 53" name="T24"/>
                <a:gd fmla="*/ 0 h 135" name="T25"/>
                <a:gd fmla="*/ 27 w 53" name="T26"/>
                <a:gd fmla="*/ 0 h 135" name="T27"/>
                <a:gd fmla="*/ 27 w 53" name="T28"/>
                <a:gd fmla="*/ 0 h 135" name="T29"/>
                <a:gd fmla="*/ 27 w 53" name="T30"/>
                <a:gd fmla="*/ 0 h 135" name="T31"/>
                <a:gd fmla="*/ 27 w 53" name="T32"/>
                <a:gd fmla="*/ 0 h 135" name="T33"/>
                <a:gd fmla="*/ 22 w 53" name="T34"/>
                <a:gd fmla="*/ 135 h 135" name="T35"/>
                <a:gd fmla="*/ 40 w 53" name="T36"/>
                <a:gd fmla="*/ 135 h 135" name="T37"/>
                <a:gd fmla="*/ 40 w 53" name="T38"/>
                <a:gd fmla="*/ 135 h 135" name="T39"/>
                <a:gd fmla="*/ 48 w 53" name="T40"/>
                <a:gd fmla="*/ 128 h 135" name="T41"/>
                <a:gd fmla="*/ 48 w 53" name="T42"/>
                <a:gd fmla="*/ 128 h 135" name="T43"/>
                <a:gd fmla="*/ 42 w 53" name="T44"/>
                <a:gd fmla="*/ 126 h 135" name="T45"/>
                <a:gd fmla="*/ 52 w 53" name="T46"/>
                <a:gd fmla="*/ 86 h 135" name="T47"/>
                <a:gd fmla="*/ 53 w 53" name="T48"/>
                <a:gd fmla="*/ 87 h 135" name="T49"/>
                <a:gd fmla="*/ 53 w 53" name="T50"/>
                <a:gd fmla="*/ 84 h 135" name="T51"/>
                <a:gd fmla="*/ 52 w 53" name="T52"/>
                <a:gd fmla="*/ 71 h 135" name="T53"/>
                <a:gd fmla="*/ 50 w 53" name="T54"/>
                <a:gd fmla="*/ 57 h 135" name="T55"/>
                <a:gd fmla="*/ 49 w 53" name="T56"/>
                <a:gd fmla="*/ 51 h 135" name="T57"/>
                <a:gd fmla="*/ 48 w 53" name="T58"/>
                <a:gd fmla="*/ 48 h 135" name="T59"/>
                <a:gd fmla="*/ 48 w 53" name="T60"/>
                <a:gd fmla="*/ 45 h 135" name="T61"/>
                <a:gd fmla="*/ 47 w 53" name="T62"/>
                <a:gd fmla="*/ 42 h 135" name="T63"/>
                <a:gd fmla="*/ 47 w 53" name="T64"/>
                <a:gd fmla="*/ 39 h 135" name="T65"/>
                <a:gd fmla="*/ 46 w 53" name="T66"/>
                <a:gd fmla="*/ 36 h 135" name="T67"/>
                <a:gd fmla="*/ 45 w 53" name="T68"/>
                <a:gd fmla="*/ 33 h 135" name="T69"/>
                <a:gd fmla="*/ 44 w 53" name="T70"/>
                <a:gd fmla="*/ 30 h 135" name="T71"/>
                <a:gd fmla="*/ 43 w 53" name="T72"/>
                <a:gd fmla="*/ 27 h 135" name="T73"/>
                <a:gd fmla="*/ 41 w 53" name="T74"/>
                <a:gd fmla="*/ 22 h 135" name="T75"/>
                <a:gd fmla="*/ 37 w 53" name="T76"/>
                <a:gd fmla="*/ 13 h 135" name="T77"/>
                <a:gd fmla="*/ 36 w 53" name="T78"/>
                <a:gd fmla="*/ 12 h 135" name="T79"/>
                <a:gd fmla="*/ 35 w 53" name="T80"/>
                <a:gd fmla="*/ 11 h 135" name="T81"/>
                <a:gd fmla="*/ 35 w 53" name="T82"/>
                <a:gd fmla="*/ 10 h 135" name="T83"/>
                <a:gd fmla="*/ 34 w 53" name="T84"/>
                <a:gd fmla="*/ 9 h 135" name="T85"/>
                <a:gd fmla="*/ 32 w 53" name="T86"/>
                <a:gd fmla="*/ 6 h 135" name="T87"/>
                <a:gd fmla="*/ 30 w 53" name="T88"/>
                <a:gd fmla="*/ 3 h 135" name="T89"/>
                <a:gd fmla="*/ 28 w 53" name="T90"/>
                <a:gd fmla="*/ 2 h 135" name="T91"/>
                <a:gd fmla="*/ 27 w 53" name="T92"/>
                <a:gd fmla="*/ 0 h 135" name="T93"/>
                <a:gd fmla="*/ 27 w 53" name="T94"/>
                <a:gd fmla="*/ 0 h 135" name="T9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b="b" l="0" r="r" t="0"/>
              <a:pathLst>
                <a:path h="135" w="52">
                  <a:moveTo>
                    <a:pt x="5" y="128"/>
                  </a:moveTo>
                  <a:cubicBezTo>
                    <a:pt x="5" y="128"/>
                    <a:pt x="5" y="128"/>
                    <a:pt x="5" y="128"/>
                  </a:cubicBezTo>
                  <a:cubicBezTo>
                    <a:pt x="7" y="131"/>
                    <a:pt x="9" y="133"/>
                    <a:pt x="12" y="135"/>
                  </a:cubicBezTo>
                  <a:cubicBezTo>
                    <a:pt x="12" y="135"/>
                    <a:pt x="12" y="135"/>
                    <a:pt x="12" y="135"/>
                  </a:cubicBezTo>
                  <a:cubicBezTo>
                    <a:pt x="9" y="133"/>
                    <a:pt x="7" y="131"/>
                    <a:pt x="5" y="128"/>
                  </a:cubicBezTo>
                  <a:cubicBezTo>
                    <a:pt x="5" y="128"/>
                    <a:pt x="5" y="128"/>
                    <a:pt x="5" y="128"/>
                  </a:cubicBezTo>
                  <a:moveTo>
                    <a:pt x="0" y="85"/>
                  </a:moveTo>
                  <a:cubicBezTo>
                    <a:pt x="0" y="85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6"/>
                    <a:pt x="0" y="85"/>
                    <a:pt x="0" y="85"/>
                  </a:cubicBezTo>
                  <a:moveTo>
                    <a:pt x="27" y="0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6" y="2"/>
                    <a:pt x="7" y="66"/>
                    <a:pt x="22" y="135"/>
                  </a:cubicBezTo>
                  <a:cubicBezTo>
                    <a:pt x="40" y="135"/>
                    <a:pt x="40" y="135"/>
                    <a:pt x="40" y="135"/>
                  </a:cubicBezTo>
                  <a:cubicBezTo>
                    <a:pt x="40" y="135"/>
                    <a:pt x="40" y="135"/>
                    <a:pt x="40" y="135"/>
                  </a:cubicBezTo>
                  <a:cubicBezTo>
                    <a:pt x="44" y="133"/>
                    <a:pt x="46" y="131"/>
                    <a:pt x="48" y="128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46" y="127"/>
                    <a:pt x="44" y="126"/>
                    <a:pt x="42" y="126"/>
                  </a:cubicBezTo>
                  <a:cubicBezTo>
                    <a:pt x="52" y="86"/>
                    <a:pt x="52" y="86"/>
                    <a:pt x="52" y="86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6"/>
                    <a:pt x="53" y="85"/>
                    <a:pt x="53" y="84"/>
                  </a:cubicBezTo>
                  <a:cubicBezTo>
                    <a:pt x="53" y="79"/>
                    <a:pt x="52" y="75"/>
                    <a:pt x="52" y="71"/>
                  </a:cubicBezTo>
                  <a:cubicBezTo>
                    <a:pt x="51" y="66"/>
                    <a:pt x="51" y="62"/>
                    <a:pt x="50" y="57"/>
                  </a:cubicBezTo>
                  <a:cubicBezTo>
                    <a:pt x="50" y="55"/>
                    <a:pt x="49" y="53"/>
                    <a:pt x="49" y="51"/>
                  </a:cubicBezTo>
                  <a:cubicBezTo>
                    <a:pt x="49" y="50"/>
                    <a:pt x="49" y="49"/>
                    <a:pt x="48" y="48"/>
                  </a:cubicBezTo>
                  <a:cubicBezTo>
                    <a:pt x="48" y="47"/>
                    <a:pt x="48" y="46"/>
                    <a:pt x="48" y="45"/>
                  </a:cubicBezTo>
                  <a:cubicBezTo>
                    <a:pt x="48" y="44"/>
                    <a:pt x="47" y="43"/>
                    <a:pt x="47" y="42"/>
                  </a:cubicBezTo>
                  <a:cubicBezTo>
                    <a:pt x="47" y="41"/>
                    <a:pt x="47" y="40"/>
                    <a:pt x="47" y="39"/>
                  </a:cubicBezTo>
                  <a:cubicBezTo>
                    <a:pt x="46" y="38"/>
                    <a:pt x="46" y="37"/>
                    <a:pt x="46" y="36"/>
                  </a:cubicBezTo>
                  <a:cubicBezTo>
                    <a:pt x="46" y="35"/>
                    <a:pt x="45" y="34"/>
                    <a:pt x="45" y="33"/>
                  </a:cubicBezTo>
                  <a:cubicBezTo>
                    <a:pt x="45" y="32"/>
                    <a:pt x="45" y="31"/>
                    <a:pt x="44" y="30"/>
                  </a:cubicBezTo>
                  <a:cubicBezTo>
                    <a:pt x="44" y="29"/>
                    <a:pt x="44" y="28"/>
                    <a:pt x="43" y="27"/>
                  </a:cubicBezTo>
                  <a:cubicBezTo>
                    <a:pt x="43" y="25"/>
                    <a:pt x="42" y="24"/>
                    <a:pt x="41" y="22"/>
                  </a:cubicBezTo>
                  <a:cubicBezTo>
                    <a:pt x="40" y="19"/>
                    <a:pt x="38" y="16"/>
                    <a:pt x="37" y="13"/>
                  </a:cubicBezTo>
                  <a:cubicBezTo>
                    <a:pt x="36" y="12"/>
                    <a:pt x="36" y="12"/>
                    <a:pt x="36" y="12"/>
                  </a:cubicBezTo>
                  <a:cubicBezTo>
                    <a:pt x="35" y="11"/>
                    <a:pt x="35" y="11"/>
                    <a:pt x="35" y="11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3" y="8"/>
                    <a:pt x="33" y="7"/>
                    <a:pt x="32" y="6"/>
                  </a:cubicBezTo>
                  <a:cubicBezTo>
                    <a:pt x="31" y="5"/>
                    <a:pt x="31" y="4"/>
                    <a:pt x="30" y="3"/>
                  </a:cubicBezTo>
                  <a:cubicBezTo>
                    <a:pt x="29" y="3"/>
                    <a:pt x="29" y="2"/>
                    <a:pt x="28" y="2"/>
                  </a:cubicBezTo>
                  <a:cubicBezTo>
                    <a:pt x="28" y="1"/>
                    <a:pt x="27" y="1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D6D7D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3" name="Freeform 1108"/>
            <p:cNvSpPr/>
            <p:nvPr/>
          </p:nvSpPr>
          <p:spPr bwMode="auto">
            <a:xfrm>
              <a:off x="10774363" y="6575425"/>
              <a:ext cx="60325" cy="25400"/>
            </a:xfrm>
            <a:custGeom>
              <a:gdLst>
                <a:gd fmla="*/ 0 w 19" name="T0"/>
                <a:gd fmla="*/ 0 h 8" name="T1"/>
                <a:gd fmla="*/ 2 w 19" name="T2"/>
                <a:gd fmla="*/ 8 h 8" name="T3"/>
                <a:gd fmla="*/ 19 w 19" name="T4"/>
                <a:gd fmla="*/ 8 h 8" name="T5"/>
                <a:gd fmla="*/ 19 w 19" name="T6"/>
                <a:gd fmla="*/ 0 h 8" name="T7"/>
                <a:gd fmla="*/ 18 w 19" name="T8"/>
                <a:gd fmla="*/ 0 h 8" name="T9"/>
                <a:gd fmla="*/ 0 w 19" name="T10"/>
                <a:gd fmla="*/ 0 h 8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8" w="19">
                  <a:moveTo>
                    <a:pt x="0" y="0"/>
                  </a:moveTo>
                  <a:cubicBezTo>
                    <a:pt x="1" y="3"/>
                    <a:pt x="1" y="6"/>
                    <a:pt x="2" y="8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D6D7D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4" name="Freeform 1109"/>
            <p:cNvSpPr>
              <a:spLocks noEditPoints="1"/>
            </p:cNvSpPr>
            <p:nvPr/>
          </p:nvSpPr>
          <p:spPr bwMode="auto">
            <a:xfrm>
              <a:off x="10679113" y="6423025"/>
              <a:ext cx="25400" cy="177800"/>
            </a:xfrm>
            <a:custGeom>
              <a:gdLst>
                <a:gd fmla="*/ 0 w 8" name="T0"/>
                <a:gd fmla="*/ 56 h 56" name="T1"/>
                <a:gd fmla="*/ 0 w 8" name="T2"/>
                <a:gd fmla="*/ 56 h 56" name="T3"/>
                <a:gd fmla="*/ 0 w 8" name="T4"/>
                <a:gd fmla="*/ 56 h 56" name="T5"/>
                <a:gd fmla="*/ 0 w 8" name="T6"/>
                <a:gd fmla="*/ 56 h 56" name="T7"/>
                <a:gd fmla="*/ 8 w 8" name="T8"/>
                <a:gd fmla="*/ 45 h 56" name="T9"/>
                <a:gd fmla="*/ 0 w 8" name="T10"/>
                <a:gd fmla="*/ 56 h 56" name="T11"/>
                <a:gd fmla="*/ 8 w 8" name="T12"/>
                <a:gd fmla="*/ 45 h 56" name="T13"/>
                <a:gd fmla="*/ 8 w 8" name="T14"/>
                <a:gd fmla="*/ 45 h 56" name="T15"/>
                <a:gd fmla="*/ 8 w 8" name="T16"/>
                <a:gd fmla="*/ 45 h 56" name="T17"/>
                <a:gd fmla="*/ 8 w 8" name="T18"/>
                <a:gd fmla="*/ 45 h 56" name="T19"/>
                <a:gd fmla="*/ 8 w 8" name="T20"/>
                <a:gd fmla="*/ 0 h 56" name="T21"/>
                <a:gd fmla="*/ 8 w 8" name="T22"/>
                <a:gd fmla="*/ 0 h 56" name="T23"/>
                <a:gd fmla="*/ 0 w 8" name="T24"/>
                <a:gd fmla="*/ 7 h 56" name="T25"/>
                <a:gd fmla="*/ 8 w 8" name="T26"/>
                <a:gd fmla="*/ 0 h 56" name="T27"/>
                <a:gd fmla="*/ 8 w 8" name="T28"/>
                <a:gd fmla="*/ 0 h 56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56" w="8">
                  <a:moveTo>
                    <a:pt x="0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moveTo>
                    <a:pt x="8" y="45"/>
                  </a:moveTo>
                  <a:cubicBezTo>
                    <a:pt x="4" y="50"/>
                    <a:pt x="0" y="56"/>
                    <a:pt x="0" y="56"/>
                  </a:cubicBezTo>
                  <a:cubicBezTo>
                    <a:pt x="0" y="56"/>
                    <a:pt x="4" y="50"/>
                    <a:pt x="8" y="45"/>
                  </a:cubicBezTo>
                  <a:moveTo>
                    <a:pt x="8" y="45"/>
                  </a:moveTo>
                  <a:cubicBezTo>
                    <a:pt x="8" y="45"/>
                    <a:pt x="8" y="45"/>
                    <a:pt x="8" y="45"/>
                  </a:cubicBezTo>
                  <a:cubicBezTo>
                    <a:pt x="8" y="45"/>
                    <a:pt x="8" y="45"/>
                    <a:pt x="8" y="45"/>
                  </a:cubicBezTo>
                  <a:moveTo>
                    <a:pt x="8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</a:path>
              </a:pathLst>
            </a:custGeom>
            <a:solidFill>
              <a:srgbClr val="D6D7D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5" name="Freeform 1110"/>
            <p:cNvSpPr/>
            <p:nvPr/>
          </p:nvSpPr>
          <p:spPr bwMode="auto">
            <a:xfrm>
              <a:off x="10837863" y="6419850"/>
              <a:ext cx="66675" cy="187325"/>
            </a:xfrm>
            <a:custGeom>
              <a:gdLst>
                <a:gd fmla="*/ 10 w 21" name="T0"/>
                <a:gd fmla="*/ 0 h 59" name="T1"/>
                <a:gd fmla="*/ 0 w 21" name="T2"/>
                <a:gd fmla="*/ 40 h 59" name="T3"/>
                <a:gd fmla="*/ 6 w 21" name="T4"/>
                <a:gd fmla="*/ 42 h 59" name="T5"/>
                <a:gd fmla="*/ 21 w 21" name="T6"/>
                <a:gd fmla="*/ 59 h 59" name="T7"/>
                <a:gd fmla="*/ 21 w 21" name="T8"/>
                <a:gd fmla="*/ 10 h 59" name="T9"/>
                <a:gd fmla="*/ 11 w 21" name="T10"/>
                <a:gd fmla="*/ 1 h 59" name="T11"/>
                <a:gd fmla="*/ 10 w 21" name="T12"/>
                <a:gd fmla="*/ 0 h 59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59" w="21">
                  <a:moveTo>
                    <a:pt x="10" y="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2" y="40"/>
                    <a:pt x="4" y="41"/>
                    <a:pt x="6" y="42"/>
                  </a:cubicBezTo>
                  <a:cubicBezTo>
                    <a:pt x="14" y="47"/>
                    <a:pt x="21" y="59"/>
                    <a:pt x="21" y="59"/>
                  </a:cubicBezTo>
                  <a:cubicBezTo>
                    <a:pt x="21" y="10"/>
                    <a:pt x="21" y="10"/>
                    <a:pt x="21" y="10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D6D7D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6" name="Rectangle 1111"/>
            <p:cNvSpPr>
              <a:spLocks noChangeArrowheads="1"/>
            </p:cNvSpPr>
            <p:nvPr/>
          </p:nvSpPr>
          <p:spPr bwMode="auto">
            <a:xfrm>
              <a:off x="10790238" y="6145213"/>
              <a:ext cx="1588" cy="1588"/>
            </a:xfrm>
            <a:prstGeom prst="rect">
              <a:avLst/>
            </a:prstGeom>
            <a:solidFill>
              <a:srgbClr val="D6D7D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7" name="Freeform 1112"/>
            <p:cNvSpPr/>
            <p:nvPr/>
          </p:nvSpPr>
          <p:spPr bwMode="auto">
            <a:xfrm flipH="1">
              <a:off x="10790238" y="6145213"/>
              <a:ext cx="0" cy="0"/>
            </a:xfrm>
            <a:custGeom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b="b" l="0" r="r" t="0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8" name="Freeform 1113"/>
            <p:cNvSpPr>
              <a:spLocks noEditPoints="1"/>
            </p:cNvSpPr>
            <p:nvPr/>
          </p:nvSpPr>
          <p:spPr bwMode="auto">
            <a:xfrm>
              <a:off x="10704513" y="6145213"/>
              <a:ext cx="85725" cy="455613"/>
            </a:xfrm>
            <a:custGeom>
              <a:gdLst>
                <a:gd fmla="*/ 24 w 27" name="T0"/>
                <a:gd fmla="*/ 143 h 143" name="T1"/>
                <a:gd fmla="*/ 12 w 27" name="T2"/>
                <a:gd fmla="*/ 143 h 143" name="T3"/>
                <a:gd fmla="*/ 13 w 27" name="T4"/>
                <a:gd fmla="*/ 135 h 143" name="T5"/>
                <a:gd fmla="*/ 12 w 27" name="T6"/>
                <a:gd fmla="*/ 143 h 143" name="T7"/>
                <a:gd fmla="*/ 13 w 27" name="T8"/>
                <a:gd fmla="*/ 135 h 143" name="T9"/>
                <a:gd fmla="*/ 5 w 27" name="T10"/>
                <a:gd fmla="*/ 128 h 143" name="T11"/>
                <a:gd fmla="*/ 5 w 27" name="T12"/>
                <a:gd fmla="*/ 128 h 143" name="T13"/>
                <a:gd fmla="*/ 5 w 27" name="T14"/>
                <a:gd fmla="*/ 128 h 143" name="T15"/>
                <a:gd fmla="*/ 27 w 27" name="T16"/>
                <a:gd fmla="*/ 0 h 143" name="T17"/>
                <a:gd fmla="*/ 25 w 27" name="T18"/>
                <a:gd fmla="*/ 2 h 143" name="T19"/>
                <a:gd fmla="*/ 21 w 27" name="T20"/>
                <a:gd fmla="*/ 6 h 143" name="T21"/>
                <a:gd fmla="*/ 18 w 27" name="T22"/>
                <a:gd fmla="*/ 10 h 143" name="T23"/>
                <a:gd fmla="*/ 17 w 27" name="T24"/>
                <a:gd fmla="*/ 12 h 143" name="T25"/>
                <a:gd fmla="*/ 12 w 27" name="T26"/>
                <a:gd fmla="*/ 22 h 143" name="T27"/>
                <a:gd fmla="*/ 9 w 27" name="T28"/>
                <a:gd fmla="*/ 30 h 143" name="T29"/>
                <a:gd fmla="*/ 7 w 27" name="T30"/>
                <a:gd fmla="*/ 36 h 143" name="T31"/>
                <a:gd fmla="*/ 6 w 27" name="T32"/>
                <a:gd fmla="*/ 42 h 143" name="T33"/>
                <a:gd fmla="*/ 5 w 27" name="T34"/>
                <a:gd fmla="*/ 48 h 143" name="T35"/>
                <a:gd fmla="*/ 3 w 27" name="T36"/>
                <a:gd fmla="*/ 57 h 143" name="T37"/>
                <a:gd fmla="*/ 0 w 27" name="T38"/>
                <a:gd fmla="*/ 84 h 143" name="T39"/>
                <a:gd fmla="*/ 0 w 27" name="T40"/>
                <a:gd fmla="*/ 84 h 143" name="T41"/>
                <a:gd fmla="*/ 3 w 27" name="T42"/>
                <a:gd fmla="*/ 57 h 143" name="T43"/>
                <a:gd fmla="*/ 5 w 27" name="T44"/>
                <a:gd fmla="*/ 48 h 143" name="T45"/>
                <a:gd fmla="*/ 6 w 27" name="T46"/>
                <a:gd fmla="*/ 42 h 143" name="T47"/>
                <a:gd fmla="*/ 7 w 27" name="T48"/>
                <a:gd fmla="*/ 36 h 143" name="T49"/>
                <a:gd fmla="*/ 9 w 27" name="T50"/>
                <a:gd fmla="*/ 30 h 143" name="T51"/>
                <a:gd fmla="*/ 12 w 27" name="T52"/>
                <a:gd fmla="*/ 22 h 143" name="T53"/>
                <a:gd fmla="*/ 17 w 27" name="T54"/>
                <a:gd fmla="*/ 12 h 143" name="T55"/>
                <a:gd fmla="*/ 18 w 27" name="T56"/>
                <a:gd fmla="*/ 10 h 143" name="T57"/>
                <a:gd fmla="*/ 21 w 27" name="T58"/>
                <a:gd fmla="*/ 6 h 143" name="T59"/>
                <a:gd fmla="*/ 25 w 27" name="T60"/>
                <a:gd fmla="*/ 2 h 143" name="T61"/>
                <a:gd fmla="*/ 27 w 27" name="T62"/>
                <a:gd fmla="*/ 0 h 143" name="T6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b="b" l="0" r="r" t="0"/>
              <a:pathLst>
                <a:path h="143" w="27">
                  <a:moveTo>
                    <a:pt x="12" y="143"/>
                  </a:moveTo>
                  <a:cubicBezTo>
                    <a:pt x="24" y="143"/>
                    <a:pt x="24" y="143"/>
                    <a:pt x="24" y="143"/>
                  </a:cubicBezTo>
                  <a:cubicBezTo>
                    <a:pt x="24" y="143"/>
                    <a:pt x="24" y="143"/>
                    <a:pt x="24" y="143"/>
                  </a:cubicBezTo>
                  <a:cubicBezTo>
                    <a:pt x="12" y="143"/>
                    <a:pt x="12" y="143"/>
                    <a:pt x="12" y="143"/>
                  </a:cubicBezTo>
                  <a:moveTo>
                    <a:pt x="12" y="135"/>
                  </a:moveTo>
                  <a:cubicBezTo>
                    <a:pt x="13" y="135"/>
                    <a:pt x="13" y="135"/>
                    <a:pt x="13" y="135"/>
                  </a:cubicBezTo>
                  <a:cubicBezTo>
                    <a:pt x="12" y="135"/>
                    <a:pt x="12" y="135"/>
                    <a:pt x="12" y="135"/>
                  </a:cubicBezTo>
                  <a:cubicBezTo>
                    <a:pt x="12" y="143"/>
                    <a:pt x="12" y="143"/>
                    <a:pt x="12" y="143"/>
                  </a:cubicBezTo>
                  <a:cubicBezTo>
                    <a:pt x="12" y="135"/>
                    <a:pt x="12" y="135"/>
                    <a:pt x="12" y="135"/>
                  </a:cubicBezTo>
                  <a:cubicBezTo>
                    <a:pt x="13" y="135"/>
                    <a:pt x="13" y="135"/>
                    <a:pt x="13" y="135"/>
                  </a:cubicBezTo>
                  <a:cubicBezTo>
                    <a:pt x="13" y="135"/>
                    <a:pt x="13" y="135"/>
                    <a:pt x="12" y="135"/>
                  </a:cubicBezTo>
                  <a:moveTo>
                    <a:pt x="5" y="128"/>
                  </a:moveTo>
                  <a:cubicBezTo>
                    <a:pt x="3" y="129"/>
                    <a:pt x="2" y="131"/>
                    <a:pt x="0" y="132"/>
                  </a:cubicBezTo>
                  <a:cubicBezTo>
                    <a:pt x="2" y="131"/>
                    <a:pt x="3" y="129"/>
                    <a:pt x="5" y="128"/>
                  </a:cubicBezTo>
                  <a:cubicBezTo>
                    <a:pt x="5" y="128"/>
                    <a:pt x="5" y="128"/>
                    <a:pt x="5" y="128"/>
                  </a:cubicBezTo>
                  <a:cubicBezTo>
                    <a:pt x="5" y="128"/>
                    <a:pt x="5" y="128"/>
                    <a:pt x="5" y="128"/>
                  </a:cubicBezTo>
                  <a:moveTo>
                    <a:pt x="27" y="0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1"/>
                    <a:pt x="26" y="1"/>
                    <a:pt x="25" y="2"/>
                  </a:cubicBezTo>
                  <a:cubicBezTo>
                    <a:pt x="25" y="2"/>
                    <a:pt x="24" y="3"/>
                    <a:pt x="23" y="3"/>
                  </a:cubicBezTo>
                  <a:cubicBezTo>
                    <a:pt x="23" y="4"/>
                    <a:pt x="22" y="5"/>
                    <a:pt x="21" y="6"/>
                  </a:cubicBezTo>
                  <a:cubicBezTo>
                    <a:pt x="21" y="7"/>
                    <a:pt x="20" y="8"/>
                    <a:pt x="19" y="9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5" y="16"/>
                    <a:pt x="13" y="19"/>
                    <a:pt x="12" y="22"/>
                  </a:cubicBezTo>
                  <a:cubicBezTo>
                    <a:pt x="11" y="24"/>
                    <a:pt x="11" y="25"/>
                    <a:pt x="10" y="27"/>
                  </a:cubicBezTo>
                  <a:cubicBezTo>
                    <a:pt x="10" y="28"/>
                    <a:pt x="9" y="29"/>
                    <a:pt x="9" y="30"/>
                  </a:cubicBezTo>
                  <a:cubicBezTo>
                    <a:pt x="9" y="31"/>
                    <a:pt x="8" y="32"/>
                    <a:pt x="8" y="33"/>
                  </a:cubicBezTo>
                  <a:cubicBezTo>
                    <a:pt x="8" y="34"/>
                    <a:pt x="8" y="35"/>
                    <a:pt x="7" y="36"/>
                  </a:cubicBezTo>
                  <a:cubicBezTo>
                    <a:pt x="7" y="37"/>
                    <a:pt x="7" y="38"/>
                    <a:pt x="7" y="39"/>
                  </a:cubicBezTo>
                  <a:cubicBezTo>
                    <a:pt x="6" y="40"/>
                    <a:pt x="6" y="41"/>
                    <a:pt x="6" y="42"/>
                  </a:cubicBezTo>
                  <a:cubicBezTo>
                    <a:pt x="6" y="43"/>
                    <a:pt x="6" y="44"/>
                    <a:pt x="5" y="45"/>
                  </a:cubicBezTo>
                  <a:cubicBezTo>
                    <a:pt x="5" y="46"/>
                    <a:pt x="5" y="47"/>
                    <a:pt x="5" y="48"/>
                  </a:cubicBezTo>
                  <a:cubicBezTo>
                    <a:pt x="5" y="49"/>
                    <a:pt x="5" y="50"/>
                    <a:pt x="4" y="51"/>
                  </a:cubicBezTo>
                  <a:cubicBezTo>
                    <a:pt x="4" y="53"/>
                    <a:pt x="4" y="55"/>
                    <a:pt x="3" y="57"/>
                  </a:cubicBezTo>
                  <a:cubicBezTo>
                    <a:pt x="3" y="62"/>
                    <a:pt x="2" y="66"/>
                    <a:pt x="1" y="71"/>
                  </a:cubicBezTo>
                  <a:cubicBezTo>
                    <a:pt x="1" y="75"/>
                    <a:pt x="0" y="79"/>
                    <a:pt x="0" y="84"/>
                  </a:cubicBezTo>
                  <a:cubicBezTo>
                    <a:pt x="0" y="84"/>
                    <a:pt x="0" y="84"/>
                    <a:pt x="0" y="85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79"/>
                    <a:pt x="1" y="75"/>
                    <a:pt x="1" y="71"/>
                  </a:cubicBezTo>
                  <a:cubicBezTo>
                    <a:pt x="2" y="66"/>
                    <a:pt x="3" y="62"/>
                    <a:pt x="3" y="57"/>
                  </a:cubicBezTo>
                  <a:cubicBezTo>
                    <a:pt x="4" y="55"/>
                    <a:pt x="4" y="53"/>
                    <a:pt x="4" y="51"/>
                  </a:cubicBezTo>
                  <a:cubicBezTo>
                    <a:pt x="5" y="50"/>
                    <a:pt x="5" y="49"/>
                    <a:pt x="5" y="48"/>
                  </a:cubicBezTo>
                  <a:cubicBezTo>
                    <a:pt x="5" y="47"/>
                    <a:pt x="5" y="46"/>
                    <a:pt x="5" y="45"/>
                  </a:cubicBezTo>
                  <a:cubicBezTo>
                    <a:pt x="6" y="44"/>
                    <a:pt x="6" y="43"/>
                    <a:pt x="6" y="42"/>
                  </a:cubicBezTo>
                  <a:cubicBezTo>
                    <a:pt x="6" y="41"/>
                    <a:pt x="6" y="40"/>
                    <a:pt x="7" y="39"/>
                  </a:cubicBezTo>
                  <a:cubicBezTo>
                    <a:pt x="7" y="38"/>
                    <a:pt x="7" y="37"/>
                    <a:pt x="7" y="36"/>
                  </a:cubicBezTo>
                  <a:cubicBezTo>
                    <a:pt x="8" y="35"/>
                    <a:pt x="8" y="34"/>
                    <a:pt x="8" y="33"/>
                  </a:cubicBezTo>
                  <a:cubicBezTo>
                    <a:pt x="8" y="32"/>
                    <a:pt x="9" y="31"/>
                    <a:pt x="9" y="30"/>
                  </a:cubicBezTo>
                  <a:cubicBezTo>
                    <a:pt x="9" y="29"/>
                    <a:pt x="10" y="28"/>
                    <a:pt x="10" y="27"/>
                  </a:cubicBezTo>
                  <a:cubicBezTo>
                    <a:pt x="11" y="25"/>
                    <a:pt x="11" y="24"/>
                    <a:pt x="12" y="22"/>
                  </a:cubicBezTo>
                  <a:cubicBezTo>
                    <a:pt x="13" y="19"/>
                    <a:pt x="15" y="16"/>
                    <a:pt x="17" y="13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20" y="8"/>
                    <a:pt x="21" y="7"/>
                    <a:pt x="21" y="6"/>
                  </a:cubicBezTo>
                  <a:cubicBezTo>
                    <a:pt x="22" y="5"/>
                    <a:pt x="23" y="4"/>
                    <a:pt x="23" y="3"/>
                  </a:cubicBezTo>
                  <a:cubicBezTo>
                    <a:pt x="24" y="3"/>
                    <a:pt x="25" y="2"/>
                    <a:pt x="25" y="2"/>
                  </a:cubicBezTo>
                  <a:cubicBezTo>
                    <a:pt x="26" y="1"/>
                    <a:pt x="26" y="1"/>
                    <a:pt x="26" y="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7B8B9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9" name="Freeform 1114"/>
            <p:cNvSpPr/>
            <p:nvPr/>
          </p:nvSpPr>
          <p:spPr bwMode="auto">
            <a:xfrm>
              <a:off x="10704513" y="6145213"/>
              <a:ext cx="85725" cy="430213"/>
            </a:xfrm>
            <a:custGeom>
              <a:gdLst>
                <a:gd fmla="*/ 27 w 27" name="T0"/>
                <a:gd fmla="*/ 0 h 135" name="T1"/>
                <a:gd fmla="*/ 27 w 27" name="T2"/>
                <a:gd fmla="*/ 0 h 135" name="T3"/>
                <a:gd fmla="*/ 26 w 27" name="T4"/>
                <a:gd fmla="*/ 0 h 135" name="T5"/>
                <a:gd fmla="*/ 25 w 27" name="T6"/>
                <a:gd fmla="*/ 2 h 135" name="T7"/>
                <a:gd fmla="*/ 23 w 27" name="T8"/>
                <a:gd fmla="*/ 3 h 135" name="T9"/>
                <a:gd fmla="*/ 21 w 27" name="T10"/>
                <a:gd fmla="*/ 6 h 135" name="T11"/>
                <a:gd fmla="*/ 19 w 27" name="T12"/>
                <a:gd fmla="*/ 9 h 135" name="T13"/>
                <a:gd fmla="*/ 18 w 27" name="T14"/>
                <a:gd fmla="*/ 10 h 135" name="T15"/>
                <a:gd fmla="*/ 18 w 27" name="T16"/>
                <a:gd fmla="*/ 11 h 135" name="T17"/>
                <a:gd fmla="*/ 17 w 27" name="T18"/>
                <a:gd fmla="*/ 12 h 135" name="T19"/>
                <a:gd fmla="*/ 17 w 27" name="T20"/>
                <a:gd fmla="*/ 13 h 135" name="T21"/>
                <a:gd fmla="*/ 12 w 27" name="T22"/>
                <a:gd fmla="*/ 22 h 135" name="T23"/>
                <a:gd fmla="*/ 10 w 27" name="T24"/>
                <a:gd fmla="*/ 27 h 135" name="T25"/>
                <a:gd fmla="*/ 9 w 27" name="T26"/>
                <a:gd fmla="*/ 30 h 135" name="T27"/>
                <a:gd fmla="*/ 8 w 27" name="T28"/>
                <a:gd fmla="*/ 33 h 135" name="T29"/>
                <a:gd fmla="*/ 7 w 27" name="T30"/>
                <a:gd fmla="*/ 36 h 135" name="T31"/>
                <a:gd fmla="*/ 7 w 27" name="T32"/>
                <a:gd fmla="*/ 39 h 135" name="T33"/>
                <a:gd fmla="*/ 6 w 27" name="T34"/>
                <a:gd fmla="*/ 42 h 135" name="T35"/>
                <a:gd fmla="*/ 5 w 27" name="T36"/>
                <a:gd fmla="*/ 45 h 135" name="T37"/>
                <a:gd fmla="*/ 5 w 27" name="T38"/>
                <a:gd fmla="*/ 48 h 135" name="T39"/>
                <a:gd fmla="*/ 4 w 27" name="T40"/>
                <a:gd fmla="*/ 51 h 135" name="T41"/>
                <a:gd fmla="*/ 3 w 27" name="T42"/>
                <a:gd fmla="*/ 57 h 135" name="T43"/>
                <a:gd fmla="*/ 1 w 27" name="T44"/>
                <a:gd fmla="*/ 71 h 135" name="T45"/>
                <a:gd fmla="*/ 0 w 27" name="T46"/>
                <a:gd fmla="*/ 84 h 135" name="T47"/>
                <a:gd fmla="*/ 0 w 27" name="T48"/>
                <a:gd fmla="*/ 85 h 135" name="T49"/>
                <a:gd fmla="*/ 0 w 27" name="T50"/>
                <a:gd fmla="*/ 87 h 135" name="T51"/>
                <a:gd fmla="*/ 3 w 27" name="T52"/>
                <a:gd fmla="*/ 85 h 135" name="T53"/>
                <a:gd fmla="*/ 12 w 27" name="T54"/>
                <a:gd fmla="*/ 124 h 135" name="T55"/>
                <a:gd fmla="*/ 5 w 27" name="T56"/>
                <a:gd fmla="*/ 128 h 135" name="T57"/>
                <a:gd fmla="*/ 5 w 27" name="T58"/>
                <a:gd fmla="*/ 128 h 135" name="T59"/>
                <a:gd fmla="*/ 5 w 27" name="T60"/>
                <a:gd fmla="*/ 128 h 135" name="T61"/>
                <a:gd fmla="*/ 12 w 27" name="T62"/>
                <a:gd fmla="*/ 135 h 135" name="T63"/>
                <a:gd fmla="*/ 12 w 27" name="T64"/>
                <a:gd fmla="*/ 135 h 135" name="T65"/>
                <a:gd fmla="*/ 13 w 27" name="T66"/>
                <a:gd fmla="*/ 135 h 135" name="T67"/>
                <a:gd fmla="*/ 22 w 27" name="T68"/>
                <a:gd fmla="*/ 135 h 135" name="T69"/>
                <a:gd fmla="*/ 27 w 27" name="T70"/>
                <a:gd fmla="*/ 0 h 135" name="T7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b="b" l="0" r="r" t="0"/>
              <a:pathLst>
                <a:path h="135" w="27">
                  <a:moveTo>
                    <a:pt x="27" y="0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1"/>
                    <a:pt x="26" y="1"/>
                    <a:pt x="25" y="2"/>
                  </a:cubicBezTo>
                  <a:cubicBezTo>
                    <a:pt x="25" y="2"/>
                    <a:pt x="24" y="3"/>
                    <a:pt x="23" y="3"/>
                  </a:cubicBezTo>
                  <a:cubicBezTo>
                    <a:pt x="23" y="4"/>
                    <a:pt x="22" y="5"/>
                    <a:pt x="21" y="6"/>
                  </a:cubicBezTo>
                  <a:cubicBezTo>
                    <a:pt x="21" y="7"/>
                    <a:pt x="20" y="8"/>
                    <a:pt x="19" y="9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5" y="16"/>
                    <a:pt x="13" y="19"/>
                    <a:pt x="12" y="22"/>
                  </a:cubicBezTo>
                  <a:cubicBezTo>
                    <a:pt x="11" y="24"/>
                    <a:pt x="11" y="25"/>
                    <a:pt x="10" y="27"/>
                  </a:cubicBezTo>
                  <a:cubicBezTo>
                    <a:pt x="10" y="28"/>
                    <a:pt x="9" y="29"/>
                    <a:pt x="9" y="30"/>
                  </a:cubicBezTo>
                  <a:cubicBezTo>
                    <a:pt x="9" y="31"/>
                    <a:pt x="8" y="32"/>
                    <a:pt x="8" y="33"/>
                  </a:cubicBezTo>
                  <a:cubicBezTo>
                    <a:pt x="8" y="34"/>
                    <a:pt x="8" y="35"/>
                    <a:pt x="7" y="36"/>
                  </a:cubicBezTo>
                  <a:cubicBezTo>
                    <a:pt x="7" y="37"/>
                    <a:pt x="7" y="38"/>
                    <a:pt x="7" y="39"/>
                  </a:cubicBezTo>
                  <a:cubicBezTo>
                    <a:pt x="6" y="40"/>
                    <a:pt x="6" y="41"/>
                    <a:pt x="6" y="42"/>
                  </a:cubicBezTo>
                  <a:cubicBezTo>
                    <a:pt x="6" y="43"/>
                    <a:pt x="6" y="44"/>
                    <a:pt x="5" y="45"/>
                  </a:cubicBezTo>
                  <a:cubicBezTo>
                    <a:pt x="5" y="46"/>
                    <a:pt x="5" y="47"/>
                    <a:pt x="5" y="48"/>
                  </a:cubicBezTo>
                  <a:cubicBezTo>
                    <a:pt x="5" y="49"/>
                    <a:pt x="5" y="50"/>
                    <a:pt x="4" y="51"/>
                  </a:cubicBezTo>
                  <a:cubicBezTo>
                    <a:pt x="4" y="53"/>
                    <a:pt x="4" y="55"/>
                    <a:pt x="3" y="57"/>
                  </a:cubicBezTo>
                  <a:cubicBezTo>
                    <a:pt x="3" y="62"/>
                    <a:pt x="2" y="66"/>
                    <a:pt x="1" y="71"/>
                  </a:cubicBezTo>
                  <a:cubicBezTo>
                    <a:pt x="1" y="75"/>
                    <a:pt x="0" y="79"/>
                    <a:pt x="0" y="84"/>
                  </a:cubicBezTo>
                  <a:cubicBezTo>
                    <a:pt x="0" y="84"/>
                    <a:pt x="0" y="84"/>
                    <a:pt x="0" y="85"/>
                  </a:cubicBezTo>
                  <a:cubicBezTo>
                    <a:pt x="0" y="85"/>
                    <a:pt x="0" y="86"/>
                    <a:pt x="0" y="87"/>
                  </a:cubicBezTo>
                  <a:cubicBezTo>
                    <a:pt x="3" y="85"/>
                    <a:pt x="3" y="85"/>
                    <a:pt x="3" y="85"/>
                  </a:cubicBezTo>
                  <a:cubicBezTo>
                    <a:pt x="12" y="124"/>
                    <a:pt x="12" y="124"/>
                    <a:pt x="12" y="124"/>
                  </a:cubicBezTo>
                  <a:cubicBezTo>
                    <a:pt x="10" y="125"/>
                    <a:pt x="7" y="126"/>
                    <a:pt x="5" y="128"/>
                  </a:cubicBezTo>
                  <a:cubicBezTo>
                    <a:pt x="5" y="128"/>
                    <a:pt x="5" y="128"/>
                    <a:pt x="5" y="128"/>
                  </a:cubicBezTo>
                  <a:cubicBezTo>
                    <a:pt x="5" y="128"/>
                    <a:pt x="5" y="128"/>
                    <a:pt x="5" y="128"/>
                  </a:cubicBezTo>
                  <a:cubicBezTo>
                    <a:pt x="7" y="131"/>
                    <a:pt x="9" y="133"/>
                    <a:pt x="12" y="135"/>
                  </a:cubicBezTo>
                  <a:cubicBezTo>
                    <a:pt x="12" y="135"/>
                    <a:pt x="12" y="135"/>
                    <a:pt x="12" y="135"/>
                  </a:cubicBezTo>
                  <a:cubicBezTo>
                    <a:pt x="13" y="135"/>
                    <a:pt x="13" y="135"/>
                    <a:pt x="13" y="135"/>
                  </a:cubicBezTo>
                  <a:cubicBezTo>
                    <a:pt x="22" y="135"/>
                    <a:pt x="22" y="135"/>
                    <a:pt x="22" y="135"/>
                  </a:cubicBezTo>
                  <a:cubicBezTo>
                    <a:pt x="7" y="66"/>
                    <a:pt x="26" y="2"/>
                    <a:pt x="27" y="0"/>
                  </a:cubicBezTo>
                </a:path>
              </a:pathLst>
            </a:custGeom>
            <a:solidFill>
              <a:srgbClr val="D6D7D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0" name="Freeform 1115"/>
            <p:cNvSpPr/>
            <p:nvPr/>
          </p:nvSpPr>
          <p:spPr bwMode="auto">
            <a:xfrm>
              <a:off x="10742613" y="6575425"/>
              <a:ext cx="38100" cy="25400"/>
            </a:xfrm>
            <a:custGeom>
              <a:gdLst>
                <a:gd fmla="*/ 0 w 12" name="T0"/>
                <a:gd fmla="*/ 0 h 8" name="T1"/>
                <a:gd fmla="*/ 0 w 12" name="T2"/>
                <a:gd fmla="*/ 8 h 8" name="T3"/>
                <a:gd fmla="*/ 12 w 12" name="T4"/>
                <a:gd fmla="*/ 8 h 8" name="T5"/>
                <a:gd fmla="*/ 10 w 12" name="T6"/>
                <a:gd fmla="*/ 0 h 8" name="T7"/>
                <a:gd fmla="*/ 1 w 12" name="T8"/>
                <a:gd fmla="*/ 0 h 8" name="T9"/>
                <a:gd fmla="*/ 0 w 12" name="T10"/>
                <a:gd fmla="*/ 0 h 8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8" w="12">
                  <a:moveTo>
                    <a:pt x="0" y="0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1" y="6"/>
                    <a:pt x="11" y="3"/>
                    <a:pt x="1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D6D7D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1" name="Freeform 1116"/>
            <p:cNvSpPr>
              <a:spLocks noEditPoints="1"/>
            </p:cNvSpPr>
            <p:nvPr/>
          </p:nvSpPr>
          <p:spPr bwMode="auto">
            <a:xfrm>
              <a:off x="10679113" y="6565900"/>
              <a:ext cx="25400" cy="34925"/>
            </a:xfrm>
            <a:custGeom>
              <a:gdLst>
                <a:gd fmla="*/ 0 w 8" name="T0"/>
                <a:gd fmla="*/ 11 h 11" name="T1"/>
                <a:gd fmla="*/ 0 w 8" name="T2"/>
                <a:gd fmla="*/ 11 h 11" name="T3"/>
                <a:gd fmla="*/ 0 w 8" name="T4"/>
                <a:gd fmla="*/ 11 h 11" name="T5"/>
                <a:gd fmla="*/ 8 w 8" name="T6"/>
                <a:gd fmla="*/ 0 h 11" name="T7"/>
                <a:gd fmla="*/ 8 w 8" name="T8"/>
                <a:gd fmla="*/ 0 h 11" name="T9"/>
                <a:gd fmla="*/ 8 w 8" name="T10"/>
                <a:gd fmla="*/ 0 h 11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11" w="8"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8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</a:path>
              </a:pathLst>
            </a:custGeom>
            <a:solidFill>
              <a:srgbClr val="7B8B9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2" name="Freeform 1117"/>
            <p:cNvSpPr/>
            <p:nvPr/>
          </p:nvSpPr>
          <p:spPr bwMode="auto">
            <a:xfrm>
              <a:off x="10679113" y="6416675"/>
              <a:ext cx="63500" cy="184150"/>
            </a:xfrm>
            <a:custGeom>
              <a:gdLst>
                <a:gd fmla="*/ 11 w 20" name="T0"/>
                <a:gd fmla="*/ 0 h 58" name="T1"/>
                <a:gd fmla="*/ 8 w 20" name="T2"/>
                <a:gd fmla="*/ 2 h 58" name="T3"/>
                <a:gd fmla="*/ 8 w 20" name="T4"/>
                <a:gd fmla="*/ 2 h 58" name="T5"/>
                <a:gd fmla="*/ 0 w 20" name="T6"/>
                <a:gd fmla="*/ 9 h 58" name="T7"/>
                <a:gd fmla="*/ 0 w 20" name="T8"/>
                <a:gd fmla="*/ 58 h 58" name="T9"/>
                <a:gd fmla="*/ 0 w 20" name="T10"/>
                <a:gd fmla="*/ 58 h 58" name="T11"/>
                <a:gd fmla="*/ 0 w 20" name="T12"/>
                <a:gd fmla="*/ 58 h 58" name="T13"/>
                <a:gd fmla="*/ 8 w 20" name="T14"/>
                <a:gd fmla="*/ 47 h 58" name="T15"/>
                <a:gd fmla="*/ 8 w 20" name="T16"/>
                <a:gd fmla="*/ 47 h 58" name="T17"/>
                <a:gd fmla="*/ 8 w 20" name="T18"/>
                <a:gd fmla="*/ 47 h 58" name="T19"/>
                <a:gd fmla="*/ 13 w 20" name="T20"/>
                <a:gd fmla="*/ 43 h 58" name="T21"/>
                <a:gd fmla="*/ 20 w 20" name="T22"/>
                <a:gd fmla="*/ 39 h 58" name="T23"/>
                <a:gd fmla="*/ 11 w 20" name="T24"/>
                <a:gd fmla="*/ 0 h 58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57" w="20">
                  <a:moveTo>
                    <a:pt x="11" y="0"/>
                  </a:move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58"/>
                    <a:pt x="4" y="52"/>
                    <a:pt x="8" y="47"/>
                  </a:cubicBezTo>
                  <a:cubicBezTo>
                    <a:pt x="8" y="47"/>
                    <a:pt x="8" y="47"/>
                    <a:pt x="8" y="47"/>
                  </a:cubicBezTo>
                  <a:cubicBezTo>
                    <a:pt x="8" y="47"/>
                    <a:pt x="8" y="47"/>
                    <a:pt x="8" y="47"/>
                  </a:cubicBezTo>
                  <a:cubicBezTo>
                    <a:pt x="10" y="46"/>
                    <a:pt x="11" y="44"/>
                    <a:pt x="13" y="43"/>
                  </a:cubicBezTo>
                  <a:cubicBezTo>
                    <a:pt x="15" y="41"/>
                    <a:pt x="18" y="40"/>
                    <a:pt x="20" y="39"/>
                  </a:cubicBezTo>
                  <a:cubicBezTo>
                    <a:pt x="11" y="0"/>
                    <a:pt x="11" y="0"/>
                    <a:pt x="11" y="0"/>
                  </a:cubicBezTo>
                </a:path>
              </a:pathLst>
            </a:custGeom>
            <a:solidFill>
              <a:srgbClr val="D6D7D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3" name="Rectangle 1141"/>
            <p:cNvSpPr>
              <a:spLocks noChangeArrowheads="1"/>
            </p:cNvSpPr>
            <p:nvPr/>
          </p:nvSpPr>
          <p:spPr bwMode="auto">
            <a:xfrm>
              <a:off x="10764838" y="6607175"/>
              <a:ext cx="44450" cy="258763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4" name="Rectangle 1142"/>
            <p:cNvSpPr>
              <a:spLocks noChangeArrowheads="1"/>
            </p:cNvSpPr>
            <p:nvPr/>
          </p:nvSpPr>
          <p:spPr bwMode="auto">
            <a:xfrm>
              <a:off x="10764838" y="6607175"/>
              <a:ext cx="44450" cy="258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1050925" y="604838"/>
            <a:ext cx="3621088" cy="6330950"/>
            <a:chOff x="1050925" y="604838"/>
            <a:chExt cx="3621088" cy="6330950"/>
          </a:xfrm>
        </p:grpSpPr>
        <p:sp>
          <p:nvSpPr>
            <p:cNvPr id="36" name="Freeform 1058"/>
            <p:cNvSpPr/>
            <p:nvPr/>
          </p:nvSpPr>
          <p:spPr bwMode="auto">
            <a:xfrm>
              <a:off x="1270751" y="604838"/>
              <a:ext cx="3182938" cy="4913313"/>
            </a:xfrm>
            <a:custGeom>
              <a:gdLst>
                <a:gd fmla="*/ 500 w 999" name="T0"/>
                <a:gd fmla="*/ 0 h 1542" name="T1"/>
                <a:gd fmla="*/ 237 w 999" name="T2"/>
                <a:gd fmla="*/ 1542 h 1542" name="T3"/>
                <a:gd fmla="*/ 500 w 999" name="T4"/>
                <a:gd fmla="*/ 1542 h 1542" name="T5"/>
                <a:gd fmla="*/ 762 w 999" name="T6"/>
                <a:gd fmla="*/ 1542 h 1542" name="T7"/>
                <a:gd fmla="*/ 500 w 999" name="T8"/>
                <a:gd fmla="*/ 0 h 1542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542" w="999">
                  <a:moveTo>
                    <a:pt x="500" y="0"/>
                  </a:moveTo>
                  <a:cubicBezTo>
                    <a:pt x="500" y="0"/>
                    <a:pt x="0" y="584"/>
                    <a:pt x="237" y="1542"/>
                  </a:cubicBezTo>
                  <a:cubicBezTo>
                    <a:pt x="500" y="1542"/>
                    <a:pt x="500" y="1542"/>
                    <a:pt x="500" y="1542"/>
                  </a:cubicBezTo>
                  <a:cubicBezTo>
                    <a:pt x="762" y="1542"/>
                    <a:pt x="762" y="1542"/>
                    <a:pt x="762" y="1542"/>
                  </a:cubicBezTo>
                  <a:cubicBezTo>
                    <a:pt x="999" y="584"/>
                    <a:pt x="500" y="0"/>
                    <a:pt x="500" y="0"/>
                  </a:cubicBezTo>
                </a:path>
              </a:pathLst>
            </a:custGeom>
            <a:solidFill>
              <a:srgbClr val="FDD4C3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7" name="Oval 604"/>
            <p:cNvSpPr>
              <a:spLocks noChangeArrowheads="1"/>
            </p:cNvSpPr>
            <p:nvPr/>
          </p:nvSpPr>
          <p:spPr bwMode="auto">
            <a:xfrm>
              <a:off x="2338388" y="6088063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8" name="Oval 605"/>
            <p:cNvSpPr>
              <a:spLocks noChangeArrowheads="1"/>
            </p:cNvSpPr>
            <p:nvPr/>
          </p:nvSpPr>
          <p:spPr bwMode="auto">
            <a:xfrm>
              <a:off x="2338388" y="6184900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9" name="Oval 606"/>
            <p:cNvSpPr>
              <a:spLocks noChangeArrowheads="1"/>
            </p:cNvSpPr>
            <p:nvPr/>
          </p:nvSpPr>
          <p:spPr bwMode="auto">
            <a:xfrm>
              <a:off x="2338388" y="6280150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0" name="Oval 607"/>
            <p:cNvSpPr>
              <a:spLocks noChangeArrowheads="1"/>
            </p:cNvSpPr>
            <p:nvPr/>
          </p:nvSpPr>
          <p:spPr bwMode="auto">
            <a:xfrm>
              <a:off x="2338388" y="6375400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1" name="Oval 608"/>
            <p:cNvSpPr>
              <a:spLocks noChangeArrowheads="1"/>
            </p:cNvSpPr>
            <p:nvPr/>
          </p:nvSpPr>
          <p:spPr bwMode="auto">
            <a:xfrm>
              <a:off x="2338388" y="6470650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2" name="Oval 609"/>
            <p:cNvSpPr>
              <a:spLocks noChangeArrowheads="1"/>
            </p:cNvSpPr>
            <p:nvPr/>
          </p:nvSpPr>
          <p:spPr bwMode="auto">
            <a:xfrm>
              <a:off x="2338388" y="6562725"/>
              <a:ext cx="38100" cy="42863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3" name="Oval 610"/>
            <p:cNvSpPr>
              <a:spLocks noChangeArrowheads="1"/>
            </p:cNvSpPr>
            <p:nvPr/>
          </p:nvSpPr>
          <p:spPr bwMode="auto">
            <a:xfrm>
              <a:off x="2338388" y="6659563"/>
              <a:ext cx="38100" cy="4127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4" name="Oval 611"/>
            <p:cNvSpPr>
              <a:spLocks noChangeArrowheads="1"/>
            </p:cNvSpPr>
            <p:nvPr/>
          </p:nvSpPr>
          <p:spPr bwMode="auto">
            <a:xfrm>
              <a:off x="2338388" y="6754813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5" name="Oval 612"/>
            <p:cNvSpPr>
              <a:spLocks noChangeArrowheads="1"/>
            </p:cNvSpPr>
            <p:nvPr/>
          </p:nvSpPr>
          <p:spPr bwMode="auto">
            <a:xfrm>
              <a:off x="2338388" y="6850063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6" name="Oval 631"/>
            <p:cNvSpPr>
              <a:spLocks noChangeArrowheads="1"/>
            </p:cNvSpPr>
            <p:nvPr/>
          </p:nvSpPr>
          <p:spPr bwMode="auto">
            <a:xfrm>
              <a:off x="2401888" y="6137275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7" name="Oval 632"/>
            <p:cNvSpPr>
              <a:spLocks noChangeArrowheads="1"/>
            </p:cNvSpPr>
            <p:nvPr/>
          </p:nvSpPr>
          <p:spPr bwMode="auto">
            <a:xfrm>
              <a:off x="2401888" y="6232525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8" name="Oval 633"/>
            <p:cNvSpPr>
              <a:spLocks noChangeArrowheads="1"/>
            </p:cNvSpPr>
            <p:nvPr/>
          </p:nvSpPr>
          <p:spPr bwMode="auto">
            <a:xfrm>
              <a:off x="2401888" y="6327775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9" name="Oval 634"/>
            <p:cNvSpPr>
              <a:spLocks noChangeArrowheads="1"/>
            </p:cNvSpPr>
            <p:nvPr/>
          </p:nvSpPr>
          <p:spPr bwMode="auto">
            <a:xfrm>
              <a:off x="2401888" y="6423025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0" name="Oval 635"/>
            <p:cNvSpPr>
              <a:spLocks noChangeArrowheads="1"/>
            </p:cNvSpPr>
            <p:nvPr/>
          </p:nvSpPr>
          <p:spPr bwMode="auto">
            <a:xfrm>
              <a:off x="2401888" y="6515100"/>
              <a:ext cx="38100" cy="4127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1" name="Oval 636"/>
            <p:cNvSpPr>
              <a:spLocks noChangeArrowheads="1"/>
            </p:cNvSpPr>
            <p:nvPr/>
          </p:nvSpPr>
          <p:spPr bwMode="auto">
            <a:xfrm>
              <a:off x="2401888" y="6611938"/>
              <a:ext cx="38100" cy="4127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2" name="Oval 637"/>
            <p:cNvSpPr>
              <a:spLocks noChangeArrowheads="1"/>
            </p:cNvSpPr>
            <p:nvPr/>
          </p:nvSpPr>
          <p:spPr bwMode="auto">
            <a:xfrm>
              <a:off x="2401888" y="6707188"/>
              <a:ext cx="38100" cy="4127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3" name="Oval 638"/>
            <p:cNvSpPr>
              <a:spLocks noChangeArrowheads="1"/>
            </p:cNvSpPr>
            <p:nvPr/>
          </p:nvSpPr>
          <p:spPr bwMode="auto">
            <a:xfrm>
              <a:off x="2401888" y="6802438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4" name="Oval 639"/>
            <p:cNvSpPr>
              <a:spLocks noChangeArrowheads="1"/>
            </p:cNvSpPr>
            <p:nvPr/>
          </p:nvSpPr>
          <p:spPr bwMode="auto">
            <a:xfrm>
              <a:off x="2401888" y="6897688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5" name="Oval 657"/>
            <p:cNvSpPr>
              <a:spLocks noChangeArrowheads="1"/>
            </p:cNvSpPr>
            <p:nvPr/>
          </p:nvSpPr>
          <p:spPr bwMode="auto">
            <a:xfrm>
              <a:off x="2465388" y="6088063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6" name="Oval 658"/>
            <p:cNvSpPr>
              <a:spLocks noChangeArrowheads="1"/>
            </p:cNvSpPr>
            <p:nvPr/>
          </p:nvSpPr>
          <p:spPr bwMode="auto">
            <a:xfrm>
              <a:off x="2465388" y="6184900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7" name="Oval 659"/>
            <p:cNvSpPr>
              <a:spLocks noChangeArrowheads="1"/>
            </p:cNvSpPr>
            <p:nvPr/>
          </p:nvSpPr>
          <p:spPr bwMode="auto">
            <a:xfrm>
              <a:off x="2465388" y="6280150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8" name="Oval 660"/>
            <p:cNvSpPr>
              <a:spLocks noChangeArrowheads="1"/>
            </p:cNvSpPr>
            <p:nvPr/>
          </p:nvSpPr>
          <p:spPr bwMode="auto">
            <a:xfrm>
              <a:off x="2465388" y="6375400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9" name="Oval 661"/>
            <p:cNvSpPr>
              <a:spLocks noChangeArrowheads="1"/>
            </p:cNvSpPr>
            <p:nvPr/>
          </p:nvSpPr>
          <p:spPr bwMode="auto">
            <a:xfrm>
              <a:off x="2465388" y="6470650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0" name="Oval 662"/>
            <p:cNvSpPr>
              <a:spLocks noChangeArrowheads="1"/>
            </p:cNvSpPr>
            <p:nvPr/>
          </p:nvSpPr>
          <p:spPr bwMode="auto">
            <a:xfrm>
              <a:off x="2465388" y="6562725"/>
              <a:ext cx="38100" cy="42863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1" name="Oval 663"/>
            <p:cNvSpPr>
              <a:spLocks noChangeArrowheads="1"/>
            </p:cNvSpPr>
            <p:nvPr/>
          </p:nvSpPr>
          <p:spPr bwMode="auto">
            <a:xfrm>
              <a:off x="2465388" y="6659563"/>
              <a:ext cx="38100" cy="4127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2" name="Oval 664"/>
            <p:cNvSpPr>
              <a:spLocks noChangeArrowheads="1"/>
            </p:cNvSpPr>
            <p:nvPr/>
          </p:nvSpPr>
          <p:spPr bwMode="auto">
            <a:xfrm>
              <a:off x="2465388" y="6754813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3" name="Oval 665"/>
            <p:cNvSpPr>
              <a:spLocks noChangeArrowheads="1"/>
            </p:cNvSpPr>
            <p:nvPr/>
          </p:nvSpPr>
          <p:spPr bwMode="auto">
            <a:xfrm>
              <a:off x="2465388" y="6850063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4" name="Oval 684"/>
            <p:cNvSpPr>
              <a:spLocks noChangeArrowheads="1"/>
            </p:cNvSpPr>
            <p:nvPr/>
          </p:nvSpPr>
          <p:spPr bwMode="auto">
            <a:xfrm>
              <a:off x="2525713" y="6137275"/>
              <a:ext cx="41275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5" name="Oval 685"/>
            <p:cNvSpPr>
              <a:spLocks noChangeArrowheads="1"/>
            </p:cNvSpPr>
            <p:nvPr/>
          </p:nvSpPr>
          <p:spPr bwMode="auto">
            <a:xfrm>
              <a:off x="2525713" y="6232525"/>
              <a:ext cx="41275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6" name="Oval 686"/>
            <p:cNvSpPr>
              <a:spLocks noChangeArrowheads="1"/>
            </p:cNvSpPr>
            <p:nvPr/>
          </p:nvSpPr>
          <p:spPr bwMode="auto">
            <a:xfrm>
              <a:off x="2525713" y="6327775"/>
              <a:ext cx="41275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7" name="Oval 687"/>
            <p:cNvSpPr>
              <a:spLocks noChangeArrowheads="1"/>
            </p:cNvSpPr>
            <p:nvPr/>
          </p:nvSpPr>
          <p:spPr bwMode="auto">
            <a:xfrm>
              <a:off x="2525713" y="6423025"/>
              <a:ext cx="41275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8" name="Oval 688"/>
            <p:cNvSpPr>
              <a:spLocks noChangeArrowheads="1"/>
            </p:cNvSpPr>
            <p:nvPr/>
          </p:nvSpPr>
          <p:spPr bwMode="auto">
            <a:xfrm>
              <a:off x="2525713" y="6515100"/>
              <a:ext cx="41275" cy="4127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9" name="Oval 689"/>
            <p:cNvSpPr>
              <a:spLocks noChangeArrowheads="1"/>
            </p:cNvSpPr>
            <p:nvPr/>
          </p:nvSpPr>
          <p:spPr bwMode="auto">
            <a:xfrm>
              <a:off x="2525713" y="6611938"/>
              <a:ext cx="41275" cy="4127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0" name="Oval 690"/>
            <p:cNvSpPr>
              <a:spLocks noChangeArrowheads="1"/>
            </p:cNvSpPr>
            <p:nvPr/>
          </p:nvSpPr>
          <p:spPr bwMode="auto">
            <a:xfrm>
              <a:off x="2525713" y="6707188"/>
              <a:ext cx="41275" cy="4127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1" name="Oval 691"/>
            <p:cNvSpPr>
              <a:spLocks noChangeArrowheads="1"/>
            </p:cNvSpPr>
            <p:nvPr/>
          </p:nvSpPr>
          <p:spPr bwMode="auto">
            <a:xfrm>
              <a:off x="2525713" y="6802438"/>
              <a:ext cx="41275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2" name="Oval 692"/>
            <p:cNvSpPr>
              <a:spLocks noChangeArrowheads="1"/>
            </p:cNvSpPr>
            <p:nvPr/>
          </p:nvSpPr>
          <p:spPr bwMode="auto">
            <a:xfrm>
              <a:off x="2525713" y="6897688"/>
              <a:ext cx="41275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3" name="Oval 710"/>
            <p:cNvSpPr>
              <a:spLocks noChangeArrowheads="1"/>
            </p:cNvSpPr>
            <p:nvPr/>
          </p:nvSpPr>
          <p:spPr bwMode="auto">
            <a:xfrm>
              <a:off x="2589213" y="6088063"/>
              <a:ext cx="41275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4" name="Oval 711"/>
            <p:cNvSpPr>
              <a:spLocks noChangeArrowheads="1"/>
            </p:cNvSpPr>
            <p:nvPr/>
          </p:nvSpPr>
          <p:spPr bwMode="auto">
            <a:xfrm>
              <a:off x="2589213" y="6184900"/>
              <a:ext cx="41275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5" name="Oval 712"/>
            <p:cNvSpPr>
              <a:spLocks noChangeArrowheads="1"/>
            </p:cNvSpPr>
            <p:nvPr/>
          </p:nvSpPr>
          <p:spPr bwMode="auto">
            <a:xfrm>
              <a:off x="2589213" y="6280150"/>
              <a:ext cx="41275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6" name="Oval 713"/>
            <p:cNvSpPr>
              <a:spLocks noChangeArrowheads="1"/>
            </p:cNvSpPr>
            <p:nvPr/>
          </p:nvSpPr>
          <p:spPr bwMode="auto">
            <a:xfrm>
              <a:off x="2589213" y="6375400"/>
              <a:ext cx="41275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7" name="Oval 714"/>
            <p:cNvSpPr>
              <a:spLocks noChangeArrowheads="1"/>
            </p:cNvSpPr>
            <p:nvPr/>
          </p:nvSpPr>
          <p:spPr bwMode="auto">
            <a:xfrm>
              <a:off x="2589213" y="6470650"/>
              <a:ext cx="41275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8" name="Oval 715"/>
            <p:cNvSpPr>
              <a:spLocks noChangeArrowheads="1"/>
            </p:cNvSpPr>
            <p:nvPr/>
          </p:nvSpPr>
          <p:spPr bwMode="auto">
            <a:xfrm>
              <a:off x="2589213" y="6562725"/>
              <a:ext cx="41275" cy="42863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9" name="Oval 716"/>
            <p:cNvSpPr>
              <a:spLocks noChangeArrowheads="1"/>
            </p:cNvSpPr>
            <p:nvPr/>
          </p:nvSpPr>
          <p:spPr bwMode="auto">
            <a:xfrm>
              <a:off x="2589213" y="6659563"/>
              <a:ext cx="41275" cy="4127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0" name="Oval 717"/>
            <p:cNvSpPr>
              <a:spLocks noChangeArrowheads="1"/>
            </p:cNvSpPr>
            <p:nvPr/>
          </p:nvSpPr>
          <p:spPr bwMode="auto">
            <a:xfrm>
              <a:off x="2589213" y="6754813"/>
              <a:ext cx="41275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1" name="Oval 718"/>
            <p:cNvSpPr>
              <a:spLocks noChangeArrowheads="1"/>
            </p:cNvSpPr>
            <p:nvPr/>
          </p:nvSpPr>
          <p:spPr bwMode="auto">
            <a:xfrm>
              <a:off x="2589213" y="6850063"/>
              <a:ext cx="41275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2" name="Oval 737"/>
            <p:cNvSpPr>
              <a:spLocks noChangeArrowheads="1"/>
            </p:cNvSpPr>
            <p:nvPr/>
          </p:nvSpPr>
          <p:spPr bwMode="auto">
            <a:xfrm>
              <a:off x="2652713" y="6137275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3" name="Oval 738"/>
            <p:cNvSpPr>
              <a:spLocks noChangeArrowheads="1"/>
            </p:cNvSpPr>
            <p:nvPr/>
          </p:nvSpPr>
          <p:spPr bwMode="auto">
            <a:xfrm>
              <a:off x="2652713" y="6232525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4" name="Oval 739"/>
            <p:cNvSpPr>
              <a:spLocks noChangeArrowheads="1"/>
            </p:cNvSpPr>
            <p:nvPr/>
          </p:nvSpPr>
          <p:spPr bwMode="auto">
            <a:xfrm>
              <a:off x="2652713" y="6327775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5" name="Oval 740"/>
            <p:cNvSpPr>
              <a:spLocks noChangeArrowheads="1"/>
            </p:cNvSpPr>
            <p:nvPr/>
          </p:nvSpPr>
          <p:spPr bwMode="auto">
            <a:xfrm>
              <a:off x="2652713" y="6423025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6" name="Oval 741"/>
            <p:cNvSpPr>
              <a:spLocks noChangeArrowheads="1"/>
            </p:cNvSpPr>
            <p:nvPr/>
          </p:nvSpPr>
          <p:spPr bwMode="auto">
            <a:xfrm>
              <a:off x="2652713" y="6515100"/>
              <a:ext cx="38100" cy="4127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7" name="Oval 742"/>
            <p:cNvSpPr>
              <a:spLocks noChangeArrowheads="1"/>
            </p:cNvSpPr>
            <p:nvPr/>
          </p:nvSpPr>
          <p:spPr bwMode="auto">
            <a:xfrm>
              <a:off x="2652713" y="6611938"/>
              <a:ext cx="38100" cy="4127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8" name="Oval 743"/>
            <p:cNvSpPr>
              <a:spLocks noChangeArrowheads="1"/>
            </p:cNvSpPr>
            <p:nvPr/>
          </p:nvSpPr>
          <p:spPr bwMode="auto">
            <a:xfrm>
              <a:off x="2652713" y="6707188"/>
              <a:ext cx="38100" cy="4127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9" name="Oval 744"/>
            <p:cNvSpPr>
              <a:spLocks noChangeArrowheads="1"/>
            </p:cNvSpPr>
            <p:nvPr/>
          </p:nvSpPr>
          <p:spPr bwMode="auto">
            <a:xfrm>
              <a:off x="2652713" y="6802438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0" name="Oval 745"/>
            <p:cNvSpPr>
              <a:spLocks noChangeArrowheads="1"/>
            </p:cNvSpPr>
            <p:nvPr/>
          </p:nvSpPr>
          <p:spPr bwMode="auto">
            <a:xfrm>
              <a:off x="2652713" y="6897688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1" name="Oval 763"/>
            <p:cNvSpPr>
              <a:spLocks noChangeArrowheads="1"/>
            </p:cNvSpPr>
            <p:nvPr/>
          </p:nvSpPr>
          <p:spPr bwMode="auto">
            <a:xfrm>
              <a:off x="2716213" y="6088063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2" name="Oval 764"/>
            <p:cNvSpPr>
              <a:spLocks noChangeArrowheads="1"/>
            </p:cNvSpPr>
            <p:nvPr/>
          </p:nvSpPr>
          <p:spPr bwMode="auto">
            <a:xfrm>
              <a:off x="2716213" y="6184900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3" name="Oval 765"/>
            <p:cNvSpPr>
              <a:spLocks noChangeArrowheads="1"/>
            </p:cNvSpPr>
            <p:nvPr/>
          </p:nvSpPr>
          <p:spPr bwMode="auto">
            <a:xfrm>
              <a:off x="2716213" y="6280150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4" name="Oval 766"/>
            <p:cNvSpPr>
              <a:spLocks noChangeArrowheads="1"/>
            </p:cNvSpPr>
            <p:nvPr/>
          </p:nvSpPr>
          <p:spPr bwMode="auto">
            <a:xfrm>
              <a:off x="2716213" y="6375400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5" name="Oval 767"/>
            <p:cNvSpPr>
              <a:spLocks noChangeArrowheads="1"/>
            </p:cNvSpPr>
            <p:nvPr/>
          </p:nvSpPr>
          <p:spPr bwMode="auto">
            <a:xfrm>
              <a:off x="2716213" y="6470650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6" name="Oval 768"/>
            <p:cNvSpPr>
              <a:spLocks noChangeArrowheads="1"/>
            </p:cNvSpPr>
            <p:nvPr/>
          </p:nvSpPr>
          <p:spPr bwMode="auto">
            <a:xfrm>
              <a:off x="2716213" y="6562725"/>
              <a:ext cx="38100" cy="42863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7" name="Oval 769"/>
            <p:cNvSpPr>
              <a:spLocks noChangeArrowheads="1"/>
            </p:cNvSpPr>
            <p:nvPr/>
          </p:nvSpPr>
          <p:spPr bwMode="auto">
            <a:xfrm>
              <a:off x="2716213" y="6659563"/>
              <a:ext cx="38100" cy="4127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8" name="Oval 770"/>
            <p:cNvSpPr>
              <a:spLocks noChangeArrowheads="1"/>
            </p:cNvSpPr>
            <p:nvPr/>
          </p:nvSpPr>
          <p:spPr bwMode="auto">
            <a:xfrm>
              <a:off x="2716213" y="6754813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9" name="Oval 771"/>
            <p:cNvSpPr>
              <a:spLocks noChangeArrowheads="1"/>
            </p:cNvSpPr>
            <p:nvPr/>
          </p:nvSpPr>
          <p:spPr bwMode="auto">
            <a:xfrm>
              <a:off x="2716213" y="6850063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0" name="Oval 791"/>
            <p:cNvSpPr>
              <a:spLocks noChangeArrowheads="1"/>
            </p:cNvSpPr>
            <p:nvPr/>
          </p:nvSpPr>
          <p:spPr bwMode="auto">
            <a:xfrm>
              <a:off x="2779713" y="6137276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1" name="Oval 792"/>
            <p:cNvSpPr>
              <a:spLocks noChangeArrowheads="1"/>
            </p:cNvSpPr>
            <p:nvPr/>
          </p:nvSpPr>
          <p:spPr bwMode="auto">
            <a:xfrm>
              <a:off x="2779713" y="6232526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2" name="Oval 793"/>
            <p:cNvSpPr>
              <a:spLocks noChangeArrowheads="1"/>
            </p:cNvSpPr>
            <p:nvPr/>
          </p:nvSpPr>
          <p:spPr bwMode="auto">
            <a:xfrm>
              <a:off x="2779713" y="6327776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3" name="Oval 794"/>
            <p:cNvSpPr>
              <a:spLocks noChangeArrowheads="1"/>
            </p:cNvSpPr>
            <p:nvPr/>
          </p:nvSpPr>
          <p:spPr bwMode="auto">
            <a:xfrm>
              <a:off x="2779713" y="6423026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4" name="Oval 795"/>
            <p:cNvSpPr>
              <a:spLocks noChangeArrowheads="1"/>
            </p:cNvSpPr>
            <p:nvPr/>
          </p:nvSpPr>
          <p:spPr bwMode="auto">
            <a:xfrm>
              <a:off x="2779713" y="6515101"/>
              <a:ext cx="38100" cy="4127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5" name="Oval 796"/>
            <p:cNvSpPr>
              <a:spLocks noChangeArrowheads="1"/>
            </p:cNvSpPr>
            <p:nvPr/>
          </p:nvSpPr>
          <p:spPr bwMode="auto">
            <a:xfrm>
              <a:off x="2779713" y="6611938"/>
              <a:ext cx="38100" cy="4127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6" name="Oval 797"/>
            <p:cNvSpPr>
              <a:spLocks noChangeArrowheads="1"/>
            </p:cNvSpPr>
            <p:nvPr/>
          </p:nvSpPr>
          <p:spPr bwMode="auto">
            <a:xfrm>
              <a:off x="2779713" y="6707188"/>
              <a:ext cx="38100" cy="4127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7" name="Oval 798"/>
            <p:cNvSpPr>
              <a:spLocks noChangeArrowheads="1"/>
            </p:cNvSpPr>
            <p:nvPr/>
          </p:nvSpPr>
          <p:spPr bwMode="auto">
            <a:xfrm>
              <a:off x="2779713" y="6802438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8" name="Oval 799"/>
            <p:cNvSpPr>
              <a:spLocks noChangeArrowheads="1"/>
            </p:cNvSpPr>
            <p:nvPr/>
          </p:nvSpPr>
          <p:spPr bwMode="auto">
            <a:xfrm>
              <a:off x="2779713" y="6897688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9" name="Oval 817"/>
            <p:cNvSpPr>
              <a:spLocks noChangeArrowheads="1"/>
            </p:cNvSpPr>
            <p:nvPr/>
          </p:nvSpPr>
          <p:spPr bwMode="auto">
            <a:xfrm>
              <a:off x="2841626" y="6088063"/>
              <a:ext cx="41275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0" name="Oval 818"/>
            <p:cNvSpPr>
              <a:spLocks noChangeArrowheads="1"/>
            </p:cNvSpPr>
            <p:nvPr/>
          </p:nvSpPr>
          <p:spPr bwMode="auto">
            <a:xfrm>
              <a:off x="2841626" y="6184901"/>
              <a:ext cx="41275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1" name="Oval 819"/>
            <p:cNvSpPr>
              <a:spLocks noChangeArrowheads="1"/>
            </p:cNvSpPr>
            <p:nvPr/>
          </p:nvSpPr>
          <p:spPr bwMode="auto">
            <a:xfrm>
              <a:off x="2841626" y="6280151"/>
              <a:ext cx="41275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2" name="Oval 820"/>
            <p:cNvSpPr>
              <a:spLocks noChangeArrowheads="1"/>
            </p:cNvSpPr>
            <p:nvPr/>
          </p:nvSpPr>
          <p:spPr bwMode="auto">
            <a:xfrm>
              <a:off x="2841626" y="6375401"/>
              <a:ext cx="41275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3" name="Oval 821"/>
            <p:cNvSpPr>
              <a:spLocks noChangeArrowheads="1"/>
            </p:cNvSpPr>
            <p:nvPr/>
          </p:nvSpPr>
          <p:spPr bwMode="auto">
            <a:xfrm>
              <a:off x="2841626" y="6470651"/>
              <a:ext cx="41275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4" name="Oval 822"/>
            <p:cNvSpPr>
              <a:spLocks noChangeArrowheads="1"/>
            </p:cNvSpPr>
            <p:nvPr/>
          </p:nvSpPr>
          <p:spPr bwMode="auto">
            <a:xfrm>
              <a:off x="2841626" y="6562726"/>
              <a:ext cx="41275" cy="42863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5" name="Oval 823"/>
            <p:cNvSpPr>
              <a:spLocks noChangeArrowheads="1"/>
            </p:cNvSpPr>
            <p:nvPr/>
          </p:nvSpPr>
          <p:spPr bwMode="auto">
            <a:xfrm>
              <a:off x="2841626" y="6659563"/>
              <a:ext cx="41275" cy="4127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6" name="Oval 824"/>
            <p:cNvSpPr>
              <a:spLocks noChangeArrowheads="1"/>
            </p:cNvSpPr>
            <p:nvPr/>
          </p:nvSpPr>
          <p:spPr bwMode="auto">
            <a:xfrm>
              <a:off x="2841626" y="6754813"/>
              <a:ext cx="41275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7" name="Oval 825"/>
            <p:cNvSpPr>
              <a:spLocks noChangeArrowheads="1"/>
            </p:cNvSpPr>
            <p:nvPr/>
          </p:nvSpPr>
          <p:spPr bwMode="auto">
            <a:xfrm>
              <a:off x="2841626" y="6850063"/>
              <a:ext cx="41275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8" name="Oval 844"/>
            <p:cNvSpPr>
              <a:spLocks noChangeArrowheads="1"/>
            </p:cNvSpPr>
            <p:nvPr/>
          </p:nvSpPr>
          <p:spPr bwMode="auto">
            <a:xfrm>
              <a:off x="2905126" y="6137276"/>
              <a:ext cx="41275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9" name="Oval 845"/>
            <p:cNvSpPr>
              <a:spLocks noChangeArrowheads="1"/>
            </p:cNvSpPr>
            <p:nvPr/>
          </p:nvSpPr>
          <p:spPr bwMode="auto">
            <a:xfrm>
              <a:off x="2905126" y="6232526"/>
              <a:ext cx="41275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20" name="Oval 846"/>
            <p:cNvSpPr>
              <a:spLocks noChangeArrowheads="1"/>
            </p:cNvSpPr>
            <p:nvPr/>
          </p:nvSpPr>
          <p:spPr bwMode="auto">
            <a:xfrm>
              <a:off x="2905126" y="6327776"/>
              <a:ext cx="41275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21" name="Oval 847"/>
            <p:cNvSpPr>
              <a:spLocks noChangeArrowheads="1"/>
            </p:cNvSpPr>
            <p:nvPr/>
          </p:nvSpPr>
          <p:spPr bwMode="auto">
            <a:xfrm>
              <a:off x="2905126" y="6423026"/>
              <a:ext cx="41275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22" name="Oval 848"/>
            <p:cNvSpPr>
              <a:spLocks noChangeArrowheads="1"/>
            </p:cNvSpPr>
            <p:nvPr/>
          </p:nvSpPr>
          <p:spPr bwMode="auto">
            <a:xfrm>
              <a:off x="2905126" y="6515101"/>
              <a:ext cx="41275" cy="4127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23" name="Oval 849"/>
            <p:cNvSpPr>
              <a:spLocks noChangeArrowheads="1"/>
            </p:cNvSpPr>
            <p:nvPr/>
          </p:nvSpPr>
          <p:spPr bwMode="auto">
            <a:xfrm>
              <a:off x="2905126" y="6611938"/>
              <a:ext cx="41275" cy="4127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24" name="Oval 850"/>
            <p:cNvSpPr>
              <a:spLocks noChangeArrowheads="1"/>
            </p:cNvSpPr>
            <p:nvPr/>
          </p:nvSpPr>
          <p:spPr bwMode="auto">
            <a:xfrm>
              <a:off x="2905126" y="6707188"/>
              <a:ext cx="41275" cy="4127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25" name="Oval 851"/>
            <p:cNvSpPr>
              <a:spLocks noChangeArrowheads="1"/>
            </p:cNvSpPr>
            <p:nvPr/>
          </p:nvSpPr>
          <p:spPr bwMode="auto">
            <a:xfrm>
              <a:off x="2905126" y="6802438"/>
              <a:ext cx="41275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26" name="Oval 852"/>
            <p:cNvSpPr>
              <a:spLocks noChangeArrowheads="1"/>
            </p:cNvSpPr>
            <p:nvPr/>
          </p:nvSpPr>
          <p:spPr bwMode="auto">
            <a:xfrm>
              <a:off x="2905126" y="6897688"/>
              <a:ext cx="41275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27" name="Oval 870"/>
            <p:cNvSpPr>
              <a:spLocks noChangeArrowheads="1"/>
            </p:cNvSpPr>
            <p:nvPr/>
          </p:nvSpPr>
          <p:spPr bwMode="auto">
            <a:xfrm>
              <a:off x="2968626" y="6088063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28" name="Oval 871"/>
            <p:cNvSpPr>
              <a:spLocks noChangeArrowheads="1"/>
            </p:cNvSpPr>
            <p:nvPr/>
          </p:nvSpPr>
          <p:spPr bwMode="auto">
            <a:xfrm>
              <a:off x="2968626" y="6184901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29" name="Oval 872"/>
            <p:cNvSpPr>
              <a:spLocks noChangeArrowheads="1"/>
            </p:cNvSpPr>
            <p:nvPr/>
          </p:nvSpPr>
          <p:spPr bwMode="auto">
            <a:xfrm>
              <a:off x="2968626" y="6280151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30" name="Oval 873"/>
            <p:cNvSpPr>
              <a:spLocks noChangeArrowheads="1"/>
            </p:cNvSpPr>
            <p:nvPr/>
          </p:nvSpPr>
          <p:spPr bwMode="auto">
            <a:xfrm>
              <a:off x="2968626" y="6375401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31" name="Oval 874"/>
            <p:cNvSpPr>
              <a:spLocks noChangeArrowheads="1"/>
            </p:cNvSpPr>
            <p:nvPr/>
          </p:nvSpPr>
          <p:spPr bwMode="auto">
            <a:xfrm>
              <a:off x="2968626" y="6470651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32" name="Oval 875"/>
            <p:cNvSpPr>
              <a:spLocks noChangeArrowheads="1"/>
            </p:cNvSpPr>
            <p:nvPr/>
          </p:nvSpPr>
          <p:spPr bwMode="auto">
            <a:xfrm>
              <a:off x="2968626" y="6562726"/>
              <a:ext cx="38100" cy="42863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33" name="Oval 876"/>
            <p:cNvSpPr>
              <a:spLocks noChangeArrowheads="1"/>
            </p:cNvSpPr>
            <p:nvPr/>
          </p:nvSpPr>
          <p:spPr bwMode="auto">
            <a:xfrm>
              <a:off x="2968626" y="6659563"/>
              <a:ext cx="38100" cy="4127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34" name="Oval 877"/>
            <p:cNvSpPr>
              <a:spLocks noChangeArrowheads="1"/>
            </p:cNvSpPr>
            <p:nvPr/>
          </p:nvSpPr>
          <p:spPr bwMode="auto">
            <a:xfrm>
              <a:off x="2968626" y="6754813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35" name="Oval 878"/>
            <p:cNvSpPr>
              <a:spLocks noChangeArrowheads="1"/>
            </p:cNvSpPr>
            <p:nvPr/>
          </p:nvSpPr>
          <p:spPr bwMode="auto">
            <a:xfrm>
              <a:off x="2968626" y="6850063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36" name="Oval 897"/>
            <p:cNvSpPr>
              <a:spLocks noChangeArrowheads="1"/>
            </p:cNvSpPr>
            <p:nvPr/>
          </p:nvSpPr>
          <p:spPr bwMode="auto">
            <a:xfrm>
              <a:off x="3032126" y="6137276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37" name="Oval 898"/>
            <p:cNvSpPr>
              <a:spLocks noChangeArrowheads="1"/>
            </p:cNvSpPr>
            <p:nvPr/>
          </p:nvSpPr>
          <p:spPr bwMode="auto">
            <a:xfrm>
              <a:off x="3032126" y="6232526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38" name="Oval 899"/>
            <p:cNvSpPr>
              <a:spLocks noChangeArrowheads="1"/>
            </p:cNvSpPr>
            <p:nvPr/>
          </p:nvSpPr>
          <p:spPr bwMode="auto">
            <a:xfrm>
              <a:off x="3032126" y="6327776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39" name="Oval 900"/>
            <p:cNvSpPr>
              <a:spLocks noChangeArrowheads="1"/>
            </p:cNvSpPr>
            <p:nvPr/>
          </p:nvSpPr>
          <p:spPr bwMode="auto">
            <a:xfrm>
              <a:off x="3032126" y="6423026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0" name="Oval 901"/>
            <p:cNvSpPr>
              <a:spLocks noChangeArrowheads="1"/>
            </p:cNvSpPr>
            <p:nvPr/>
          </p:nvSpPr>
          <p:spPr bwMode="auto">
            <a:xfrm>
              <a:off x="3032126" y="6515101"/>
              <a:ext cx="38100" cy="4127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1" name="Oval 902"/>
            <p:cNvSpPr>
              <a:spLocks noChangeArrowheads="1"/>
            </p:cNvSpPr>
            <p:nvPr/>
          </p:nvSpPr>
          <p:spPr bwMode="auto">
            <a:xfrm>
              <a:off x="3032126" y="6611938"/>
              <a:ext cx="38100" cy="4127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2" name="Oval 903"/>
            <p:cNvSpPr>
              <a:spLocks noChangeArrowheads="1"/>
            </p:cNvSpPr>
            <p:nvPr/>
          </p:nvSpPr>
          <p:spPr bwMode="auto">
            <a:xfrm>
              <a:off x="3032126" y="6707188"/>
              <a:ext cx="38100" cy="4127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3" name="Oval 904"/>
            <p:cNvSpPr>
              <a:spLocks noChangeArrowheads="1"/>
            </p:cNvSpPr>
            <p:nvPr/>
          </p:nvSpPr>
          <p:spPr bwMode="auto">
            <a:xfrm>
              <a:off x="3032126" y="6802438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4" name="Oval 905"/>
            <p:cNvSpPr>
              <a:spLocks noChangeArrowheads="1"/>
            </p:cNvSpPr>
            <p:nvPr/>
          </p:nvSpPr>
          <p:spPr bwMode="auto">
            <a:xfrm>
              <a:off x="3032126" y="6897688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5" name="Oval 923"/>
            <p:cNvSpPr>
              <a:spLocks noChangeArrowheads="1"/>
            </p:cNvSpPr>
            <p:nvPr/>
          </p:nvSpPr>
          <p:spPr bwMode="auto">
            <a:xfrm>
              <a:off x="3095626" y="6088063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6" name="Oval 924"/>
            <p:cNvSpPr>
              <a:spLocks noChangeArrowheads="1"/>
            </p:cNvSpPr>
            <p:nvPr/>
          </p:nvSpPr>
          <p:spPr bwMode="auto">
            <a:xfrm>
              <a:off x="3095626" y="6184901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7" name="Oval 925"/>
            <p:cNvSpPr>
              <a:spLocks noChangeArrowheads="1"/>
            </p:cNvSpPr>
            <p:nvPr/>
          </p:nvSpPr>
          <p:spPr bwMode="auto">
            <a:xfrm>
              <a:off x="3095626" y="6280151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8" name="Oval 926"/>
            <p:cNvSpPr>
              <a:spLocks noChangeArrowheads="1"/>
            </p:cNvSpPr>
            <p:nvPr/>
          </p:nvSpPr>
          <p:spPr bwMode="auto">
            <a:xfrm>
              <a:off x="3095626" y="6375401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9" name="Oval 927"/>
            <p:cNvSpPr>
              <a:spLocks noChangeArrowheads="1"/>
            </p:cNvSpPr>
            <p:nvPr/>
          </p:nvSpPr>
          <p:spPr bwMode="auto">
            <a:xfrm>
              <a:off x="3095626" y="6470651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0" name="Oval 928"/>
            <p:cNvSpPr>
              <a:spLocks noChangeArrowheads="1"/>
            </p:cNvSpPr>
            <p:nvPr/>
          </p:nvSpPr>
          <p:spPr bwMode="auto">
            <a:xfrm>
              <a:off x="3095626" y="6562726"/>
              <a:ext cx="38100" cy="42863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1" name="Oval 929"/>
            <p:cNvSpPr>
              <a:spLocks noChangeArrowheads="1"/>
            </p:cNvSpPr>
            <p:nvPr/>
          </p:nvSpPr>
          <p:spPr bwMode="auto">
            <a:xfrm>
              <a:off x="3095626" y="6659563"/>
              <a:ext cx="38100" cy="4127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2" name="Oval 930"/>
            <p:cNvSpPr>
              <a:spLocks noChangeArrowheads="1"/>
            </p:cNvSpPr>
            <p:nvPr/>
          </p:nvSpPr>
          <p:spPr bwMode="auto">
            <a:xfrm>
              <a:off x="3095626" y="6754813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3" name="Oval 931"/>
            <p:cNvSpPr>
              <a:spLocks noChangeArrowheads="1"/>
            </p:cNvSpPr>
            <p:nvPr/>
          </p:nvSpPr>
          <p:spPr bwMode="auto">
            <a:xfrm>
              <a:off x="3095626" y="6850063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4" name="Oval 950"/>
            <p:cNvSpPr>
              <a:spLocks noChangeArrowheads="1"/>
            </p:cNvSpPr>
            <p:nvPr/>
          </p:nvSpPr>
          <p:spPr bwMode="auto">
            <a:xfrm>
              <a:off x="3159126" y="6137276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5" name="Oval 951"/>
            <p:cNvSpPr>
              <a:spLocks noChangeArrowheads="1"/>
            </p:cNvSpPr>
            <p:nvPr/>
          </p:nvSpPr>
          <p:spPr bwMode="auto">
            <a:xfrm>
              <a:off x="3159126" y="6232526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6" name="Oval 952"/>
            <p:cNvSpPr>
              <a:spLocks noChangeArrowheads="1"/>
            </p:cNvSpPr>
            <p:nvPr/>
          </p:nvSpPr>
          <p:spPr bwMode="auto">
            <a:xfrm>
              <a:off x="3159126" y="6327776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7" name="Oval 953"/>
            <p:cNvSpPr>
              <a:spLocks noChangeArrowheads="1"/>
            </p:cNvSpPr>
            <p:nvPr/>
          </p:nvSpPr>
          <p:spPr bwMode="auto">
            <a:xfrm>
              <a:off x="3159126" y="6423026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8" name="Oval 954"/>
            <p:cNvSpPr>
              <a:spLocks noChangeArrowheads="1"/>
            </p:cNvSpPr>
            <p:nvPr/>
          </p:nvSpPr>
          <p:spPr bwMode="auto">
            <a:xfrm>
              <a:off x="3159126" y="6515101"/>
              <a:ext cx="38100" cy="4127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9" name="Oval 955"/>
            <p:cNvSpPr>
              <a:spLocks noChangeArrowheads="1"/>
            </p:cNvSpPr>
            <p:nvPr/>
          </p:nvSpPr>
          <p:spPr bwMode="auto">
            <a:xfrm>
              <a:off x="3159126" y="6611938"/>
              <a:ext cx="38100" cy="4127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0" name="Oval 956"/>
            <p:cNvSpPr>
              <a:spLocks noChangeArrowheads="1"/>
            </p:cNvSpPr>
            <p:nvPr/>
          </p:nvSpPr>
          <p:spPr bwMode="auto">
            <a:xfrm>
              <a:off x="3159126" y="6707188"/>
              <a:ext cx="38100" cy="4127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1" name="Oval 957"/>
            <p:cNvSpPr>
              <a:spLocks noChangeArrowheads="1"/>
            </p:cNvSpPr>
            <p:nvPr/>
          </p:nvSpPr>
          <p:spPr bwMode="auto">
            <a:xfrm>
              <a:off x="3159126" y="6802438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2" name="Oval 958"/>
            <p:cNvSpPr>
              <a:spLocks noChangeArrowheads="1"/>
            </p:cNvSpPr>
            <p:nvPr/>
          </p:nvSpPr>
          <p:spPr bwMode="auto">
            <a:xfrm>
              <a:off x="3159126" y="6897688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3" name="Oval 976"/>
            <p:cNvSpPr>
              <a:spLocks noChangeArrowheads="1"/>
            </p:cNvSpPr>
            <p:nvPr/>
          </p:nvSpPr>
          <p:spPr bwMode="auto">
            <a:xfrm>
              <a:off x="3219451" y="6088063"/>
              <a:ext cx="41275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4" name="Oval 977"/>
            <p:cNvSpPr>
              <a:spLocks noChangeArrowheads="1"/>
            </p:cNvSpPr>
            <p:nvPr/>
          </p:nvSpPr>
          <p:spPr bwMode="auto">
            <a:xfrm>
              <a:off x="3219451" y="6184901"/>
              <a:ext cx="41275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5" name="Oval 978"/>
            <p:cNvSpPr>
              <a:spLocks noChangeArrowheads="1"/>
            </p:cNvSpPr>
            <p:nvPr/>
          </p:nvSpPr>
          <p:spPr bwMode="auto">
            <a:xfrm>
              <a:off x="3219451" y="6280151"/>
              <a:ext cx="41275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6" name="Oval 979"/>
            <p:cNvSpPr>
              <a:spLocks noChangeArrowheads="1"/>
            </p:cNvSpPr>
            <p:nvPr/>
          </p:nvSpPr>
          <p:spPr bwMode="auto">
            <a:xfrm>
              <a:off x="3219451" y="6375401"/>
              <a:ext cx="41275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7" name="Oval 980"/>
            <p:cNvSpPr>
              <a:spLocks noChangeArrowheads="1"/>
            </p:cNvSpPr>
            <p:nvPr/>
          </p:nvSpPr>
          <p:spPr bwMode="auto">
            <a:xfrm>
              <a:off x="3219451" y="6470651"/>
              <a:ext cx="41275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8" name="Oval 981"/>
            <p:cNvSpPr>
              <a:spLocks noChangeArrowheads="1"/>
            </p:cNvSpPr>
            <p:nvPr/>
          </p:nvSpPr>
          <p:spPr bwMode="auto">
            <a:xfrm>
              <a:off x="3219451" y="6562726"/>
              <a:ext cx="41275" cy="42863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9" name="Oval 982"/>
            <p:cNvSpPr>
              <a:spLocks noChangeArrowheads="1"/>
            </p:cNvSpPr>
            <p:nvPr/>
          </p:nvSpPr>
          <p:spPr bwMode="auto">
            <a:xfrm>
              <a:off x="3219451" y="6659563"/>
              <a:ext cx="41275" cy="4127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70" name="Oval 983"/>
            <p:cNvSpPr>
              <a:spLocks noChangeArrowheads="1"/>
            </p:cNvSpPr>
            <p:nvPr/>
          </p:nvSpPr>
          <p:spPr bwMode="auto">
            <a:xfrm>
              <a:off x="3219451" y="6754813"/>
              <a:ext cx="41275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71" name="Oval 984"/>
            <p:cNvSpPr>
              <a:spLocks noChangeArrowheads="1"/>
            </p:cNvSpPr>
            <p:nvPr/>
          </p:nvSpPr>
          <p:spPr bwMode="auto">
            <a:xfrm>
              <a:off x="3219451" y="6850063"/>
              <a:ext cx="41275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72" name="Oval 1004"/>
            <p:cNvSpPr>
              <a:spLocks noChangeArrowheads="1"/>
            </p:cNvSpPr>
            <p:nvPr/>
          </p:nvSpPr>
          <p:spPr bwMode="auto">
            <a:xfrm>
              <a:off x="3348038" y="6088063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73" name="Oval 1005"/>
            <p:cNvSpPr>
              <a:spLocks noChangeArrowheads="1"/>
            </p:cNvSpPr>
            <p:nvPr/>
          </p:nvSpPr>
          <p:spPr bwMode="auto">
            <a:xfrm>
              <a:off x="3348038" y="6184900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74" name="Oval 1006"/>
            <p:cNvSpPr>
              <a:spLocks noChangeArrowheads="1"/>
            </p:cNvSpPr>
            <p:nvPr/>
          </p:nvSpPr>
          <p:spPr bwMode="auto">
            <a:xfrm>
              <a:off x="3348038" y="6280150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75" name="Oval 1007"/>
            <p:cNvSpPr>
              <a:spLocks noChangeArrowheads="1"/>
            </p:cNvSpPr>
            <p:nvPr/>
          </p:nvSpPr>
          <p:spPr bwMode="auto">
            <a:xfrm>
              <a:off x="3348038" y="6375400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76" name="Oval 1008"/>
            <p:cNvSpPr>
              <a:spLocks noChangeArrowheads="1"/>
            </p:cNvSpPr>
            <p:nvPr/>
          </p:nvSpPr>
          <p:spPr bwMode="auto">
            <a:xfrm>
              <a:off x="3348038" y="6470650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77" name="Oval 1009"/>
            <p:cNvSpPr>
              <a:spLocks noChangeArrowheads="1"/>
            </p:cNvSpPr>
            <p:nvPr/>
          </p:nvSpPr>
          <p:spPr bwMode="auto">
            <a:xfrm>
              <a:off x="3348038" y="6562725"/>
              <a:ext cx="38100" cy="42863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78" name="Oval 1010"/>
            <p:cNvSpPr>
              <a:spLocks noChangeArrowheads="1"/>
            </p:cNvSpPr>
            <p:nvPr/>
          </p:nvSpPr>
          <p:spPr bwMode="auto">
            <a:xfrm>
              <a:off x="3348038" y="6659563"/>
              <a:ext cx="38100" cy="4127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79" name="Oval 1011"/>
            <p:cNvSpPr>
              <a:spLocks noChangeArrowheads="1"/>
            </p:cNvSpPr>
            <p:nvPr/>
          </p:nvSpPr>
          <p:spPr bwMode="auto">
            <a:xfrm>
              <a:off x="3348038" y="6754813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80" name="Oval 1012"/>
            <p:cNvSpPr>
              <a:spLocks noChangeArrowheads="1"/>
            </p:cNvSpPr>
            <p:nvPr/>
          </p:nvSpPr>
          <p:spPr bwMode="auto">
            <a:xfrm>
              <a:off x="3348038" y="6850063"/>
              <a:ext cx="38100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81" name="Oval 1031"/>
            <p:cNvSpPr>
              <a:spLocks noChangeArrowheads="1"/>
            </p:cNvSpPr>
            <p:nvPr/>
          </p:nvSpPr>
          <p:spPr bwMode="auto">
            <a:xfrm>
              <a:off x="3282950" y="6137275"/>
              <a:ext cx="41275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82" name="Oval 1032"/>
            <p:cNvSpPr>
              <a:spLocks noChangeArrowheads="1"/>
            </p:cNvSpPr>
            <p:nvPr/>
          </p:nvSpPr>
          <p:spPr bwMode="auto">
            <a:xfrm>
              <a:off x="3282950" y="6232525"/>
              <a:ext cx="41275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83" name="Oval 1033"/>
            <p:cNvSpPr>
              <a:spLocks noChangeArrowheads="1"/>
            </p:cNvSpPr>
            <p:nvPr/>
          </p:nvSpPr>
          <p:spPr bwMode="auto">
            <a:xfrm>
              <a:off x="3282950" y="6327775"/>
              <a:ext cx="41275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84" name="Oval 1034"/>
            <p:cNvSpPr>
              <a:spLocks noChangeArrowheads="1"/>
            </p:cNvSpPr>
            <p:nvPr/>
          </p:nvSpPr>
          <p:spPr bwMode="auto">
            <a:xfrm>
              <a:off x="3282950" y="6423025"/>
              <a:ext cx="41275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85" name="Oval 1035"/>
            <p:cNvSpPr>
              <a:spLocks noChangeArrowheads="1"/>
            </p:cNvSpPr>
            <p:nvPr/>
          </p:nvSpPr>
          <p:spPr bwMode="auto">
            <a:xfrm>
              <a:off x="3282950" y="6515100"/>
              <a:ext cx="41275" cy="4127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86" name="Oval 1036"/>
            <p:cNvSpPr>
              <a:spLocks noChangeArrowheads="1"/>
            </p:cNvSpPr>
            <p:nvPr/>
          </p:nvSpPr>
          <p:spPr bwMode="auto">
            <a:xfrm>
              <a:off x="3282950" y="6611938"/>
              <a:ext cx="41275" cy="4127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87" name="Oval 1037"/>
            <p:cNvSpPr>
              <a:spLocks noChangeArrowheads="1"/>
            </p:cNvSpPr>
            <p:nvPr/>
          </p:nvSpPr>
          <p:spPr bwMode="auto">
            <a:xfrm>
              <a:off x="3282950" y="6707188"/>
              <a:ext cx="41275" cy="4127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88" name="Oval 1038"/>
            <p:cNvSpPr>
              <a:spLocks noChangeArrowheads="1"/>
            </p:cNvSpPr>
            <p:nvPr/>
          </p:nvSpPr>
          <p:spPr bwMode="auto">
            <a:xfrm>
              <a:off x="3282950" y="6802438"/>
              <a:ext cx="41275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89" name="Oval 1039"/>
            <p:cNvSpPr>
              <a:spLocks noChangeArrowheads="1"/>
            </p:cNvSpPr>
            <p:nvPr/>
          </p:nvSpPr>
          <p:spPr bwMode="auto">
            <a:xfrm>
              <a:off x="3282950" y="6897688"/>
              <a:ext cx="41275" cy="381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90" name="Freeform 1057"/>
            <p:cNvSpPr/>
            <p:nvPr/>
          </p:nvSpPr>
          <p:spPr bwMode="auto">
            <a:xfrm>
              <a:off x="2111375" y="5476875"/>
              <a:ext cx="1500188" cy="582613"/>
            </a:xfrm>
            <a:custGeom>
              <a:gdLst>
                <a:gd fmla="*/ 813 w 945" name="T0"/>
                <a:gd fmla="*/ 367 h 367" name="T1"/>
                <a:gd fmla="*/ 133 w 945" name="T2"/>
                <a:gd fmla="*/ 367 h 367" name="T3"/>
                <a:gd fmla="*/ 0 w 945" name="T4"/>
                <a:gd fmla="*/ 0 h 367" name="T5"/>
                <a:gd fmla="*/ 945 w 945" name="T6"/>
                <a:gd fmla="*/ 0 h 367" name="T7"/>
                <a:gd fmla="*/ 813 w 945" name="T8"/>
                <a:gd fmla="*/ 367 h 367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67" w="944">
                  <a:moveTo>
                    <a:pt x="813" y="367"/>
                  </a:moveTo>
                  <a:lnTo>
                    <a:pt x="133" y="367"/>
                  </a:lnTo>
                  <a:lnTo>
                    <a:pt x="0" y="0"/>
                  </a:lnTo>
                  <a:lnTo>
                    <a:pt x="945" y="0"/>
                  </a:lnTo>
                  <a:lnTo>
                    <a:pt x="813" y="367"/>
                  </a:lnTo>
                  <a:close/>
                </a:path>
              </a:pathLst>
            </a:custGeom>
            <a:solidFill>
              <a:srgbClr val="BF471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91" name="任意多边形 190"/>
            <p:cNvSpPr/>
            <p:nvPr/>
          </p:nvSpPr>
          <p:spPr bwMode="auto">
            <a:xfrm>
              <a:off x="1821960" y="604838"/>
              <a:ext cx="2079324" cy="4913313"/>
            </a:xfrm>
            <a:custGeom>
              <a:rect b="b" l="l" r="r" t="t"/>
              <a:pathLst>
                <a:path h="4913313" w="2079324">
                  <a:moveTo>
                    <a:pt x="286348" y="1776112"/>
                  </a:moveTo>
                  <a:cubicBezTo>
                    <a:pt x="290662" y="1775482"/>
                    <a:pt x="294500" y="1777035"/>
                    <a:pt x="297860" y="1780768"/>
                  </a:cubicBezTo>
                  <a:cubicBezTo>
                    <a:pt x="305603" y="1788816"/>
                    <a:pt x="303446" y="1797265"/>
                    <a:pt x="291388" y="1806115"/>
                  </a:cubicBezTo>
                  <a:cubicBezTo>
                    <a:pt x="289175" y="1808106"/>
                    <a:pt x="287516" y="1809599"/>
                    <a:pt x="286410" y="1810595"/>
                  </a:cubicBezTo>
                  <a:lnTo>
                    <a:pt x="266996" y="1789023"/>
                  </a:lnTo>
                  <a:cubicBezTo>
                    <a:pt x="268102" y="1788028"/>
                    <a:pt x="269761" y="1786534"/>
                    <a:pt x="271974" y="1784543"/>
                  </a:cubicBezTo>
                  <a:cubicBezTo>
                    <a:pt x="277242" y="1779551"/>
                    <a:pt x="282034" y="1776741"/>
                    <a:pt x="286348" y="1776112"/>
                  </a:cubicBezTo>
                  <a:close/>
                  <a:moveTo>
                    <a:pt x="291565" y="1753959"/>
                  </a:moveTo>
                  <a:cubicBezTo>
                    <a:pt x="282833" y="1754685"/>
                    <a:pt x="273274" y="1759846"/>
                    <a:pt x="262889" y="1769443"/>
                  </a:cubicBezTo>
                  <a:lnTo>
                    <a:pt x="239243" y="1790724"/>
                  </a:lnTo>
                  <a:lnTo>
                    <a:pt x="308312" y="1867469"/>
                  </a:lnTo>
                  <a:lnTo>
                    <a:pt x="324491" y="1852909"/>
                  </a:lnTo>
                  <a:lnTo>
                    <a:pt x="297984" y="1823455"/>
                  </a:lnTo>
                  <a:lnTo>
                    <a:pt x="310014" y="1812628"/>
                  </a:lnTo>
                  <a:cubicBezTo>
                    <a:pt x="326414" y="1796367"/>
                    <a:pt x="328170" y="1780520"/>
                    <a:pt x="315283" y="1765088"/>
                  </a:cubicBezTo>
                  <a:cubicBezTo>
                    <a:pt x="308203" y="1756943"/>
                    <a:pt x="300297" y="1753234"/>
                    <a:pt x="291565" y="1753959"/>
                  </a:cubicBezTo>
                  <a:close/>
                  <a:moveTo>
                    <a:pt x="350068" y="1718766"/>
                  </a:moveTo>
                  <a:cubicBezTo>
                    <a:pt x="354382" y="1718136"/>
                    <a:pt x="358219" y="1719689"/>
                    <a:pt x="361579" y="1723422"/>
                  </a:cubicBezTo>
                  <a:cubicBezTo>
                    <a:pt x="369323" y="1731470"/>
                    <a:pt x="367166" y="1739919"/>
                    <a:pt x="355108" y="1748769"/>
                  </a:cubicBezTo>
                  <a:cubicBezTo>
                    <a:pt x="352895" y="1750760"/>
                    <a:pt x="351236" y="1752253"/>
                    <a:pt x="350130" y="1753249"/>
                  </a:cubicBezTo>
                  <a:lnTo>
                    <a:pt x="330715" y="1731677"/>
                  </a:lnTo>
                  <a:cubicBezTo>
                    <a:pt x="331822" y="1730681"/>
                    <a:pt x="333481" y="1729188"/>
                    <a:pt x="335694" y="1727197"/>
                  </a:cubicBezTo>
                  <a:cubicBezTo>
                    <a:pt x="340962" y="1722205"/>
                    <a:pt x="345754" y="1719395"/>
                    <a:pt x="350068" y="1718766"/>
                  </a:cubicBezTo>
                  <a:close/>
                  <a:moveTo>
                    <a:pt x="355285" y="1696613"/>
                  </a:moveTo>
                  <a:cubicBezTo>
                    <a:pt x="346552" y="1697339"/>
                    <a:pt x="336994" y="1702500"/>
                    <a:pt x="326609" y="1712097"/>
                  </a:cubicBezTo>
                  <a:lnTo>
                    <a:pt x="302963" y="1733377"/>
                  </a:lnTo>
                  <a:lnTo>
                    <a:pt x="372032" y="1810123"/>
                  </a:lnTo>
                  <a:lnTo>
                    <a:pt x="388211" y="1795563"/>
                  </a:lnTo>
                  <a:lnTo>
                    <a:pt x="361703" y="1766109"/>
                  </a:lnTo>
                  <a:lnTo>
                    <a:pt x="373734" y="1755282"/>
                  </a:lnTo>
                  <a:cubicBezTo>
                    <a:pt x="390134" y="1739020"/>
                    <a:pt x="391890" y="1723174"/>
                    <a:pt x="379003" y="1707742"/>
                  </a:cubicBezTo>
                  <a:cubicBezTo>
                    <a:pt x="371923" y="1699597"/>
                    <a:pt x="364017" y="1695887"/>
                    <a:pt x="355285" y="1696613"/>
                  </a:cubicBezTo>
                  <a:close/>
                  <a:moveTo>
                    <a:pt x="489143" y="1628891"/>
                  </a:moveTo>
                  <a:lnTo>
                    <a:pt x="509677" y="1651707"/>
                  </a:lnTo>
                  <a:lnTo>
                    <a:pt x="501795" y="1658801"/>
                  </a:lnTo>
                  <a:lnTo>
                    <a:pt x="481261" y="1635985"/>
                  </a:lnTo>
                  <a:close/>
                  <a:moveTo>
                    <a:pt x="423101" y="1625256"/>
                  </a:moveTo>
                  <a:lnTo>
                    <a:pt x="360875" y="1681258"/>
                  </a:lnTo>
                  <a:lnTo>
                    <a:pt x="372449" y="1694118"/>
                  </a:lnTo>
                  <a:lnTo>
                    <a:pt x="395265" y="1673584"/>
                  </a:lnTo>
                  <a:lnTo>
                    <a:pt x="452760" y="1737470"/>
                  </a:lnTo>
                  <a:lnTo>
                    <a:pt x="469354" y="1722536"/>
                  </a:lnTo>
                  <a:lnTo>
                    <a:pt x="411858" y="1658650"/>
                  </a:lnTo>
                  <a:lnTo>
                    <a:pt x="434675" y="1638116"/>
                  </a:lnTo>
                  <a:close/>
                  <a:moveTo>
                    <a:pt x="485825" y="1579318"/>
                  </a:moveTo>
                  <a:lnTo>
                    <a:pt x="508972" y="1605038"/>
                  </a:lnTo>
                  <a:lnTo>
                    <a:pt x="498601" y="1614372"/>
                  </a:lnTo>
                  <a:lnTo>
                    <a:pt x="491881" y="1606905"/>
                  </a:lnTo>
                  <a:lnTo>
                    <a:pt x="472798" y="1624079"/>
                  </a:lnTo>
                  <a:cubicBezTo>
                    <a:pt x="471416" y="1620317"/>
                    <a:pt x="469162" y="1615588"/>
                    <a:pt x="466037" y="1609891"/>
                  </a:cubicBezTo>
                  <a:cubicBezTo>
                    <a:pt x="464322" y="1607430"/>
                    <a:pt x="463230" y="1605660"/>
                    <a:pt x="462760" y="1604581"/>
                  </a:cubicBezTo>
                  <a:lnTo>
                    <a:pt x="479768" y="1589274"/>
                  </a:lnTo>
                  <a:lnTo>
                    <a:pt x="477528" y="1586785"/>
                  </a:lnTo>
                  <a:close/>
                  <a:moveTo>
                    <a:pt x="506608" y="1559862"/>
                  </a:moveTo>
                  <a:lnTo>
                    <a:pt x="530129" y="1585997"/>
                  </a:lnTo>
                  <a:lnTo>
                    <a:pt x="521832" y="1593464"/>
                  </a:lnTo>
                  <a:lnTo>
                    <a:pt x="498312" y="1567329"/>
                  </a:lnTo>
                  <a:close/>
                  <a:moveTo>
                    <a:pt x="518058" y="1530036"/>
                  </a:moveTo>
                  <a:lnTo>
                    <a:pt x="466618" y="1576331"/>
                  </a:lnTo>
                  <a:lnTo>
                    <a:pt x="468858" y="1578820"/>
                  </a:lnTo>
                  <a:lnTo>
                    <a:pt x="426544" y="1616901"/>
                  </a:lnTo>
                  <a:lnTo>
                    <a:pt x="436625" y="1628102"/>
                  </a:lnTo>
                  <a:lnTo>
                    <a:pt x="449485" y="1616528"/>
                  </a:lnTo>
                  <a:cubicBezTo>
                    <a:pt x="459524" y="1631020"/>
                    <a:pt x="464999" y="1647116"/>
                    <a:pt x="465912" y="1664816"/>
                  </a:cubicBezTo>
                  <a:cubicBezTo>
                    <a:pt x="469037" y="1665507"/>
                    <a:pt x="473586" y="1666669"/>
                    <a:pt x="479560" y="1668300"/>
                  </a:cubicBezTo>
                  <a:cubicBezTo>
                    <a:pt x="478260" y="1667968"/>
                    <a:pt x="479684" y="1668439"/>
                    <a:pt x="483832" y="1669711"/>
                  </a:cubicBezTo>
                  <a:lnTo>
                    <a:pt x="483833" y="1662202"/>
                  </a:lnTo>
                  <a:lnTo>
                    <a:pt x="507353" y="1688337"/>
                  </a:lnTo>
                  <a:lnTo>
                    <a:pt x="518969" y="1677884"/>
                  </a:lnTo>
                  <a:lnTo>
                    <a:pt x="510755" y="1668757"/>
                  </a:lnTo>
                  <a:lnTo>
                    <a:pt x="518637" y="1661663"/>
                  </a:lnTo>
                  <a:lnTo>
                    <a:pt x="521624" y="1664982"/>
                  </a:lnTo>
                  <a:lnTo>
                    <a:pt x="534069" y="1653782"/>
                  </a:lnTo>
                  <a:lnTo>
                    <a:pt x="508682" y="1625573"/>
                  </a:lnTo>
                  <a:lnTo>
                    <a:pt x="519053" y="1616239"/>
                  </a:lnTo>
                  <a:lnTo>
                    <a:pt x="521293" y="1618728"/>
                  </a:lnTo>
                  <a:cubicBezTo>
                    <a:pt x="535286" y="1633164"/>
                    <a:pt x="539296" y="1649578"/>
                    <a:pt x="533322" y="1667969"/>
                  </a:cubicBezTo>
                  <a:cubicBezTo>
                    <a:pt x="534124" y="1667748"/>
                    <a:pt x="535452" y="1667554"/>
                    <a:pt x="537305" y="1667388"/>
                  </a:cubicBezTo>
                  <a:cubicBezTo>
                    <a:pt x="544993" y="1666476"/>
                    <a:pt x="550552" y="1665978"/>
                    <a:pt x="553981" y="1665895"/>
                  </a:cubicBezTo>
                  <a:cubicBezTo>
                    <a:pt x="554977" y="1641973"/>
                    <a:pt x="547981" y="1622241"/>
                    <a:pt x="532991" y="1606698"/>
                  </a:cubicBezTo>
                  <a:lnTo>
                    <a:pt x="531498" y="1605038"/>
                  </a:lnTo>
                  <a:lnTo>
                    <a:pt x="540210" y="1597198"/>
                  </a:lnTo>
                  <a:lnTo>
                    <a:pt x="579784" y="1641171"/>
                  </a:lnTo>
                  <a:lnTo>
                    <a:pt x="593059" y="1629224"/>
                  </a:lnTo>
                  <a:lnTo>
                    <a:pt x="553485" y="1585251"/>
                  </a:lnTo>
                  <a:lnTo>
                    <a:pt x="565100" y="1574797"/>
                  </a:lnTo>
                  <a:lnTo>
                    <a:pt x="554646" y="1563182"/>
                  </a:lnTo>
                  <a:lnTo>
                    <a:pt x="543031" y="1573635"/>
                  </a:lnTo>
                  <a:lnTo>
                    <a:pt x="520257" y="1548330"/>
                  </a:lnTo>
                  <a:lnTo>
                    <a:pt x="528139" y="1541237"/>
                  </a:lnTo>
                  <a:close/>
                  <a:moveTo>
                    <a:pt x="598786" y="1505437"/>
                  </a:moveTo>
                  <a:cubicBezTo>
                    <a:pt x="588166" y="1506986"/>
                    <a:pt x="582179" y="1508119"/>
                    <a:pt x="580823" y="1508839"/>
                  </a:cubicBezTo>
                  <a:cubicBezTo>
                    <a:pt x="579745" y="1524326"/>
                    <a:pt x="576343" y="1538900"/>
                    <a:pt x="570618" y="1552562"/>
                  </a:cubicBezTo>
                  <a:lnTo>
                    <a:pt x="588041" y="1551899"/>
                  </a:lnTo>
                  <a:cubicBezTo>
                    <a:pt x="592660" y="1539232"/>
                    <a:pt x="596559" y="1525211"/>
                    <a:pt x="599740" y="1509834"/>
                  </a:cubicBezTo>
                  <a:cubicBezTo>
                    <a:pt x="599768" y="1509309"/>
                    <a:pt x="599906" y="1509184"/>
                    <a:pt x="600155" y="1509461"/>
                  </a:cubicBezTo>
                  <a:cubicBezTo>
                    <a:pt x="600570" y="1506585"/>
                    <a:pt x="600113" y="1505243"/>
                    <a:pt x="598786" y="1505437"/>
                  </a:cubicBezTo>
                  <a:close/>
                  <a:moveTo>
                    <a:pt x="645206" y="1501953"/>
                  </a:moveTo>
                  <a:lnTo>
                    <a:pt x="623220" y="1521741"/>
                  </a:lnTo>
                  <a:cubicBezTo>
                    <a:pt x="621035" y="1518201"/>
                    <a:pt x="619002" y="1514273"/>
                    <a:pt x="617122" y="1509959"/>
                  </a:cubicBezTo>
                  <a:cubicBezTo>
                    <a:pt x="616403" y="1508604"/>
                    <a:pt x="615919" y="1507788"/>
                    <a:pt x="615670" y="1507512"/>
                  </a:cubicBezTo>
                  <a:cubicBezTo>
                    <a:pt x="614895" y="1507207"/>
                    <a:pt x="609267" y="1511521"/>
                    <a:pt x="598786" y="1520454"/>
                  </a:cubicBezTo>
                  <a:cubicBezTo>
                    <a:pt x="599505" y="1521809"/>
                    <a:pt x="601468" y="1524547"/>
                    <a:pt x="604676" y="1528668"/>
                  </a:cubicBezTo>
                  <a:cubicBezTo>
                    <a:pt x="606889" y="1531682"/>
                    <a:pt x="608493" y="1533743"/>
                    <a:pt x="609488" y="1534849"/>
                  </a:cubicBezTo>
                  <a:lnTo>
                    <a:pt x="584183" y="1557623"/>
                  </a:lnTo>
                  <a:lnTo>
                    <a:pt x="594263" y="1568824"/>
                  </a:lnTo>
                  <a:lnTo>
                    <a:pt x="617494" y="1547917"/>
                  </a:lnTo>
                  <a:cubicBezTo>
                    <a:pt x="624961" y="1561219"/>
                    <a:pt x="621048" y="1578006"/>
                    <a:pt x="605754" y="1598278"/>
                  </a:cubicBezTo>
                  <a:cubicBezTo>
                    <a:pt x="613359" y="1598941"/>
                    <a:pt x="619748" y="1600200"/>
                    <a:pt x="624919" y="1602053"/>
                  </a:cubicBezTo>
                  <a:cubicBezTo>
                    <a:pt x="641596" y="1575531"/>
                    <a:pt x="643698" y="1553116"/>
                    <a:pt x="631226" y="1534808"/>
                  </a:cubicBezTo>
                  <a:lnTo>
                    <a:pt x="642012" y="1525101"/>
                  </a:lnTo>
                  <a:lnTo>
                    <a:pt x="664039" y="1549577"/>
                  </a:lnTo>
                  <a:cubicBezTo>
                    <a:pt x="667662" y="1555827"/>
                    <a:pt x="673511" y="1554817"/>
                    <a:pt x="681587" y="1546548"/>
                  </a:cubicBezTo>
                  <a:lnTo>
                    <a:pt x="696521" y="1533108"/>
                  </a:lnTo>
                  <a:cubicBezTo>
                    <a:pt x="706311" y="1527300"/>
                    <a:pt x="705094" y="1517884"/>
                    <a:pt x="692871" y="1504858"/>
                  </a:cubicBezTo>
                  <a:cubicBezTo>
                    <a:pt x="688252" y="1507512"/>
                    <a:pt x="682445" y="1510236"/>
                    <a:pt x="675448" y="1513030"/>
                  </a:cubicBezTo>
                  <a:cubicBezTo>
                    <a:pt x="682942" y="1520801"/>
                    <a:pt x="684394" y="1525751"/>
                    <a:pt x="679803" y="1527881"/>
                  </a:cubicBezTo>
                  <a:lnTo>
                    <a:pt x="675655" y="1531614"/>
                  </a:lnTo>
                  <a:cubicBezTo>
                    <a:pt x="674244" y="1533384"/>
                    <a:pt x="672433" y="1532762"/>
                    <a:pt x="670220" y="1529747"/>
                  </a:cubicBezTo>
                  <a:close/>
                  <a:moveTo>
                    <a:pt x="654374" y="1477934"/>
                  </a:moveTo>
                  <a:cubicBezTo>
                    <a:pt x="643561" y="1478155"/>
                    <a:pt x="628544" y="1480658"/>
                    <a:pt x="609323" y="1485442"/>
                  </a:cubicBezTo>
                  <a:cubicBezTo>
                    <a:pt x="608991" y="1491748"/>
                    <a:pt x="608300" y="1497376"/>
                    <a:pt x="607249" y="1502326"/>
                  </a:cubicBezTo>
                  <a:cubicBezTo>
                    <a:pt x="627216" y="1498371"/>
                    <a:pt x="642593" y="1496546"/>
                    <a:pt x="653378" y="1496851"/>
                  </a:cubicBezTo>
                  <a:close/>
                  <a:moveTo>
                    <a:pt x="627659" y="1444913"/>
                  </a:moveTo>
                  <a:lnTo>
                    <a:pt x="592813" y="1476274"/>
                  </a:lnTo>
                  <a:cubicBezTo>
                    <a:pt x="591070" y="1474338"/>
                    <a:pt x="588443" y="1471697"/>
                    <a:pt x="584931" y="1468351"/>
                  </a:cubicBezTo>
                  <a:cubicBezTo>
                    <a:pt x="583659" y="1467493"/>
                    <a:pt x="582774" y="1466788"/>
                    <a:pt x="582276" y="1466235"/>
                  </a:cubicBezTo>
                  <a:cubicBezTo>
                    <a:pt x="581750" y="1466207"/>
                    <a:pt x="579123" y="1468572"/>
                    <a:pt x="574394" y="1473328"/>
                  </a:cubicBezTo>
                  <a:cubicBezTo>
                    <a:pt x="569139" y="1478058"/>
                    <a:pt x="566498" y="1480685"/>
                    <a:pt x="566470" y="1481210"/>
                  </a:cubicBezTo>
                  <a:cubicBezTo>
                    <a:pt x="570812" y="1483810"/>
                    <a:pt x="574891" y="1486396"/>
                    <a:pt x="578708" y="1488968"/>
                  </a:cubicBezTo>
                  <a:lnTo>
                    <a:pt x="543032" y="1521076"/>
                  </a:lnTo>
                  <a:lnTo>
                    <a:pt x="561699" y="1541818"/>
                  </a:lnTo>
                  <a:lnTo>
                    <a:pt x="574559" y="1530244"/>
                  </a:lnTo>
                  <a:lnTo>
                    <a:pt x="565972" y="1520703"/>
                  </a:lnTo>
                  <a:lnTo>
                    <a:pt x="624465" y="1468061"/>
                  </a:lnTo>
                  <a:lnTo>
                    <a:pt x="632305" y="1476772"/>
                  </a:lnTo>
                  <a:lnTo>
                    <a:pt x="645580" y="1464825"/>
                  </a:lnTo>
                  <a:close/>
                  <a:moveTo>
                    <a:pt x="667940" y="1415418"/>
                  </a:moveTo>
                  <a:cubicBezTo>
                    <a:pt x="675545" y="1426094"/>
                    <a:pt x="680952" y="1435994"/>
                    <a:pt x="684160" y="1445121"/>
                  </a:cubicBezTo>
                  <a:cubicBezTo>
                    <a:pt x="693646" y="1445093"/>
                    <a:pt x="701127" y="1448122"/>
                    <a:pt x="706603" y="1454206"/>
                  </a:cubicBezTo>
                  <a:cubicBezTo>
                    <a:pt x="711636" y="1458687"/>
                    <a:pt x="711235" y="1463803"/>
                    <a:pt x="705399" y="1469555"/>
                  </a:cubicBezTo>
                  <a:lnTo>
                    <a:pt x="661718" y="1421019"/>
                  </a:lnTo>
                  <a:close/>
                  <a:moveTo>
                    <a:pt x="770447" y="1382482"/>
                  </a:moveTo>
                  <a:lnTo>
                    <a:pt x="710295" y="1436617"/>
                  </a:lnTo>
                  <a:lnTo>
                    <a:pt x="717762" y="1444914"/>
                  </a:lnTo>
                  <a:cubicBezTo>
                    <a:pt x="709935" y="1438442"/>
                    <a:pt x="702123" y="1434211"/>
                    <a:pt x="694324" y="1432220"/>
                  </a:cubicBezTo>
                  <a:cubicBezTo>
                    <a:pt x="693356" y="1430588"/>
                    <a:pt x="691544" y="1427463"/>
                    <a:pt x="688889" y="1422844"/>
                  </a:cubicBezTo>
                  <a:cubicBezTo>
                    <a:pt x="680648" y="1409238"/>
                    <a:pt x="674702" y="1399572"/>
                    <a:pt x="671052" y="1393847"/>
                  </a:cubicBezTo>
                  <a:lnTo>
                    <a:pt x="640354" y="1421475"/>
                  </a:lnTo>
                  <a:lnTo>
                    <a:pt x="722490" y="1512740"/>
                  </a:lnTo>
                  <a:lnTo>
                    <a:pt x="734520" y="1501913"/>
                  </a:lnTo>
                  <a:lnTo>
                    <a:pt x="708013" y="1472459"/>
                  </a:lnTo>
                  <a:cubicBezTo>
                    <a:pt x="712410" y="1474008"/>
                    <a:pt x="716240" y="1476317"/>
                    <a:pt x="719504" y="1479387"/>
                  </a:cubicBezTo>
                  <a:cubicBezTo>
                    <a:pt x="729847" y="1468076"/>
                    <a:pt x="730138" y="1457553"/>
                    <a:pt x="720375" y="1447818"/>
                  </a:cubicBezTo>
                  <a:lnTo>
                    <a:pt x="734480" y="1435124"/>
                  </a:lnTo>
                  <a:cubicBezTo>
                    <a:pt x="747976" y="1449007"/>
                    <a:pt x="747906" y="1465338"/>
                    <a:pt x="734272" y="1484116"/>
                  </a:cubicBezTo>
                  <a:cubicBezTo>
                    <a:pt x="740633" y="1483397"/>
                    <a:pt x="746523" y="1484103"/>
                    <a:pt x="751944" y="1486232"/>
                  </a:cubicBezTo>
                  <a:cubicBezTo>
                    <a:pt x="758775" y="1471575"/>
                    <a:pt x="761748" y="1460139"/>
                    <a:pt x="760863" y="1451925"/>
                  </a:cubicBezTo>
                  <a:cubicBezTo>
                    <a:pt x="760753" y="1444016"/>
                    <a:pt x="755830" y="1434931"/>
                    <a:pt x="746095" y="1424670"/>
                  </a:cubicBezTo>
                  <a:lnTo>
                    <a:pt x="749829" y="1421310"/>
                  </a:lnTo>
                  <a:lnTo>
                    <a:pt x="775590" y="1449934"/>
                  </a:lnTo>
                  <a:cubicBezTo>
                    <a:pt x="779572" y="1454359"/>
                    <a:pt x="784329" y="1454083"/>
                    <a:pt x="789860" y="1449105"/>
                  </a:cubicBezTo>
                  <a:lnTo>
                    <a:pt x="802720" y="1437531"/>
                  </a:lnTo>
                  <a:cubicBezTo>
                    <a:pt x="812013" y="1431170"/>
                    <a:pt x="811446" y="1421920"/>
                    <a:pt x="801020" y="1409779"/>
                  </a:cubicBezTo>
                  <a:cubicBezTo>
                    <a:pt x="796954" y="1411936"/>
                    <a:pt x="791714" y="1413899"/>
                    <a:pt x="785298" y="1415669"/>
                  </a:cubicBezTo>
                  <a:cubicBezTo>
                    <a:pt x="791769" y="1422860"/>
                    <a:pt x="793636" y="1427437"/>
                    <a:pt x="790898" y="1429400"/>
                  </a:cubicBezTo>
                  <a:lnTo>
                    <a:pt x="786749" y="1433134"/>
                  </a:lnTo>
                  <a:cubicBezTo>
                    <a:pt x="785394" y="1433853"/>
                    <a:pt x="783832" y="1433507"/>
                    <a:pt x="782062" y="1432096"/>
                  </a:cubicBezTo>
                  <a:lnTo>
                    <a:pt x="762274" y="1410110"/>
                  </a:lnTo>
                  <a:lnTo>
                    <a:pt x="780527" y="1393682"/>
                  </a:lnTo>
                  <a:close/>
                  <a:moveTo>
                    <a:pt x="731577" y="1370161"/>
                  </a:moveTo>
                  <a:lnTo>
                    <a:pt x="739044" y="1378458"/>
                  </a:lnTo>
                  <a:lnTo>
                    <a:pt x="707931" y="1406459"/>
                  </a:lnTo>
                  <a:lnTo>
                    <a:pt x="700464" y="1398162"/>
                  </a:lnTo>
                  <a:close/>
                  <a:moveTo>
                    <a:pt x="735933" y="1347469"/>
                  </a:moveTo>
                  <a:lnTo>
                    <a:pt x="714776" y="1366510"/>
                  </a:lnTo>
                  <a:cubicBezTo>
                    <a:pt x="707171" y="1360840"/>
                    <a:pt x="702580" y="1357964"/>
                    <a:pt x="701004" y="1357881"/>
                  </a:cubicBezTo>
                  <a:cubicBezTo>
                    <a:pt x="700478" y="1357853"/>
                    <a:pt x="698528" y="1359858"/>
                    <a:pt x="695154" y="1363896"/>
                  </a:cubicBezTo>
                  <a:cubicBezTo>
                    <a:pt x="690978" y="1368155"/>
                    <a:pt x="688738" y="1370672"/>
                    <a:pt x="688434" y="1371446"/>
                  </a:cubicBezTo>
                  <a:cubicBezTo>
                    <a:pt x="688683" y="1371723"/>
                    <a:pt x="689457" y="1372027"/>
                    <a:pt x="690757" y="1372359"/>
                  </a:cubicBezTo>
                  <a:cubicBezTo>
                    <a:pt x="694352" y="1374129"/>
                    <a:pt x="697933" y="1376162"/>
                    <a:pt x="701501" y="1378457"/>
                  </a:cubicBezTo>
                  <a:lnTo>
                    <a:pt x="678685" y="1398991"/>
                  </a:lnTo>
                  <a:lnTo>
                    <a:pt x="697352" y="1419733"/>
                  </a:lnTo>
                  <a:lnTo>
                    <a:pt x="703575" y="1414133"/>
                  </a:lnTo>
                  <a:lnTo>
                    <a:pt x="711042" y="1422430"/>
                  </a:lnTo>
                  <a:lnTo>
                    <a:pt x="755430" y="1382482"/>
                  </a:lnTo>
                  <a:lnTo>
                    <a:pt x="747963" y="1374185"/>
                  </a:lnTo>
                  <a:lnTo>
                    <a:pt x="754600" y="1368211"/>
                  </a:lnTo>
                  <a:close/>
                  <a:moveTo>
                    <a:pt x="1041102" y="0"/>
                  </a:moveTo>
                  <a:cubicBezTo>
                    <a:pt x="1041102" y="0"/>
                    <a:pt x="2630978" y="1860814"/>
                    <a:pt x="1875867" y="4913313"/>
                  </a:cubicBezTo>
                  <a:cubicBezTo>
                    <a:pt x="1875867" y="4913313"/>
                    <a:pt x="1875867" y="4913313"/>
                    <a:pt x="1041102" y="4913313"/>
                  </a:cubicBezTo>
                  <a:cubicBezTo>
                    <a:pt x="1041102" y="4913313"/>
                    <a:pt x="1041102" y="4913313"/>
                    <a:pt x="203152" y="4913313"/>
                  </a:cubicBezTo>
                  <a:cubicBezTo>
                    <a:pt x="-551960" y="1860814"/>
                    <a:pt x="1041102" y="0"/>
                    <a:pt x="1041102" y="0"/>
                  </a:cubicBezTo>
                  <a:close/>
                </a:path>
              </a:pathLst>
            </a:custGeom>
            <a:solidFill>
              <a:srgbClr val="FEE9E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  <a:noAutofit/>
            </a:bodyPr>
            <a:lstStyle/>
            <a:p>
              <a:endParaRPr altLang="en-US" lang="zh-CN"/>
            </a:p>
          </p:txBody>
        </p:sp>
        <p:sp>
          <p:nvSpPr>
            <p:cNvPr id="192" name="Freeform 1059"/>
            <p:cNvSpPr/>
            <p:nvPr/>
          </p:nvSpPr>
          <p:spPr bwMode="auto">
            <a:xfrm>
              <a:off x="1766888" y="2838450"/>
              <a:ext cx="2189163" cy="2679700"/>
            </a:xfrm>
            <a:custGeom>
              <a:gdLst>
                <a:gd fmla="*/ 81 w 687" name="T0"/>
                <a:gd fmla="*/ 841 h 841" name="T1"/>
                <a:gd fmla="*/ 344 w 687" name="T2"/>
                <a:gd fmla="*/ 841 h 841" name="T3"/>
                <a:gd fmla="*/ 606 w 687" name="T4"/>
                <a:gd fmla="*/ 841 h 841" name="T5"/>
                <a:gd fmla="*/ 641 w 687" name="T6"/>
                <a:gd fmla="*/ 0 h 841" name="T7"/>
                <a:gd fmla="*/ 46 w 687" name="T8"/>
                <a:gd fmla="*/ 0 h 841" name="T9"/>
                <a:gd fmla="*/ 81 w 687" name="T10"/>
                <a:gd fmla="*/ 841 h 841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841" w="687">
                  <a:moveTo>
                    <a:pt x="81" y="841"/>
                  </a:moveTo>
                  <a:cubicBezTo>
                    <a:pt x="344" y="841"/>
                    <a:pt x="344" y="841"/>
                    <a:pt x="344" y="841"/>
                  </a:cubicBezTo>
                  <a:cubicBezTo>
                    <a:pt x="606" y="841"/>
                    <a:pt x="606" y="841"/>
                    <a:pt x="606" y="841"/>
                  </a:cubicBezTo>
                  <a:cubicBezTo>
                    <a:pt x="687" y="514"/>
                    <a:pt x="682" y="232"/>
                    <a:pt x="641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5" y="232"/>
                    <a:pt x="0" y="514"/>
                    <a:pt x="81" y="841"/>
                  </a:cubicBezTo>
                  <a:close/>
                </a:path>
              </a:pathLst>
            </a:custGeom>
            <a:solidFill>
              <a:srgbClr val="F15A2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93" name="Freeform 1060"/>
            <p:cNvSpPr/>
            <p:nvPr/>
          </p:nvSpPr>
          <p:spPr bwMode="auto">
            <a:xfrm>
              <a:off x="2178050" y="1395413"/>
              <a:ext cx="1366838" cy="471488"/>
            </a:xfrm>
            <a:custGeom>
              <a:gdLst>
                <a:gd fmla="*/ 0 w 429" name="T0"/>
                <a:gd fmla="*/ 148 h 148" name="T1"/>
                <a:gd fmla="*/ 429 w 429" name="T2"/>
                <a:gd fmla="*/ 148 h 148" name="T3"/>
                <a:gd fmla="*/ 367 w 429" name="T4"/>
                <a:gd fmla="*/ 0 h 148" name="T5"/>
                <a:gd fmla="*/ 63 w 429" name="T6"/>
                <a:gd fmla="*/ 0 h 148" name="T7"/>
                <a:gd fmla="*/ 0 w 429" name="T8"/>
                <a:gd fmla="*/ 148 h 148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48" w="429">
                  <a:moveTo>
                    <a:pt x="0" y="148"/>
                  </a:moveTo>
                  <a:cubicBezTo>
                    <a:pt x="429" y="148"/>
                    <a:pt x="429" y="148"/>
                    <a:pt x="429" y="148"/>
                  </a:cubicBezTo>
                  <a:cubicBezTo>
                    <a:pt x="409" y="94"/>
                    <a:pt x="388" y="44"/>
                    <a:pt x="367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42" y="44"/>
                    <a:pt x="20" y="94"/>
                    <a:pt x="0" y="148"/>
                  </a:cubicBezTo>
                </a:path>
              </a:pathLst>
            </a:custGeom>
            <a:solidFill>
              <a:srgbClr val="F15A2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94" name="Oval 1061"/>
            <p:cNvSpPr>
              <a:spLocks noChangeArrowheads="1"/>
            </p:cNvSpPr>
            <p:nvPr/>
          </p:nvSpPr>
          <p:spPr bwMode="auto">
            <a:xfrm>
              <a:off x="2022475" y="2889250"/>
              <a:ext cx="69850" cy="71438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95" name="Oval 1062"/>
            <p:cNvSpPr>
              <a:spLocks noChangeArrowheads="1"/>
            </p:cNvSpPr>
            <p:nvPr/>
          </p:nvSpPr>
          <p:spPr bwMode="auto">
            <a:xfrm>
              <a:off x="2200275" y="2889250"/>
              <a:ext cx="69850" cy="71438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96" name="Oval 1063"/>
            <p:cNvSpPr>
              <a:spLocks noChangeArrowheads="1"/>
            </p:cNvSpPr>
            <p:nvPr/>
          </p:nvSpPr>
          <p:spPr bwMode="auto">
            <a:xfrm>
              <a:off x="2382838" y="2889250"/>
              <a:ext cx="66675" cy="71438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97" name="Oval 1064"/>
            <p:cNvSpPr>
              <a:spLocks noChangeArrowheads="1"/>
            </p:cNvSpPr>
            <p:nvPr/>
          </p:nvSpPr>
          <p:spPr bwMode="auto">
            <a:xfrm>
              <a:off x="2560638" y="2889250"/>
              <a:ext cx="66675" cy="71438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98" name="Oval 1065"/>
            <p:cNvSpPr>
              <a:spLocks noChangeArrowheads="1"/>
            </p:cNvSpPr>
            <p:nvPr/>
          </p:nvSpPr>
          <p:spPr bwMode="auto">
            <a:xfrm>
              <a:off x="2738438" y="2889250"/>
              <a:ext cx="66675" cy="71438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99" name="Oval 1066"/>
            <p:cNvSpPr>
              <a:spLocks noChangeArrowheads="1"/>
            </p:cNvSpPr>
            <p:nvPr/>
          </p:nvSpPr>
          <p:spPr bwMode="auto">
            <a:xfrm>
              <a:off x="2917825" y="2889250"/>
              <a:ext cx="66675" cy="71438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00" name="Oval 1067"/>
            <p:cNvSpPr>
              <a:spLocks noChangeArrowheads="1"/>
            </p:cNvSpPr>
            <p:nvPr/>
          </p:nvSpPr>
          <p:spPr bwMode="auto">
            <a:xfrm>
              <a:off x="3095625" y="2889250"/>
              <a:ext cx="69850" cy="71438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01" name="Oval 1068"/>
            <p:cNvSpPr>
              <a:spLocks noChangeArrowheads="1"/>
            </p:cNvSpPr>
            <p:nvPr/>
          </p:nvSpPr>
          <p:spPr bwMode="auto">
            <a:xfrm>
              <a:off x="3273425" y="2889250"/>
              <a:ext cx="71438" cy="71438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02" name="Oval 1069"/>
            <p:cNvSpPr>
              <a:spLocks noChangeArrowheads="1"/>
            </p:cNvSpPr>
            <p:nvPr/>
          </p:nvSpPr>
          <p:spPr bwMode="auto">
            <a:xfrm>
              <a:off x="3455988" y="2889250"/>
              <a:ext cx="66675" cy="71438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03" name="Oval 1070"/>
            <p:cNvSpPr>
              <a:spLocks noChangeArrowheads="1"/>
            </p:cNvSpPr>
            <p:nvPr/>
          </p:nvSpPr>
          <p:spPr bwMode="auto">
            <a:xfrm>
              <a:off x="3633788" y="2889250"/>
              <a:ext cx="66675" cy="71438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04" name="Oval 1071"/>
            <p:cNvSpPr>
              <a:spLocks noChangeArrowheads="1"/>
            </p:cNvSpPr>
            <p:nvPr/>
          </p:nvSpPr>
          <p:spPr bwMode="auto">
            <a:xfrm>
              <a:off x="2279650" y="1762125"/>
              <a:ext cx="61913" cy="6032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05" name="Oval 1072"/>
            <p:cNvSpPr>
              <a:spLocks noChangeArrowheads="1"/>
            </p:cNvSpPr>
            <p:nvPr/>
          </p:nvSpPr>
          <p:spPr bwMode="auto">
            <a:xfrm>
              <a:off x="2436813" y="1762125"/>
              <a:ext cx="60325" cy="6032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06" name="Oval 1073"/>
            <p:cNvSpPr>
              <a:spLocks noChangeArrowheads="1"/>
            </p:cNvSpPr>
            <p:nvPr/>
          </p:nvSpPr>
          <p:spPr bwMode="auto">
            <a:xfrm>
              <a:off x="2595563" y="1762125"/>
              <a:ext cx="60325" cy="6032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07" name="Oval 1074"/>
            <p:cNvSpPr>
              <a:spLocks noChangeArrowheads="1"/>
            </p:cNvSpPr>
            <p:nvPr/>
          </p:nvSpPr>
          <p:spPr bwMode="auto">
            <a:xfrm>
              <a:off x="2751138" y="1762125"/>
              <a:ext cx="60325" cy="6032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08" name="Oval 1075"/>
            <p:cNvSpPr>
              <a:spLocks noChangeArrowheads="1"/>
            </p:cNvSpPr>
            <p:nvPr/>
          </p:nvSpPr>
          <p:spPr bwMode="auto">
            <a:xfrm>
              <a:off x="2911475" y="1762125"/>
              <a:ext cx="60325" cy="6032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09" name="Oval 1076"/>
            <p:cNvSpPr>
              <a:spLocks noChangeArrowheads="1"/>
            </p:cNvSpPr>
            <p:nvPr/>
          </p:nvSpPr>
          <p:spPr bwMode="auto">
            <a:xfrm>
              <a:off x="3067050" y="1762125"/>
              <a:ext cx="60325" cy="6032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10" name="Oval 1077"/>
            <p:cNvSpPr>
              <a:spLocks noChangeArrowheads="1"/>
            </p:cNvSpPr>
            <p:nvPr/>
          </p:nvSpPr>
          <p:spPr bwMode="auto">
            <a:xfrm>
              <a:off x="3225800" y="1762125"/>
              <a:ext cx="60325" cy="6032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11" name="Oval 1078"/>
            <p:cNvSpPr>
              <a:spLocks noChangeArrowheads="1"/>
            </p:cNvSpPr>
            <p:nvPr/>
          </p:nvSpPr>
          <p:spPr bwMode="auto">
            <a:xfrm>
              <a:off x="3382963" y="1762125"/>
              <a:ext cx="60325" cy="6032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12" name="Freeform 1079"/>
            <p:cNvSpPr/>
            <p:nvPr/>
          </p:nvSpPr>
          <p:spPr bwMode="auto">
            <a:xfrm>
              <a:off x="1050925" y="4249738"/>
              <a:ext cx="1019175" cy="1524000"/>
            </a:xfrm>
            <a:custGeom>
              <a:gdLst>
                <a:gd fmla="*/ 642 w 642" name="T0"/>
                <a:gd fmla="*/ 761 h 960" name="T1"/>
                <a:gd fmla="*/ 26 w 642" name="T2"/>
                <a:gd fmla="*/ 960 h 960" name="T3"/>
                <a:gd fmla="*/ 0 w 642" name="T4"/>
                <a:gd fmla="*/ 725 h 960" name="T5"/>
                <a:gd fmla="*/ 558 w 642" name="T6"/>
                <a:gd fmla="*/ 0 h 960" name="T7"/>
                <a:gd fmla="*/ 642 w 642" name="T8"/>
                <a:gd fmla="*/ 761 h 960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960" w="642">
                  <a:moveTo>
                    <a:pt x="642" y="761"/>
                  </a:moveTo>
                  <a:lnTo>
                    <a:pt x="26" y="960"/>
                  </a:lnTo>
                  <a:lnTo>
                    <a:pt x="0" y="725"/>
                  </a:lnTo>
                  <a:lnTo>
                    <a:pt x="558" y="0"/>
                  </a:lnTo>
                  <a:lnTo>
                    <a:pt x="642" y="761"/>
                  </a:lnTo>
                  <a:close/>
                </a:path>
              </a:pathLst>
            </a:custGeom>
            <a:solidFill>
              <a:srgbClr val="BF471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13" name="Freeform 1080"/>
            <p:cNvSpPr/>
            <p:nvPr/>
          </p:nvSpPr>
          <p:spPr bwMode="auto">
            <a:xfrm>
              <a:off x="3656013" y="4249738"/>
              <a:ext cx="1016000" cy="1524000"/>
            </a:xfrm>
            <a:custGeom>
              <a:gdLst>
                <a:gd fmla="*/ 0 w 640" name="T0"/>
                <a:gd fmla="*/ 761 h 960" name="T1"/>
                <a:gd fmla="*/ 614 w 640" name="T2"/>
                <a:gd fmla="*/ 960 h 960" name="T3"/>
                <a:gd fmla="*/ 640 w 640" name="T4"/>
                <a:gd fmla="*/ 725 h 960" name="T5"/>
                <a:gd fmla="*/ 82 w 640" name="T6"/>
                <a:gd fmla="*/ 0 h 960" name="T7"/>
                <a:gd fmla="*/ 0 w 640" name="T8"/>
                <a:gd fmla="*/ 761 h 960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960" w="640">
                  <a:moveTo>
                    <a:pt x="0" y="761"/>
                  </a:moveTo>
                  <a:lnTo>
                    <a:pt x="614" y="960"/>
                  </a:lnTo>
                  <a:lnTo>
                    <a:pt x="640" y="725"/>
                  </a:lnTo>
                  <a:lnTo>
                    <a:pt x="82" y="0"/>
                  </a:lnTo>
                  <a:lnTo>
                    <a:pt x="0" y="761"/>
                  </a:lnTo>
                  <a:close/>
                </a:path>
              </a:pathLst>
            </a:custGeom>
            <a:solidFill>
              <a:srgbClr val="BF471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14" name="Freeform 1081"/>
            <p:cNvSpPr/>
            <p:nvPr/>
          </p:nvSpPr>
          <p:spPr bwMode="auto">
            <a:xfrm>
              <a:off x="2795588" y="4249738"/>
              <a:ext cx="134938" cy="1524000"/>
            </a:xfrm>
            <a:custGeom>
              <a:gdLst>
                <a:gd fmla="*/ 0 w 85" name="T0"/>
                <a:gd fmla="*/ 239 h 960" name="T1"/>
                <a:gd fmla="*/ 43 w 85" name="T2"/>
                <a:gd fmla="*/ 0 h 960" name="T3"/>
                <a:gd fmla="*/ 85 w 85" name="T4"/>
                <a:gd fmla="*/ 239 h 960" name="T5"/>
                <a:gd fmla="*/ 85 w 85" name="T6"/>
                <a:gd fmla="*/ 721 h 960" name="T7"/>
                <a:gd fmla="*/ 43 w 85" name="T8"/>
                <a:gd fmla="*/ 960 h 960" name="T9"/>
                <a:gd fmla="*/ 0 w 85" name="T10"/>
                <a:gd fmla="*/ 721 h 960" name="T11"/>
                <a:gd fmla="*/ 0 w 85" name="T12"/>
                <a:gd fmla="*/ 239 h 960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960" w="85">
                  <a:moveTo>
                    <a:pt x="0" y="239"/>
                  </a:moveTo>
                  <a:lnTo>
                    <a:pt x="43" y="0"/>
                  </a:lnTo>
                  <a:lnTo>
                    <a:pt x="85" y="239"/>
                  </a:lnTo>
                  <a:lnTo>
                    <a:pt x="85" y="721"/>
                  </a:lnTo>
                  <a:lnTo>
                    <a:pt x="43" y="960"/>
                  </a:lnTo>
                  <a:lnTo>
                    <a:pt x="0" y="721"/>
                  </a:lnTo>
                  <a:lnTo>
                    <a:pt x="0" y="239"/>
                  </a:lnTo>
                  <a:close/>
                </a:path>
              </a:pathLst>
            </a:custGeom>
            <a:solidFill>
              <a:srgbClr val="BF471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15" name="Oval 1082"/>
            <p:cNvSpPr>
              <a:spLocks noChangeArrowheads="1"/>
            </p:cNvSpPr>
            <p:nvPr/>
          </p:nvSpPr>
          <p:spPr bwMode="auto">
            <a:xfrm>
              <a:off x="2490788" y="1987550"/>
              <a:ext cx="741363" cy="73977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16" name="Oval 1083"/>
            <p:cNvSpPr>
              <a:spLocks noChangeArrowheads="1"/>
            </p:cNvSpPr>
            <p:nvPr/>
          </p:nvSpPr>
          <p:spPr bwMode="auto">
            <a:xfrm>
              <a:off x="2570163" y="2065338"/>
              <a:ext cx="585788" cy="585788"/>
            </a:xfrm>
            <a:prstGeom prst="ellipse">
              <a:avLst/>
            </a:prstGeom>
            <a:solidFill>
              <a:srgbClr val="00909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17" name="Rectangle 1084"/>
            <p:cNvSpPr>
              <a:spLocks noChangeArrowheads="1"/>
            </p:cNvSpPr>
            <p:nvPr/>
          </p:nvSpPr>
          <p:spPr bwMode="auto">
            <a:xfrm>
              <a:off x="2722563" y="2092325"/>
              <a:ext cx="168275" cy="548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0" compatLnSpc="1" lIns="0" numCol="1" rIns="0" tIns="0" vert="horz" wrap="none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9pPr>
            </a:lstStyle>
            <a:p>
              <a:pPr algn="l" defTabSz="914400" eaLnBrk="0" fontAlgn="base" hangingPunct="0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altLang="zh-CN" b="0" baseline="0" cap="none" i="0" kumimoji="0" lang="zh-CN" normalizeH="0" smtClean="0" strike="noStrike" sz="3600" u="none">
                  <a:ln>
                    <a:noFill/>
                  </a:ln>
                  <a:solidFill>
                    <a:srgbClr val="FCFCFC"/>
                  </a:solidFill>
                  <a:effectLst/>
                  <a:latin charset="-34" panose="02020603050405020304" pitchFamily="18" typeface="Angsana New"/>
                  <a:ea charset="-122" panose="02000000000000000000" pitchFamily="2" typeface="张海山锐谐体"/>
                </a:rPr>
                <a:t>P</a:t>
              </a:r>
            </a:p>
          </p:txBody>
        </p:sp>
        <p:sp>
          <p:nvSpPr>
            <p:cNvPr id="218" name="Freeform 1168"/>
            <p:cNvSpPr/>
            <p:nvPr/>
          </p:nvSpPr>
          <p:spPr bwMode="auto">
            <a:xfrm>
              <a:off x="3324225" y="1385888"/>
              <a:ext cx="157163" cy="319088"/>
            </a:xfrm>
            <a:custGeom>
              <a:gdLst>
                <a:gd fmla="*/ 5 w 49" name="T0"/>
                <a:gd fmla="*/ 0 h 100" name="T1"/>
                <a:gd fmla="*/ 0 w 49" name="T2"/>
                <a:gd fmla="*/ 3 h 100" name="T3"/>
                <a:gd fmla="*/ 7 w 49" name="T4"/>
                <a:gd fmla="*/ 3 h 100" name="T5"/>
                <a:gd fmla="*/ 49 w 49" name="T6"/>
                <a:gd fmla="*/ 100 h 100" name="T7"/>
                <a:gd fmla="*/ 49 w 49" name="T8"/>
                <a:gd fmla="*/ 100 h 100" name="T9"/>
                <a:gd fmla="*/ 5 w 49" name="T10"/>
                <a:gd fmla="*/ 0 h 100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100" w="49">
                  <a:moveTo>
                    <a:pt x="5" y="0"/>
                  </a:moveTo>
                  <a:cubicBezTo>
                    <a:pt x="3" y="1"/>
                    <a:pt x="2" y="2"/>
                    <a:pt x="0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21" y="33"/>
                    <a:pt x="35" y="65"/>
                    <a:pt x="49" y="100"/>
                  </a:cubicBezTo>
                  <a:cubicBezTo>
                    <a:pt x="49" y="100"/>
                    <a:pt x="49" y="100"/>
                    <a:pt x="49" y="100"/>
                  </a:cubicBezTo>
                  <a:cubicBezTo>
                    <a:pt x="35" y="64"/>
                    <a:pt x="20" y="31"/>
                    <a:pt x="5" y="0"/>
                  </a:cubicBezTo>
                </a:path>
              </a:pathLst>
            </a:custGeom>
            <a:solidFill>
              <a:srgbClr val="C8DFE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pic>
          <p:nvPicPr>
            <p:cNvPr id="219" name="图片 21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1962150" y="3144837"/>
              <a:ext cx="1828800" cy="1828800"/>
            </a:xfrm>
            <a:prstGeom prst="rect">
              <a:avLst/>
            </a:prstGeom>
          </p:spPr>
        </p:pic>
      </p:grpSp>
      <p:sp>
        <p:nvSpPr>
          <p:cNvPr id="220" name="Freeform 1173"/>
          <p:cNvSpPr/>
          <p:nvPr/>
        </p:nvSpPr>
        <p:spPr bwMode="auto">
          <a:xfrm>
            <a:off x="3232151" y="1460181"/>
            <a:ext cx="1035050" cy="300358"/>
          </a:xfrm>
          <a:custGeom>
            <a:gdLst>
              <a:gd fmla="*/ 196 w 403" name="T0"/>
              <a:gd fmla="*/ 0 h 115" name="T1"/>
              <a:gd fmla="*/ 92 w 403" name="T2"/>
              <a:gd fmla="*/ 66 h 115" name="T3"/>
              <a:gd fmla="*/ 76 w 403" name="T4"/>
              <a:gd fmla="*/ 64 h 115" name="T5"/>
              <a:gd fmla="*/ 0 w 403" name="T6"/>
              <a:gd fmla="*/ 115 h 115" name="T7"/>
              <a:gd fmla="*/ 403 w 403" name="T8"/>
              <a:gd fmla="*/ 115 h 115" name="T9"/>
              <a:gd fmla="*/ 327 w 403" name="T10"/>
              <a:gd fmla="*/ 64 h 115" name="T11"/>
              <a:gd fmla="*/ 301 w 403" name="T12"/>
              <a:gd fmla="*/ 69 h 115" name="T13"/>
              <a:gd fmla="*/ 196 w 403" name="T14"/>
              <a:gd fmla="*/ 0 h 115" name="T1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b="b" l="0" r="r" t="0"/>
            <a:pathLst>
              <a:path h="115" w="402">
                <a:moveTo>
                  <a:pt x="196" y="0"/>
                </a:moveTo>
                <a:cubicBezTo>
                  <a:pt x="150" y="0"/>
                  <a:pt x="111" y="27"/>
                  <a:pt x="92" y="66"/>
                </a:cubicBezTo>
                <a:cubicBezTo>
                  <a:pt x="87" y="65"/>
                  <a:pt x="81" y="64"/>
                  <a:pt x="76" y="64"/>
                </a:cubicBezTo>
                <a:cubicBezTo>
                  <a:pt x="42" y="64"/>
                  <a:pt x="12" y="85"/>
                  <a:pt x="0" y="115"/>
                </a:cubicBezTo>
                <a:cubicBezTo>
                  <a:pt x="403" y="115"/>
                  <a:pt x="403" y="115"/>
                  <a:pt x="403" y="115"/>
                </a:cubicBezTo>
                <a:cubicBezTo>
                  <a:pt x="390" y="85"/>
                  <a:pt x="361" y="64"/>
                  <a:pt x="327" y="64"/>
                </a:cubicBezTo>
                <a:cubicBezTo>
                  <a:pt x="317" y="64"/>
                  <a:pt x="309" y="66"/>
                  <a:pt x="301" y="69"/>
                </a:cubicBezTo>
                <a:cubicBezTo>
                  <a:pt x="283" y="28"/>
                  <a:pt x="243" y="0"/>
                  <a:pt x="196" y="0"/>
                </a:cubicBezTo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221" name="任意多边形 220"/>
          <p:cNvSpPr/>
          <p:nvPr/>
        </p:nvSpPr>
        <p:spPr>
          <a:xfrm>
            <a:off x="4285291" y="1810845"/>
            <a:ext cx="7497979" cy="1103500"/>
          </a:xfrm>
          <a:custGeom>
            <a:rect b="b" l="l" r="r" t="t"/>
            <a:pathLst>
              <a:path h="1103500" w="7497978">
                <a:moveTo>
                  <a:pt x="695051" y="673313"/>
                </a:moveTo>
                <a:lnTo>
                  <a:pt x="897559" y="673313"/>
                </a:lnTo>
                <a:lnTo>
                  <a:pt x="1046294" y="1065172"/>
                </a:lnTo>
                <a:lnTo>
                  <a:pt x="843786" y="1065172"/>
                </a:lnTo>
                <a:close/>
                <a:moveTo>
                  <a:pt x="148735" y="673313"/>
                </a:moveTo>
                <a:lnTo>
                  <a:pt x="351244" y="673313"/>
                </a:lnTo>
                <a:lnTo>
                  <a:pt x="202509" y="1065172"/>
                </a:lnTo>
                <a:lnTo>
                  <a:pt x="0" y="1065172"/>
                </a:lnTo>
                <a:close/>
                <a:moveTo>
                  <a:pt x="1902093" y="632124"/>
                </a:moveTo>
                <a:lnTo>
                  <a:pt x="1902093" y="765986"/>
                </a:lnTo>
                <a:lnTo>
                  <a:pt x="2039959" y="765986"/>
                </a:lnTo>
                <a:lnTo>
                  <a:pt x="2038815" y="632124"/>
                </a:lnTo>
                <a:close/>
                <a:moveTo>
                  <a:pt x="5914895" y="603521"/>
                </a:moveTo>
                <a:lnTo>
                  <a:pt x="6091089" y="603521"/>
                </a:lnTo>
                <a:lnTo>
                  <a:pt x="6133993" y="685898"/>
                </a:lnTo>
                <a:lnTo>
                  <a:pt x="6316479" y="605810"/>
                </a:lnTo>
                <a:lnTo>
                  <a:pt x="6295885" y="752257"/>
                </a:lnTo>
                <a:lnTo>
                  <a:pt x="6193487" y="801454"/>
                </a:lnTo>
                <a:lnTo>
                  <a:pt x="6327349" y="1061740"/>
                </a:lnTo>
                <a:lnTo>
                  <a:pt x="6147150" y="1061740"/>
                </a:lnTo>
                <a:close/>
                <a:moveTo>
                  <a:pt x="6588407" y="564622"/>
                </a:moveTo>
                <a:lnTo>
                  <a:pt x="6588407" y="873533"/>
                </a:lnTo>
                <a:lnTo>
                  <a:pt x="6631311" y="873533"/>
                </a:lnTo>
                <a:lnTo>
                  <a:pt x="6631311" y="564622"/>
                </a:lnTo>
                <a:close/>
                <a:moveTo>
                  <a:pt x="1729904" y="510276"/>
                </a:moveTo>
                <a:lnTo>
                  <a:pt x="2213865" y="510276"/>
                </a:lnTo>
                <a:lnTo>
                  <a:pt x="2213865" y="751112"/>
                </a:lnTo>
                <a:lnTo>
                  <a:pt x="2039959" y="887262"/>
                </a:lnTo>
                <a:lnTo>
                  <a:pt x="1729904" y="887834"/>
                </a:lnTo>
                <a:close/>
                <a:moveTo>
                  <a:pt x="6785767" y="352388"/>
                </a:moveTo>
                <a:lnTo>
                  <a:pt x="6973974" y="352388"/>
                </a:lnTo>
                <a:lnTo>
                  <a:pt x="6973974" y="898131"/>
                </a:lnTo>
                <a:lnTo>
                  <a:pt x="7074085" y="958198"/>
                </a:lnTo>
                <a:lnTo>
                  <a:pt x="7497979" y="958198"/>
                </a:lnTo>
                <a:lnTo>
                  <a:pt x="7442490" y="1070321"/>
                </a:lnTo>
                <a:lnTo>
                  <a:pt x="7027175" y="1070321"/>
                </a:lnTo>
                <a:lnTo>
                  <a:pt x="6952808" y="1027989"/>
                </a:lnTo>
                <a:lnTo>
                  <a:pt x="6824095" y="1091487"/>
                </a:lnTo>
                <a:lnTo>
                  <a:pt x="6824095" y="475953"/>
                </a:lnTo>
                <a:lnTo>
                  <a:pt x="6785767" y="475953"/>
                </a:lnTo>
                <a:close/>
                <a:moveTo>
                  <a:pt x="4529942" y="275732"/>
                </a:moveTo>
                <a:lnTo>
                  <a:pt x="4716433" y="275732"/>
                </a:lnTo>
                <a:lnTo>
                  <a:pt x="4715289" y="1018264"/>
                </a:lnTo>
                <a:lnTo>
                  <a:pt x="4531086" y="1102356"/>
                </a:lnTo>
                <a:close/>
                <a:moveTo>
                  <a:pt x="4976147" y="255710"/>
                </a:moveTo>
                <a:lnTo>
                  <a:pt x="5142044" y="1006250"/>
                </a:lnTo>
                <a:lnTo>
                  <a:pt x="4960701" y="1006250"/>
                </a:lnTo>
                <a:lnTo>
                  <a:pt x="4797665" y="256282"/>
                </a:lnTo>
                <a:close/>
                <a:moveTo>
                  <a:pt x="240837" y="158460"/>
                </a:moveTo>
                <a:lnTo>
                  <a:pt x="240837" y="487966"/>
                </a:lnTo>
                <a:lnTo>
                  <a:pt x="811179" y="487966"/>
                </a:lnTo>
                <a:lnTo>
                  <a:pt x="811179" y="158460"/>
                </a:lnTo>
                <a:close/>
                <a:moveTo>
                  <a:pt x="6588407" y="155028"/>
                </a:moveTo>
                <a:lnTo>
                  <a:pt x="6588407" y="434764"/>
                </a:lnTo>
                <a:lnTo>
                  <a:pt x="6631311" y="434764"/>
                </a:lnTo>
                <a:lnTo>
                  <a:pt x="6631311" y="155028"/>
                </a:lnTo>
                <a:close/>
                <a:moveTo>
                  <a:pt x="5454388" y="145303"/>
                </a:moveTo>
                <a:lnTo>
                  <a:pt x="5454388" y="412454"/>
                </a:lnTo>
                <a:lnTo>
                  <a:pt x="5516742" y="412454"/>
                </a:lnTo>
                <a:lnTo>
                  <a:pt x="5516742" y="145303"/>
                </a:lnTo>
                <a:close/>
                <a:moveTo>
                  <a:pt x="5894301" y="142443"/>
                </a:moveTo>
                <a:lnTo>
                  <a:pt x="5894301" y="240265"/>
                </a:lnTo>
                <a:lnTo>
                  <a:pt x="6129989" y="240265"/>
                </a:lnTo>
                <a:lnTo>
                  <a:pt x="6079075" y="359825"/>
                </a:lnTo>
                <a:lnTo>
                  <a:pt x="5894301" y="359825"/>
                </a:lnTo>
                <a:lnTo>
                  <a:pt x="5894301" y="448494"/>
                </a:lnTo>
                <a:lnTo>
                  <a:pt x="6143146" y="448494"/>
                </a:lnTo>
                <a:lnTo>
                  <a:pt x="6143146" y="142443"/>
                </a:lnTo>
                <a:close/>
                <a:moveTo>
                  <a:pt x="50913" y="24599"/>
                </a:moveTo>
                <a:lnTo>
                  <a:pt x="1001674" y="24599"/>
                </a:lnTo>
                <a:lnTo>
                  <a:pt x="1001674" y="487966"/>
                </a:lnTo>
                <a:lnTo>
                  <a:pt x="811179" y="624688"/>
                </a:lnTo>
                <a:lnTo>
                  <a:pt x="50913" y="624688"/>
                </a:lnTo>
                <a:close/>
                <a:moveTo>
                  <a:pt x="6884733" y="23454"/>
                </a:moveTo>
                <a:cubicBezTo>
                  <a:pt x="6899607" y="23836"/>
                  <a:pt x="6914194" y="27936"/>
                  <a:pt x="6928495" y="35754"/>
                </a:cubicBezTo>
                <a:cubicBezTo>
                  <a:pt x="6942797" y="43572"/>
                  <a:pt x="6954238" y="55299"/>
                  <a:pt x="6962819" y="70935"/>
                </a:cubicBezTo>
                <a:cubicBezTo>
                  <a:pt x="6971400" y="86572"/>
                  <a:pt x="6975691" y="102208"/>
                  <a:pt x="6975691" y="117844"/>
                </a:cubicBezTo>
                <a:cubicBezTo>
                  <a:pt x="6975309" y="134243"/>
                  <a:pt x="6968731" y="153979"/>
                  <a:pt x="6955955" y="177052"/>
                </a:cubicBezTo>
                <a:cubicBezTo>
                  <a:pt x="6943179" y="200125"/>
                  <a:pt x="6919438" y="211662"/>
                  <a:pt x="6884733" y="211662"/>
                </a:cubicBezTo>
                <a:cubicBezTo>
                  <a:pt x="6849265" y="212043"/>
                  <a:pt x="6825143" y="200602"/>
                  <a:pt x="6812368" y="177338"/>
                </a:cubicBezTo>
                <a:cubicBezTo>
                  <a:pt x="6799592" y="154074"/>
                  <a:pt x="6793109" y="134338"/>
                  <a:pt x="6792918" y="118130"/>
                </a:cubicBezTo>
                <a:cubicBezTo>
                  <a:pt x="6792727" y="101922"/>
                  <a:pt x="6797017" y="86190"/>
                  <a:pt x="6805789" y="70935"/>
                </a:cubicBezTo>
                <a:cubicBezTo>
                  <a:pt x="6814561" y="55299"/>
                  <a:pt x="6826002" y="43477"/>
                  <a:pt x="6840113" y="35468"/>
                </a:cubicBezTo>
                <a:cubicBezTo>
                  <a:pt x="6854223" y="27459"/>
                  <a:pt x="6869097" y="23454"/>
                  <a:pt x="6884733" y="23454"/>
                </a:cubicBezTo>
                <a:close/>
                <a:moveTo>
                  <a:pt x="6438528" y="23454"/>
                </a:moveTo>
                <a:lnTo>
                  <a:pt x="6776042" y="23454"/>
                </a:lnTo>
                <a:lnTo>
                  <a:pt x="6776042" y="434764"/>
                </a:lnTo>
                <a:lnTo>
                  <a:pt x="6713115" y="501695"/>
                </a:lnTo>
                <a:lnTo>
                  <a:pt x="6776042" y="562905"/>
                </a:lnTo>
                <a:lnTo>
                  <a:pt x="6776042" y="873533"/>
                </a:lnTo>
                <a:lnTo>
                  <a:pt x="6661631" y="998242"/>
                </a:lnTo>
                <a:lnTo>
                  <a:pt x="6588407" y="998242"/>
                </a:lnTo>
                <a:lnTo>
                  <a:pt x="6588407" y="1033709"/>
                </a:lnTo>
                <a:lnTo>
                  <a:pt x="6438528" y="1103500"/>
                </a:lnTo>
                <a:close/>
                <a:moveTo>
                  <a:pt x="4113484" y="22310"/>
                </a:moveTo>
                <a:lnTo>
                  <a:pt x="5143189" y="22310"/>
                </a:lnTo>
                <a:lnTo>
                  <a:pt x="5075685" y="163037"/>
                </a:lnTo>
                <a:lnTo>
                  <a:pt x="4561405" y="163037"/>
                </a:lnTo>
                <a:lnTo>
                  <a:pt x="4280525" y="1006250"/>
                </a:lnTo>
                <a:lnTo>
                  <a:pt x="4091746" y="1006250"/>
                </a:lnTo>
                <a:lnTo>
                  <a:pt x="4369765" y="163037"/>
                </a:lnTo>
                <a:lnTo>
                  <a:pt x="4113484" y="163037"/>
                </a:lnTo>
                <a:close/>
                <a:moveTo>
                  <a:pt x="5722111" y="20022"/>
                </a:moveTo>
                <a:lnTo>
                  <a:pt x="6314763" y="20022"/>
                </a:lnTo>
                <a:lnTo>
                  <a:pt x="6314763" y="431332"/>
                </a:lnTo>
                <a:lnTo>
                  <a:pt x="6143146" y="566338"/>
                </a:lnTo>
                <a:lnTo>
                  <a:pt x="5894301" y="566338"/>
                </a:lnTo>
                <a:lnTo>
                  <a:pt x="5894301" y="933599"/>
                </a:lnTo>
                <a:lnTo>
                  <a:pt x="6033883" y="933599"/>
                </a:lnTo>
                <a:lnTo>
                  <a:pt x="5978393" y="1058880"/>
                </a:lnTo>
                <a:lnTo>
                  <a:pt x="5722111" y="1058880"/>
                </a:lnTo>
                <a:close/>
                <a:moveTo>
                  <a:pt x="1727616" y="19450"/>
                </a:moveTo>
                <a:lnTo>
                  <a:pt x="2203568" y="19450"/>
                </a:lnTo>
                <a:lnTo>
                  <a:pt x="2203568" y="347239"/>
                </a:lnTo>
                <a:lnTo>
                  <a:pt x="2030234" y="475953"/>
                </a:lnTo>
                <a:lnTo>
                  <a:pt x="1990762" y="476525"/>
                </a:lnTo>
                <a:lnTo>
                  <a:pt x="1990762" y="355820"/>
                </a:lnTo>
                <a:lnTo>
                  <a:pt x="2030234" y="356392"/>
                </a:lnTo>
                <a:lnTo>
                  <a:pt x="2030234" y="142443"/>
                </a:lnTo>
                <a:lnTo>
                  <a:pt x="1963303" y="142443"/>
                </a:lnTo>
                <a:lnTo>
                  <a:pt x="1887220" y="475953"/>
                </a:lnTo>
                <a:lnTo>
                  <a:pt x="1715602" y="476525"/>
                </a:lnTo>
                <a:lnTo>
                  <a:pt x="1791686" y="142443"/>
                </a:lnTo>
                <a:lnTo>
                  <a:pt x="1727616" y="142443"/>
                </a:lnTo>
                <a:close/>
                <a:moveTo>
                  <a:pt x="5280482" y="17734"/>
                </a:moveTo>
                <a:lnTo>
                  <a:pt x="5691220" y="17734"/>
                </a:lnTo>
                <a:lnTo>
                  <a:pt x="5691220" y="412454"/>
                </a:lnTo>
                <a:lnTo>
                  <a:pt x="5604839" y="514280"/>
                </a:lnTo>
                <a:lnTo>
                  <a:pt x="5604839" y="619539"/>
                </a:lnTo>
                <a:lnTo>
                  <a:pt x="5694653" y="619539"/>
                </a:lnTo>
                <a:lnTo>
                  <a:pt x="5647171" y="737383"/>
                </a:lnTo>
                <a:lnTo>
                  <a:pt x="5604839" y="737383"/>
                </a:lnTo>
                <a:lnTo>
                  <a:pt x="5604839" y="950761"/>
                </a:lnTo>
                <a:lnTo>
                  <a:pt x="5701517" y="950761"/>
                </a:lnTo>
                <a:lnTo>
                  <a:pt x="5652892" y="1068605"/>
                </a:lnTo>
                <a:lnTo>
                  <a:pt x="5280482" y="1068605"/>
                </a:lnTo>
                <a:lnTo>
                  <a:pt x="5280482" y="589792"/>
                </a:lnTo>
                <a:lnTo>
                  <a:pt x="5429789" y="589792"/>
                </a:lnTo>
                <a:lnTo>
                  <a:pt x="5429789" y="950761"/>
                </a:lnTo>
                <a:lnTo>
                  <a:pt x="5451527" y="950761"/>
                </a:lnTo>
                <a:lnTo>
                  <a:pt x="5451527" y="531442"/>
                </a:lnTo>
                <a:lnTo>
                  <a:pt x="5280482" y="531442"/>
                </a:lnTo>
                <a:close/>
                <a:moveTo>
                  <a:pt x="7118705" y="12585"/>
                </a:moveTo>
                <a:lnTo>
                  <a:pt x="7285746" y="12585"/>
                </a:lnTo>
                <a:lnTo>
                  <a:pt x="7267440" y="64643"/>
                </a:lnTo>
                <a:lnTo>
                  <a:pt x="7494547" y="64643"/>
                </a:lnTo>
                <a:lnTo>
                  <a:pt x="7447066" y="176766"/>
                </a:lnTo>
                <a:lnTo>
                  <a:pt x="7235405" y="176766"/>
                </a:lnTo>
                <a:lnTo>
                  <a:pt x="7203369" y="271156"/>
                </a:lnTo>
                <a:lnTo>
                  <a:pt x="7479101" y="271156"/>
                </a:lnTo>
                <a:lnTo>
                  <a:pt x="7479101" y="775139"/>
                </a:lnTo>
                <a:lnTo>
                  <a:pt x="7358969" y="892983"/>
                </a:lnTo>
                <a:lnTo>
                  <a:pt x="7243985" y="892983"/>
                </a:lnTo>
                <a:lnTo>
                  <a:pt x="7243985" y="775139"/>
                </a:lnTo>
                <a:lnTo>
                  <a:pt x="7325790" y="775139"/>
                </a:lnTo>
                <a:lnTo>
                  <a:pt x="7325790" y="379275"/>
                </a:lnTo>
                <a:lnTo>
                  <a:pt x="7185635" y="379275"/>
                </a:lnTo>
                <a:lnTo>
                  <a:pt x="7185635" y="451354"/>
                </a:lnTo>
                <a:lnTo>
                  <a:pt x="7317781" y="451354"/>
                </a:lnTo>
                <a:lnTo>
                  <a:pt x="7276021" y="552608"/>
                </a:lnTo>
                <a:lnTo>
                  <a:pt x="7185635" y="552608"/>
                </a:lnTo>
                <a:lnTo>
                  <a:pt x="7185635" y="629836"/>
                </a:lnTo>
                <a:lnTo>
                  <a:pt x="7320069" y="629836"/>
                </a:lnTo>
                <a:lnTo>
                  <a:pt x="7276021" y="730518"/>
                </a:lnTo>
                <a:lnTo>
                  <a:pt x="7185635" y="730518"/>
                </a:lnTo>
                <a:lnTo>
                  <a:pt x="7185635" y="839209"/>
                </a:lnTo>
                <a:lnTo>
                  <a:pt x="7032324" y="902136"/>
                </a:lnTo>
                <a:lnTo>
                  <a:pt x="7032896" y="408450"/>
                </a:lnTo>
                <a:lnTo>
                  <a:pt x="6979695" y="408450"/>
                </a:lnTo>
                <a:lnTo>
                  <a:pt x="7068364" y="176766"/>
                </a:lnTo>
                <a:lnTo>
                  <a:pt x="7002577" y="176766"/>
                </a:lnTo>
                <a:lnTo>
                  <a:pt x="7002577" y="64643"/>
                </a:lnTo>
                <a:lnTo>
                  <a:pt x="7101543" y="64643"/>
                </a:lnTo>
                <a:close/>
                <a:moveTo>
                  <a:pt x="3054790" y="9153"/>
                </a:moveTo>
                <a:lnTo>
                  <a:pt x="3198377" y="9153"/>
                </a:lnTo>
                <a:lnTo>
                  <a:pt x="3198377" y="89813"/>
                </a:lnTo>
                <a:lnTo>
                  <a:pt x="3239565" y="89813"/>
                </a:lnTo>
                <a:lnTo>
                  <a:pt x="3216683" y="18306"/>
                </a:lnTo>
                <a:lnTo>
                  <a:pt x="3353977" y="18306"/>
                </a:lnTo>
                <a:lnTo>
                  <a:pt x="3376859" y="89813"/>
                </a:lnTo>
                <a:lnTo>
                  <a:pt x="3399741" y="89813"/>
                </a:lnTo>
                <a:lnTo>
                  <a:pt x="3341963" y="218526"/>
                </a:lnTo>
                <a:lnTo>
                  <a:pt x="3198377" y="218526"/>
                </a:lnTo>
                <a:lnTo>
                  <a:pt x="3198377" y="575491"/>
                </a:lnTo>
                <a:lnTo>
                  <a:pt x="3252150" y="258570"/>
                </a:lnTo>
                <a:lnTo>
                  <a:pt x="3382008" y="258570"/>
                </a:lnTo>
                <a:lnTo>
                  <a:pt x="3299631" y="692190"/>
                </a:lnTo>
                <a:lnTo>
                  <a:pt x="3198377" y="692190"/>
                </a:lnTo>
                <a:lnTo>
                  <a:pt x="3198377" y="767702"/>
                </a:lnTo>
                <a:lnTo>
                  <a:pt x="3407750" y="767702"/>
                </a:lnTo>
                <a:lnTo>
                  <a:pt x="3349972" y="894127"/>
                </a:lnTo>
                <a:lnTo>
                  <a:pt x="3046781" y="894127"/>
                </a:lnTo>
                <a:lnTo>
                  <a:pt x="3046781" y="218526"/>
                </a:lnTo>
                <a:lnTo>
                  <a:pt x="2994724" y="218526"/>
                </a:lnTo>
                <a:lnTo>
                  <a:pt x="2994724" y="757977"/>
                </a:lnTo>
                <a:lnTo>
                  <a:pt x="3042777" y="757977"/>
                </a:lnTo>
                <a:lnTo>
                  <a:pt x="2979279" y="894127"/>
                </a:lnTo>
                <a:lnTo>
                  <a:pt x="2841413" y="894127"/>
                </a:lnTo>
                <a:lnTo>
                  <a:pt x="2841413" y="89813"/>
                </a:lnTo>
                <a:lnTo>
                  <a:pt x="3054790" y="89813"/>
                </a:lnTo>
                <a:close/>
                <a:moveTo>
                  <a:pt x="2508475" y="4004"/>
                </a:moveTo>
                <a:lnTo>
                  <a:pt x="2672083" y="4004"/>
                </a:lnTo>
                <a:lnTo>
                  <a:pt x="2672083" y="82949"/>
                </a:lnTo>
                <a:lnTo>
                  <a:pt x="2819674" y="82949"/>
                </a:lnTo>
                <a:lnTo>
                  <a:pt x="2771622" y="202509"/>
                </a:lnTo>
                <a:lnTo>
                  <a:pt x="2672083" y="202509"/>
                </a:lnTo>
                <a:lnTo>
                  <a:pt x="2672083" y="356392"/>
                </a:lnTo>
                <a:lnTo>
                  <a:pt x="2829399" y="356392"/>
                </a:lnTo>
                <a:lnTo>
                  <a:pt x="2783063" y="477097"/>
                </a:lnTo>
                <a:lnTo>
                  <a:pt x="2712700" y="477097"/>
                </a:lnTo>
                <a:lnTo>
                  <a:pt x="2712700" y="605238"/>
                </a:lnTo>
                <a:lnTo>
                  <a:pt x="2822535" y="605238"/>
                </a:lnTo>
                <a:lnTo>
                  <a:pt x="2776198" y="724226"/>
                </a:lnTo>
                <a:lnTo>
                  <a:pt x="2712700" y="724226"/>
                </a:lnTo>
                <a:lnTo>
                  <a:pt x="2712700" y="920442"/>
                </a:lnTo>
                <a:lnTo>
                  <a:pt x="2771622" y="947328"/>
                </a:lnTo>
                <a:lnTo>
                  <a:pt x="3402030" y="947328"/>
                </a:lnTo>
                <a:lnTo>
                  <a:pt x="3350544" y="1068605"/>
                </a:lnTo>
                <a:lnTo>
                  <a:pt x="2719564" y="1068605"/>
                </a:lnTo>
                <a:lnTo>
                  <a:pt x="2528497" y="979936"/>
                </a:lnTo>
                <a:lnTo>
                  <a:pt x="2528497" y="1031993"/>
                </a:lnTo>
                <a:lnTo>
                  <a:pt x="2379190" y="1085766"/>
                </a:lnTo>
                <a:lnTo>
                  <a:pt x="2379190" y="556041"/>
                </a:lnTo>
                <a:lnTo>
                  <a:pt x="2528497" y="556041"/>
                </a:lnTo>
                <a:lnTo>
                  <a:pt x="2528497" y="842070"/>
                </a:lnTo>
                <a:lnTo>
                  <a:pt x="2559388" y="856943"/>
                </a:lnTo>
                <a:lnTo>
                  <a:pt x="2559388" y="477097"/>
                </a:lnTo>
                <a:lnTo>
                  <a:pt x="2363172" y="477097"/>
                </a:lnTo>
                <a:lnTo>
                  <a:pt x="2363172" y="356392"/>
                </a:lnTo>
                <a:lnTo>
                  <a:pt x="2508475" y="356392"/>
                </a:lnTo>
                <a:lnTo>
                  <a:pt x="2508475" y="202509"/>
                </a:lnTo>
                <a:lnTo>
                  <a:pt x="2363172" y="202509"/>
                </a:lnTo>
                <a:lnTo>
                  <a:pt x="2363172" y="82949"/>
                </a:lnTo>
                <a:lnTo>
                  <a:pt x="2508475" y="82949"/>
                </a:lnTo>
                <a:close/>
                <a:moveTo>
                  <a:pt x="1346053" y="0"/>
                </a:moveTo>
                <a:lnTo>
                  <a:pt x="1527395" y="0"/>
                </a:lnTo>
                <a:lnTo>
                  <a:pt x="1527395" y="78944"/>
                </a:lnTo>
                <a:lnTo>
                  <a:pt x="1691576" y="78944"/>
                </a:lnTo>
                <a:lnTo>
                  <a:pt x="1637230" y="198504"/>
                </a:lnTo>
                <a:lnTo>
                  <a:pt x="1527395" y="198504"/>
                </a:lnTo>
                <a:lnTo>
                  <a:pt x="1527395" y="352388"/>
                </a:lnTo>
                <a:lnTo>
                  <a:pt x="1701873" y="352388"/>
                </a:lnTo>
                <a:lnTo>
                  <a:pt x="1650388" y="473092"/>
                </a:lnTo>
                <a:lnTo>
                  <a:pt x="1572016" y="473092"/>
                </a:lnTo>
                <a:lnTo>
                  <a:pt x="1572016" y="601233"/>
                </a:lnTo>
                <a:lnTo>
                  <a:pt x="1694436" y="601233"/>
                </a:lnTo>
                <a:lnTo>
                  <a:pt x="1642951" y="719649"/>
                </a:lnTo>
                <a:lnTo>
                  <a:pt x="1572016" y="719649"/>
                </a:lnTo>
                <a:lnTo>
                  <a:pt x="1572588" y="915865"/>
                </a:lnTo>
                <a:lnTo>
                  <a:pt x="1637803" y="943324"/>
                </a:lnTo>
                <a:lnTo>
                  <a:pt x="2244756" y="942752"/>
                </a:lnTo>
                <a:lnTo>
                  <a:pt x="2189838" y="1064028"/>
                </a:lnTo>
                <a:lnTo>
                  <a:pt x="1580025" y="1064028"/>
                </a:lnTo>
                <a:lnTo>
                  <a:pt x="1368363" y="975931"/>
                </a:lnTo>
                <a:lnTo>
                  <a:pt x="1368363" y="1027989"/>
                </a:lnTo>
                <a:lnTo>
                  <a:pt x="1202466" y="1081762"/>
                </a:lnTo>
                <a:lnTo>
                  <a:pt x="1202466" y="552036"/>
                </a:lnTo>
                <a:lnTo>
                  <a:pt x="1368363" y="552036"/>
                </a:lnTo>
                <a:lnTo>
                  <a:pt x="1367791" y="837493"/>
                </a:lnTo>
                <a:lnTo>
                  <a:pt x="1402114" y="852939"/>
                </a:lnTo>
                <a:lnTo>
                  <a:pt x="1402687" y="473092"/>
                </a:lnTo>
                <a:lnTo>
                  <a:pt x="1184732" y="473092"/>
                </a:lnTo>
                <a:lnTo>
                  <a:pt x="1184732" y="352388"/>
                </a:lnTo>
                <a:lnTo>
                  <a:pt x="1346053" y="352388"/>
                </a:lnTo>
                <a:lnTo>
                  <a:pt x="1346053" y="198504"/>
                </a:lnTo>
                <a:lnTo>
                  <a:pt x="1184732" y="198504"/>
                </a:lnTo>
                <a:lnTo>
                  <a:pt x="1184732" y="78944"/>
                </a:lnTo>
                <a:lnTo>
                  <a:pt x="1346053" y="78944"/>
                </a:lnTo>
                <a:close/>
              </a:path>
            </a:pathLst>
          </a:cu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22" name="任意多边形 221"/>
          <p:cNvSpPr/>
          <p:nvPr/>
        </p:nvSpPr>
        <p:spPr>
          <a:xfrm>
            <a:off x="5436685" y="1757364"/>
            <a:ext cx="2223018" cy="1085766"/>
          </a:xfrm>
          <a:custGeom>
            <a:rect b="b" l="l" r="r" t="t"/>
            <a:pathLst>
              <a:path h="1085766" w="2223018">
                <a:moveTo>
                  <a:pt x="717361" y="632124"/>
                </a:moveTo>
                <a:lnTo>
                  <a:pt x="717361" y="765986"/>
                </a:lnTo>
                <a:lnTo>
                  <a:pt x="855227" y="765986"/>
                </a:lnTo>
                <a:lnTo>
                  <a:pt x="854083" y="632124"/>
                </a:lnTo>
                <a:close/>
                <a:moveTo>
                  <a:pt x="545172" y="510276"/>
                </a:moveTo>
                <a:lnTo>
                  <a:pt x="1029133" y="510276"/>
                </a:lnTo>
                <a:lnTo>
                  <a:pt x="1029133" y="751112"/>
                </a:lnTo>
                <a:lnTo>
                  <a:pt x="855227" y="887262"/>
                </a:lnTo>
                <a:lnTo>
                  <a:pt x="545172" y="887834"/>
                </a:lnTo>
                <a:close/>
                <a:moveTo>
                  <a:pt x="542884" y="19450"/>
                </a:moveTo>
                <a:lnTo>
                  <a:pt x="1018836" y="19450"/>
                </a:lnTo>
                <a:lnTo>
                  <a:pt x="1018836" y="347239"/>
                </a:lnTo>
                <a:lnTo>
                  <a:pt x="845502" y="475952"/>
                </a:lnTo>
                <a:lnTo>
                  <a:pt x="806030" y="476525"/>
                </a:lnTo>
                <a:lnTo>
                  <a:pt x="806030" y="355820"/>
                </a:lnTo>
                <a:lnTo>
                  <a:pt x="845502" y="356392"/>
                </a:lnTo>
                <a:lnTo>
                  <a:pt x="845502" y="142443"/>
                </a:lnTo>
                <a:lnTo>
                  <a:pt x="778572" y="142443"/>
                </a:lnTo>
                <a:lnTo>
                  <a:pt x="702488" y="475952"/>
                </a:lnTo>
                <a:lnTo>
                  <a:pt x="530870" y="476525"/>
                </a:lnTo>
                <a:lnTo>
                  <a:pt x="606954" y="142443"/>
                </a:lnTo>
                <a:lnTo>
                  <a:pt x="542884" y="142443"/>
                </a:lnTo>
                <a:close/>
                <a:moveTo>
                  <a:pt x="1870058" y="9153"/>
                </a:moveTo>
                <a:lnTo>
                  <a:pt x="2013645" y="9153"/>
                </a:lnTo>
                <a:lnTo>
                  <a:pt x="2013645" y="89813"/>
                </a:lnTo>
                <a:lnTo>
                  <a:pt x="2054833" y="89813"/>
                </a:lnTo>
                <a:lnTo>
                  <a:pt x="2031951" y="18306"/>
                </a:lnTo>
                <a:lnTo>
                  <a:pt x="2169245" y="18306"/>
                </a:lnTo>
                <a:lnTo>
                  <a:pt x="2192127" y="89813"/>
                </a:lnTo>
                <a:lnTo>
                  <a:pt x="2215009" y="89813"/>
                </a:lnTo>
                <a:lnTo>
                  <a:pt x="2157231" y="218526"/>
                </a:lnTo>
                <a:lnTo>
                  <a:pt x="2013645" y="218526"/>
                </a:lnTo>
                <a:lnTo>
                  <a:pt x="2013645" y="575490"/>
                </a:lnTo>
                <a:lnTo>
                  <a:pt x="2067418" y="258570"/>
                </a:lnTo>
                <a:lnTo>
                  <a:pt x="2197276" y="258570"/>
                </a:lnTo>
                <a:lnTo>
                  <a:pt x="2114899" y="692190"/>
                </a:lnTo>
                <a:lnTo>
                  <a:pt x="2013645" y="692190"/>
                </a:lnTo>
                <a:lnTo>
                  <a:pt x="2013645" y="767702"/>
                </a:lnTo>
                <a:lnTo>
                  <a:pt x="2223018" y="767702"/>
                </a:lnTo>
                <a:lnTo>
                  <a:pt x="2165240" y="894127"/>
                </a:lnTo>
                <a:lnTo>
                  <a:pt x="1862050" y="894127"/>
                </a:lnTo>
                <a:lnTo>
                  <a:pt x="1862050" y="218526"/>
                </a:lnTo>
                <a:lnTo>
                  <a:pt x="1809992" y="218526"/>
                </a:lnTo>
                <a:lnTo>
                  <a:pt x="1809992" y="757977"/>
                </a:lnTo>
                <a:lnTo>
                  <a:pt x="1858045" y="757977"/>
                </a:lnTo>
                <a:lnTo>
                  <a:pt x="1794547" y="894127"/>
                </a:lnTo>
                <a:lnTo>
                  <a:pt x="1656681" y="894127"/>
                </a:lnTo>
                <a:lnTo>
                  <a:pt x="1656681" y="89813"/>
                </a:lnTo>
                <a:lnTo>
                  <a:pt x="1870058" y="89813"/>
                </a:lnTo>
                <a:close/>
                <a:moveTo>
                  <a:pt x="1323743" y="4004"/>
                </a:moveTo>
                <a:lnTo>
                  <a:pt x="1487351" y="4004"/>
                </a:lnTo>
                <a:lnTo>
                  <a:pt x="1487351" y="82948"/>
                </a:lnTo>
                <a:lnTo>
                  <a:pt x="1634942" y="82948"/>
                </a:lnTo>
                <a:lnTo>
                  <a:pt x="1586890" y="202509"/>
                </a:lnTo>
                <a:lnTo>
                  <a:pt x="1487351" y="202509"/>
                </a:lnTo>
                <a:lnTo>
                  <a:pt x="1487351" y="356392"/>
                </a:lnTo>
                <a:lnTo>
                  <a:pt x="1644667" y="356392"/>
                </a:lnTo>
                <a:lnTo>
                  <a:pt x="1598331" y="477097"/>
                </a:lnTo>
                <a:lnTo>
                  <a:pt x="1527968" y="477097"/>
                </a:lnTo>
                <a:lnTo>
                  <a:pt x="1527968" y="605238"/>
                </a:lnTo>
                <a:lnTo>
                  <a:pt x="1637803" y="605238"/>
                </a:lnTo>
                <a:lnTo>
                  <a:pt x="1591466" y="724226"/>
                </a:lnTo>
                <a:lnTo>
                  <a:pt x="1527968" y="724226"/>
                </a:lnTo>
                <a:lnTo>
                  <a:pt x="1527968" y="920442"/>
                </a:lnTo>
                <a:lnTo>
                  <a:pt x="1586890" y="947328"/>
                </a:lnTo>
                <a:lnTo>
                  <a:pt x="2217298" y="947328"/>
                </a:lnTo>
                <a:lnTo>
                  <a:pt x="2165812" y="1068605"/>
                </a:lnTo>
                <a:lnTo>
                  <a:pt x="1534832" y="1068605"/>
                </a:lnTo>
                <a:lnTo>
                  <a:pt x="1343765" y="979936"/>
                </a:lnTo>
                <a:lnTo>
                  <a:pt x="1343765" y="1031993"/>
                </a:lnTo>
                <a:lnTo>
                  <a:pt x="1194458" y="1085766"/>
                </a:lnTo>
                <a:lnTo>
                  <a:pt x="1194458" y="556041"/>
                </a:lnTo>
                <a:lnTo>
                  <a:pt x="1343765" y="556041"/>
                </a:lnTo>
                <a:lnTo>
                  <a:pt x="1343765" y="842070"/>
                </a:lnTo>
                <a:lnTo>
                  <a:pt x="1374656" y="856943"/>
                </a:lnTo>
                <a:lnTo>
                  <a:pt x="1374656" y="477097"/>
                </a:lnTo>
                <a:lnTo>
                  <a:pt x="1178440" y="477097"/>
                </a:lnTo>
                <a:lnTo>
                  <a:pt x="1178440" y="356392"/>
                </a:lnTo>
                <a:lnTo>
                  <a:pt x="1323743" y="356392"/>
                </a:lnTo>
                <a:lnTo>
                  <a:pt x="1323743" y="202509"/>
                </a:lnTo>
                <a:lnTo>
                  <a:pt x="1178440" y="202509"/>
                </a:lnTo>
                <a:lnTo>
                  <a:pt x="1178440" y="82948"/>
                </a:lnTo>
                <a:lnTo>
                  <a:pt x="1323743" y="82948"/>
                </a:lnTo>
                <a:close/>
                <a:moveTo>
                  <a:pt x="161321" y="0"/>
                </a:moveTo>
                <a:lnTo>
                  <a:pt x="342663" y="0"/>
                </a:lnTo>
                <a:lnTo>
                  <a:pt x="342663" y="78944"/>
                </a:lnTo>
                <a:lnTo>
                  <a:pt x="506844" y="78944"/>
                </a:lnTo>
                <a:lnTo>
                  <a:pt x="452498" y="198504"/>
                </a:lnTo>
                <a:lnTo>
                  <a:pt x="342663" y="198504"/>
                </a:lnTo>
                <a:lnTo>
                  <a:pt x="342663" y="352388"/>
                </a:lnTo>
                <a:lnTo>
                  <a:pt x="517141" y="352388"/>
                </a:lnTo>
                <a:lnTo>
                  <a:pt x="465656" y="473092"/>
                </a:lnTo>
                <a:lnTo>
                  <a:pt x="387284" y="473092"/>
                </a:lnTo>
                <a:lnTo>
                  <a:pt x="387284" y="601233"/>
                </a:lnTo>
                <a:lnTo>
                  <a:pt x="509704" y="601233"/>
                </a:lnTo>
                <a:lnTo>
                  <a:pt x="458219" y="719649"/>
                </a:lnTo>
                <a:lnTo>
                  <a:pt x="387284" y="719649"/>
                </a:lnTo>
                <a:lnTo>
                  <a:pt x="387856" y="915865"/>
                </a:lnTo>
                <a:lnTo>
                  <a:pt x="453070" y="943324"/>
                </a:lnTo>
                <a:lnTo>
                  <a:pt x="1060024" y="942752"/>
                </a:lnTo>
                <a:lnTo>
                  <a:pt x="1005107" y="1064028"/>
                </a:lnTo>
                <a:lnTo>
                  <a:pt x="395293" y="1064028"/>
                </a:lnTo>
                <a:lnTo>
                  <a:pt x="183631" y="975931"/>
                </a:lnTo>
                <a:lnTo>
                  <a:pt x="183631" y="1027988"/>
                </a:lnTo>
                <a:lnTo>
                  <a:pt x="17734" y="1081762"/>
                </a:lnTo>
                <a:lnTo>
                  <a:pt x="17734" y="552036"/>
                </a:lnTo>
                <a:lnTo>
                  <a:pt x="183631" y="552036"/>
                </a:lnTo>
                <a:lnTo>
                  <a:pt x="183059" y="837493"/>
                </a:lnTo>
                <a:lnTo>
                  <a:pt x="217383" y="852939"/>
                </a:lnTo>
                <a:lnTo>
                  <a:pt x="217955" y="473092"/>
                </a:lnTo>
                <a:lnTo>
                  <a:pt x="0" y="473092"/>
                </a:lnTo>
                <a:lnTo>
                  <a:pt x="0" y="352388"/>
                </a:lnTo>
                <a:lnTo>
                  <a:pt x="161321" y="352388"/>
                </a:lnTo>
                <a:lnTo>
                  <a:pt x="161321" y="198504"/>
                </a:lnTo>
                <a:lnTo>
                  <a:pt x="0" y="198504"/>
                </a:lnTo>
                <a:lnTo>
                  <a:pt x="0" y="78944"/>
                </a:lnTo>
                <a:lnTo>
                  <a:pt x="161321" y="78944"/>
                </a:lnTo>
                <a:close/>
              </a:path>
            </a:pathLst>
          </a:custGeom>
          <a:solidFill>
            <a:srgbClr val="CCE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23" name="任意多边形 222"/>
          <p:cNvSpPr/>
          <p:nvPr/>
        </p:nvSpPr>
        <p:spPr>
          <a:xfrm>
            <a:off x="4250366" y="1781964"/>
            <a:ext cx="1046294" cy="1040573"/>
          </a:xfrm>
          <a:custGeom>
            <a:rect b="b" l="l" r="r" t="t"/>
            <a:pathLst>
              <a:path h="1040572" w="1046294">
                <a:moveTo>
                  <a:pt x="695051" y="648713"/>
                </a:moveTo>
                <a:lnTo>
                  <a:pt x="897559" y="648713"/>
                </a:lnTo>
                <a:lnTo>
                  <a:pt x="1046294" y="1040573"/>
                </a:lnTo>
                <a:lnTo>
                  <a:pt x="843786" y="1040573"/>
                </a:lnTo>
                <a:close/>
                <a:moveTo>
                  <a:pt x="148735" y="648713"/>
                </a:moveTo>
                <a:lnTo>
                  <a:pt x="351244" y="648713"/>
                </a:lnTo>
                <a:lnTo>
                  <a:pt x="202509" y="1040573"/>
                </a:lnTo>
                <a:lnTo>
                  <a:pt x="0" y="1040573"/>
                </a:lnTo>
                <a:close/>
                <a:moveTo>
                  <a:pt x="240837" y="133861"/>
                </a:moveTo>
                <a:lnTo>
                  <a:pt x="240837" y="463367"/>
                </a:lnTo>
                <a:lnTo>
                  <a:pt x="811178" y="463367"/>
                </a:lnTo>
                <a:lnTo>
                  <a:pt x="811178" y="133861"/>
                </a:lnTo>
                <a:close/>
                <a:moveTo>
                  <a:pt x="50913" y="0"/>
                </a:moveTo>
                <a:lnTo>
                  <a:pt x="1001674" y="0"/>
                </a:lnTo>
                <a:lnTo>
                  <a:pt x="1001674" y="463367"/>
                </a:lnTo>
                <a:lnTo>
                  <a:pt x="811178" y="600088"/>
                </a:lnTo>
                <a:lnTo>
                  <a:pt x="50913" y="60008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24" name="任意多边形 223"/>
          <p:cNvSpPr/>
          <p:nvPr/>
        </p:nvSpPr>
        <p:spPr>
          <a:xfrm>
            <a:off x="8343699" y="1769949"/>
            <a:ext cx="3415759" cy="1090915"/>
          </a:xfrm>
          <a:custGeom>
            <a:rect b="b" l="l" r="r" t="t"/>
            <a:pathLst>
              <a:path h="1090915" w="3415759">
                <a:moveTo>
                  <a:pt x="1823149" y="590936"/>
                </a:moveTo>
                <a:lnTo>
                  <a:pt x="1999343" y="590936"/>
                </a:lnTo>
                <a:lnTo>
                  <a:pt x="2042247" y="673313"/>
                </a:lnTo>
                <a:lnTo>
                  <a:pt x="2224733" y="593225"/>
                </a:lnTo>
                <a:lnTo>
                  <a:pt x="2204139" y="739671"/>
                </a:lnTo>
                <a:lnTo>
                  <a:pt x="2101741" y="788868"/>
                </a:lnTo>
                <a:lnTo>
                  <a:pt x="2235603" y="1049155"/>
                </a:lnTo>
                <a:lnTo>
                  <a:pt x="2055404" y="1049155"/>
                </a:lnTo>
                <a:close/>
                <a:moveTo>
                  <a:pt x="2506186" y="552036"/>
                </a:moveTo>
                <a:lnTo>
                  <a:pt x="2506186" y="860948"/>
                </a:lnTo>
                <a:lnTo>
                  <a:pt x="2549091" y="860948"/>
                </a:lnTo>
                <a:lnTo>
                  <a:pt x="2549091" y="552036"/>
                </a:lnTo>
                <a:close/>
                <a:moveTo>
                  <a:pt x="2703546" y="339803"/>
                </a:moveTo>
                <a:lnTo>
                  <a:pt x="2891753" y="339803"/>
                </a:lnTo>
                <a:lnTo>
                  <a:pt x="2891753" y="885546"/>
                </a:lnTo>
                <a:lnTo>
                  <a:pt x="2991863" y="945612"/>
                </a:lnTo>
                <a:lnTo>
                  <a:pt x="3415759" y="945612"/>
                </a:lnTo>
                <a:lnTo>
                  <a:pt x="3360269" y="1057736"/>
                </a:lnTo>
                <a:lnTo>
                  <a:pt x="2944955" y="1057736"/>
                </a:lnTo>
                <a:lnTo>
                  <a:pt x="2870587" y="1015403"/>
                </a:lnTo>
                <a:lnTo>
                  <a:pt x="2741874" y="1078902"/>
                </a:lnTo>
                <a:lnTo>
                  <a:pt x="2741874" y="463367"/>
                </a:lnTo>
                <a:lnTo>
                  <a:pt x="2703546" y="463367"/>
                </a:lnTo>
                <a:close/>
                <a:moveTo>
                  <a:pt x="438196" y="263147"/>
                </a:moveTo>
                <a:lnTo>
                  <a:pt x="624687" y="263147"/>
                </a:lnTo>
                <a:lnTo>
                  <a:pt x="623543" y="1005678"/>
                </a:lnTo>
                <a:lnTo>
                  <a:pt x="439340" y="1089771"/>
                </a:lnTo>
                <a:close/>
                <a:moveTo>
                  <a:pt x="884401" y="243125"/>
                </a:moveTo>
                <a:lnTo>
                  <a:pt x="1050298" y="993665"/>
                </a:lnTo>
                <a:lnTo>
                  <a:pt x="868956" y="993665"/>
                </a:lnTo>
                <a:lnTo>
                  <a:pt x="705919" y="243697"/>
                </a:lnTo>
                <a:close/>
                <a:moveTo>
                  <a:pt x="2506186" y="142443"/>
                </a:moveTo>
                <a:lnTo>
                  <a:pt x="2506186" y="422179"/>
                </a:lnTo>
                <a:lnTo>
                  <a:pt x="2549091" y="422179"/>
                </a:lnTo>
                <a:lnTo>
                  <a:pt x="2549091" y="142443"/>
                </a:lnTo>
                <a:close/>
                <a:moveTo>
                  <a:pt x="1362642" y="132718"/>
                </a:moveTo>
                <a:lnTo>
                  <a:pt x="1362642" y="399869"/>
                </a:lnTo>
                <a:lnTo>
                  <a:pt x="1424996" y="399869"/>
                </a:lnTo>
                <a:lnTo>
                  <a:pt x="1424996" y="132718"/>
                </a:lnTo>
                <a:close/>
                <a:moveTo>
                  <a:pt x="1802555" y="129858"/>
                </a:moveTo>
                <a:lnTo>
                  <a:pt x="1802555" y="227679"/>
                </a:lnTo>
                <a:lnTo>
                  <a:pt x="2038243" y="227679"/>
                </a:lnTo>
                <a:lnTo>
                  <a:pt x="1987329" y="347240"/>
                </a:lnTo>
                <a:lnTo>
                  <a:pt x="1802555" y="347240"/>
                </a:lnTo>
                <a:lnTo>
                  <a:pt x="1802555" y="435909"/>
                </a:lnTo>
                <a:lnTo>
                  <a:pt x="2051400" y="435909"/>
                </a:lnTo>
                <a:lnTo>
                  <a:pt x="2051400" y="129858"/>
                </a:lnTo>
                <a:close/>
                <a:moveTo>
                  <a:pt x="2802512" y="10869"/>
                </a:moveTo>
                <a:cubicBezTo>
                  <a:pt x="2817386" y="11251"/>
                  <a:pt x="2831973" y="15351"/>
                  <a:pt x="2846275" y="23169"/>
                </a:cubicBezTo>
                <a:cubicBezTo>
                  <a:pt x="2860576" y="30987"/>
                  <a:pt x="2872017" y="42714"/>
                  <a:pt x="2880598" y="58350"/>
                </a:cubicBezTo>
                <a:cubicBezTo>
                  <a:pt x="2889179" y="73986"/>
                  <a:pt x="2893469" y="89623"/>
                  <a:pt x="2893469" y="105259"/>
                </a:cubicBezTo>
                <a:cubicBezTo>
                  <a:pt x="2893088" y="121658"/>
                  <a:pt x="2886509" y="141394"/>
                  <a:pt x="2873733" y="164467"/>
                </a:cubicBezTo>
                <a:cubicBezTo>
                  <a:pt x="2860957" y="187540"/>
                  <a:pt x="2837217" y="199077"/>
                  <a:pt x="2802512" y="199077"/>
                </a:cubicBezTo>
                <a:cubicBezTo>
                  <a:pt x="2767045" y="199458"/>
                  <a:pt x="2742923" y="188017"/>
                  <a:pt x="2730147" y="164753"/>
                </a:cubicBezTo>
                <a:cubicBezTo>
                  <a:pt x="2717371" y="141489"/>
                  <a:pt x="2710887" y="121753"/>
                  <a:pt x="2710697" y="105545"/>
                </a:cubicBezTo>
                <a:cubicBezTo>
                  <a:pt x="2710506" y="89337"/>
                  <a:pt x="2714797" y="73605"/>
                  <a:pt x="2723568" y="58350"/>
                </a:cubicBezTo>
                <a:cubicBezTo>
                  <a:pt x="2732340" y="42714"/>
                  <a:pt x="2743781" y="30891"/>
                  <a:pt x="2757891" y="22883"/>
                </a:cubicBezTo>
                <a:cubicBezTo>
                  <a:pt x="2772002" y="14874"/>
                  <a:pt x="2786876" y="10869"/>
                  <a:pt x="2802512" y="10869"/>
                </a:cubicBezTo>
                <a:close/>
                <a:moveTo>
                  <a:pt x="2356307" y="10869"/>
                </a:moveTo>
                <a:lnTo>
                  <a:pt x="2693821" y="10869"/>
                </a:lnTo>
                <a:lnTo>
                  <a:pt x="2693821" y="422179"/>
                </a:lnTo>
                <a:lnTo>
                  <a:pt x="2630895" y="489110"/>
                </a:lnTo>
                <a:lnTo>
                  <a:pt x="2693821" y="550320"/>
                </a:lnTo>
                <a:lnTo>
                  <a:pt x="2693821" y="860948"/>
                </a:lnTo>
                <a:lnTo>
                  <a:pt x="2579409" y="985656"/>
                </a:lnTo>
                <a:lnTo>
                  <a:pt x="2506186" y="985656"/>
                </a:lnTo>
                <a:lnTo>
                  <a:pt x="2506186" y="1021124"/>
                </a:lnTo>
                <a:lnTo>
                  <a:pt x="2356307" y="1090915"/>
                </a:lnTo>
                <a:close/>
                <a:moveTo>
                  <a:pt x="21738" y="9725"/>
                </a:moveTo>
                <a:lnTo>
                  <a:pt x="1051442" y="9725"/>
                </a:lnTo>
                <a:lnTo>
                  <a:pt x="983939" y="150452"/>
                </a:lnTo>
                <a:lnTo>
                  <a:pt x="469659" y="150452"/>
                </a:lnTo>
                <a:lnTo>
                  <a:pt x="188779" y="993665"/>
                </a:lnTo>
                <a:lnTo>
                  <a:pt x="0" y="993665"/>
                </a:lnTo>
                <a:lnTo>
                  <a:pt x="278020" y="150452"/>
                </a:lnTo>
                <a:lnTo>
                  <a:pt x="21738" y="150452"/>
                </a:lnTo>
                <a:close/>
                <a:moveTo>
                  <a:pt x="1630365" y="7437"/>
                </a:moveTo>
                <a:lnTo>
                  <a:pt x="2223017" y="7437"/>
                </a:lnTo>
                <a:lnTo>
                  <a:pt x="2223017" y="418747"/>
                </a:lnTo>
                <a:lnTo>
                  <a:pt x="2051400" y="553753"/>
                </a:lnTo>
                <a:lnTo>
                  <a:pt x="1802555" y="553753"/>
                </a:lnTo>
                <a:lnTo>
                  <a:pt x="1802555" y="921014"/>
                </a:lnTo>
                <a:lnTo>
                  <a:pt x="1942137" y="921014"/>
                </a:lnTo>
                <a:lnTo>
                  <a:pt x="1886647" y="1046295"/>
                </a:lnTo>
                <a:lnTo>
                  <a:pt x="1630365" y="1046295"/>
                </a:lnTo>
                <a:close/>
                <a:moveTo>
                  <a:pt x="1188736" y="5149"/>
                </a:moveTo>
                <a:lnTo>
                  <a:pt x="1599474" y="5149"/>
                </a:lnTo>
                <a:lnTo>
                  <a:pt x="1599474" y="399869"/>
                </a:lnTo>
                <a:lnTo>
                  <a:pt x="1513093" y="501695"/>
                </a:lnTo>
                <a:lnTo>
                  <a:pt x="1513093" y="606954"/>
                </a:lnTo>
                <a:lnTo>
                  <a:pt x="1602906" y="606954"/>
                </a:lnTo>
                <a:lnTo>
                  <a:pt x="1555425" y="724798"/>
                </a:lnTo>
                <a:lnTo>
                  <a:pt x="1513093" y="724798"/>
                </a:lnTo>
                <a:lnTo>
                  <a:pt x="1513093" y="938176"/>
                </a:lnTo>
                <a:lnTo>
                  <a:pt x="1609771" y="938176"/>
                </a:lnTo>
                <a:lnTo>
                  <a:pt x="1561146" y="1056020"/>
                </a:lnTo>
                <a:lnTo>
                  <a:pt x="1188736" y="1056020"/>
                </a:lnTo>
                <a:lnTo>
                  <a:pt x="1188736" y="577207"/>
                </a:lnTo>
                <a:lnTo>
                  <a:pt x="1338043" y="577207"/>
                </a:lnTo>
                <a:lnTo>
                  <a:pt x="1338043" y="938176"/>
                </a:lnTo>
                <a:lnTo>
                  <a:pt x="1359782" y="938176"/>
                </a:lnTo>
                <a:lnTo>
                  <a:pt x="1359782" y="518857"/>
                </a:lnTo>
                <a:lnTo>
                  <a:pt x="1188736" y="518857"/>
                </a:lnTo>
                <a:close/>
                <a:moveTo>
                  <a:pt x="3036484" y="0"/>
                </a:moveTo>
                <a:lnTo>
                  <a:pt x="3203525" y="0"/>
                </a:lnTo>
                <a:lnTo>
                  <a:pt x="3185219" y="52058"/>
                </a:lnTo>
                <a:lnTo>
                  <a:pt x="3412326" y="52058"/>
                </a:lnTo>
                <a:lnTo>
                  <a:pt x="3364845" y="164181"/>
                </a:lnTo>
                <a:lnTo>
                  <a:pt x="3153184" y="164181"/>
                </a:lnTo>
                <a:lnTo>
                  <a:pt x="3121149" y="258571"/>
                </a:lnTo>
                <a:lnTo>
                  <a:pt x="3396881" y="258571"/>
                </a:lnTo>
                <a:lnTo>
                  <a:pt x="3396881" y="762554"/>
                </a:lnTo>
                <a:lnTo>
                  <a:pt x="3276748" y="880398"/>
                </a:lnTo>
                <a:lnTo>
                  <a:pt x="3161765" y="880398"/>
                </a:lnTo>
                <a:lnTo>
                  <a:pt x="3161765" y="762554"/>
                </a:lnTo>
                <a:lnTo>
                  <a:pt x="3243569" y="762554"/>
                </a:lnTo>
                <a:lnTo>
                  <a:pt x="3243569" y="366690"/>
                </a:lnTo>
                <a:lnTo>
                  <a:pt x="3103415" y="366690"/>
                </a:lnTo>
                <a:lnTo>
                  <a:pt x="3103415" y="438769"/>
                </a:lnTo>
                <a:lnTo>
                  <a:pt x="3235560" y="438769"/>
                </a:lnTo>
                <a:lnTo>
                  <a:pt x="3193800" y="540023"/>
                </a:lnTo>
                <a:lnTo>
                  <a:pt x="3103415" y="540023"/>
                </a:lnTo>
                <a:lnTo>
                  <a:pt x="3103415" y="617251"/>
                </a:lnTo>
                <a:lnTo>
                  <a:pt x="3237848" y="617251"/>
                </a:lnTo>
                <a:lnTo>
                  <a:pt x="3193800" y="717933"/>
                </a:lnTo>
                <a:lnTo>
                  <a:pt x="3103415" y="717933"/>
                </a:lnTo>
                <a:lnTo>
                  <a:pt x="3103415" y="826624"/>
                </a:lnTo>
                <a:lnTo>
                  <a:pt x="2950103" y="889551"/>
                </a:lnTo>
                <a:lnTo>
                  <a:pt x="2950675" y="395865"/>
                </a:lnTo>
                <a:lnTo>
                  <a:pt x="2897474" y="395865"/>
                </a:lnTo>
                <a:lnTo>
                  <a:pt x="2986143" y="164181"/>
                </a:lnTo>
                <a:lnTo>
                  <a:pt x="2920356" y="164181"/>
                </a:lnTo>
                <a:lnTo>
                  <a:pt x="2920356" y="52058"/>
                </a:lnTo>
                <a:lnTo>
                  <a:pt x="3019322" y="5205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cxnSp>
        <p:nvCxnSpPr>
          <p:cNvPr id="225" name="直接连接符 224"/>
          <p:cNvCxnSpPr/>
          <p:nvPr/>
        </p:nvCxnSpPr>
        <p:spPr>
          <a:xfrm flipH="1" flipV="1">
            <a:off x="11502189" y="4005263"/>
            <a:ext cx="0" cy="2863850"/>
          </a:xfrm>
          <a:prstGeom prst="line">
            <a:avLst/>
          </a:prstGeom>
          <a:ln w="12700">
            <a:solidFill>
              <a:schemeClr val="bg1">
                <a:alpha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6" name="直接连接符 225"/>
          <p:cNvCxnSpPr/>
          <p:nvPr/>
        </p:nvCxnSpPr>
        <p:spPr>
          <a:xfrm flipH="1" flipV="1">
            <a:off x="9597967" y="5312331"/>
            <a:ext cx="0" cy="1543134"/>
          </a:xfrm>
          <a:prstGeom prst="line">
            <a:avLst/>
          </a:prstGeom>
          <a:ln w="12700">
            <a:solidFill>
              <a:schemeClr val="bg1">
                <a:alpha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7" name="直接连接符 226"/>
          <p:cNvCxnSpPr/>
          <p:nvPr/>
        </p:nvCxnSpPr>
        <p:spPr>
          <a:xfrm flipH="1" flipV="1">
            <a:off x="5196916" y="5012268"/>
            <a:ext cx="0" cy="1880018"/>
          </a:xfrm>
          <a:prstGeom prst="line">
            <a:avLst/>
          </a:prstGeom>
          <a:ln w="12700">
            <a:solidFill>
              <a:schemeClr val="bg1">
                <a:alpha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直接连接符 227"/>
          <p:cNvCxnSpPr/>
          <p:nvPr/>
        </p:nvCxnSpPr>
        <p:spPr>
          <a:xfrm flipH="1" flipV="1">
            <a:off x="1615239" y="5773738"/>
            <a:ext cx="0" cy="1084262"/>
          </a:xfrm>
          <a:prstGeom prst="line">
            <a:avLst/>
          </a:prstGeom>
          <a:ln w="12700">
            <a:solidFill>
              <a:schemeClr val="bg1">
                <a:alpha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直接连接符 228"/>
          <p:cNvCxnSpPr/>
          <p:nvPr/>
        </p:nvCxnSpPr>
        <p:spPr>
          <a:xfrm>
            <a:off x="4235450" y="1516857"/>
            <a:ext cx="7524000" cy="0"/>
          </a:xfrm>
          <a:prstGeom prst="line">
            <a:avLst/>
          </a:prstGeom>
          <a:ln w="25400">
            <a:solidFill>
              <a:schemeClr val="bg1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0" name="直接连接符 229"/>
          <p:cNvCxnSpPr/>
          <p:nvPr/>
        </p:nvCxnSpPr>
        <p:spPr>
          <a:xfrm>
            <a:off x="4235450" y="2983707"/>
            <a:ext cx="7524000" cy="0"/>
          </a:xfrm>
          <a:prstGeom prst="line">
            <a:avLst/>
          </a:prstGeom>
          <a:ln w="25400">
            <a:solidFill>
              <a:schemeClr val="bg1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1" name="Freeform 592"/>
          <p:cNvSpPr/>
          <p:nvPr/>
        </p:nvSpPr>
        <p:spPr bwMode="auto">
          <a:xfrm>
            <a:off x="11006300" y="3485355"/>
            <a:ext cx="1120775" cy="458788"/>
          </a:xfrm>
          <a:custGeom>
            <a:gdLst>
              <a:gd fmla="*/ 208 w 352" name="T0"/>
              <a:gd fmla="*/ 0 h 144" name="T1"/>
              <a:gd fmla="*/ 115 w 352" name="T2"/>
              <a:gd fmla="*/ 82 h 144" name="T3"/>
              <a:gd fmla="*/ 79 w 352" name="T4"/>
              <a:gd fmla="*/ 74 h 144" name="T5"/>
              <a:gd fmla="*/ 0 w 352" name="T6"/>
              <a:gd fmla="*/ 144 h 144" name="T7"/>
              <a:gd fmla="*/ 352 w 352" name="T8"/>
              <a:gd fmla="*/ 144 h 144" name="T9"/>
              <a:gd fmla="*/ 301 w 352" name="T10"/>
              <a:gd fmla="*/ 84 h 144" name="T11"/>
              <a:gd fmla="*/ 208 w 352" name="T12"/>
              <a:gd fmla="*/ 0 h 144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144" w="352">
                <a:moveTo>
                  <a:pt x="208" y="0"/>
                </a:moveTo>
                <a:cubicBezTo>
                  <a:pt x="160" y="0"/>
                  <a:pt x="120" y="36"/>
                  <a:pt x="115" y="82"/>
                </a:cubicBezTo>
                <a:cubicBezTo>
                  <a:pt x="104" y="77"/>
                  <a:pt x="92" y="74"/>
                  <a:pt x="79" y="74"/>
                </a:cubicBezTo>
                <a:cubicBezTo>
                  <a:pt x="38" y="74"/>
                  <a:pt x="4" y="104"/>
                  <a:pt x="0" y="144"/>
                </a:cubicBezTo>
                <a:cubicBezTo>
                  <a:pt x="352" y="144"/>
                  <a:pt x="352" y="144"/>
                  <a:pt x="352" y="144"/>
                </a:cubicBezTo>
                <a:cubicBezTo>
                  <a:pt x="352" y="113"/>
                  <a:pt x="330" y="89"/>
                  <a:pt x="301" y="84"/>
                </a:cubicBezTo>
                <a:cubicBezTo>
                  <a:pt x="297" y="37"/>
                  <a:pt x="257" y="0"/>
                  <a:pt x="208" y="0"/>
                </a:cubicBezTo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232" name="任意多边形 231"/>
          <p:cNvSpPr/>
          <p:nvPr/>
        </p:nvSpPr>
        <p:spPr>
          <a:xfrm>
            <a:off x="4330490" y="3084606"/>
            <a:ext cx="7317320" cy="453963"/>
          </a:xfrm>
          <a:custGeom>
            <a:rect b="b" l="l" r="r" t="t"/>
            <a:pathLst>
              <a:path h="453963" w="7317320">
                <a:moveTo>
                  <a:pt x="4890976" y="413854"/>
                </a:moveTo>
                <a:cubicBezTo>
                  <a:pt x="4899484" y="413854"/>
                  <a:pt x="4903738" y="419323"/>
                  <a:pt x="4903738" y="430262"/>
                </a:cubicBezTo>
                <a:cubicBezTo>
                  <a:pt x="4901307" y="444847"/>
                  <a:pt x="4895230" y="452748"/>
                  <a:pt x="4885506" y="453963"/>
                </a:cubicBezTo>
                <a:cubicBezTo>
                  <a:pt x="4885506" y="453963"/>
                  <a:pt x="4884898" y="453963"/>
                  <a:pt x="4883683" y="453963"/>
                </a:cubicBezTo>
                <a:cubicBezTo>
                  <a:pt x="4877606" y="452748"/>
                  <a:pt x="4873960" y="447886"/>
                  <a:pt x="4872744" y="439378"/>
                </a:cubicBezTo>
                <a:cubicBezTo>
                  <a:pt x="4873960" y="423577"/>
                  <a:pt x="4880036" y="415069"/>
                  <a:pt x="4890976" y="413854"/>
                </a:cubicBezTo>
                <a:close/>
                <a:moveTo>
                  <a:pt x="142775" y="329420"/>
                </a:moveTo>
                <a:cubicBezTo>
                  <a:pt x="161234" y="330103"/>
                  <a:pt x="184137" y="334547"/>
                  <a:pt x="211485" y="342751"/>
                </a:cubicBezTo>
                <a:cubicBezTo>
                  <a:pt x="257671" y="358552"/>
                  <a:pt x="282587" y="377391"/>
                  <a:pt x="286234" y="399269"/>
                </a:cubicBezTo>
                <a:cubicBezTo>
                  <a:pt x="291095" y="415069"/>
                  <a:pt x="271041" y="419323"/>
                  <a:pt x="226070" y="412031"/>
                </a:cubicBezTo>
                <a:cubicBezTo>
                  <a:pt x="222424" y="410815"/>
                  <a:pt x="220600" y="408992"/>
                  <a:pt x="220600" y="406561"/>
                </a:cubicBezTo>
                <a:cubicBezTo>
                  <a:pt x="220600" y="404131"/>
                  <a:pt x="222424" y="402915"/>
                  <a:pt x="226070" y="402915"/>
                </a:cubicBezTo>
                <a:cubicBezTo>
                  <a:pt x="228501" y="401700"/>
                  <a:pt x="232755" y="400484"/>
                  <a:pt x="238832" y="399269"/>
                </a:cubicBezTo>
                <a:cubicBezTo>
                  <a:pt x="250986" y="398053"/>
                  <a:pt x="257063" y="395622"/>
                  <a:pt x="257063" y="391976"/>
                </a:cubicBezTo>
                <a:cubicBezTo>
                  <a:pt x="255848" y="385899"/>
                  <a:pt x="240655" y="376176"/>
                  <a:pt x="211485" y="362806"/>
                </a:cubicBezTo>
                <a:cubicBezTo>
                  <a:pt x="201761" y="360375"/>
                  <a:pt x="198723" y="359160"/>
                  <a:pt x="202369" y="359160"/>
                </a:cubicBezTo>
                <a:cubicBezTo>
                  <a:pt x="169552" y="350652"/>
                  <a:pt x="143421" y="343967"/>
                  <a:pt x="123974" y="339105"/>
                </a:cubicBezTo>
                <a:cubicBezTo>
                  <a:pt x="121543" y="337890"/>
                  <a:pt x="120327" y="336066"/>
                  <a:pt x="120327" y="333636"/>
                </a:cubicBezTo>
                <a:cubicBezTo>
                  <a:pt x="121543" y="331205"/>
                  <a:pt x="123366" y="329989"/>
                  <a:pt x="125797" y="329989"/>
                </a:cubicBezTo>
                <a:cubicBezTo>
                  <a:pt x="130962" y="329382"/>
                  <a:pt x="136622" y="329192"/>
                  <a:pt x="142775" y="329420"/>
                </a:cubicBezTo>
                <a:close/>
                <a:moveTo>
                  <a:pt x="4150370" y="326343"/>
                </a:moveTo>
                <a:cubicBezTo>
                  <a:pt x="4105398" y="331205"/>
                  <a:pt x="4078051" y="342751"/>
                  <a:pt x="4068328" y="360983"/>
                </a:cubicBezTo>
                <a:cubicBezTo>
                  <a:pt x="4069544" y="375568"/>
                  <a:pt x="4073190" y="384684"/>
                  <a:pt x="4079267" y="388330"/>
                </a:cubicBezTo>
                <a:cubicBezTo>
                  <a:pt x="4097498" y="387114"/>
                  <a:pt x="4115122" y="382860"/>
                  <a:pt x="4132138" y="375568"/>
                </a:cubicBezTo>
                <a:cubicBezTo>
                  <a:pt x="4139430" y="373137"/>
                  <a:pt x="4148546" y="358552"/>
                  <a:pt x="4159486" y="331812"/>
                </a:cubicBezTo>
                <a:cubicBezTo>
                  <a:pt x="4160701" y="331812"/>
                  <a:pt x="4161308" y="331812"/>
                  <a:pt x="4161308" y="331812"/>
                </a:cubicBezTo>
                <a:cubicBezTo>
                  <a:pt x="4161308" y="328166"/>
                  <a:pt x="4157662" y="326343"/>
                  <a:pt x="4150370" y="326343"/>
                </a:cubicBezTo>
                <a:close/>
                <a:moveTo>
                  <a:pt x="3638066" y="313581"/>
                </a:moveTo>
                <a:cubicBezTo>
                  <a:pt x="3634420" y="318443"/>
                  <a:pt x="3628950" y="325735"/>
                  <a:pt x="3621658" y="335459"/>
                </a:cubicBezTo>
                <a:cubicBezTo>
                  <a:pt x="3609504" y="351259"/>
                  <a:pt x="3600388" y="364021"/>
                  <a:pt x="3594311" y="373745"/>
                </a:cubicBezTo>
                <a:cubicBezTo>
                  <a:pt x="3600388" y="379822"/>
                  <a:pt x="3606465" y="382860"/>
                  <a:pt x="3612542" y="382860"/>
                </a:cubicBezTo>
                <a:cubicBezTo>
                  <a:pt x="3625912" y="380430"/>
                  <a:pt x="3638066" y="370098"/>
                  <a:pt x="3649005" y="351867"/>
                </a:cubicBezTo>
                <a:cubicBezTo>
                  <a:pt x="3652651" y="344574"/>
                  <a:pt x="3656298" y="338497"/>
                  <a:pt x="3659944" y="333636"/>
                </a:cubicBezTo>
                <a:cubicBezTo>
                  <a:pt x="3657513" y="331205"/>
                  <a:pt x="3654474" y="328166"/>
                  <a:pt x="3650828" y="324520"/>
                </a:cubicBezTo>
                <a:cubicBezTo>
                  <a:pt x="3647182" y="320874"/>
                  <a:pt x="3644751" y="318443"/>
                  <a:pt x="3643536" y="317227"/>
                </a:cubicBezTo>
                <a:cubicBezTo>
                  <a:pt x="3642320" y="314796"/>
                  <a:pt x="3640497" y="313581"/>
                  <a:pt x="3638066" y="313581"/>
                </a:cubicBezTo>
                <a:close/>
                <a:moveTo>
                  <a:pt x="561938" y="309935"/>
                </a:moveTo>
                <a:cubicBezTo>
                  <a:pt x="563153" y="309935"/>
                  <a:pt x="563761" y="311150"/>
                  <a:pt x="563761" y="313581"/>
                </a:cubicBezTo>
                <a:cubicBezTo>
                  <a:pt x="560115" y="319658"/>
                  <a:pt x="555253" y="329382"/>
                  <a:pt x="549176" y="342751"/>
                </a:cubicBezTo>
                <a:cubicBezTo>
                  <a:pt x="528513" y="379214"/>
                  <a:pt x="516359" y="407777"/>
                  <a:pt x="512713" y="428439"/>
                </a:cubicBezTo>
                <a:cubicBezTo>
                  <a:pt x="512713" y="430870"/>
                  <a:pt x="512105" y="432085"/>
                  <a:pt x="510890" y="432085"/>
                </a:cubicBezTo>
                <a:cubicBezTo>
                  <a:pt x="498735" y="432085"/>
                  <a:pt x="492050" y="429655"/>
                  <a:pt x="490835" y="424793"/>
                </a:cubicBezTo>
                <a:lnTo>
                  <a:pt x="490835" y="422970"/>
                </a:lnTo>
                <a:cubicBezTo>
                  <a:pt x="492050" y="415677"/>
                  <a:pt x="493266" y="404738"/>
                  <a:pt x="494481" y="390153"/>
                </a:cubicBezTo>
                <a:cubicBezTo>
                  <a:pt x="495697" y="375568"/>
                  <a:pt x="496304" y="364629"/>
                  <a:pt x="496304" y="357336"/>
                </a:cubicBezTo>
                <a:cubicBezTo>
                  <a:pt x="496304" y="357336"/>
                  <a:pt x="496912" y="356729"/>
                  <a:pt x="498128" y="355513"/>
                </a:cubicBezTo>
                <a:cubicBezTo>
                  <a:pt x="499343" y="353082"/>
                  <a:pt x="501166" y="351867"/>
                  <a:pt x="503597" y="351867"/>
                </a:cubicBezTo>
                <a:cubicBezTo>
                  <a:pt x="506028" y="353082"/>
                  <a:pt x="508459" y="357336"/>
                  <a:pt x="510890" y="364629"/>
                </a:cubicBezTo>
                <a:cubicBezTo>
                  <a:pt x="512105" y="370706"/>
                  <a:pt x="513321" y="373745"/>
                  <a:pt x="514536" y="373745"/>
                </a:cubicBezTo>
                <a:cubicBezTo>
                  <a:pt x="516967" y="373745"/>
                  <a:pt x="518182" y="373137"/>
                  <a:pt x="518182" y="371922"/>
                </a:cubicBezTo>
                <a:cubicBezTo>
                  <a:pt x="531552" y="350044"/>
                  <a:pt x="546137" y="329382"/>
                  <a:pt x="561938" y="309935"/>
                </a:cubicBezTo>
                <a:close/>
                <a:moveTo>
                  <a:pt x="3546909" y="304465"/>
                </a:moveTo>
                <a:cubicBezTo>
                  <a:pt x="3537185" y="310542"/>
                  <a:pt x="3529285" y="313581"/>
                  <a:pt x="3523208" y="313581"/>
                </a:cubicBezTo>
                <a:cubicBezTo>
                  <a:pt x="3523208" y="329382"/>
                  <a:pt x="3525639" y="337890"/>
                  <a:pt x="3530501" y="339105"/>
                </a:cubicBezTo>
                <a:cubicBezTo>
                  <a:pt x="3531716" y="337890"/>
                  <a:pt x="3533539" y="334243"/>
                  <a:pt x="3535970" y="328166"/>
                </a:cubicBezTo>
                <a:cubicBezTo>
                  <a:pt x="3540832" y="318443"/>
                  <a:pt x="3544478" y="310542"/>
                  <a:pt x="3546909" y="304465"/>
                </a:cubicBezTo>
                <a:close/>
                <a:moveTo>
                  <a:pt x="3025866" y="296603"/>
                </a:moveTo>
                <a:cubicBezTo>
                  <a:pt x="3039996" y="297287"/>
                  <a:pt x="3046605" y="301731"/>
                  <a:pt x="3045693" y="309935"/>
                </a:cubicBezTo>
                <a:cubicBezTo>
                  <a:pt x="3045693" y="312366"/>
                  <a:pt x="3044477" y="315404"/>
                  <a:pt x="3042047" y="319050"/>
                </a:cubicBezTo>
                <a:cubicBezTo>
                  <a:pt x="3040831" y="321481"/>
                  <a:pt x="3040224" y="323304"/>
                  <a:pt x="3040224" y="324520"/>
                </a:cubicBezTo>
                <a:cubicBezTo>
                  <a:pt x="3037793" y="342751"/>
                  <a:pt x="3036577" y="363414"/>
                  <a:pt x="3036577" y="386507"/>
                </a:cubicBezTo>
                <a:cubicBezTo>
                  <a:pt x="3036577" y="398661"/>
                  <a:pt x="3048124" y="404131"/>
                  <a:pt x="3071217" y="402915"/>
                </a:cubicBezTo>
                <a:cubicBezTo>
                  <a:pt x="3135635" y="398053"/>
                  <a:pt x="3175744" y="390153"/>
                  <a:pt x="3191545" y="379214"/>
                </a:cubicBezTo>
                <a:cubicBezTo>
                  <a:pt x="3203699" y="358552"/>
                  <a:pt x="3210992" y="337282"/>
                  <a:pt x="3213422" y="315404"/>
                </a:cubicBezTo>
                <a:cubicBezTo>
                  <a:pt x="3214638" y="310542"/>
                  <a:pt x="3215853" y="309935"/>
                  <a:pt x="3217069" y="313581"/>
                </a:cubicBezTo>
                <a:cubicBezTo>
                  <a:pt x="3219499" y="322089"/>
                  <a:pt x="3220715" y="333028"/>
                  <a:pt x="3220715" y="346398"/>
                </a:cubicBezTo>
                <a:cubicBezTo>
                  <a:pt x="3220715" y="353690"/>
                  <a:pt x="3218892" y="362198"/>
                  <a:pt x="3215245" y="371922"/>
                </a:cubicBezTo>
                <a:cubicBezTo>
                  <a:pt x="3214030" y="379214"/>
                  <a:pt x="3212815" y="385291"/>
                  <a:pt x="3211599" y="390153"/>
                </a:cubicBezTo>
                <a:cubicBezTo>
                  <a:pt x="3199445" y="402307"/>
                  <a:pt x="3166628" y="412031"/>
                  <a:pt x="3113149" y="419323"/>
                </a:cubicBezTo>
                <a:cubicBezTo>
                  <a:pt x="3087625" y="422970"/>
                  <a:pt x="3067571" y="423577"/>
                  <a:pt x="3052986" y="421147"/>
                </a:cubicBezTo>
                <a:cubicBezTo>
                  <a:pt x="3026246" y="416285"/>
                  <a:pt x="3014092" y="404131"/>
                  <a:pt x="3016523" y="384684"/>
                </a:cubicBezTo>
                <a:cubicBezTo>
                  <a:pt x="3016523" y="378606"/>
                  <a:pt x="3017130" y="368275"/>
                  <a:pt x="3018346" y="353690"/>
                </a:cubicBezTo>
                <a:cubicBezTo>
                  <a:pt x="3019561" y="337890"/>
                  <a:pt x="3020169" y="326343"/>
                  <a:pt x="3020169" y="319050"/>
                </a:cubicBezTo>
                <a:cubicBezTo>
                  <a:pt x="3020169" y="314189"/>
                  <a:pt x="3017130" y="311150"/>
                  <a:pt x="3011053" y="309935"/>
                </a:cubicBezTo>
                <a:cubicBezTo>
                  <a:pt x="3008623" y="309935"/>
                  <a:pt x="3006799" y="309935"/>
                  <a:pt x="3005584" y="309935"/>
                </a:cubicBezTo>
                <a:cubicBezTo>
                  <a:pt x="3003153" y="307504"/>
                  <a:pt x="3001937" y="305073"/>
                  <a:pt x="3001937" y="302642"/>
                </a:cubicBezTo>
                <a:cubicBezTo>
                  <a:pt x="3003153" y="300211"/>
                  <a:pt x="3005584" y="298388"/>
                  <a:pt x="3009230" y="297173"/>
                </a:cubicBezTo>
                <a:cubicBezTo>
                  <a:pt x="3015611" y="296565"/>
                  <a:pt x="3021156" y="296375"/>
                  <a:pt x="3025866" y="296603"/>
                </a:cubicBezTo>
                <a:close/>
                <a:moveTo>
                  <a:pt x="3601603" y="286234"/>
                </a:moveTo>
                <a:cubicBezTo>
                  <a:pt x="3595526" y="289880"/>
                  <a:pt x="3588841" y="316012"/>
                  <a:pt x="3581549" y="364629"/>
                </a:cubicBezTo>
                <a:cubicBezTo>
                  <a:pt x="3600995" y="343967"/>
                  <a:pt x="3617404" y="323912"/>
                  <a:pt x="3630774" y="304465"/>
                </a:cubicBezTo>
                <a:cubicBezTo>
                  <a:pt x="3619835" y="292311"/>
                  <a:pt x="3610111" y="286234"/>
                  <a:pt x="3601603" y="286234"/>
                </a:cubicBezTo>
                <a:close/>
                <a:moveTo>
                  <a:pt x="3669060" y="242478"/>
                </a:moveTo>
                <a:cubicBezTo>
                  <a:pt x="3662983" y="243694"/>
                  <a:pt x="3653867" y="249163"/>
                  <a:pt x="3641712" y="258887"/>
                </a:cubicBezTo>
                <a:cubicBezTo>
                  <a:pt x="3633204" y="267395"/>
                  <a:pt x="3627127" y="271649"/>
                  <a:pt x="3623481" y="271649"/>
                </a:cubicBezTo>
                <a:cubicBezTo>
                  <a:pt x="3625912" y="276510"/>
                  <a:pt x="3631381" y="283195"/>
                  <a:pt x="3639889" y="291703"/>
                </a:cubicBezTo>
                <a:cubicBezTo>
                  <a:pt x="3641105" y="290488"/>
                  <a:pt x="3642320" y="288665"/>
                  <a:pt x="3643536" y="286234"/>
                </a:cubicBezTo>
                <a:cubicBezTo>
                  <a:pt x="3645966" y="283803"/>
                  <a:pt x="3647182" y="281980"/>
                  <a:pt x="3647182" y="280764"/>
                </a:cubicBezTo>
                <a:cubicBezTo>
                  <a:pt x="3650828" y="275903"/>
                  <a:pt x="3652043" y="276510"/>
                  <a:pt x="3650828" y="282587"/>
                </a:cubicBezTo>
                <a:cubicBezTo>
                  <a:pt x="3650828" y="285018"/>
                  <a:pt x="3649613" y="288665"/>
                  <a:pt x="3647182" y="293526"/>
                </a:cubicBezTo>
                <a:cubicBezTo>
                  <a:pt x="3645966" y="295957"/>
                  <a:pt x="3645359" y="297780"/>
                  <a:pt x="3645359" y="298996"/>
                </a:cubicBezTo>
                <a:cubicBezTo>
                  <a:pt x="3647790" y="300211"/>
                  <a:pt x="3651436" y="303250"/>
                  <a:pt x="3656298" y="308112"/>
                </a:cubicBezTo>
                <a:cubicBezTo>
                  <a:pt x="3661159" y="311758"/>
                  <a:pt x="3664805" y="314796"/>
                  <a:pt x="3667236" y="317227"/>
                </a:cubicBezTo>
                <a:cubicBezTo>
                  <a:pt x="3683037" y="281980"/>
                  <a:pt x="3687899" y="258887"/>
                  <a:pt x="3681822" y="247948"/>
                </a:cubicBezTo>
                <a:cubicBezTo>
                  <a:pt x="3681822" y="247948"/>
                  <a:pt x="3679998" y="246732"/>
                  <a:pt x="3676352" y="244301"/>
                </a:cubicBezTo>
                <a:cubicBezTo>
                  <a:pt x="3672706" y="243086"/>
                  <a:pt x="3670275" y="242478"/>
                  <a:pt x="3669060" y="242478"/>
                </a:cubicBezTo>
                <a:close/>
                <a:moveTo>
                  <a:pt x="662211" y="240655"/>
                </a:moveTo>
                <a:cubicBezTo>
                  <a:pt x="633040" y="255240"/>
                  <a:pt x="617847" y="266787"/>
                  <a:pt x="616632" y="275295"/>
                </a:cubicBezTo>
                <a:cubicBezTo>
                  <a:pt x="632433" y="295957"/>
                  <a:pt x="646410" y="295350"/>
                  <a:pt x="658564" y="273472"/>
                </a:cubicBezTo>
                <a:cubicBezTo>
                  <a:pt x="659780" y="269825"/>
                  <a:pt x="660387" y="264356"/>
                  <a:pt x="660387" y="257063"/>
                </a:cubicBezTo>
                <a:cubicBezTo>
                  <a:pt x="661603" y="249771"/>
                  <a:pt x="662211" y="244301"/>
                  <a:pt x="662211" y="240655"/>
                </a:cubicBezTo>
                <a:close/>
                <a:moveTo>
                  <a:pt x="140382" y="233363"/>
                </a:moveTo>
                <a:cubicBezTo>
                  <a:pt x="140382" y="234578"/>
                  <a:pt x="139774" y="237009"/>
                  <a:pt x="138559" y="240655"/>
                </a:cubicBezTo>
                <a:cubicBezTo>
                  <a:pt x="136128" y="245517"/>
                  <a:pt x="134305" y="249771"/>
                  <a:pt x="133089" y="253417"/>
                </a:cubicBezTo>
                <a:cubicBezTo>
                  <a:pt x="134305" y="252202"/>
                  <a:pt x="137343" y="250986"/>
                  <a:pt x="142205" y="249771"/>
                </a:cubicBezTo>
                <a:cubicBezTo>
                  <a:pt x="150713" y="246125"/>
                  <a:pt x="156790" y="243086"/>
                  <a:pt x="160437" y="240655"/>
                </a:cubicBezTo>
                <a:cubicBezTo>
                  <a:pt x="151929" y="239440"/>
                  <a:pt x="145244" y="237009"/>
                  <a:pt x="140382" y="233363"/>
                </a:cubicBezTo>
                <a:close/>
                <a:moveTo>
                  <a:pt x="726021" y="222424"/>
                </a:moveTo>
                <a:cubicBezTo>
                  <a:pt x="715082" y="222424"/>
                  <a:pt x="701712" y="225462"/>
                  <a:pt x="685911" y="231539"/>
                </a:cubicBezTo>
                <a:cubicBezTo>
                  <a:pt x="684696" y="235186"/>
                  <a:pt x="684088" y="241263"/>
                  <a:pt x="684088" y="249771"/>
                </a:cubicBezTo>
                <a:cubicBezTo>
                  <a:pt x="682873" y="258279"/>
                  <a:pt x="682265" y="264356"/>
                  <a:pt x="682265" y="268002"/>
                </a:cubicBezTo>
                <a:cubicBezTo>
                  <a:pt x="682265" y="275295"/>
                  <a:pt x="681050" y="281372"/>
                  <a:pt x="678619" y="286234"/>
                </a:cubicBezTo>
                <a:cubicBezTo>
                  <a:pt x="687127" y="277726"/>
                  <a:pt x="698674" y="265571"/>
                  <a:pt x="713259" y="249771"/>
                </a:cubicBezTo>
                <a:cubicBezTo>
                  <a:pt x="722982" y="238832"/>
                  <a:pt x="730275" y="230932"/>
                  <a:pt x="735136" y="226070"/>
                </a:cubicBezTo>
                <a:cubicBezTo>
                  <a:pt x="735136" y="223639"/>
                  <a:pt x="732098" y="222424"/>
                  <a:pt x="726021" y="222424"/>
                </a:cubicBezTo>
                <a:close/>
                <a:moveTo>
                  <a:pt x="4890976" y="216954"/>
                </a:moveTo>
                <a:cubicBezTo>
                  <a:pt x="4899484" y="216954"/>
                  <a:pt x="4903738" y="221816"/>
                  <a:pt x="4903738" y="231539"/>
                </a:cubicBezTo>
                <a:cubicBezTo>
                  <a:pt x="4902522" y="248555"/>
                  <a:pt x="4896445" y="257063"/>
                  <a:pt x="4885506" y="257063"/>
                </a:cubicBezTo>
                <a:cubicBezTo>
                  <a:pt x="4878214" y="255848"/>
                  <a:pt x="4873960" y="250379"/>
                  <a:pt x="4872744" y="240655"/>
                </a:cubicBezTo>
                <a:cubicBezTo>
                  <a:pt x="4875175" y="226070"/>
                  <a:pt x="4881252" y="218170"/>
                  <a:pt x="4890976" y="216954"/>
                </a:cubicBezTo>
                <a:close/>
                <a:moveTo>
                  <a:pt x="120327" y="213308"/>
                </a:moveTo>
                <a:cubicBezTo>
                  <a:pt x="97234" y="240047"/>
                  <a:pt x="79003" y="263141"/>
                  <a:pt x="65633" y="282587"/>
                </a:cubicBezTo>
                <a:cubicBezTo>
                  <a:pt x="72926" y="280157"/>
                  <a:pt x="86295" y="274079"/>
                  <a:pt x="105742" y="264356"/>
                </a:cubicBezTo>
                <a:cubicBezTo>
                  <a:pt x="111819" y="243694"/>
                  <a:pt x="116681" y="226678"/>
                  <a:pt x="120327" y="213308"/>
                </a:cubicBezTo>
                <a:close/>
                <a:moveTo>
                  <a:pt x="1995152" y="200546"/>
                </a:moveTo>
                <a:cubicBezTo>
                  <a:pt x="1989075" y="199331"/>
                  <a:pt x="1981175" y="201761"/>
                  <a:pt x="1971452" y="207839"/>
                </a:cubicBezTo>
                <a:cubicBezTo>
                  <a:pt x="1964159" y="210269"/>
                  <a:pt x="1958690" y="212093"/>
                  <a:pt x="1955043" y="213308"/>
                </a:cubicBezTo>
                <a:cubicBezTo>
                  <a:pt x="1953828" y="215739"/>
                  <a:pt x="1953220" y="218170"/>
                  <a:pt x="1953220" y="220601"/>
                </a:cubicBezTo>
                <a:cubicBezTo>
                  <a:pt x="1953220" y="226678"/>
                  <a:pt x="1954436" y="237617"/>
                  <a:pt x="1956866" y="253417"/>
                </a:cubicBezTo>
                <a:cubicBezTo>
                  <a:pt x="1960513" y="252202"/>
                  <a:pt x="1964159" y="250379"/>
                  <a:pt x="1967805" y="247948"/>
                </a:cubicBezTo>
                <a:cubicBezTo>
                  <a:pt x="1969021" y="247948"/>
                  <a:pt x="1970844" y="246125"/>
                  <a:pt x="1973275" y="242478"/>
                </a:cubicBezTo>
                <a:cubicBezTo>
                  <a:pt x="1976921" y="240047"/>
                  <a:pt x="1978744" y="238832"/>
                  <a:pt x="1978744" y="238832"/>
                </a:cubicBezTo>
                <a:cubicBezTo>
                  <a:pt x="1986037" y="225462"/>
                  <a:pt x="1991506" y="212700"/>
                  <a:pt x="1995152" y="200546"/>
                </a:cubicBezTo>
                <a:close/>
                <a:moveTo>
                  <a:pt x="463716" y="198951"/>
                </a:moveTo>
                <a:cubicBezTo>
                  <a:pt x="480580" y="199407"/>
                  <a:pt x="492658" y="206015"/>
                  <a:pt x="499951" y="218777"/>
                </a:cubicBezTo>
                <a:lnTo>
                  <a:pt x="499951" y="220601"/>
                </a:lnTo>
                <a:cubicBezTo>
                  <a:pt x="501166" y="225462"/>
                  <a:pt x="498735" y="227285"/>
                  <a:pt x="492658" y="226070"/>
                </a:cubicBezTo>
                <a:cubicBezTo>
                  <a:pt x="490227" y="226070"/>
                  <a:pt x="487189" y="224855"/>
                  <a:pt x="483542" y="222424"/>
                </a:cubicBezTo>
                <a:cubicBezTo>
                  <a:pt x="478681" y="219993"/>
                  <a:pt x="474427" y="218777"/>
                  <a:pt x="470780" y="218777"/>
                </a:cubicBezTo>
                <a:cubicBezTo>
                  <a:pt x="469565" y="218777"/>
                  <a:pt x="467134" y="218777"/>
                  <a:pt x="463488" y="218777"/>
                </a:cubicBezTo>
                <a:cubicBezTo>
                  <a:pt x="445256" y="217562"/>
                  <a:pt x="436141" y="212700"/>
                  <a:pt x="436141" y="204192"/>
                </a:cubicBezTo>
                <a:lnTo>
                  <a:pt x="436141" y="202369"/>
                </a:lnTo>
                <a:cubicBezTo>
                  <a:pt x="441002" y="201154"/>
                  <a:pt x="444041" y="200546"/>
                  <a:pt x="445256" y="200546"/>
                </a:cubicBezTo>
                <a:cubicBezTo>
                  <a:pt x="451941" y="199331"/>
                  <a:pt x="458094" y="198799"/>
                  <a:pt x="463716" y="198951"/>
                </a:cubicBezTo>
                <a:close/>
                <a:moveTo>
                  <a:pt x="4117553" y="184138"/>
                </a:moveTo>
                <a:cubicBezTo>
                  <a:pt x="4126061" y="182922"/>
                  <a:pt x="4129708" y="185353"/>
                  <a:pt x="4128492" y="191430"/>
                </a:cubicBezTo>
                <a:cubicBezTo>
                  <a:pt x="4128492" y="198723"/>
                  <a:pt x="4125453" y="204800"/>
                  <a:pt x="4119376" y="209662"/>
                </a:cubicBezTo>
                <a:cubicBezTo>
                  <a:pt x="4115730" y="212093"/>
                  <a:pt x="4113299" y="213916"/>
                  <a:pt x="4112084" y="215131"/>
                </a:cubicBezTo>
                <a:cubicBezTo>
                  <a:pt x="4098714" y="229716"/>
                  <a:pt x="4087167" y="243086"/>
                  <a:pt x="4077444" y="255240"/>
                </a:cubicBezTo>
                <a:cubicBezTo>
                  <a:pt x="4099322" y="247948"/>
                  <a:pt x="4118768" y="240655"/>
                  <a:pt x="4135784" y="233363"/>
                </a:cubicBezTo>
                <a:cubicBezTo>
                  <a:pt x="4145508" y="232147"/>
                  <a:pt x="4150977" y="235793"/>
                  <a:pt x="4152192" y="244301"/>
                </a:cubicBezTo>
                <a:cubicBezTo>
                  <a:pt x="4152192" y="249163"/>
                  <a:pt x="4149762" y="252202"/>
                  <a:pt x="4144900" y="253417"/>
                </a:cubicBezTo>
                <a:cubicBezTo>
                  <a:pt x="4142470" y="253417"/>
                  <a:pt x="4140646" y="254025"/>
                  <a:pt x="4139430" y="255240"/>
                </a:cubicBezTo>
                <a:cubicBezTo>
                  <a:pt x="4112691" y="267395"/>
                  <a:pt x="4086560" y="282587"/>
                  <a:pt x="4061036" y="300819"/>
                </a:cubicBezTo>
                <a:cubicBezTo>
                  <a:pt x="4053743" y="305681"/>
                  <a:pt x="4049489" y="312973"/>
                  <a:pt x="4048274" y="322697"/>
                </a:cubicBezTo>
                <a:cubicBezTo>
                  <a:pt x="4050705" y="332420"/>
                  <a:pt x="4054958" y="337890"/>
                  <a:pt x="4061036" y="339105"/>
                </a:cubicBezTo>
                <a:cubicBezTo>
                  <a:pt x="4062251" y="339105"/>
                  <a:pt x="4066505" y="337282"/>
                  <a:pt x="4073798" y="333636"/>
                </a:cubicBezTo>
                <a:cubicBezTo>
                  <a:pt x="4093244" y="322697"/>
                  <a:pt x="4113299" y="314189"/>
                  <a:pt x="4133962" y="308112"/>
                </a:cubicBezTo>
                <a:cubicBezTo>
                  <a:pt x="4149762" y="304465"/>
                  <a:pt x="4165562" y="303858"/>
                  <a:pt x="4181363" y="306288"/>
                </a:cubicBezTo>
                <a:cubicBezTo>
                  <a:pt x="4188656" y="307504"/>
                  <a:pt x="4192910" y="312973"/>
                  <a:pt x="4194125" y="322697"/>
                </a:cubicBezTo>
                <a:cubicBezTo>
                  <a:pt x="4194125" y="328774"/>
                  <a:pt x="4190479" y="335459"/>
                  <a:pt x="4183186" y="342751"/>
                </a:cubicBezTo>
                <a:cubicBezTo>
                  <a:pt x="4180756" y="346398"/>
                  <a:pt x="4175894" y="351259"/>
                  <a:pt x="4168601" y="357336"/>
                </a:cubicBezTo>
                <a:cubicBezTo>
                  <a:pt x="4162524" y="364629"/>
                  <a:pt x="4157662" y="370098"/>
                  <a:pt x="4154016" y="373745"/>
                </a:cubicBezTo>
                <a:cubicBezTo>
                  <a:pt x="4158878" y="374960"/>
                  <a:pt x="4161308" y="377391"/>
                  <a:pt x="4161308" y="381037"/>
                </a:cubicBezTo>
                <a:cubicBezTo>
                  <a:pt x="4161308" y="390761"/>
                  <a:pt x="4145508" y="397446"/>
                  <a:pt x="4113906" y="401092"/>
                </a:cubicBezTo>
                <a:cubicBezTo>
                  <a:pt x="4099322" y="402307"/>
                  <a:pt x="4089598" y="403523"/>
                  <a:pt x="4084736" y="404738"/>
                </a:cubicBezTo>
                <a:cubicBezTo>
                  <a:pt x="4072582" y="408384"/>
                  <a:pt x="4062251" y="410208"/>
                  <a:pt x="4053743" y="410208"/>
                </a:cubicBezTo>
                <a:cubicBezTo>
                  <a:pt x="4051312" y="410208"/>
                  <a:pt x="4050097" y="407169"/>
                  <a:pt x="4050097" y="401092"/>
                </a:cubicBezTo>
                <a:cubicBezTo>
                  <a:pt x="4050097" y="397446"/>
                  <a:pt x="4051312" y="395015"/>
                  <a:pt x="4053743" y="393799"/>
                </a:cubicBezTo>
                <a:cubicBezTo>
                  <a:pt x="4048881" y="373137"/>
                  <a:pt x="4040373" y="351867"/>
                  <a:pt x="4028219" y="329989"/>
                </a:cubicBezTo>
                <a:cubicBezTo>
                  <a:pt x="4028219" y="323912"/>
                  <a:pt x="4030650" y="316620"/>
                  <a:pt x="4035512" y="308112"/>
                </a:cubicBezTo>
                <a:cubicBezTo>
                  <a:pt x="4035512" y="308112"/>
                  <a:pt x="4036119" y="307504"/>
                  <a:pt x="4037335" y="306288"/>
                </a:cubicBezTo>
                <a:cubicBezTo>
                  <a:pt x="4038550" y="305073"/>
                  <a:pt x="4042196" y="301427"/>
                  <a:pt x="4048274" y="295350"/>
                </a:cubicBezTo>
                <a:cubicBezTo>
                  <a:pt x="4056782" y="288057"/>
                  <a:pt x="4061036" y="283803"/>
                  <a:pt x="4061036" y="282587"/>
                </a:cubicBezTo>
                <a:cubicBezTo>
                  <a:pt x="4061036" y="281372"/>
                  <a:pt x="4059820" y="280157"/>
                  <a:pt x="4057389" y="278941"/>
                </a:cubicBezTo>
                <a:cubicBezTo>
                  <a:pt x="4053743" y="276510"/>
                  <a:pt x="4051920" y="273472"/>
                  <a:pt x="4051920" y="269825"/>
                </a:cubicBezTo>
                <a:cubicBezTo>
                  <a:pt x="4051920" y="262533"/>
                  <a:pt x="4057997" y="253417"/>
                  <a:pt x="4070151" y="242478"/>
                </a:cubicBezTo>
                <a:cubicBezTo>
                  <a:pt x="4082306" y="230324"/>
                  <a:pt x="4088383" y="221208"/>
                  <a:pt x="4088383" y="215131"/>
                </a:cubicBezTo>
                <a:cubicBezTo>
                  <a:pt x="4085952" y="215131"/>
                  <a:pt x="4081698" y="216347"/>
                  <a:pt x="4075621" y="218777"/>
                </a:cubicBezTo>
                <a:cubicBezTo>
                  <a:pt x="4069544" y="222424"/>
                  <a:pt x="4064682" y="224247"/>
                  <a:pt x="4061036" y="224247"/>
                </a:cubicBezTo>
                <a:cubicBezTo>
                  <a:pt x="4052528" y="224247"/>
                  <a:pt x="4048274" y="221208"/>
                  <a:pt x="4048274" y="215131"/>
                </a:cubicBezTo>
                <a:cubicBezTo>
                  <a:pt x="4048274" y="213916"/>
                  <a:pt x="4048881" y="212093"/>
                  <a:pt x="4050097" y="209662"/>
                </a:cubicBezTo>
                <a:cubicBezTo>
                  <a:pt x="4088990" y="192646"/>
                  <a:pt x="4111476" y="184138"/>
                  <a:pt x="4117553" y="184138"/>
                </a:cubicBezTo>
                <a:close/>
                <a:moveTo>
                  <a:pt x="2080840" y="176845"/>
                </a:moveTo>
                <a:cubicBezTo>
                  <a:pt x="2067471" y="191430"/>
                  <a:pt x="2055316" y="206623"/>
                  <a:pt x="2044377" y="222424"/>
                </a:cubicBezTo>
                <a:cubicBezTo>
                  <a:pt x="2048024" y="221208"/>
                  <a:pt x="2055316" y="218777"/>
                  <a:pt x="2066255" y="215131"/>
                </a:cubicBezTo>
                <a:cubicBezTo>
                  <a:pt x="2071117" y="212700"/>
                  <a:pt x="2075371" y="210877"/>
                  <a:pt x="2079017" y="209662"/>
                </a:cubicBezTo>
                <a:cubicBezTo>
                  <a:pt x="2080233" y="198723"/>
                  <a:pt x="2080840" y="187784"/>
                  <a:pt x="2080840" y="176845"/>
                </a:cubicBezTo>
                <a:close/>
                <a:moveTo>
                  <a:pt x="3597957" y="165906"/>
                </a:moveTo>
                <a:cubicBezTo>
                  <a:pt x="3582156" y="173199"/>
                  <a:pt x="3565748" y="184138"/>
                  <a:pt x="3548732" y="198723"/>
                </a:cubicBezTo>
                <a:cubicBezTo>
                  <a:pt x="3539008" y="207231"/>
                  <a:pt x="3530501" y="207231"/>
                  <a:pt x="3523208" y="198723"/>
                </a:cubicBezTo>
                <a:cubicBezTo>
                  <a:pt x="3507407" y="214523"/>
                  <a:pt x="3494038" y="229716"/>
                  <a:pt x="3483099" y="244301"/>
                </a:cubicBezTo>
                <a:cubicBezTo>
                  <a:pt x="3492822" y="264964"/>
                  <a:pt x="3494645" y="293526"/>
                  <a:pt x="3488568" y="329989"/>
                </a:cubicBezTo>
                <a:cubicBezTo>
                  <a:pt x="3494645" y="323912"/>
                  <a:pt x="3501330" y="315404"/>
                  <a:pt x="3508623" y="304465"/>
                </a:cubicBezTo>
                <a:cubicBezTo>
                  <a:pt x="3515915" y="292311"/>
                  <a:pt x="3521385" y="286841"/>
                  <a:pt x="3525031" y="288057"/>
                </a:cubicBezTo>
                <a:cubicBezTo>
                  <a:pt x="3526246" y="292919"/>
                  <a:pt x="3526246" y="297173"/>
                  <a:pt x="3525031" y="300819"/>
                </a:cubicBezTo>
                <a:cubicBezTo>
                  <a:pt x="3531108" y="299604"/>
                  <a:pt x="3540224" y="294742"/>
                  <a:pt x="3552378" y="286234"/>
                </a:cubicBezTo>
                <a:cubicBezTo>
                  <a:pt x="3562102" y="261925"/>
                  <a:pt x="3568179" y="246125"/>
                  <a:pt x="3570610" y="238832"/>
                </a:cubicBezTo>
                <a:cubicBezTo>
                  <a:pt x="3565748" y="240047"/>
                  <a:pt x="3558456" y="243694"/>
                  <a:pt x="3548732" y="249771"/>
                </a:cubicBezTo>
                <a:cubicBezTo>
                  <a:pt x="3541439" y="254633"/>
                  <a:pt x="3535970" y="257671"/>
                  <a:pt x="3532324" y="258887"/>
                </a:cubicBezTo>
                <a:cubicBezTo>
                  <a:pt x="3525031" y="258887"/>
                  <a:pt x="3521385" y="255848"/>
                  <a:pt x="3521385" y="249771"/>
                </a:cubicBezTo>
                <a:lnTo>
                  <a:pt x="3521385" y="247948"/>
                </a:lnTo>
                <a:cubicBezTo>
                  <a:pt x="3526246" y="240655"/>
                  <a:pt x="3537185" y="232147"/>
                  <a:pt x="3554201" y="222424"/>
                </a:cubicBezTo>
                <a:cubicBezTo>
                  <a:pt x="3561494" y="218777"/>
                  <a:pt x="3566356" y="215739"/>
                  <a:pt x="3568787" y="213308"/>
                </a:cubicBezTo>
                <a:cubicBezTo>
                  <a:pt x="3571218" y="210877"/>
                  <a:pt x="3574256" y="206015"/>
                  <a:pt x="3577902" y="198723"/>
                </a:cubicBezTo>
                <a:cubicBezTo>
                  <a:pt x="3580333" y="197507"/>
                  <a:pt x="3581549" y="196292"/>
                  <a:pt x="3581549" y="195077"/>
                </a:cubicBezTo>
                <a:cubicBezTo>
                  <a:pt x="3591272" y="180491"/>
                  <a:pt x="3596742" y="170768"/>
                  <a:pt x="3597957" y="165906"/>
                </a:cubicBezTo>
                <a:close/>
                <a:moveTo>
                  <a:pt x="3049339" y="158614"/>
                </a:moveTo>
                <a:cubicBezTo>
                  <a:pt x="3056632" y="158614"/>
                  <a:pt x="3060278" y="162260"/>
                  <a:pt x="3060278" y="169553"/>
                </a:cubicBezTo>
                <a:cubicBezTo>
                  <a:pt x="3060278" y="173199"/>
                  <a:pt x="3050555" y="184138"/>
                  <a:pt x="3031108" y="202369"/>
                </a:cubicBezTo>
                <a:cubicBezTo>
                  <a:pt x="3026246" y="206015"/>
                  <a:pt x="3022600" y="209054"/>
                  <a:pt x="3020169" y="211485"/>
                </a:cubicBezTo>
                <a:cubicBezTo>
                  <a:pt x="2999507" y="233363"/>
                  <a:pt x="2985529" y="249771"/>
                  <a:pt x="2978237" y="260710"/>
                </a:cubicBezTo>
                <a:cubicBezTo>
                  <a:pt x="2995252" y="254633"/>
                  <a:pt x="3019561" y="243086"/>
                  <a:pt x="3051162" y="226070"/>
                </a:cubicBezTo>
                <a:cubicBezTo>
                  <a:pt x="3058455" y="219993"/>
                  <a:pt x="3065140" y="215131"/>
                  <a:pt x="3071217" y="211485"/>
                </a:cubicBezTo>
                <a:cubicBezTo>
                  <a:pt x="3078510" y="212700"/>
                  <a:pt x="3082763" y="217562"/>
                  <a:pt x="3083979" y="226070"/>
                </a:cubicBezTo>
                <a:cubicBezTo>
                  <a:pt x="3083979" y="227285"/>
                  <a:pt x="3074256" y="234578"/>
                  <a:pt x="3054809" y="247948"/>
                </a:cubicBezTo>
                <a:cubicBezTo>
                  <a:pt x="3039008" y="260102"/>
                  <a:pt x="3029892" y="267395"/>
                  <a:pt x="3027462" y="269825"/>
                </a:cubicBezTo>
                <a:cubicBezTo>
                  <a:pt x="3009230" y="285626"/>
                  <a:pt x="2977629" y="324520"/>
                  <a:pt x="2932658" y="386507"/>
                </a:cubicBezTo>
                <a:cubicBezTo>
                  <a:pt x="2925365" y="392584"/>
                  <a:pt x="2921112" y="396838"/>
                  <a:pt x="2919896" y="399269"/>
                </a:cubicBezTo>
                <a:cubicBezTo>
                  <a:pt x="2919896" y="399269"/>
                  <a:pt x="2918680" y="399269"/>
                  <a:pt x="2916250" y="399269"/>
                </a:cubicBezTo>
                <a:cubicBezTo>
                  <a:pt x="2906526" y="399269"/>
                  <a:pt x="2901665" y="391976"/>
                  <a:pt x="2901665" y="377391"/>
                </a:cubicBezTo>
                <a:cubicBezTo>
                  <a:pt x="2905311" y="351867"/>
                  <a:pt x="2910780" y="337890"/>
                  <a:pt x="2918073" y="335459"/>
                </a:cubicBezTo>
                <a:cubicBezTo>
                  <a:pt x="2918073" y="348828"/>
                  <a:pt x="2918073" y="362198"/>
                  <a:pt x="2918073" y="375568"/>
                </a:cubicBezTo>
                <a:cubicBezTo>
                  <a:pt x="2952105" y="331812"/>
                  <a:pt x="2978844" y="298388"/>
                  <a:pt x="2998291" y="275295"/>
                </a:cubicBezTo>
                <a:cubicBezTo>
                  <a:pt x="2992214" y="275295"/>
                  <a:pt x="2977629" y="282587"/>
                  <a:pt x="2954536" y="297173"/>
                </a:cubicBezTo>
                <a:cubicBezTo>
                  <a:pt x="2941166" y="308112"/>
                  <a:pt x="2930835" y="307504"/>
                  <a:pt x="2923542" y="295350"/>
                </a:cubicBezTo>
                <a:cubicBezTo>
                  <a:pt x="2925973" y="291703"/>
                  <a:pt x="2931442" y="286841"/>
                  <a:pt x="2939951" y="280764"/>
                </a:cubicBezTo>
                <a:cubicBezTo>
                  <a:pt x="2952105" y="272256"/>
                  <a:pt x="2961221" y="264356"/>
                  <a:pt x="2967298" y="257063"/>
                </a:cubicBezTo>
                <a:cubicBezTo>
                  <a:pt x="2978237" y="244909"/>
                  <a:pt x="2988568" y="230932"/>
                  <a:pt x="2998291" y="215131"/>
                </a:cubicBezTo>
                <a:cubicBezTo>
                  <a:pt x="3000722" y="210269"/>
                  <a:pt x="3003153" y="206623"/>
                  <a:pt x="3005584" y="204192"/>
                </a:cubicBezTo>
                <a:cubicBezTo>
                  <a:pt x="3000722" y="206623"/>
                  <a:pt x="2994645" y="209662"/>
                  <a:pt x="2987352" y="213308"/>
                </a:cubicBezTo>
                <a:cubicBezTo>
                  <a:pt x="2977629" y="218170"/>
                  <a:pt x="2970337" y="220601"/>
                  <a:pt x="2965475" y="220601"/>
                </a:cubicBezTo>
                <a:cubicBezTo>
                  <a:pt x="2959398" y="221816"/>
                  <a:pt x="2956966" y="219385"/>
                  <a:pt x="2958182" y="213308"/>
                </a:cubicBezTo>
                <a:cubicBezTo>
                  <a:pt x="2988568" y="191430"/>
                  <a:pt x="3018953" y="173199"/>
                  <a:pt x="3049339" y="158614"/>
                </a:cubicBezTo>
                <a:close/>
                <a:moveTo>
                  <a:pt x="2480518" y="144029"/>
                </a:moveTo>
                <a:cubicBezTo>
                  <a:pt x="2485380" y="144029"/>
                  <a:pt x="2487811" y="151321"/>
                  <a:pt x="2487811" y="165906"/>
                </a:cubicBezTo>
                <a:cubicBezTo>
                  <a:pt x="2487811" y="167122"/>
                  <a:pt x="2487811" y="168337"/>
                  <a:pt x="2487811" y="169553"/>
                </a:cubicBezTo>
                <a:cubicBezTo>
                  <a:pt x="2484164" y="199938"/>
                  <a:pt x="2477480" y="215739"/>
                  <a:pt x="2467756" y="216954"/>
                </a:cubicBezTo>
                <a:cubicBezTo>
                  <a:pt x="2460464" y="216954"/>
                  <a:pt x="2456817" y="213308"/>
                  <a:pt x="2456817" y="206015"/>
                </a:cubicBezTo>
                <a:cubicBezTo>
                  <a:pt x="2456817" y="202369"/>
                  <a:pt x="2458033" y="198723"/>
                  <a:pt x="2460464" y="195077"/>
                </a:cubicBezTo>
                <a:cubicBezTo>
                  <a:pt x="2464110" y="190215"/>
                  <a:pt x="2465933" y="186569"/>
                  <a:pt x="2465933" y="184138"/>
                </a:cubicBezTo>
                <a:cubicBezTo>
                  <a:pt x="2465933" y="182922"/>
                  <a:pt x="2465933" y="179884"/>
                  <a:pt x="2465933" y="175022"/>
                </a:cubicBezTo>
                <a:cubicBezTo>
                  <a:pt x="2467148" y="154360"/>
                  <a:pt x="2472010" y="144029"/>
                  <a:pt x="2480518" y="144029"/>
                </a:cubicBezTo>
                <a:close/>
                <a:moveTo>
                  <a:pt x="4731222" y="140952"/>
                </a:moveTo>
                <a:cubicBezTo>
                  <a:pt x="4738060" y="141180"/>
                  <a:pt x="4741478" y="145852"/>
                  <a:pt x="4741478" y="154967"/>
                </a:cubicBezTo>
                <a:cubicBezTo>
                  <a:pt x="4741478" y="159829"/>
                  <a:pt x="4739654" y="162260"/>
                  <a:pt x="4736008" y="162260"/>
                </a:cubicBezTo>
                <a:cubicBezTo>
                  <a:pt x="4691037" y="168337"/>
                  <a:pt x="4646066" y="178668"/>
                  <a:pt x="4601096" y="193253"/>
                </a:cubicBezTo>
                <a:cubicBezTo>
                  <a:pt x="4590156" y="196900"/>
                  <a:pt x="4580434" y="201761"/>
                  <a:pt x="4571925" y="207839"/>
                </a:cubicBezTo>
                <a:cubicBezTo>
                  <a:pt x="4554910" y="237009"/>
                  <a:pt x="4540324" y="264964"/>
                  <a:pt x="4528170" y="291703"/>
                </a:cubicBezTo>
                <a:cubicBezTo>
                  <a:pt x="4573141" y="278333"/>
                  <a:pt x="4605958" y="273472"/>
                  <a:pt x="4626620" y="277118"/>
                </a:cubicBezTo>
                <a:cubicBezTo>
                  <a:pt x="4636343" y="277118"/>
                  <a:pt x="4641204" y="283195"/>
                  <a:pt x="4641204" y="295350"/>
                </a:cubicBezTo>
                <a:cubicBezTo>
                  <a:pt x="4636343" y="341536"/>
                  <a:pt x="4607172" y="383468"/>
                  <a:pt x="4553694" y="421147"/>
                </a:cubicBezTo>
                <a:cubicBezTo>
                  <a:pt x="4553694" y="421147"/>
                  <a:pt x="4553086" y="421754"/>
                  <a:pt x="4551870" y="422970"/>
                </a:cubicBezTo>
                <a:cubicBezTo>
                  <a:pt x="4550655" y="425400"/>
                  <a:pt x="4548832" y="426616"/>
                  <a:pt x="4546401" y="426616"/>
                </a:cubicBezTo>
                <a:cubicBezTo>
                  <a:pt x="4525739" y="420539"/>
                  <a:pt x="4508722" y="412031"/>
                  <a:pt x="4495353" y="401092"/>
                </a:cubicBezTo>
                <a:cubicBezTo>
                  <a:pt x="4495353" y="398661"/>
                  <a:pt x="4497784" y="397446"/>
                  <a:pt x="4502646" y="397446"/>
                </a:cubicBezTo>
                <a:cubicBezTo>
                  <a:pt x="4507508" y="397446"/>
                  <a:pt x="4514192" y="398053"/>
                  <a:pt x="4522700" y="399269"/>
                </a:cubicBezTo>
                <a:cubicBezTo>
                  <a:pt x="4531208" y="400484"/>
                  <a:pt x="4537286" y="401092"/>
                  <a:pt x="4540932" y="401092"/>
                </a:cubicBezTo>
                <a:cubicBezTo>
                  <a:pt x="4556732" y="398661"/>
                  <a:pt x="4576179" y="379822"/>
                  <a:pt x="4599272" y="344574"/>
                </a:cubicBezTo>
                <a:cubicBezTo>
                  <a:pt x="4600488" y="342144"/>
                  <a:pt x="4604134" y="334851"/>
                  <a:pt x="4610212" y="322697"/>
                </a:cubicBezTo>
                <a:cubicBezTo>
                  <a:pt x="4613858" y="315404"/>
                  <a:pt x="4615680" y="311150"/>
                  <a:pt x="4615680" y="309935"/>
                </a:cubicBezTo>
                <a:cubicBezTo>
                  <a:pt x="4618112" y="303858"/>
                  <a:pt x="4618720" y="300211"/>
                  <a:pt x="4617504" y="298996"/>
                </a:cubicBezTo>
                <a:cubicBezTo>
                  <a:pt x="4616288" y="296565"/>
                  <a:pt x="4612034" y="295350"/>
                  <a:pt x="4604742" y="295350"/>
                </a:cubicBezTo>
                <a:cubicBezTo>
                  <a:pt x="4578002" y="297780"/>
                  <a:pt x="4551870" y="304465"/>
                  <a:pt x="4526346" y="315404"/>
                </a:cubicBezTo>
                <a:cubicBezTo>
                  <a:pt x="4525131" y="316620"/>
                  <a:pt x="4522093" y="319050"/>
                  <a:pt x="4517231" y="322697"/>
                </a:cubicBezTo>
                <a:cubicBezTo>
                  <a:pt x="4508722" y="329989"/>
                  <a:pt x="4502646" y="333028"/>
                  <a:pt x="4499000" y="331812"/>
                </a:cubicBezTo>
                <a:cubicBezTo>
                  <a:pt x="4490492" y="330597"/>
                  <a:pt x="4488668" y="323912"/>
                  <a:pt x="4493530" y="311758"/>
                </a:cubicBezTo>
                <a:cubicBezTo>
                  <a:pt x="4520270" y="264356"/>
                  <a:pt x="4536678" y="233970"/>
                  <a:pt x="4542755" y="220601"/>
                </a:cubicBezTo>
                <a:cubicBezTo>
                  <a:pt x="4524524" y="230324"/>
                  <a:pt x="4491100" y="247948"/>
                  <a:pt x="4442482" y="273472"/>
                </a:cubicBezTo>
                <a:cubicBezTo>
                  <a:pt x="4390218" y="300211"/>
                  <a:pt x="4358618" y="316012"/>
                  <a:pt x="4347678" y="320874"/>
                </a:cubicBezTo>
                <a:cubicBezTo>
                  <a:pt x="4340386" y="323304"/>
                  <a:pt x="4334916" y="326343"/>
                  <a:pt x="4331270" y="329989"/>
                </a:cubicBezTo>
                <a:cubicBezTo>
                  <a:pt x="4319116" y="329989"/>
                  <a:pt x="4314254" y="325735"/>
                  <a:pt x="4316685" y="317227"/>
                </a:cubicBezTo>
                <a:cubicBezTo>
                  <a:pt x="4325193" y="307504"/>
                  <a:pt x="4339778" y="292919"/>
                  <a:pt x="4360440" y="273472"/>
                </a:cubicBezTo>
                <a:cubicBezTo>
                  <a:pt x="4370164" y="263748"/>
                  <a:pt x="4377456" y="256456"/>
                  <a:pt x="4382318" y="251594"/>
                </a:cubicBezTo>
                <a:cubicBezTo>
                  <a:pt x="4383534" y="250379"/>
                  <a:pt x="4385357" y="248555"/>
                  <a:pt x="4387788" y="246125"/>
                </a:cubicBezTo>
                <a:cubicBezTo>
                  <a:pt x="4391434" y="240047"/>
                  <a:pt x="4395080" y="237009"/>
                  <a:pt x="4398726" y="237009"/>
                </a:cubicBezTo>
                <a:cubicBezTo>
                  <a:pt x="4403588" y="235793"/>
                  <a:pt x="4404804" y="238224"/>
                  <a:pt x="4402373" y="244301"/>
                </a:cubicBezTo>
                <a:cubicBezTo>
                  <a:pt x="4399942" y="246732"/>
                  <a:pt x="4395688" y="250986"/>
                  <a:pt x="4389611" y="257063"/>
                </a:cubicBezTo>
                <a:cubicBezTo>
                  <a:pt x="4371380" y="272864"/>
                  <a:pt x="4359225" y="286234"/>
                  <a:pt x="4353148" y="297173"/>
                </a:cubicBezTo>
                <a:cubicBezTo>
                  <a:pt x="4360440" y="297173"/>
                  <a:pt x="4375026" y="290488"/>
                  <a:pt x="4396904" y="277118"/>
                </a:cubicBezTo>
                <a:cubicBezTo>
                  <a:pt x="4413919" y="267395"/>
                  <a:pt x="4440052" y="254025"/>
                  <a:pt x="4475298" y="237009"/>
                </a:cubicBezTo>
                <a:cubicBezTo>
                  <a:pt x="4509331" y="218777"/>
                  <a:pt x="4534855" y="205408"/>
                  <a:pt x="4551870" y="196900"/>
                </a:cubicBezTo>
                <a:cubicBezTo>
                  <a:pt x="4553086" y="195684"/>
                  <a:pt x="4556732" y="192646"/>
                  <a:pt x="4562810" y="187784"/>
                </a:cubicBezTo>
                <a:cubicBezTo>
                  <a:pt x="4566456" y="184138"/>
                  <a:pt x="4568279" y="182315"/>
                  <a:pt x="4568279" y="182315"/>
                </a:cubicBezTo>
                <a:cubicBezTo>
                  <a:pt x="4568279" y="181099"/>
                  <a:pt x="4569494" y="180491"/>
                  <a:pt x="4571925" y="180491"/>
                </a:cubicBezTo>
                <a:cubicBezTo>
                  <a:pt x="4573141" y="180491"/>
                  <a:pt x="4575572" y="180491"/>
                  <a:pt x="4579218" y="180491"/>
                </a:cubicBezTo>
                <a:cubicBezTo>
                  <a:pt x="4584080" y="181707"/>
                  <a:pt x="4587726" y="181707"/>
                  <a:pt x="4590156" y="180491"/>
                </a:cubicBezTo>
                <a:cubicBezTo>
                  <a:pt x="4630266" y="163475"/>
                  <a:pt x="4674629" y="150713"/>
                  <a:pt x="4723246" y="142205"/>
                </a:cubicBezTo>
                <a:cubicBezTo>
                  <a:pt x="4726285" y="141294"/>
                  <a:pt x="4728944" y="140876"/>
                  <a:pt x="4731222" y="140952"/>
                </a:cubicBezTo>
                <a:close/>
                <a:moveTo>
                  <a:pt x="2128242" y="123974"/>
                </a:moveTo>
                <a:lnTo>
                  <a:pt x="2099072" y="158614"/>
                </a:lnTo>
                <a:cubicBezTo>
                  <a:pt x="2099072" y="162260"/>
                  <a:pt x="2099072" y="167729"/>
                  <a:pt x="2099072" y="175022"/>
                </a:cubicBezTo>
                <a:cubicBezTo>
                  <a:pt x="2100287" y="187176"/>
                  <a:pt x="2100287" y="196292"/>
                  <a:pt x="2099072" y="202369"/>
                </a:cubicBezTo>
                <a:cubicBezTo>
                  <a:pt x="2102718" y="201154"/>
                  <a:pt x="2108187" y="199331"/>
                  <a:pt x="2115480" y="196900"/>
                </a:cubicBezTo>
                <a:cubicBezTo>
                  <a:pt x="2120342" y="195684"/>
                  <a:pt x="2124596" y="194469"/>
                  <a:pt x="2128242" y="193253"/>
                </a:cubicBezTo>
                <a:cubicBezTo>
                  <a:pt x="2128242" y="165299"/>
                  <a:pt x="2128242" y="142205"/>
                  <a:pt x="2128242" y="123974"/>
                </a:cubicBezTo>
                <a:close/>
                <a:moveTo>
                  <a:pt x="6092316" y="111212"/>
                </a:moveTo>
                <a:lnTo>
                  <a:pt x="6117840" y="111212"/>
                </a:lnTo>
                <a:cubicBezTo>
                  <a:pt x="6078946" y="216954"/>
                  <a:pt x="6057676" y="293526"/>
                  <a:pt x="6054030" y="340928"/>
                </a:cubicBezTo>
                <a:cubicBezTo>
                  <a:pt x="6054030" y="353082"/>
                  <a:pt x="6055854" y="362806"/>
                  <a:pt x="6059500" y="370098"/>
                </a:cubicBezTo>
                <a:cubicBezTo>
                  <a:pt x="6083808" y="378606"/>
                  <a:pt x="6115410" y="380430"/>
                  <a:pt x="6154303" y="375568"/>
                </a:cubicBezTo>
                <a:lnTo>
                  <a:pt x="6150657" y="390153"/>
                </a:lnTo>
                <a:lnTo>
                  <a:pt x="6112371" y="390153"/>
                </a:lnTo>
                <a:cubicBezTo>
                  <a:pt x="6061322" y="388938"/>
                  <a:pt x="6034583" y="368275"/>
                  <a:pt x="6032152" y="328166"/>
                </a:cubicBezTo>
                <a:cubicBezTo>
                  <a:pt x="6032152" y="302642"/>
                  <a:pt x="6047345" y="245517"/>
                  <a:pt x="6077731" y="156791"/>
                </a:cubicBezTo>
                <a:cubicBezTo>
                  <a:pt x="6078946" y="153144"/>
                  <a:pt x="6080770" y="147675"/>
                  <a:pt x="6083200" y="140382"/>
                </a:cubicBezTo>
                <a:cubicBezTo>
                  <a:pt x="6086846" y="129443"/>
                  <a:pt x="6089886" y="119720"/>
                  <a:pt x="6092316" y="111212"/>
                </a:cubicBezTo>
                <a:close/>
                <a:moveTo>
                  <a:pt x="1701291" y="111212"/>
                </a:moveTo>
                <a:lnTo>
                  <a:pt x="1726815" y="111212"/>
                </a:lnTo>
                <a:cubicBezTo>
                  <a:pt x="1687922" y="216954"/>
                  <a:pt x="1666652" y="293526"/>
                  <a:pt x="1663005" y="340928"/>
                </a:cubicBezTo>
                <a:cubicBezTo>
                  <a:pt x="1663005" y="353082"/>
                  <a:pt x="1664828" y="362806"/>
                  <a:pt x="1668475" y="370098"/>
                </a:cubicBezTo>
                <a:cubicBezTo>
                  <a:pt x="1692783" y="378606"/>
                  <a:pt x="1724384" y="380430"/>
                  <a:pt x="1763278" y="375568"/>
                </a:cubicBezTo>
                <a:lnTo>
                  <a:pt x="1759632" y="390153"/>
                </a:lnTo>
                <a:lnTo>
                  <a:pt x="1721346" y="390153"/>
                </a:lnTo>
                <a:cubicBezTo>
                  <a:pt x="1670298" y="388938"/>
                  <a:pt x="1643558" y="368275"/>
                  <a:pt x="1641128" y="328166"/>
                </a:cubicBezTo>
                <a:cubicBezTo>
                  <a:pt x="1641128" y="302642"/>
                  <a:pt x="1656320" y="245517"/>
                  <a:pt x="1686706" y="156791"/>
                </a:cubicBezTo>
                <a:cubicBezTo>
                  <a:pt x="1687922" y="153144"/>
                  <a:pt x="1689745" y="147675"/>
                  <a:pt x="1692176" y="140382"/>
                </a:cubicBezTo>
                <a:cubicBezTo>
                  <a:pt x="1695822" y="129443"/>
                  <a:pt x="1698860" y="119720"/>
                  <a:pt x="1701291" y="111212"/>
                </a:cubicBezTo>
                <a:close/>
                <a:moveTo>
                  <a:pt x="6358830" y="107566"/>
                </a:moveTo>
                <a:lnTo>
                  <a:pt x="6377062" y="107566"/>
                </a:lnTo>
                <a:cubicBezTo>
                  <a:pt x="6352753" y="269218"/>
                  <a:pt x="6299882" y="366452"/>
                  <a:pt x="6218448" y="399269"/>
                </a:cubicBezTo>
                <a:lnTo>
                  <a:pt x="6212978" y="390153"/>
                </a:lnTo>
                <a:cubicBezTo>
                  <a:pt x="6281042" y="360983"/>
                  <a:pt x="6329660" y="266787"/>
                  <a:pt x="6358830" y="107566"/>
                </a:cubicBezTo>
                <a:close/>
                <a:moveTo>
                  <a:pt x="2547063" y="106654"/>
                </a:moveTo>
                <a:cubicBezTo>
                  <a:pt x="2549494" y="106654"/>
                  <a:pt x="2551621" y="108173"/>
                  <a:pt x="2553444" y="111212"/>
                </a:cubicBezTo>
                <a:cubicBezTo>
                  <a:pt x="2552229" y="146459"/>
                  <a:pt x="2565598" y="163475"/>
                  <a:pt x="2593553" y="162260"/>
                </a:cubicBezTo>
                <a:cubicBezTo>
                  <a:pt x="2597199" y="162260"/>
                  <a:pt x="2602061" y="161652"/>
                  <a:pt x="2608138" y="160437"/>
                </a:cubicBezTo>
                <a:cubicBezTo>
                  <a:pt x="2614216" y="159221"/>
                  <a:pt x="2618470" y="158614"/>
                  <a:pt x="2620900" y="158614"/>
                </a:cubicBezTo>
                <a:cubicBezTo>
                  <a:pt x="2625762" y="159829"/>
                  <a:pt x="2628801" y="163475"/>
                  <a:pt x="2630016" y="169553"/>
                </a:cubicBezTo>
                <a:cubicBezTo>
                  <a:pt x="2630016" y="178061"/>
                  <a:pt x="2612392" y="185353"/>
                  <a:pt x="2577145" y="191430"/>
                </a:cubicBezTo>
                <a:cubicBezTo>
                  <a:pt x="2564991" y="193861"/>
                  <a:pt x="2557698" y="195684"/>
                  <a:pt x="2555267" y="196900"/>
                </a:cubicBezTo>
                <a:cubicBezTo>
                  <a:pt x="2535820" y="211485"/>
                  <a:pt x="2523666" y="223031"/>
                  <a:pt x="2518804" y="231539"/>
                </a:cubicBezTo>
                <a:cubicBezTo>
                  <a:pt x="2518804" y="233970"/>
                  <a:pt x="2521843" y="236401"/>
                  <a:pt x="2527920" y="238832"/>
                </a:cubicBezTo>
                <a:cubicBezTo>
                  <a:pt x="2538859" y="243694"/>
                  <a:pt x="2544328" y="249163"/>
                  <a:pt x="2544328" y="255240"/>
                </a:cubicBezTo>
                <a:cubicBezTo>
                  <a:pt x="2544328" y="257671"/>
                  <a:pt x="2543113" y="260102"/>
                  <a:pt x="2540682" y="262533"/>
                </a:cubicBezTo>
                <a:cubicBezTo>
                  <a:pt x="2537036" y="267395"/>
                  <a:pt x="2533997" y="272256"/>
                  <a:pt x="2531566" y="277118"/>
                </a:cubicBezTo>
                <a:cubicBezTo>
                  <a:pt x="2532782" y="275903"/>
                  <a:pt x="2535212" y="274687"/>
                  <a:pt x="2538859" y="273472"/>
                </a:cubicBezTo>
                <a:cubicBezTo>
                  <a:pt x="2551013" y="268610"/>
                  <a:pt x="2558306" y="266179"/>
                  <a:pt x="2560737" y="266179"/>
                </a:cubicBezTo>
                <a:cubicBezTo>
                  <a:pt x="2561952" y="264964"/>
                  <a:pt x="2564383" y="263748"/>
                  <a:pt x="2568029" y="262533"/>
                </a:cubicBezTo>
                <a:cubicBezTo>
                  <a:pt x="2572891" y="260102"/>
                  <a:pt x="2577753" y="258887"/>
                  <a:pt x="2582614" y="258887"/>
                </a:cubicBezTo>
                <a:cubicBezTo>
                  <a:pt x="2586261" y="260102"/>
                  <a:pt x="2588691" y="263141"/>
                  <a:pt x="2589907" y="268002"/>
                </a:cubicBezTo>
                <a:cubicBezTo>
                  <a:pt x="2589907" y="276510"/>
                  <a:pt x="2586868" y="283195"/>
                  <a:pt x="2580791" y="288057"/>
                </a:cubicBezTo>
                <a:cubicBezTo>
                  <a:pt x="2566206" y="329382"/>
                  <a:pt x="2559521" y="360983"/>
                  <a:pt x="2560737" y="382860"/>
                </a:cubicBezTo>
                <a:cubicBezTo>
                  <a:pt x="2561952" y="398661"/>
                  <a:pt x="2572891" y="405954"/>
                  <a:pt x="2593553" y="404738"/>
                </a:cubicBezTo>
                <a:cubicBezTo>
                  <a:pt x="2659186" y="399876"/>
                  <a:pt x="2701726" y="391976"/>
                  <a:pt x="2721173" y="381037"/>
                </a:cubicBezTo>
                <a:cubicBezTo>
                  <a:pt x="2734543" y="368883"/>
                  <a:pt x="2741836" y="343967"/>
                  <a:pt x="2743051" y="306288"/>
                </a:cubicBezTo>
                <a:cubicBezTo>
                  <a:pt x="2747913" y="302642"/>
                  <a:pt x="2751559" y="303250"/>
                  <a:pt x="2753990" y="308112"/>
                </a:cubicBezTo>
                <a:cubicBezTo>
                  <a:pt x="2755205" y="350652"/>
                  <a:pt x="2752167" y="377391"/>
                  <a:pt x="2744874" y="388330"/>
                </a:cubicBezTo>
                <a:cubicBezTo>
                  <a:pt x="2738797" y="394407"/>
                  <a:pt x="2727250" y="400484"/>
                  <a:pt x="2710234" y="406561"/>
                </a:cubicBezTo>
                <a:cubicBezTo>
                  <a:pt x="2683495" y="415069"/>
                  <a:pt x="2643386" y="421147"/>
                  <a:pt x="2589907" y="424793"/>
                </a:cubicBezTo>
                <a:cubicBezTo>
                  <a:pt x="2560737" y="426008"/>
                  <a:pt x="2544936" y="414462"/>
                  <a:pt x="2542505" y="390153"/>
                </a:cubicBezTo>
                <a:cubicBezTo>
                  <a:pt x="2541290" y="371922"/>
                  <a:pt x="2543721" y="350652"/>
                  <a:pt x="2549798" y="326343"/>
                </a:cubicBezTo>
                <a:cubicBezTo>
                  <a:pt x="2553444" y="310542"/>
                  <a:pt x="2555875" y="297780"/>
                  <a:pt x="2557090" y="288057"/>
                </a:cubicBezTo>
                <a:cubicBezTo>
                  <a:pt x="2546151" y="288057"/>
                  <a:pt x="2533997" y="290488"/>
                  <a:pt x="2520627" y="295350"/>
                </a:cubicBezTo>
                <a:cubicBezTo>
                  <a:pt x="2487811" y="356121"/>
                  <a:pt x="2463502" y="390153"/>
                  <a:pt x="2447702" y="397446"/>
                </a:cubicBezTo>
                <a:cubicBezTo>
                  <a:pt x="2431901" y="408384"/>
                  <a:pt x="2419139" y="415069"/>
                  <a:pt x="2409416" y="417500"/>
                </a:cubicBezTo>
                <a:cubicBezTo>
                  <a:pt x="2403338" y="418716"/>
                  <a:pt x="2399692" y="417500"/>
                  <a:pt x="2398477" y="413854"/>
                </a:cubicBezTo>
                <a:cubicBezTo>
                  <a:pt x="2398477" y="411423"/>
                  <a:pt x="2405161" y="406561"/>
                  <a:pt x="2418531" y="399269"/>
                </a:cubicBezTo>
                <a:cubicBezTo>
                  <a:pt x="2436763" y="389545"/>
                  <a:pt x="2461071" y="359767"/>
                  <a:pt x="2491457" y="309935"/>
                </a:cubicBezTo>
                <a:cubicBezTo>
                  <a:pt x="2486595" y="312366"/>
                  <a:pt x="2479910" y="316012"/>
                  <a:pt x="2471402" y="320874"/>
                </a:cubicBezTo>
                <a:cubicBezTo>
                  <a:pt x="2459248" y="328166"/>
                  <a:pt x="2450740" y="332420"/>
                  <a:pt x="2445878" y="333636"/>
                </a:cubicBezTo>
                <a:cubicBezTo>
                  <a:pt x="2444663" y="333636"/>
                  <a:pt x="2441624" y="335459"/>
                  <a:pt x="2436763" y="339105"/>
                </a:cubicBezTo>
                <a:cubicBezTo>
                  <a:pt x="2403946" y="357336"/>
                  <a:pt x="2384499" y="366452"/>
                  <a:pt x="2378422" y="366452"/>
                </a:cubicBezTo>
                <a:cubicBezTo>
                  <a:pt x="2369914" y="365237"/>
                  <a:pt x="2365660" y="361590"/>
                  <a:pt x="2365660" y="355513"/>
                </a:cubicBezTo>
                <a:cubicBezTo>
                  <a:pt x="2365660" y="348221"/>
                  <a:pt x="2368699" y="345182"/>
                  <a:pt x="2374776" y="346398"/>
                </a:cubicBezTo>
                <a:cubicBezTo>
                  <a:pt x="2375991" y="347613"/>
                  <a:pt x="2379030" y="347613"/>
                  <a:pt x="2383891" y="346398"/>
                </a:cubicBezTo>
                <a:cubicBezTo>
                  <a:pt x="2389969" y="343967"/>
                  <a:pt x="2402731" y="337890"/>
                  <a:pt x="2422178" y="328166"/>
                </a:cubicBezTo>
                <a:cubicBezTo>
                  <a:pt x="2441624" y="318443"/>
                  <a:pt x="2454386" y="312366"/>
                  <a:pt x="2460464" y="309935"/>
                </a:cubicBezTo>
                <a:cubicBezTo>
                  <a:pt x="2462895" y="308719"/>
                  <a:pt x="2467148" y="306896"/>
                  <a:pt x="2473226" y="304465"/>
                </a:cubicBezTo>
                <a:cubicBezTo>
                  <a:pt x="2485380" y="298388"/>
                  <a:pt x="2495103" y="293526"/>
                  <a:pt x="2502396" y="289880"/>
                </a:cubicBezTo>
                <a:cubicBezTo>
                  <a:pt x="2509688" y="275295"/>
                  <a:pt x="2513335" y="264356"/>
                  <a:pt x="2513335" y="257063"/>
                </a:cubicBezTo>
                <a:cubicBezTo>
                  <a:pt x="2513335" y="257063"/>
                  <a:pt x="2512119" y="255848"/>
                  <a:pt x="2509688" y="253417"/>
                </a:cubicBezTo>
                <a:cubicBezTo>
                  <a:pt x="2501181" y="246125"/>
                  <a:pt x="2496926" y="240655"/>
                  <a:pt x="2496926" y="237009"/>
                </a:cubicBezTo>
                <a:cubicBezTo>
                  <a:pt x="2496926" y="228501"/>
                  <a:pt x="2508473" y="215739"/>
                  <a:pt x="2531566" y="198723"/>
                </a:cubicBezTo>
                <a:cubicBezTo>
                  <a:pt x="2537643" y="195077"/>
                  <a:pt x="2541290" y="192646"/>
                  <a:pt x="2542505" y="191430"/>
                </a:cubicBezTo>
                <a:cubicBezTo>
                  <a:pt x="2551013" y="182922"/>
                  <a:pt x="2555267" y="178061"/>
                  <a:pt x="2555267" y="176845"/>
                </a:cubicBezTo>
                <a:cubicBezTo>
                  <a:pt x="2557698" y="175630"/>
                  <a:pt x="2557698" y="174414"/>
                  <a:pt x="2555267" y="173199"/>
                </a:cubicBezTo>
                <a:cubicBezTo>
                  <a:pt x="2540682" y="162260"/>
                  <a:pt x="2535212" y="141598"/>
                  <a:pt x="2538859" y="111212"/>
                </a:cubicBezTo>
                <a:cubicBezTo>
                  <a:pt x="2541897" y="108173"/>
                  <a:pt x="2544632" y="106654"/>
                  <a:pt x="2547063" y="106654"/>
                </a:cubicBezTo>
                <a:close/>
                <a:moveTo>
                  <a:pt x="6045171" y="70932"/>
                </a:moveTo>
                <a:cubicBezTo>
                  <a:pt x="6057002" y="70590"/>
                  <a:pt x="6069678" y="70647"/>
                  <a:pt x="6083200" y="71103"/>
                </a:cubicBezTo>
                <a:cubicBezTo>
                  <a:pt x="6092924" y="71103"/>
                  <a:pt x="6111763" y="71710"/>
                  <a:pt x="6139718" y="72926"/>
                </a:cubicBezTo>
                <a:cubicBezTo>
                  <a:pt x="6151872" y="74141"/>
                  <a:pt x="6161596" y="74749"/>
                  <a:pt x="6168888" y="74749"/>
                </a:cubicBezTo>
                <a:cubicBezTo>
                  <a:pt x="6173750" y="74749"/>
                  <a:pt x="6179827" y="75357"/>
                  <a:pt x="6187120" y="76572"/>
                </a:cubicBezTo>
                <a:cubicBezTo>
                  <a:pt x="6202920" y="77788"/>
                  <a:pt x="6217506" y="78395"/>
                  <a:pt x="6230875" y="78395"/>
                </a:cubicBezTo>
                <a:lnTo>
                  <a:pt x="6225406" y="94804"/>
                </a:lnTo>
                <a:cubicBezTo>
                  <a:pt x="6215682" y="94804"/>
                  <a:pt x="6201705" y="94196"/>
                  <a:pt x="6183474" y="92980"/>
                </a:cubicBezTo>
                <a:cubicBezTo>
                  <a:pt x="6178612" y="92980"/>
                  <a:pt x="6171319" y="92373"/>
                  <a:pt x="6161596" y="91157"/>
                </a:cubicBezTo>
                <a:cubicBezTo>
                  <a:pt x="6142148" y="89942"/>
                  <a:pt x="6122094" y="89334"/>
                  <a:pt x="6101432" y="89334"/>
                </a:cubicBezTo>
                <a:lnTo>
                  <a:pt x="6090493" y="89334"/>
                </a:lnTo>
                <a:cubicBezTo>
                  <a:pt x="5984750" y="85688"/>
                  <a:pt x="5931880" y="98450"/>
                  <a:pt x="5931880" y="127620"/>
                </a:cubicBezTo>
                <a:cubicBezTo>
                  <a:pt x="5934310" y="155575"/>
                  <a:pt x="5959226" y="179884"/>
                  <a:pt x="6006628" y="200546"/>
                </a:cubicBezTo>
                <a:lnTo>
                  <a:pt x="5997512" y="215131"/>
                </a:lnTo>
                <a:cubicBezTo>
                  <a:pt x="5946464" y="195684"/>
                  <a:pt x="5920940" y="169553"/>
                  <a:pt x="5920940" y="136736"/>
                </a:cubicBezTo>
                <a:cubicBezTo>
                  <a:pt x="5920940" y="95259"/>
                  <a:pt x="5962351" y="73325"/>
                  <a:pt x="6045171" y="70932"/>
                </a:cubicBezTo>
                <a:close/>
                <a:moveTo>
                  <a:pt x="1654146" y="70932"/>
                </a:moveTo>
                <a:cubicBezTo>
                  <a:pt x="1665978" y="70590"/>
                  <a:pt x="1678654" y="70647"/>
                  <a:pt x="1692176" y="71103"/>
                </a:cubicBezTo>
                <a:cubicBezTo>
                  <a:pt x="1701899" y="71103"/>
                  <a:pt x="1720738" y="71710"/>
                  <a:pt x="1748693" y="72926"/>
                </a:cubicBezTo>
                <a:cubicBezTo>
                  <a:pt x="1760847" y="74141"/>
                  <a:pt x="1770571" y="74749"/>
                  <a:pt x="1777863" y="74749"/>
                </a:cubicBezTo>
                <a:cubicBezTo>
                  <a:pt x="1782725" y="74749"/>
                  <a:pt x="1788802" y="75357"/>
                  <a:pt x="1796095" y="76572"/>
                </a:cubicBezTo>
                <a:cubicBezTo>
                  <a:pt x="1811896" y="77788"/>
                  <a:pt x="1826481" y="78395"/>
                  <a:pt x="1839850" y="78395"/>
                </a:cubicBezTo>
                <a:lnTo>
                  <a:pt x="1834381" y="94804"/>
                </a:lnTo>
                <a:cubicBezTo>
                  <a:pt x="1824658" y="94804"/>
                  <a:pt x="1810680" y="94196"/>
                  <a:pt x="1792449" y="92980"/>
                </a:cubicBezTo>
                <a:cubicBezTo>
                  <a:pt x="1787587" y="92980"/>
                  <a:pt x="1780294" y="92373"/>
                  <a:pt x="1770571" y="91157"/>
                </a:cubicBezTo>
                <a:cubicBezTo>
                  <a:pt x="1751124" y="89942"/>
                  <a:pt x="1731069" y="89334"/>
                  <a:pt x="1710407" y="89334"/>
                </a:cubicBezTo>
                <a:lnTo>
                  <a:pt x="1699468" y="89334"/>
                </a:lnTo>
                <a:cubicBezTo>
                  <a:pt x="1593726" y="85688"/>
                  <a:pt x="1540855" y="98450"/>
                  <a:pt x="1540855" y="127620"/>
                </a:cubicBezTo>
                <a:cubicBezTo>
                  <a:pt x="1543285" y="155575"/>
                  <a:pt x="1568202" y="179884"/>
                  <a:pt x="1615604" y="200546"/>
                </a:cubicBezTo>
                <a:lnTo>
                  <a:pt x="1606488" y="215131"/>
                </a:lnTo>
                <a:cubicBezTo>
                  <a:pt x="1555440" y="195684"/>
                  <a:pt x="1529916" y="169553"/>
                  <a:pt x="1529916" y="136736"/>
                </a:cubicBezTo>
                <a:cubicBezTo>
                  <a:pt x="1529916" y="95259"/>
                  <a:pt x="1571326" y="73325"/>
                  <a:pt x="1654146" y="70932"/>
                </a:cubicBezTo>
                <a:close/>
                <a:moveTo>
                  <a:pt x="7102190" y="67456"/>
                </a:moveTo>
                <a:lnTo>
                  <a:pt x="7107659" y="67456"/>
                </a:lnTo>
                <a:cubicBezTo>
                  <a:pt x="7110090" y="67456"/>
                  <a:pt x="7111913" y="68064"/>
                  <a:pt x="7113128" y="69280"/>
                </a:cubicBezTo>
                <a:lnTo>
                  <a:pt x="7116774" y="69280"/>
                </a:lnTo>
                <a:cubicBezTo>
                  <a:pt x="7117990" y="70495"/>
                  <a:pt x="7136829" y="115466"/>
                  <a:pt x="7173292" y="204192"/>
                </a:cubicBezTo>
                <a:cubicBezTo>
                  <a:pt x="7197600" y="264964"/>
                  <a:pt x="7219478" y="318443"/>
                  <a:pt x="7238925" y="364629"/>
                </a:cubicBezTo>
                <a:cubicBezTo>
                  <a:pt x="7240141" y="367060"/>
                  <a:pt x="7240748" y="368275"/>
                  <a:pt x="7240748" y="368275"/>
                </a:cubicBezTo>
                <a:cubicBezTo>
                  <a:pt x="7278427" y="243086"/>
                  <a:pt x="7297266" y="151321"/>
                  <a:pt x="7297266" y="92980"/>
                </a:cubicBezTo>
                <a:cubicBezTo>
                  <a:pt x="7294835" y="88119"/>
                  <a:pt x="7291796" y="85080"/>
                  <a:pt x="7288150" y="83865"/>
                </a:cubicBezTo>
                <a:lnTo>
                  <a:pt x="7284504" y="83865"/>
                </a:lnTo>
                <a:cubicBezTo>
                  <a:pt x="7279642" y="85080"/>
                  <a:pt x="7272958" y="87511"/>
                  <a:pt x="7264450" y="91157"/>
                </a:cubicBezTo>
                <a:lnTo>
                  <a:pt x="7266272" y="78395"/>
                </a:lnTo>
                <a:cubicBezTo>
                  <a:pt x="7280858" y="71103"/>
                  <a:pt x="7293012" y="67456"/>
                  <a:pt x="7302736" y="67456"/>
                </a:cubicBezTo>
                <a:cubicBezTo>
                  <a:pt x="7312458" y="67456"/>
                  <a:pt x="7317320" y="74141"/>
                  <a:pt x="7317320" y="87511"/>
                </a:cubicBezTo>
                <a:cubicBezTo>
                  <a:pt x="7317320" y="148283"/>
                  <a:pt x="7296050" y="249163"/>
                  <a:pt x="7253510" y="390153"/>
                </a:cubicBezTo>
                <a:lnTo>
                  <a:pt x="7249864" y="390153"/>
                </a:lnTo>
                <a:cubicBezTo>
                  <a:pt x="7245002" y="390153"/>
                  <a:pt x="7241964" y="390153"/>
                  <a:pt x="7240748" y="390153"/>
                </a:cubicBezTo>
                <a:lnTo>
                  <a:pt x="7233456" y="390153"/>
                </a:lnTo>
                <a:cubicBezTo>
                  <a:pt x="7200639" y="350044"/>
                  <a:pt x="7158707" y="250379"/>
                  <a:pt x="7107659" y="91157"/>
                </a:cubicBezTo>
                <a:cubicBezTo>
                  <a:pt x="7095505" y="278333"/>
                  <a:pt x="7051750" y="383468"/>
                  <a:pt x="6976392" y="406561"/>
                </a:cubicBezTo>
                <a:lnTo>
                  <a:pt x="6970923" y="391976"/>
                </a:lnTo>
                <a:cubicBezTo>
                  <a:pt x="7028048" y="368883"/>
                  <a:pt x="7067550" y="268610"/>
                  <a:pt x="7089428" y="91157"/>
                </a:cubicBezTo>
                <a:cubicBezTo>
                  <a:pt x="7089428" y="89942"/>
                  <a:pt x="7090036" y="88119"/>
                  <a:pt x="7091250" y="85688"/>
                </a:cubicBezTo>
                <a:cubicBezTo>
                  <a:pt x="7092466" y="79611"/>
                  <a:pt x="7093074" y="74141"/>
                  <a:pt x="7093074" y="69280"/>
                </a:cubicBezTo>
                <a:cubicBezTo>
                  <a:pt x="7095505" y="69280"/>
                  <a:pt x="7098543" y="68672"/>
                  <a:pt x="7102190" y="67456"/>
                </a:cubicBezTo>
                <a:close/>
                <a:moveTo>
                  <a:pt x="6335129" y="67456"/>
                </a:moveTo>
                <a:lnTo>
                  <a:pt x="6349714" y="67456"/>
                </a:lnTo>
                <a:cubicBezTo>
                  <a:pt x="6404408" y="67456"/>
                  <a:pt x="6431148" y="123366"/>
                  <a:pt x="6429933" y="235186"/>
                </a:cubicBezTo>
                <a:lnTo>
                  <a:pt x="6429933" y="251594"/>
                </a:lnTo>
                <a:cubicBezTo>
                  <a:pt x="6429933" y="284411"/>
                  <a:pt x="6427502" y="318443"/>
                  <a:pt x="6422640" y="353690"/>
                </a:cubicBezTo>
                <a:cubicBezTo>
                  <a:pt x="6462750" y="257671"/>
                  <a:pt x="6525952" y="163475"/>
                  <a:pt x="6612247" y="71103"/>
                </a:cubicBezTo>
                <a:lnTo>
                  <a:pt x="6646887" y="71103"/>
                </a:lnTo>
                <a:cubicBezTo>
                  <a:pt x="6600701" y="190215"/>
                  <a:pt x="6576392" y="285626"/>
                  <a:pt x="6573961" y="357336"/>
                </a:cubicBezTo>
                <a:cubicBezTo>
                  <a:pt x="6573961" y="370706"/>
                  <a:pt x="6578215" y="377391"/>
                  <a:pt x="6586723" y="377391"/>
                </a:cubicBezTo>
                <a:cubicBezTo>
                  <a:pt x="6592800" y="377391"/>
                  <a:pt x="6601308" y="374960"/>
                  <a:pt x="6612247" y="370098"/>
                </a:cubicBezTo>
                <a:cubicBezTo>
                  <a:pt x="6614678" y="368883"/>
                  <a:pt x="6616501" y="368275"/>
                  <a:pt x="6617716" y="368275"/>
                </a:cubicBezTo>
                <a:lnTo>
                  <a:pt x="6615894" y="382860"/>
                </a:lnTo>
                <a:cubicBezTo>
                  <a:pt x="6604954" y="387722"/>
                  <a:pt x="6593408" y="390153"/>
                  <a:pt x="6581254" y="390153"/>
                </a:cubicBezTo>
                <a:cubicBezTo>
                  <a:pt x="6560592" y="390153"/>
                  <a:pt x="6550868" y="379822"/>
                  <a:pt x="6552084" y="359160"/>
                </a:cubicBezTo>
                <a:cubicBezTo>
                  <a:pt x="6555730" y="278941"/>
                  <a:pt x="6577000" y="191430"/>
                  <a:pt x="6615894" y="96627"/>
                </a:cubicBezTo>
                <a:cubicBezTo>
                  <a:pt x="6566061" y="142813"/>
                  <a:pt x="6506505" y="230932"/>
                  <a:pt x="6437226" y="360983"/>
                </a:cubicBezTo>
                <a:cubicBezTo>
                  <a:pt x="6436010" y="363414"/>
                  <a:pt x="6434186" y="367060"/>
                  <a:pt x="6431756" y="371922"/>
                </a:cubicBezTo>
                <a:cubicBezTo>
                  <a:pt x="6429325" y="374352"/>
                  <a:pt x="6428110" y="376176"/>
                  <a:pt x="6428110" y="377391"/>
                </a:cubicBezTo>
                <a:lnTo>
                  <a:pt x="6404408" y="377391"/>
                </a:lnTo>
                <a:cubicBezTo>
                  <a:pt x="6406840" y="345790"/>
                  <a:pt x="6408055" y="314796"/>
                  <a:pt x="6408055" y="284411"/>
                </a:cubicBezTo>
                <a:cubicBezTo>
                  <a:pt x="6408055" y="187176"/>
                  <a:pt x="6402586" y="128228"/>
                  <a:pt x="6391646" y="107566"/>
                </a:cubicBezTo>
                <a:cubicBezTo>
                  <a:pt x="6384354" y="89334"/>
                  <a:pt x="6361869" y="82042"/>
                  <a:pt x="6324190" y="85688"/>
                </a:cubicBezTo>
                <a:lnTo>
                  <a:pt x="6316898" y="85688"/>
                </a:lnTo>
                <a:lnTo>
                  <a:pt x="6320544" y="69280"/>
                </a:lnTo>
                <a:cubicBezTo>
                  <a:pt x="6324190" y="69280"/>
                  <a:pt x="6329052" y="68672"/>
                  <a:pt x="6335129" y="67456"/>
                </a:cubicBezTo>
                <a:close/>
                <a:moveTo>
                  <a:pt x="5862860" y="67456"/>
                </a:moveTo>
                <a:cubicBezTo>
                  <a:pt x="5892030" y="69887"/>
                  <a:pt x="5907832" y="88726"/>
                  <a:pt x="5910262" y="123974"/>
                </a:cubicBezTo>
                <a:cubicBezTo>
                  <a:pt x="5896892" y="238224"/>
                  <a:pt x="5836121" y="302034"/>
                  <a:pt x="5727948" y="315404"/>
                </a:cubicBezTo>
                <a:cubicBezTo>
                  <a:pt x="5709716" y="315404"/>
                  <a:pt x="5692700" y="313581"/>
                  <a:pt x="5676900" y="309935"/>
                </a:cubicBezTo>
                <a:lnTo>
                  <a:pt x="5675076" y="291703"/>
                </a:lnTo>
                <a:cubicBezTo>
                  <a:pt x="5689662" y="296565"/>
                  <a:pt x="5704247" y="298996"/>
                  <a:pt x="5718832" y="298996"/>
                </a:cubicBezTo>
                <a:cubicBezTo>
                  <a:pt x="5818498" y="288057"/>
                  <a:pt x="5874407" y="228501"/>
                  <a:pt x="5886562" y="120328"/>
                </a:cubicBezTo>
                <a:cubicBezTo>
                  <a:pt x="5886562" y="93588"/>
                  <a:pt x="5881092" y="80218"/>
                  <a:pt x="5870153" y="80218"/>
                </a:cubicBezTo>
                <a:lnTo>
                  <a:pt x="5861038" y="82042"/>
                </a:lnTo>
                <a:cubicBezTo>
                  <a:pt x="5754080" y="105135"/>
                  <a:pt x="5670822" y="223639"/>
                  <a:pt x="5611266" y="437555"/>
                </a:cubicBezTo>
                <a:lnTo>
                  <a:pt x="5587566" y="437555"/>
                </a:lnTo>
                <a:cubicBezTo>
                  <a:pt x="5591212" y="422970"/>
                  <a:pt x="5596682" y="403523"/>
                  <a:pt x="5603974" y="379214"/>
                </a:cubicBezTo>
                <a:cubicBezTo>
                  <a:pt x="5640437" y="245517"/>
                  <a:pt x="5658060" y="142813"/>
                  <a:pt x="5656845" y="71103"/>
                </a:cubicBezTo>
                <a:lnTo>
                  <a:pt x="5678723" y="71103"/>
                </a:lnTo>
                <a:lnTo>
                  <a:pt x="5680546" y="94804"/>
                </a:lnTo>
                <a:cubicBezTo>
                  <a:pt x="5681762" y="131266"/>
                  <a:pt x="5672038" y="187176"/>
                  <a:pt x="5651376" y="262533"/>
                </a:cubicBezTo>
                <a:cubicBezTo>
                  <a:pt x="5647730" y="271041"/>
                  <a:pt x="5644690" y="280157"/>
                  <a:pt x="5642260" y="289880"/>
                </a:cubicBezTo>
                <a:cubicBezTo>
                  <a:pt x="5642260" y="291096"/>
                  <a:pt x="5642260" y="292311"/>
                  <a:pt x="5642260" y="293526"/>
                </a:cubicBezTo>
                <a:cubicBezTo>
                  <a:pt x="5717616" y="148890"/>
                  <a:pt x="5791150" y="73534"/>
                  <a:pt x="5862860" y="67456"/>
                </a:cubicBezTo>
                <a:close/>
                <a:moveTo>
                  <a:pt x="5529486" y="67456"/>
                </a:moveTo>
                <a:cubicBezTo>
                  <a:pt x="5558656" y="69887"/>
                  <a:pt x="5574456" y="88726"/>
                  <a:pt x="5576887" y="123974"/>
                </a:cubicBezTo>
                <a:cubicBezTo>
                  <a:pt x="5563518" y="238224"/>
                  <a:pt x="5502746" y="302034"/>
                  <a:pt x="5394572" y="315404"/>
                </a:cubicBezTo>
                <a:cubicBezTo>
                  <a:pt x="5376342" y="315404"/>
                  <a:pt x="5359326" y="313581"/>
                  <a:pt x="5343524" y="309935"/>
                </a:cubicBezTo>
                <a:lnTo>
                  <a:pt x="5341702" y="291703"/>
                </a:lnTo>
                <a:cubicBezTo>
                  <a:pt x="5356286" y="296565"/>
                  <a:pt x="5370872" y="298996"/>
                  <a:pt x="5385457" y="298996"/>
                </a:cubicBezTo>
                <a:cubicBezTo>
                  <a:pt x="5485122" y="288057"/>
                  <a:pt x="5541032" y="228501"/>
                  <a:pt x="5553186" y="120328"/>
                </a:cubicBezTo>
                <a:cubicBezTo>
                  <a:pt x="5553186" y="93588"/>
                  <a:pt x="5547717" y="80218"/>
                  <a:pt x="5536778" y="80218"/>
                </a:cubicBezTo>
                <a:lnTo>
                  <a:pt x="5527662" y="82042"/>
                </a:lnTo>
                <a:cubicBezTo>
                  <a:pt x="5420704" y="105135"/>
                  <a:pt x="5337448" y="223639"/>
                  <a:pt x="5277892" y="437555"/>
                </a:cubicBezTo>
                <a:lnTo>
                  <a:pt x="5254190" y="437555"/>
                </a:lnTo>
                <a:cubicBezTo>
                  <a:pt x="5257837" y="422970"/>
                  <a:pt x="5263306" y="403523"/>
                  <a:pt x="5270599" y="379214"/>
                </a:cubicBezTo>
                <a:cubicBezTo>
                  <a:pt x="5307062" y="245517"/>
                  <a:pt x="5324686" y="142813"/>
                  <a:pt x="5323470" y="71103"/>
                </a:cubicBezTo>
                <a:lnTo>
                  <a:pt x="5345348" y="71103"/>
                </a:lnTo>
                <a:lnTo>
                  <a:pt x="5347171" y="94804"/>
                </a:lnTo>
                <a:cubicBezTo>
                  <a:pt x="5348386" y="131266"/>
                  <a:pt x="5338662" y="187176"/>
                  <a:pt x="5318000" y="262533"/>
                </a:cubicBezTo>
                <a:cubicBezTo>
                  <a:pt x="5314354" y="271041"/>
                  <a:pt x="5311316" y="280157"/>
                  <a:pt x="5308885" y="289880"/>
                </a:cubicBezTo>
                <a:cubicBezTo>
                  <a:pt x="5308885" y="291096"/>
                  <a:pt x="5308885" y="292311"/>
                  <a:pt x="5308885" y="293526"/>
                </a:cubicBezTo>
                <a:cubicBezTo>
                  <a:pt x="5384242" y="148890"/>
                  <a:pt x="5457775" y="73534"/>
                  <a:pt x="5529486" y="67456"/>
                </a:cubicBezTo>
                <a:close/>
                <a:moveTo>
                  <a:pt x="3964409" y="67456"/>
                </a:moveTo>
                <a:cubicBezTo>
                  <a:pt x="3966840" y="67456"/>
                  <a:pt x="3971094" y="69887"/>
                  <a:pt x="3977171" y="74749"/>
                </a:cubicBezTo>
                <a:cubicBezTo>
                  <a:pt x="3979602" y="77180"/>
                  <a:pt x="3982033" y="79003"/>
                  <a:pt x="3984464" y="80218"/>
                </a:cubicBezTo>
                <a:cubicBezTo>
                  <a:pt x="3985679" y="80218"/>
                  <a:pt x="3987502" y="80218"/>
                  <a:pt x="3989933" y="80218"/>
                </a:cubicBezTo>
                <a:cubicBezTo>
                  <a:pt x="4003303" y="81434"/>
                  <a:pt x="4009988" y="86296"/>
                  <a:pt x="4009988" y="94804"/>
                </a:cubicBezTo>
                <a:cubicBezTo>
                  <a:pt x="4009988" y="102096"/>
                  <a:pt x="4005126" y="110604"/>
                  <a:pt x="3995402" y="120328"/>
                </a:cubicBezTo>
                <a:cubicBezTo>
                  <a:pt x="3989325" y="125189"/>
                  <a:pt x="3985679" y="129443"/>
                  <a:pt x="3984464" y="133090"/>
                </a:cubicBezTo>
                <a:cubicBezTo>
                  <a:pt x="3979602" y="142813"/>
                  <a:pt x="3969878" y="156183"/>
                  <a:pt x="3955293" y="173199"/>
                </a:cubicBezTo>
                <a:cubicBezTo>
                  <a:pt x="3951647" y="178061"/>
                  <a:pt x="3949216" y="181707"/>
                  <a:pt x="3948001" y="184138"/>
                </a:cubicBezTo>
                <a:lnTo>
                  <a:pt x="3948001" y="187784"/>
                </a:lnTo>
                <a:cubicBezTo>
                  <a:pt x="3949216" y="193861"/>
                  <a:pt x="3952862" y="197507"/>
                  <a:pt x="3958940" y="198723"/>
                </a:cubicBezTo>
                <a:cubicBezTo>
                  <a:pt x="3958940" y="198723"/>
                  <a:pt x="3960155" y="197507"/>
                  <a:pt x="3962586" y="195077"/>
                </a:cubicBezTo>
                <a:cubicBezTo>
                  <a:pt x="3967447" y="186569"/>
                  <a:pt x="3972309" y="181707"/>
                  <a:pt x="3977171" y="180491"/>
                </a:cubicBezTo>
                <a:cubicBezTo>
                  <a:pt x="3979602" y="179276"/>
                  <a:pt x="3981425" y="178668"/>
                  <a:pt x="3982640" y="178668"/>
                </a:cubicBezTo>
                <a:cubicBezTo>
                  <a:pt x="3983856" y="179884"/>
                  <a:pt x="3983856" y="181099"/>
                  <a:pt x="3982640" y="182315"/>
                </a:cubicBezTo>
                <a:cubicBezTo>
                  <a:pt x="3981425" y="184745"/>
                  <a:pt x="3980817" y="187176"/>
                  <a:pt x="3980817" y="189607"/>
                </a:cubicBezTo>
                <a:cubicBezTo>
                  <a:pt x="3980817" y="190823"/>
                  <a:pt x="3982033" y="192038"/>
                  <a:pt x="3984464" y="193253"/>
                </a:cubicBezTo>
                <a:cubicBezTo>
                  <a:pt x="3997833" y="187176"/>
                  <a:pt x="4018495" y="178668"/>
                  <a:pt x="4046450" y="167729"/>
                </a:cubicBezTo>
                <a:cubicBezTo>
                  <a:pt x="4059820" y="161652"/>
                  <a:pt x="4070151" y="157398"/>
                  <a:pt x="4077444" y="154967"/>
                </a:cubicBezTo>
                <a:cubicBezTo>
                  <a:pt x="4084736" y="152537"/>
                  <a:pt x="4094460" y="148890"/>
                  <a:pt x="4106614" y="144029"/>
                </a:cubicBezTo>
                <a:cubicBezTo>
                  <a:pt x="4138215" y="131874"/>
                  <a:pt x="4162524" y="123366"/>
                  <a:pt x="4179540" y="118505"/>
                </a:cubicBezTo>
                <a:cubicBezTo>
                  <a:pt x="4185617" y="116074"/>
                  <a:pt x="4195340" y="113643"/>
                  <a:pt x="4208710" y="111212"/>
                </a:cubicBezTo>
                <a:cubicBezTo>
                  <a:pt x="4222080" y="108781"/>
                  <a:pt x="4231804" y="106958"/>
                  <a:pt x="4237880" y="105742"/>
                </a:cubicBezTo>
                <a:cubicBezTo>
                  <a:pt x="4250035" y="103312"/>
                  <a:pt x="4257328" y="106958"/>
                  <a:pt x="4259758" y="116681"/>
                </a:cubicBezTo>
                <a:cubicBezTo>
                  <a:pt x="4259758" y="127620"/>
                  <a:pt x="4254896" y="133090"/>
                  <a:pt x="4245173" y="133090"/>
                </a:cubicBezTo>
                <a:cubicBezTo>
                  <a:pt x="4243958" y="133090"/>
                  <a:pt x="4242134" y="131874"/>
                  <a:pt x="4239704" y="129443"/>
                </a:cubicBezTo>
                <a:lnTo>
                  <a:pt x="4237880" y="129443"/>
                </a:lnTo>
                <a:cubicBezTo>
                  <a:pt x="4231804" y="129443"/>
                  <a:pt x="4223903" y="131266"/>
                  <a:pt x="4214180" y="134913"/>
                </a:cubicBezTo>
                <a:cubicBezTo>
                  <a:pt x="4209318" y="136128"/>
                  <a:pt x="4205064" y="137344"/>
                  <a:pt x="4201418" y="138559"/>
                </a:cubicBezTo>
                <a:cubicBezTo>
                  <a:pt x="4200202" y="138559"/>
                  <a:pt x="4195948" y="139167"/>
                  <a:pt x="4188656" y="140382"/>
                </a:cubicBezTo>
                <a:cubicBezTo>
                  <a:pt x="4180148" y="141598"/>
                  <a:pt x="4175286" y="142205"/>
                  <a:pt x="4174070" y="142205"/>
                </a:cubicBezTo>
                <a:cubicBezTo>
                  <a:pt x="4172855" y="142205"/>
                  <a:pt x="4167994" y="142813"/>
                  <a:pt x="4159486" y="144029"/>
                </a:cubicBezTo>
                <a:cubicBezTo>
                  <a:pt x="4153408" y="144029"/>
                  <a:pt x="4150370" y="144029"/>
                  <a:pt x="4150370" y="144029"/>
                </a:cubicBezTo>
                <a:cubicBezTo>
                  <a:pt x="4130922" y="147675"/>
                  <a:pt x="4102968" y="157398"/>
                  <a:pt x="4066505" y="173199"/>
                </a:cubicBezTo>
                <a:cubicBezTo>
                  <a:pt x="4044627" y="182922"/>
                  <a:pt x="4028219" y="189607"/>
                  <a:pt x="4017280" y="193253"/>
                </a:cubicBezTo>
                <a:cubicBezTo>
                  <a:pt x="4014849" y="194469"/>
                  <a:pt x="4009988" y="196900"/>
                  <a:pt x="4002695" y="200546"/>
                </a:cubicBezTo>
                <a:cubicBezTo>
                  <a:pt x="3985679" y="211485"/>
                  <a:pt x="3974740" y="215739"/>
                  <a:pt x="3969878" y="213308"/>
                </a:cubicBezTo>
                <a:cubicBezTo>
                  <a:pt x="3968663" y="215739"/>
                  <a:pt x="3968055" y="217562"/>
                  <a:pt x="3968055" y="218777"/>
                </a:cubicBezTo>
                <a:cubicBezTo>
                  <a:pt x="3968055" y="222424"/>
                  <a:pt x="3968055" y="227893"/>
                  <a:pt x="3968055" y="235186"/>
                </a:cubicBezTo>
                <a:cubicBezTo>
                  <a:pt x="3969271" y="242478"/>
                  <a:pt x="3969878" y="248555"/>
                  <a:pt x="3969878" y="253417"/>
                </a:cubicBezTo>
                <a:cubicBezTo>
                  <a:pt x="3969878" y="258279"/>
                  <a:pt x="3969271" y="265571"/>
                  <a:pt x="3968055" y="275295"/>
                </a:cubicBezTo>
                <a:cubicBezTo>
                  <a:pt x="3965624" y="294742"/>
                  <a:pt x="3964409" y="309327"/>
                  <a:pt x="3964409" y="319050"/>
                </a:cubicBezTo>
                <a:cubicBezTo>
                  <a:pt x="3976563" y="306896"/>
                  <a:pt x="3992364" y="288665"/>
                  <a:pt x="4011811" y="264356"/>
                </a:cubicBezTo>
                <a:cubicBezTo>
                  <a:pt x="4015457" y="260710"/>
                  <a:pt x="4016065" y="261925"/>
                  <a:pt x="4013634" y="268002"/>
                </a:cubicBezTo>
                <a:cubicBezTo>
                  <a:pt x="4009988" y="275295"/>
                  <a:pt x="4003910" y="286234"/>
                  <a:pt x="3995402" y="300819"/>
                </a:cubicBezTo>
                <a:cubicBezTo>
                  <a:pt x="3988110" y="315404"/>
                  <a:pt x="3982033" y="326343"/>
                  <a:pt x="3977171" y="333636"/>
                </a:cubicBezTo>
                <a:cubicBezTo>
                  <a:pt x="3975956" y="336066"/>
                  <a:pt x="3971702" y="345182"/>
                  <a:pt x="3964409" y="360983"/>
                </a:cubicBezTo>
                <a:cubicBezTo>
                  <a:pt x="3952255" y="391368"/>
                  <a:pt x="3943747" y="406561"/>
                  <a:pt x="3938885" y="406561"/>
                </a:cubicBezTo>
                <a:cubicBezTo>
                  <a:pt x="3935239" y="406561"/>
                  <a:pt x="3931592" y="404131"/>
                  <a:pt x="3927946" y="399269"/>
                </a:cubicBezTo>
                <a:cubicBezTo>
                  <a:pt x="3927946" y="396838"/>
                  <a:pt x="3927946" y="393799"/>
                  <a:pt x="3927946" y="390153"/>
                </a:cubicBezTo>
                <a:cubicBezTo>
                  <a:pt x="3927946" y="387722"/>
                  <a:pt x="3927946" y="385899"/>
                  <a:pt x="3927946" y="384684"/>
                </a:cubicBezTo>
                <a:cubicBezTo>
                  <a:pt x="3930377" y="378606"/>
                  <a:pt x="3932808" y="368275"/>
                  <a:pt x="3935239" y="353690"/>
                </a:cubicBezTo>
                <a:cubicBezTo>
                  <a:pt x="3943747" y="311150"/>
                  <a:pt x="3948001" y="273472"/>
                  <a:pt x="3948001" y="240655"/>
                </a:cubicBezTo>
                <a:cubicBezTo>
                  <a:pt x="3948001" y="216347"/>
                  <a:pt x="3942531" y="204192"/>
                  <a:pt x="3931592" y="204192"/>
                </a:cubicBezTo>
                <a:lnTo>
                  <a:pt x="3925422" y="205735"/>
                </a:lnTo>
                <a:lnTo>
                  <a:pt x="3922477" y="207839"/>
                </a:lnTo>
                <a:cubicBezTo>
                  <a:pt x="3916399" y="213916"/>
                  <a:pt x="3906676" y="223031"/>
                  <a:pt x="3893306" y="235186"/>
                </a:cubicBezTo>
                <a:cubicBezTo>
                  <a:pt x="3879937" y="247340"/>
                  <a:pt x="3869605" y="257063"/>
                  <a:pt x="3862313" y="264356"/>
                </a:cubicBezTo>
                <a:cubicBezTo>
                  <a:pt x="3859882" y="271649"/>
                  <a:pt x="3855020" y="270433"/>
                  <a:pt x="3847728" y="260710"/>
                </a:cubicBezTo>
                <a:cubicBezTo>
                  <a:pt x="3845297" y="258279"/>
                  <a:pt x="3844081" y="257063"/>
                  <a:pt x="3844081" y="257063"/>
                </a:cubicBezTo>
                <a:cubicBezTo>
                  <a:pt x="3850159" y="241263"/>
                  <a:pt x="3867782" y="222424"/>
                  <a:pt x="3896953" y="200546"/>
                </a:cubicBezTo>
                <a:cubicBezTo>
                  <a:pt x="3901814" y="196900"/>
                  <a:pt x="3905461" y="194469"/>
                  <a:pt x="3907891" y="193253"/>
                </a:cubicBezTo>
                <a:cubicBezTo>
                  <a:pt x="3929769" y="172591"/>
                  <a:pt x="3951647" y="142813"/>
                  <a:pt x="3973525" y="103919"/>
                </a:cubicBezTo>
                <a:cubicBezTo>
                  <a:pt x="3975956" y="101488"/>
                  <a:pt x="3975956" y="99665"/>
                  <a:pt x="3973525" y="98450"/>
                </a:cubicBezTo>
                <a:cubicBezTo>
                  <a:pt x="3973525" y="98450"/>
                  <a:pt x="3972309" y="97842"/>
                  <a:pt x="3969878" y="96627"/>
                </a:cubicBezTo>
                <a:cubicBezTo>
                  <a:pt x="3961370" y="88119"/>
                  <a:pt x="3957116" y="81434"/>
                  <a:pt x="3957116" y="76572"/>
                </a:cubicBezTo>
                <a:cubicBezTo>
                  <a:pt x="3957116" y="70495"/>
                  <a:pt x="3959547" y="67456"/>
                  <a:pt x="3964409" y="67456"/>
                </a:cubicBezTo>
                <a:close/>
                <a:moveTo>
                  <a:pt x="1471836" y="67456"/>
                </a:moveTo>
                <a:cubicBezTo>
                  <a:pt x="1501006" y="69887"/>
                  <a:pt x="1516806" y="88726"/>
                  <a:pt x="1519237" y="123974"/>
                </a:cubicBezTo>
                <a:cubicBezTo>
                  <a:pt x="1505868" y="238224"/>
                  <a:pt x="1445096" y="302034"/>
                  <a:pt x="1336923" y="315404"/>
                </a:cubicBezTo>
                <a:cubicBezTo>
                  <a:pt x="1318691" y="315404"/>
                  <a:pt x="1301675" y="313581"/>
                  <a:pt x="1285875" y="309935"/>
                </a:cubicBezTo>
                <a:lnTo>
                  <a:pt x="1284052" y="291703"/>
                </a:lnTo>
                <a:cubicBezTo>
                  <a:pt x="1298637" y="296565"/>
                  <a:pt x="1313222" y="298996"/>
                  <a:pt x="1327807" y="298996"/>
                </a:cubicBezTo>
                <a:cubicBezTo>
                  <a:pt x="1427472" y="288057"/>
                  <a:pt x="1483382" y="228501"/>
                  <a:pt x="1495536" y="120328"/>
                </a:cubicBezTo>
                <a:cubicBezTo>
                  <a:pt x="1495536" y="93588"/>
                  <a:pt x="1490067" y="80218"/>
                  <a:pt x="1479128" y="80218"/>
                </a:cubicBezTo>
                <a:lnTo>
                  <a:pt x="1470012" y="82042"/>
                </a:lnTo>
                <a:cubicBezTo>
                  <a:pt x="1363055" y="105135"/>
                  <a:pt x="1279798" y="223639"/>
                  <a:pt x="1220242" y="437555"/>
                </a:cubicBezTo>
                <a:lnTo>
                  <a:pt x="1196541" y="437555"/>
                </a:lnTo>
                <a:cubicBezTo>
                  <a:pt x="1200187" y="422970"/>
                  <a:pt x="1205656" y="403523"/>
                  <a:pt x="1212949" y="379214"/>
                </a:cubicBezTo>
                <a:cubicBezTo>
                  <a:pt x="1249412" y="245517"/>
                  <a:pt x="1267036" y="142813"/>
                  <a:pt x="1265820" y="71103"/>
                </a:cubicBezTo>
                <a:lnTo>
                  <a:pt x="1287698" y="71103"/>
                </a:lnTo>
                <a:lnTo>
                  <a:pt x="1289521" y="94804"/>
                </a:lnTo>
                <a:cubicBezTo>
                  <a:pt x="1290736" y="131266"/>
                  <a:pt x="1281013" y="187176"/>
                  <a:pt x="1260351" y="262533"/>
                </a:cubicBezTo>
                <a:cubicBezTo>
                  <a:pt x="1256705" y="271041"/>
                  <a:pt x="1253666" y="280157"/>
                  <a:pt x="1251235" y="289880"/>
                </a:cubicBezTo>
                <a:cubicBezTo>
                  <a:pt x="1251235" y="291096"/>
                  <a:pt x="1251235" y="292311"/>
                  <a:pt x="1251235" y="293526"/>
                </a:cubicBezTo>
                <a:cubicBezTo>
                  <a:pt x="1326592" y="148890"/>
                  <a:pt x="1400125" y="73534"/>
                  <a:pt x="1471836" y="67456"/>
                </a:cubicBezTo>
                <a:close/>
                <a:moveTo>
                  <a:pt x="1138461" y="67456"/>
                </a:moveTo>
                <a:cubicBezTo>
                  <a:pt x="1167631" y="69887"/>
                  <a:pt x="1183432" y="88726"/>
                  <a:pt x="1185862" y="123974"/>
                </a:cubicBezTo>
                <a:cubicBezTo>
                  <a:pt x="1172493" y="238224"/>
                  <a:pt x="1111721" y="302034"/>
                  <a:pt x="1003548" y="315404"/>
                </a:cubicBezTo>
                <a:cubicBezTo>
                  <a:pt x="985316" y="315404"/>
                  <a:pt x="968300" y="313581"/>
                  <a:pt x="952500" y="309935"/>
                </a:cubicBezTo>
                <a:lnTo>
                  <a:pt x="950677" y="291703"/>
                </a:lnTo>
                <a:cubicBezTo>
                  <a:pt x="965262" y="296565"/>
                  <a:pt x="979847" y="298996"/>
                  <a:pt x="994432" y="298996"/>
                </a:cubicBezTo>
                <a:cubicBezTo>
                  <a:pt x="1094097" y="288057"/>
                  <a:pt x="1150007" y="228501"/>
                  <a:pt x="1162161" y="120328"/>
                </a:cubicBezTo>
                <a:cubicBezTo>
                  <a:pt x="1162161" y="93588"/>
                  <a:pt x="1156692" y="80218"/>
                  <a:pt x="1145753" y="80218"/>
                </a:cubicBezTo>
                <a:lnTo>
                  <a:pt x="1136637" y="82042"/>
                </a:lnTo>
                <a:cubicBezTo>
                  <a:pt x="1029680" y="105135"/>
                  <a:pt x="946423" y="223639"/>
                  <a:pt x="886867" y="437555"/>
                </a:cubicBezTo>
                <a:lnTo>
                  <a:pt x="863166" y="437555"/>
                </a:lnTo>
                <a:cubicBezTo>
                  <a:pt x="866812" y="422970"/>
                  <a:pt x="872282" y="403523"/>
                  <a:pt x="879574" y="379214"/>
                </a:cubicBezTo>
                <a:cubicBezTo>
                  <a:pt x="916037" y="245517"/>
                  <a:pt x="933661" y="142813"/>
                  <a:pt x="932445" y="71103"/>
                </a:cubicBezTo>
                <a:lnTo>
                  <a:pt x="954323" y="71103"/>
                </a:lnTo>
                <a:lnTo>
                  <a:pt x="956146" y="94804"/>
                </a:lnTo>
                <a:cubicBezTo>
                  <a:pt x="957362" y="131266"/>
                  <a:pt x="947638" y="187176"/>
                  <a:pt x="926976" y="262533"/>
                </a:cubicBezTo>
                <a:cubicBezTo>
                  <a:pt x="923330" y="271041"/>
                  <a:pt x="920291" y="280157"/>
                  <a:pt x="917860" y="289880"/>
                </a:cubicBezTo>
                <a:cubicBezTo>
                  <a:pt x="917860" y="291096"/>
                  <a:pt x="917860" y="292311"/>
                  <a:pt x="917860" y="293526"/>
                </a:cubicBezTo>
                <a:cubicBezTo>
                  <a:pt x="993217" y="148890"/>
                  <a:pt x="1066750" y="73534"/>
                  <a:pt x="1138461" y="67456"/>
                </a:cubicBezTo>
                <a:close/>
                <a:moveTo>
                  <a:pt x="6947892" y="61987"/>
                </a:moveTo>
                <a:cubicBezTo>
                  <a:pt x="6958830" y="63202"/>
                  <a:pt x="6969770" y="72926"/>
                  <a:pt x="6980708" y="91157"/>
                </a:cubicBezTo>
                <a:cubicBezTo>
                  <a:pt x="6979493" y="120328"/>
                  <a:pt x="6969770" y="164083"/>
                  <a:pt x="6951538" y="222424"/>
                </a:cubicBezTo>
                <a:cubicBezTo>
                  <a:pt x="6932091" y="288057"/>
                  <a:pt x="6922368" y="336674"/>
                  <a:pt x="6922368" y="368275"/>
                </a:cubicBezTo>
                <a:cubicBezTo>
                  <a:pt x="6922368" y="382860"/>
                  <a:pt x="6935738" y="385899"/>
                  <a:pt x="6962477" y="377391"/>
                </a:cubicBezTo>
                <a:lnTo>
                  <a:pt x="6957008" y="388330"/>
                </a:lnTo>
                <a:cubicBezTo>
                  <a:pt x="6946068" y="389545"/>
                  <a:pt x="6935130" y="390153"/>
                  <a:pt x="6924191" y="390153"/>
                </a:cubicBezTo>
                <a:cubicBezTo>
                  <a:pt x="6908390" y="390153"/>
                  <a:pt x="6900490" y="382860"/>
                  <a:pt x="6900490" y="368275"/>
                </a:cubicBezTo>
                <a:cubicBezTo>
                  <a:pt x="6900490" y="343967"/>
                  <a:pt x="6912644" y="283803"/>
                  <a:pt x="6936953" y="187784"/>
                </a:cubicBezTo>
                <a:cubicBezTo>
                  <a:pt x="6953969" y="125797"/>
                  <a:pt x="6961262" y="91157"/>
                  <a:pt x="6958830" y="83865"/>
                </a:cubicBezTo>
                <a:lnTo>
                  <a:pt x="6953362" y="78395"/>
                </a:lnTo>
                <a:cubicBezTo>
                  <a:pt x="6915683" y="82042"/>
                  <a:pt x="6851872" y="137344"/>
                  <a:pt x="6761931" y="244301"/>
                </a:cubicBezTo>
                <a:lnTo>
                  <a:pt x="6794748" y="242478"/>
                </a:lnTo>
                <a:lnTo>
                  <a:pt x="6902313" y="244301"/>
                </a:lnTo>
                <a:lnTo>
                  <a:pt x="6896844" y="258887"/>
                </a:lnTo>
                <a:lnTo>
                  <a:pt x="6798394" y="257063"/>
                </a:lnTo>
                <a:lnTo>
                  <a:pt x="6752816" y="257063"/>
                </a:lnTo>
                <a:cubicBezTo>
                  <a:pt x="6721214" y="304465"/>
                  <a:pt x="6695082" y="348828"/>
                  <a:pt x="6674420" y="390153"/>
                </a:cubicBezTo>
                <a:lnTo>
                  <a:pt x="6650720" y="390153"/>
                </a:lnTo>
                <a:cubicBezTo>
                  <a:pt x="6653150" y="387722"/>
                  <a:pt x="6654973" y="384076"/>
                  <a:pt x="6656188" y="379214"/>
                </a:cubicBezTo>
                <a:cubicBezTo>
                  <a:pt x="6684144" y="318443"/>
                  <a:pt x="6707844" y="278333"/>
                  <a:pt x="6727292" y="258887"/>
                </a:cubicBezTo>
                <a:cubicBezTo>
                  <a:pt x="6707844" y="258887"/>
                  <a:pt x="6689006" y="259494"/>
                  <a:pt x="6670774" y="260710"/>
                </a:cubicBezTo>
                <a:lnTo>
                  <a:pt x="6672597" y="247948"/>
                </a:lnTo>
                <a:cubicBezTo>
                  <a:pt x="6694475" y="244301"/>
                  <a:pt x="6715745" y="243086"/>
                  <a:pt x="6736407" y="244301"/>
                </a:cubicBezTo>
                <a:cubicBezTo>
                  <a:pt x="6828780" y="126405"/>
                  <a:pt x="6899274" y="65633"/>
                  <a:pt x="6947892" y="61987"/>
                </a:cubicBezTo>
                <a:close/>
                <a:moveTo>
                  <a:pt x="58341" y="61987"/>
                </a:moveTo>
                <a:cubicBezTo>
                  <a:pt x="63202" y="61987"/>
                  <a:pt x="66241" y="69887"/>
                  <a:pt x="67456" y="85688"/>
                </a:cubicBezTo>
                <a:cubicBezTo>
                  <a:pt x="67456" y="91765"/>
                  <a:pt x="68064" y="95411"/>
                  <a:pt x="69279" y="96627"/>
                </a:cubicBezTo>
                <a:cubicBezTo>
                  <a:pt x="70495" y="97842"/>
                  <a:pt x="72318" y="99058"/>
                  <a:pt x="74749" y="100273"/>
                </a:cubicBezTo>
                <a:cubicBezTo>
                  <a:pt x="77180" y="101488"/>
                  <a:pt x="78395" y="103919"/>
                  <a:pt x="78395" y="107566"/>
                </a:cubicBezTo>
                <a:cubicBezTo>
                  <a:pt x="78395" y="127013"/>
                  <a:pt x="74141" y="136736"/>
                  <a:pt x="65633" y="136736"/>
                </a:cubicBezTo>
                <a:cubicBezTo>
                  <a:pt x="53479" y="135521"/>
                  <a:pt x="46794" y="119720"/>
                  <a:pt x="45579" y="89334"/>
                </a:cubicBezTo>
                <a:cubicBezTo>
                  <a:pt x="46794" y="71103"/>
                  <a:pt x="51048" y="61987"/>
                  <a:pt x="58341" y="61987"/>
                </a:cubicBezTo>
                <a:close/>
                <a:moveTo>
                  <a:pt x="2182936" y="60164"/>
                </a:moveTo>
                <a:cubicBezTo>
                  <a:pt x="2190229" y="58948"/>
                  <a:pt x="2193875" y="61987"/>
                  <a:pt x="2193875" y="69280"/>
                </a:cubicBezTo>
                <a:cubicBezTo>
                  <a:pt x="2193875" y="71710"/>
                  <a:pt x="2189014" y="75964"/>
                  <a:pt x="2179290" y="82042"/>
                </a:cubicBezTo>
                <a:cubicBezTo>
                  <a:pt x="2164705" y="89334"/>
                  <a:pt x="2156197" y="96627"/>
                  <a:pt x="2153766" y="103919"/>
                </a:cubicBezTo>
                <a:cubicBezTo>
                  <a:pt x="2153766" y="106350"/>
                  <a:pt x="2153158" y="109996"/>
                  <a:pt x="2151943" y="114858"/>
                </a:cubicBezTo>
                <a:cubicBezTo>
                  <a:pt x="2151943" y="119720"/>
                  <a:pt x="2151335" y="123974"/>
                  <a:pt x="2150120" y="127620"/>
                </a:cubicBezTo>
                <a:cubicBezTo>
                  <a:pt x="2148904" y="130051"/>
                  <a:pt x="2148297" y="149498"/>
                  <a:pt x="2148297" y="185961"/>
                </a:cubicBezTo>
                <a:cubicBezTo>
                  <a:pt x="2149512" y="185961"/>
                  <a:pt x="2151943" y="185353"/>
                  <a:pt x="2155589" y="184138"/>
                </a:cubicBezTo>
                <a:cubicBezTo>
                  <a:pt x="2164097" y="180491"/>
                  <a:pt x="2171997" y="178668"/>
                  <a:pt x="2179290" y="178668"/>
                </a:cubicBezTo>
                <a:cubicBezTo>
                  <a:pt x="2179290" y="178668"/>
                  <a:pt x="2177467" y="176845"/>
                  <a:pt x="2173821" y="173199"/>
                </a:cubicBezTo>
                <a:cubicBezTo>
                  <a:pt x="2170174" y="169553"/>
                  <a:pt x="2167743" y="167122"/>
                  <a:pt x="2166528" y="165906"/>
                </a:cubicBezTo>
                <a:cubicBezTo>
                  <a:pt x="2166528" y="162260"/>
                  <a:pt x="2167743" y="160437"/>
                  <a:pt x="2170174" y="160437"/>
                </a:cubicBezTo>
                <a:cubicBezTo>
                  <a:pt x="2196914" y="161652"/>
                  <a:pt x="2222438" y="167122"/>
                  <a:pt x="2246746" y="176845"/>
                </a:cubicBezTo>
                <a:cubicBezTo>
                  <a:pt x="2250393" y="180491"/>
                  <a:pt x="2252216" y="182922"/>
                  <a:pt x="2252216" y="184138"/>
                </a:cubicBezTo>
                <a:cubicBezTo>
                  <a:pt x="2251000" y="191430"/>
                  <a:pt x="2247354" y="195684"/>
                  <a:pt x="2241277" y="196900"/>
                </a:cubicBezTo>
                <a:cubicBezTo>
                  <a:pt x="2238846" y="196900"/>
                  <a:pt x="2235808" y="196292"/>
                  <a:pt x="2232161" y="195077"/>
                </a:cubicBezTo>
                <a:cubicBezTo>
                  <a:pt x="2229730" y="193861"/>
                  <a:pt x="2228515" y="193253"/>
                  <a:pt x="2228515" y="193253"/>
                </a:cubicBezTo>
                <a:cubicBezTo>
                  <a:pt x="2207853" y="192038"/>
                  <a:pt x="2181113" y="195684"/>
                  <a:pt x="2148297" y="204192"/>
                </a:cubicBezTo>
                <a:lnTo>
                  <a:pt x="2148297" y="335459"/>
                </a:lnTo>
                <a:cubicBezTo>
                  <a:pt x="2148297" y="371922"/>
                  <a:pt x="2149512" y="395015"/>
                  <a:pt x="2151943" y="404738"/>
                </a:cubicBezTo>
                <a:cubicBezTo>
                  <a:pt x="2150728" y="414462"/>
                  <a:pt x="2147689" y="420539"/>
                  <a:pt x="2142827" y="422970"/>
                </a:cubicBezTo>
                <a:cubicBezTo>
                  <a:pt x="2134319" y="419323"/>
                  <a:pt x="2129457" y="402307"/>
                  <a:pt x="2128242" y="371922"/>
                </a:cubicBezTo>
                <a:cubicBezTo>
                  <a:pt x="2128242" y="318443"/>
                  <a:pt x="2128242" y="264356"/>
                  <a:pt x="2128242" y="209662"/>
                </a:cubicBezTo>
                <a:cubicBezTo>
                  <a:pt x="2117303" y="212093"/>
                  <a:pt x="2107580" y="215131"/>
                  <a:pt x="2099072" y="218777"/>
                </a:cubicBezTo>
                <a:cubicBezTo>
                  <a:pt x="2097856" y="235793"/>
                  <a:pt x="2094210" y="253417"/>
                  <a:pt x="2088133" y="271649"/>
                </a:cubicBezTo>
                <a:cubicBezTo>
                  <a:pt x="2080840" y="299604"/>
                  <a:pt x="2062609" y="325735"/>
                  <a:pt x="2033438" y="350044"/>
                </a:cubicBezTo>
                <a:cubicBezTo>
                  <a:pt x="2024931" y="352475"/>
                  <a:pt x="2020676" y="349436"/>
                  <a:pt x="2020676" y="340928"/>
                </a:cubicBezTo>
                <a:cubicBezTo>
                  <a:pt x="2051062" y="308112"/>
                  <a:pt x="2069901" y="269825"/>
                  <a:pt x="2077194" y="226070"/>
                </a:cubicBezTo>
                <a:cubicBezTo>
                  <a:pt x="2062609" y="232147"/>
                  <a:pt x="2052278" y="237009"/>
                  <a:pt x="2046200" y="240655"/>
                </a:cubicBezTo>
                <a:cubicBezTo>
                  <a:pt x="2034046" y="247948"/>
                  <a:pt x="2026146" y="251594"/>
                  <a:pt x="2022500" y="251594"/>
                </a:cubicBezTo>
                <a:cubicBezTo>
                  <a:pt x="2022500" y="251594"/>
                  <a:pt x="2020676" y="250986"/>
                  <a:pt x="2017030" y="249771"/>
                </a:cubicBezTo>
                <a:cubicBezTo>
                  <a:pt x="2014599" y="248555"/>
                  <a:pt x="2012776" y="247948"/>
                  <a:pt x="2011561" y="247948"/>
                </a:cubicBezTo>
                <a:cubicBezTo>
                  <a:pt x="2007914" y="247948"/>
                  <a:pt x="2000014" y="251594"/>
                  <a:pt x="1987860" y="258887"/>
                </a:cubicBezTo>
                <a:cubicBezTo>
                  <a:pt x="1974490" y="266179"/>
                  <a:pt x="1964159" y="271041"/>
                  <a:pt x="1956866" y="273472"/>
                </a:cubicBezTo>
                <a:cubicBezTo>
                  <a:pt x="1956866" y="286841"/>
                  <a:pt x="1953220" y="293526"/>
                  <a:pt x="1945928" y="293526"/>
                </a:cubicBezTo>
                <a:cubicBezTo>
                  <a:pt x="1941066" y="292311"/>
                  <a:pt x="1938027" y="289880"/>
                  <a:pt x="1936812" y="286234"/>
                </a:cubicBezTo>
                <a:cubicBezTo>
                  <a:pt x="1936812" y="278941"/>
                  <a:pt x="1936812" y="268610"/>
                  <a:pt x="1936812" y="255240"/>
                </a:cubicBezTo>
                <a:cubicBezTo>
                  <a:pt x="1936812" y="240655"/>
                  <a:pt x="1936204" y="230324"/>
                  <a:pt x="1934989" y="224247"/>
                </a:cubicBezTo>
                <a:cubicBezTo>
                  <a:pt x="1900957" y="268002"/>
                  <a:pt x="1876648" y="296565"/>
                  <a:pt x="1862063" y="309935"/>
                </a:cubicBezTo>
                <a:cubicBezTo>
                  <a:pt x="1862063" y="309935"/>
                  <a:pt x="1862063" y="310542"/>
                  <a:pt x="1862063" y="311758"/>
                </a:cubicBezTo>
                <a:cubicBezTo>
                  <a:pt x="1855986" y="320266"/>
                  <a:pt x="1850516" y="324520"/>
                  <a:pt x="1845655" y="324520"/>
                </a:cubicBezTo>
                <a:cubicBezTo>
                  <a:pt x="1839578" y="324520"/>
                  <a:pt x="1836539" y="318443"/>
                  <a:pt x="1836539" y="306288"/>
                </a:cubicBezTo>
                <a:cubicBezTo>
                  <a:pt x="1840185" y="277118"/>
                  <a:pt x="1848693" y="254633"/>
                  <a:pt x="1862063" y="238832"/>
                </a:cubicBezTo>
                <a:cubicBezTo>
                  <a:pt x="1863278" y="246125"/>
                  <a:pt x="1861455" y="255848"/>
                  <a:pt x="1856593" y="268002"/>
                </a:cubicBezTo>
                <a:cubicBezTo>
                  <a:pt x="1851732" y="277726"/>
                  <a:pt x="1849301" y="285626"/>
                  <a:pt x="1849301" y="291703"/>
                </a:cubicBezTo>
                <a:cubicBezTo>
                  <a:pt x="1849301" y="295350"/>
                  <a:pt x="1850516" y="296565"/>
                  <a:pt x="1852947" y="295350"/>
                </a:cubicBezTo>
                <a:cubicBezTo>
                  <a:pt x="1883333" y="262533"/>
                  <a:pt x="1907034" y="232147"/>
                  <a:pt x="1924050" y="204192"/>
                </a:cubicBezTo>
                <a:cubicBezTo>
                  <a:pt x="1925265" y="202977"/>
                  <a:pt x="1926481" y="201154"/>
                  <a:pt x="1927696" y="198723"/>
                </a:cubicBezTo>
                <a:cubicBezTo>
                  <a:pt x="1931342" y="190215"/>
                  <a:pt x="1934989" y="185353"/>
                  <a:pt x="1938635" y="184138"/>
                </a:cubicBezTo>
                <a:cubicBezTo>
                  <a:pt x="1956866" y="158614"/>
                  <a:pt x="1969628" y="137344"/>
                  <a:pt x="1976921" y="120328"/>
                </a:cubicBezTo>
                <a:cubicBezTo>
                  <a:pt x="1978137" y="117897"/>
                  <a:pt x="1976921" y="116074"/>
                  <a:pt x="1973275" y="114858"/>
                </a:cubicBezTo>
                <a:cubicBezTo>
                  <a:pt x="1967198" y="116074"/>
                  <a:pt x="1959297" y="119112"/>
                  <a:pt x="1949574" y="123974"/>
                </a:cubicBezTo>
                <a:cubicBezTo>
                  <a:pt x="1939850" y="130051"/>
                  <a:pt x="1932558" y="133090"/>
                  <a:pt x="1927696" y="133090"/>
                </a:cubicBezTo>
                <a:cubicBezTo>
                  <a:pt x="1916757" y="129443"/>
                  <a:pt x="1913111" y="125189"/>
                  <a:pt x="1916757" y="120328"/>
                </a:cubicBezTo>
                <a:cubicBezTo>
                  <a:pt x="1928912" y="121543"/>
                  <a:pt x="1957474" y="109996"/>
                  <a:pt x="2002445" y="85688"/>
                </a:cubicBezTo>
                <a:cubicBezTo>
                  <a:pt x="2008522" y="82042"/>
                  <a:pt x="2013992" y="80218"/>
                  <a:pt x="2018853" y="80218"/>
                </a:cubicBezTo>
                <a:cubicBezTo>
                  <a:pt x="2026146" y="81434"/>
                  <a:pt x="2030400" y="84472"/>
                  <a:pt x="2031615" y="89334"/>
                </a:cubicBezTo>
                <a:cubicBezTo>
                  <a:pt x="2031615" y="94196"/>
                  <a:pt x="2026754" y="98450"/>
                  <a:pt x="2017030" y="102096"/>
                </a:cubicBezTo>
                <a:cubicBezTo>
                  <a:pt x="2013384" y="102096"/>
                  <a:pt x="2010953" y="102704"/>
                  <a:pt x="2009738" y="103919"/>
                </a:cubicBezTo>
                <a:cubicBezTo>
                  <a:pt x="2004876" y="109996"/>
                  <a:pt x="2000622" y="116681"/>
                  <a:pt x="1996976" y="123974"/>
                </a:cubicBezTo>
                <a:cubicBezTo>
                  <a:pt x="1987252" y="143421"/>
                  <a:pt x="1971452" y="169553"/>
                  <a:pt x="1949574" y="202369"/>
                </a:cubicBezTo>
                <a:cubicBezTo>
                  <a:pt x="1955651" y="199938"/>
                  <a:pt x="1964767" y="196292"/>
                  <a:pt x="1976921" y="191430"/>
                </a:cubicBezTo>
                <a:cubicBezTo>
                  <a:pt x="1993937" y="182922"/>
                  <a:pt x="2007914" y="178668"/>
                  <a:pt x="2018853" y="178668"/>
                </a:cubicBezTo>
                <a:cubicBezTo>
                  <a:pt x="2024931" y="178668"/>
                  <a:pt x="2027969" y="181099"/>
                  <a:pt x="2027969" y="185961"/>
                </a:cubicBezTo>
                <a:cubicBezTo>
                  <a:pt x="2027969" y="192038"/>
                  <a:pt x="2024323" y="199331"/>
                  <a:pt x="2017030" y="207839"/>
                </a:cubicBezTo>
                <a:cubicBezTo>
                  <a:pt x="2008522" y="217562"/>
                  <a:pt x="2003660" y="226070"/>
                  <a:pt x="2002445" y="233363"/>
                </a:cubicBezTo>
                <a:cubicBezTo>
                  <a:pt x="2015815" y="227285"/>
                  <a:pt x="2024323" y="223031"/>
                  <a:pt x="2027969" y="220601"/>
                </a:cubicBezTo>
                <a:cubicBezTo>
                  <a:pt x="2034046" y="212093"/>
                  <a:pt x="2043770" y="199938"/>
                  <a:pt x="2057139" y="184138"/>
                </a:cubicBezTo>
                <a:cubicBezTo>
                  <a:pt x="2065647" y="171983"/>
                  <a:pt x="2071724" y="163475"/>
                  <a:pt x="2075371" y="158614"/>
                </a:cubicBezTo>
                <a:cubicBezTo>
                  <a:pt x="2075371" y="156183"/>
                  <a:pt x="2072940" y="152537"/>
                  <a:pt x="2068078" y="147675"/>
                </a:cubicBezTo>
                <a:cubicBezTo>
                  <a:pt x="2062001" y="141598"/>
                  <a:pt x="2058962" y="136736"/>
                  <a:pt x="2058962" y="133090"/>
                </a:cubicBezTo>
                <a:cubicBezTo>
                  <a:pt x="2060178" y="130659"/>
                  <a:pt x="2062001" y="128836"/>
                  <a:pt x="2064432" y="127620"/>
                </a:cubicBezTo>
                <a:cubicBezTo>
                  <a:pt x="2074155" y="127620"/>
                  <a:pt x="2082663" y="132482"/>
                  <a:pt x="2089956" y="142205"/>
                </a:cubicBezTo>
                <a:cubicBezTo>
                  <a:pt x="2093602" y="138559"/>
                  <a:pt x="2100287" y="130659"/>
                  <a:pt x="2110011" y="118505"/>
                </a:cubicBezTo>
                <a:cubicBezTo>
                  <a:pt x="2117303" y="109996"/>
                  <a:pt x="2122773" y="103919"/>
                  <a:pt x="2126419" y="100273"/>
                </a:cubicBezTo>
                <a:cubicBezTo>
                  <a:pt x="2103326" y="107566"/>
                  <a:pt x="2082663" y="116681"/>
                  <a:pt x="2064432" y="127620"/>
                </a:cubicBezTo>
                <a:cubicBezTo>
                  <a:pt x="2064432" y="127620"/>
                  <a:pt x="2062609" y="128228"/>
                  <a:pt x="2058962" y="129443"/>
                </a:cubicBezTo>
                <a:cubicBezTo>
                  <a:pt x="2054101" y="130659"/>
                  <a:pt x="2051062" y="131266"/>
                  <a:pt x="2049847" y="131266"/>
                </a:cubicBezTo>
                <a:cubicBezTo>
                  <a:pt x="2046200" y="130051"/>
                  <a:pt x="2043770" y="127620"/>
                  <a:pt x="2042554" y="123974"/>
                </a:cubicBezTo>
                <a:cubicBezTo>
                  <a:pt x="2043770" y="110604"/>
                  <a:pt x="2046200" y="103919"/>
                  <a:pt x="2049847" y="103919"/>
                </a:cubicBezTo>
                <a:cubicBezTo>
                  <a:pt x="2051062" y="103919"/>
                  <a:pt x="2053493" y="106350"/>
                  <a:pt x="2057139" y="111212"/>
                </a:cubicBezTo>
                <a:cubicBezTo>
                  <a:pt x="2083879" y="102704"/>
                  <a:pt x="2115480" y="89942"/>
                  <a:pt x="2151943" y="72926"/>
                </a:cubicBezTo>
                <a:cubicBezTo>
                  <a:pt x="2154374" y="71710"/>
                  <a:pt x="2158020" y="69887"/>
                  <a:pt x="2162882" y="67456"/>
                </a:cubicBezTo>
                <a:cubicBezTo>
                  <a:pt x="2172605" y="63810"/>
                  <a:pt x="2179290" y="61379"/>
                  <a:pt x="2182936" y="60164"/>
                </a:cubicBezTo>
                <a:close/>
                <a:moveTo>
                  <a:pt x="2925365" y="51048"/>
                </a:moveTo>
                <a:cubicBezTo>
                  <a:pt x="2937520" y="53479"/>
                  <a:pt x="2944812" y="61379"/>
                  <a:pt x="2947243" y="74749"/>
                </a:cubicBezTo>
                <a:cubicBezTo>
                  <a:pt x="2947243" y="79611"/>
                  <a:pt x="2945420" y="83865"/>
                  <a:pt x="2941774" y="87511"/>
                </a:cubicBezTo>
                <a:cubicBezTo>
                  <a:pt x="2940558" y="88726"/>
                  <a:pt x="2939343" y="89942"/>
                  <a:pt x="2938127" y="91157"/>
                </a:cubicBezTo>
                <a:cubicBezTo>
                  <a:pt x="2916250" y="121543"/>
                  <a:pt x="2904095" y="145244"/>
                  <a:pt x="2901665" y="162260"/>
                </a:cubicBezTo>
                <a:cubicBezTo>
                  <a:pt x="2901665" y="164691"/>
                  <a:pt x="2902880" y="167729"/>
                  <a:pt x="2905311" y="171376"/>
                </a:cubicBezTo>
                <a:cubicBezTo>
                  <a:pt x="2906526" y="173807"/>
                  <a:pt x="2907134" y="175022"/>
                  <a:pt x="2907134" y="175022"/>
                </a:cubicBezTo>
                <a:cubicBezTo>
                  <a:pt x="2929012" y="198115"/>
                  <a:pt x="2939343" y="216954"/>
                  <a:pt x="2938127" y="231539"/>
                </a:cubicBezTo>
                <a:cubicBezTo>
                  <a:pt x="2938127" y="241263"/>
                  <a:pt x="2933266" y="243694"/>
                  <a:pt x="2923542" y="238832"/>
                </a:cubicBezTo>
                <a:cubicBezTo>
                  <a:pt x="2916250" y="233970"/>
                  <a:pt x="2906526" y="230932"/>
                  <a:pt x="2894372" y="229716"/>
                </a:cubicBezTo>
                <a:cubicBezTo>
                  <a:pt x="2877356" y="226070"/>
                  <a:pt x="2868240" y="219993"/>
                  <a:pt x="2867025" y="211485"/>
                </a:cubicBezTo>
                <a:cubicBezTo>
                  <a:pt x="2867025" y="207839"/>
                  <a:pt x="2868848" y="206015"/>
                  <a:pt x="2872494" y="206015"/>
                </a:cubicBezTo>
                <a:cubicBezTo>
                  <a:pt x="2876141" y="206015"/>
                  <a:pt x="2881002" y="207231"/>
                  <a:pt x="2887079" y="209662"/>
                </a:cubicBezTo>
                <a:cubicBezTo>
                  <a:pt x="2893156" y="212093"/>
                  <a:pt x="2897411" y="213308"/>
                  <a:pt x="2899841" y="213308"/>
                </a:cubicBezTo>
                <a:cubicBezTo>
                  <a:pt x="2905918" y="213308"/>
                  <a:pt x="2908957" y="212093"/>
                  <a:pt x="2908957" y="209662"/>
                </a:cubicBezTo>
                <a:cubicBezTo>
                  <a:pt x="2908957" y="204800"/>
                  <a:pt x="2904095" y="198115"/>
                  <a:pt x="2894372" y="189607"/>
                </a:cubicBezTo>
                <a:cubicBezTo>
                  <a:pt x="2884649" y="181099"/>
                  <a:pt x="2879787" y="173807"/>
                  <a:pt x="2879787" y="167729"/>
                </a:cubicBezTo>
                <a:cubicBezTo>
                  <a:pt x="2879787" y="151929"/>
                  <a:pt x="2884649" y="136128"/>
                  <a:pt x="2894372" y="120328"/>
                </a:cubicBezTo>
                <a:cubicBezTo>
                  <a:pt x="2871279" y="132482"/>
                  <a:pt x="2859125" y="141598"/>
                  <a:pt x="2857909" y="147675"/>
                </a:cubicBezTo>
                <a:cubicBezTo>
                  <a:pt x="2862771" y="229109"/>
                  <a:pt x="2859125" y="296565"/>
                  <a:pt x="2846970" y="350044"/>
                </a:cubicBezTo>
                <a:cubicBezTo>
                  <a:pt x="2854263" y="345182"/>
                  <a:pt x="2868240" y="330597"/>
                  <a:pt x="2888903" y="306288"/>
                </a:cubicBezTo>
                <a:cubicBezTo>
                  <a:pt x="2890118" y="303858"/>
                  <a:pt x="2890726" y="303858"/>
                  <a:pt x="2890726" y="306288"/>
                </a:cubicBezTo>
                <a:cubicBezTo>
                  <a:pt x="2890726" y="318443"/>
                  <a:pt x="2879787" y="337890"/>
                  <a:pt x="2857909" y="364629"/>
                </a:cubicBezTo>
                <a:cubicBezTo>
                  <a:pt x="2850616" y="374352"/>
                  <a:pt x="2845755" y="381037"/>
                  <a:pt x="2843324" y="384684"/>
                </a:cubicBezTo>
                <a:cubicBezTo>
                  <a:pt x="2843324" y="385899"/>
                  <a:pt x="2842716" y="387722"/>
                  <a:pt x="2841501" y="390153"/>
                </a:cubicBezTo>
                <a:cubicBezTo>
                  <a:pt x="2837854" y="401092"/>
                  <a:pt x="2832993" y="406561"/>
                  <a:pt x="2826916" y="406561"/>
                </a:cubicBezTo>
                <a:cubicBezTo>
                  <a:pt x="2820839" y="405346"/>
                  <a:pt x="2816584" y="400484"/>
                  <a:pt x="2814154" y="391976"/>
                </a:cubicBezTo>
                <a:lnTo>
                  <a:pt x="2814154" y="390153"/>
                </a:lnTo>
                <a:cubicBezTo>
                  <a:pt x="2815369" y="384076"/>
                  <a:pt x="2818407" y="373745"/>
                  <a:pt x="2823269" y="359160"/>
                </a:cubicBezTo>
                <a:cubicBezTo>
                  <a:pt x="2826916" y="348221"/>
                  <a:pt x="2829346" y="340320"/>
                  <a:pt x="2830562" y="335459"/>
                </a:cubicBezTo>
                <a:cubicBezTo>
                  <a:pt x="2839070" y="295350"/>
                  <a:pt x="2843324" y="244301"/>
                  <a:pt x="2843324" y="182315"/>
                </a:cubicBezTo>
                <a:cubicBezTo>
                  <a:pt x="2843324" y="170160"/>
                  <a:pt x="2841501" y="162868"/>
                  <a:pt x="2837854" y="160437"/>
                </a:cubicBezTo>
                <a:cubicBezTo>
                  <a:pt x="2836639" y="161652"/>
                  <a:pt x="2834816" y="162260"/>
                  <a:pt x="2832385" y="162260"/>
                </a:cubicBezTo>
                <a:cubicBezTo>
                  <a:pt x="2828739" y="162260"/>
                  <a:pt x="2826916" y="161652"/>
                  <a:pt x="2826916" y="160437"/>
                </a:cubicBezTo>
                <a:cubicBezTo>
                  <a:pt x="2825700" y="158006"/>
                  <a:pt x="2825092" y="152537"/>
                  <a:pt x="2825092" y="144029"/>
                </a:cubicBezTo>
                <a:cubicBezTo>
                  <a:pt x="2825092" y="142813"/>
                  <a:pt x="2834816" y="136128"/>
                  <a:pt x="2854263" y="123974"/>
                </a:cubicBezTo>
                <a:cubicBezTo>
                  <a:pt x="2890726" y="100881"/>
                  <a:pt x="2910173" y="86903"/>
                  <a:pt x="2912603" y="82042"/>
                </a:cubicBezTo>
                <a:cubicBezTo>
                  <a:pt x="2913819" y="79611"/>
                  <a:pt x="2914427" y="75357"/>
                  <a:pt x="2914427" y="69280"/>
                </a:cubicBezTo>
                <a:cubicBezTo>
                  <a:pt x="2914427" y="57125"/>
                  <a:pt x="2918073" y="51048"/>
                  <a:pt x="2925365" y="51048"/>
                </a:cubicBezTo>
                <a:close/>
                <a:moveTo>
                  <a:pt x="520005" y="49225"/>
                </a:moveTo>
                <a:cubicBezTo>
                  <a:pt x="551607" y="73534"/>
                  <a:pt x="568623" y="90550"/>
                  <a:pt x="571053" y="100273"/>
                </a:cubicBezTo>
                <a:cubicBezTo>
                  <a:pt x="571053" y="106350"/>
                  <a:pt x="566192" y="110604"/>
                  <a:pt x="556468" y="113035"/>
                </a:cubicBezTo>
                <a:cubicBezTo>
                  <a:pt x="551607" y="113035"/>
                  <a:pt x="548568" y="113643"/>
                  <a:pt x="547353" y="114858"/>
                </a:cubicBezTo>
                <a:cubicBezTo>
                  <a:pt x="544922" y="114858"/>
                  <a:pt x="541883" y="115466"/>
                  <a:pt x="538237" y="116681"/>
                </a:cubicBezTo>
                <a:cubicBezTo>
                  <a:pt x="533375" y="119112"/>
                  <a:pt x="529729" y="120328"/>
                  <a:pt x="527298" y="120328"/>
                </a:cubicBezTo>
                <a:cubicBezTo>
                  <a:pt x="522436" y="120328"/>
                  <a:pt x="520005" y="119112"/>
                  <a:pt x="520005" y="116681"/>
                </a:cubicBezTo>
                <a:cubicBezTo>
                  <a:pt x="520005" y="114250"/>
                  <a:pt x="522436" y="111212"/>
                  <a:pt x="527298" y="107566"/>
                </a:cubicBezTo>
                <a:cubicBezTo>
                  <a:pt x="534591" y="102704"/>
                  <a:pt x="538237" y="98450"/>
                  <a:pt x="538237" y="94804"/>
                </a:cubicBezTo>
                <a:cubicBezTo>
                  <a:pt x="538237" y="94804"/>
                  <a:pt x="537629" y="94196"/>
                  <a:pt x="536414" y="92980"/>
                </a:cubicBezTo>
                <a:cubicBezTo>
                  <a:pt x="536414" y="92980"/>
                  <a:pt x="535806" y="92373"/>
                  <a:pt x="534591" y="91157"/>
                </a:cubicBezTo>
                <a:cubicBezTo>
                  <a:pt x="520005" y="77788"/>
                  <a:pt x="512713" y="66241"/>
                  <a:pt x="512713" y="56518"/>
                </a:cubicBezTo>
                <a:cubicBezTo>
                  <a:pt x="512713" y="51656"/>
                  <a:pt x="515144" y="49225"/>
                  <a:pt x="520005" y="49225"/>
                </a:cubicBezTo>
                <a:close/>
                <a:moveTo>
                  <a:pt x="3594311" y="30994"/>
                </a:moveTo>
                <a:lnTo>
                  <a:pt x="3599780" y="30994"/>
                </a:lnTo>
                <a:cubicBezTo>
                  <a:pt x="3599780" y="30994"/>
                  <a:pt x="3600388" y="31601"/>
                  <a:pt x="3601603" y="32817"/>
                </a:cubicBezTo>
                <a:cubicBezTo>
                  <a:pt x="3605249" y="35248"/>
                  <a:pt x="3607073" y="38286"/>
                  <a:pt x="3607073" y="41932"/>
                </a:cubicBezTo>
                <a:cubicBezTo>
                  <a:pt x="3607073" y="44363"/>
                  <a:pt x="3605857" y="48617"/>
                  <a:pt x="3603426" y="54694"/>
                </a:cubicBezTo>
                <a:cubicBezTo>
                  <a:pt x="3600995" y="58341"/>
                  <a:pt x="3599780" y="61379"/>
                  <a:pt x="3599780" y="63810"/>
                </a:cubicBezTo>
                <a:cubicBezTo>
                  <a:pt x="3599780" y="71103"/>
                  <a:pt x="3599172" y="83865"/>
                  <a:pt x="3597957" y="102096"/>
                </a:cubicBezTo>
                <a:cubicBezTo>
                  <a:pt x="3596742" y="123974"/>
                  <a:pt x="3595526" y="139167"/>
                  <a:pt x="3594311" y="147675"/>
                </a:cubicBezTo>
                <a:lnTo>
                  <a:pt x="3616188" y="136736"/>
                </a:lnTo>
                <a:cubicBezTo>
                  <a:pt x="3616188" y="133090"/>
                  <a:pt x="3614973" y="127013"/>
                  <a:pt x="3612542" y="118505"/>
                </a:cubicBezTo>
                <a:cubicBezTo>
                  <a:pt x="3611327" y="111212"/>
                  <a:pt x="3610719" y="106350"/>
                  <a:pt x="3610719" y="103919"/>
                </a:cubicBezTo>
                <a:cubicBezTo>
                  <a:pt x="3610719" y="102704"/>
                  <a:pt x="3613150" y="100273"/>
                  <a:pt x="3618012" y="96627"/>
                </a:cubicBezTo>
                <a:cubicBezTo>
                  <a:pt x="3619227" y="95411"/>
                  <a:pt x="3619835" y="94804"/>
                  <a:pt x="3619835" y="94804"/>
                </a:cubicBezTo>
                <a:cubicBezTo>
                  <a:pt x="3635635" y="102096"/>
                  <a:pt x="3645966" y="110604"/>
                  <a:pt x="3650828" y="120328"/>
                </a:cubicBezTo>
                <a:cubicBezTo>
                  <a:pt x="3650828" y="122758"/>
                  <a:pt x="3648397" y="126405"/>
                  <a:pt x="3643536" y="131266"/>
                </a:cubicBezTo>
                <a:cubicBezTo>
                  <a:pt x="3641105" y="133697"/>
                  <a:pt x="3637458" y="139775"/>
                  <a:pt x="3632597" y="149498"/>
                </a:cubicBezTo>
                <a:cubicBezTo>
                  <a:pt x="3630166" y="153144"/>
                  <a:pt x="3627127" y="156791"/>
                  <a:pt x="3623481" y="160437"/>
                </a:cubicBezTo>
                <a:cubicBezTo>
                  <a:pt x="3614973" y="170160"/>
                  <a:pt x="3607680" y="181707"/>
                  <a:pt x="3601603" y="195077"/>
                </a:cubicBezTo>
                <a:cubicBezTo>
                  <a:pt x="3613757" y="191430"/>
                  <a:pt x="3619835" y="193861"/>
                  <a:pt x="3619835" y="202369"/>
                </a:cubicBezTo>
                <a:cubicBezTo>
                  <a:pt x="3619835" y="204800"/>
                  <a:pt x="3618012" y="206623"/>
                  <a:pt x="3614365" y="207839"/>
                </a:cubicBezTo>
                <a:cubicBezTo>
                  <a:pt x="3611934" y="209054"/>
                  <a:pt x="3610111" y="210269"/>
                  <a:pt x="3608896" y="211485"/>
                </a:cubicBezTo>
                <a:cubicBezTo>
                  <a:pt x="3599172" y="219993"/>
                  <a:pt x="3588233" y="238224"/>
                  <a:pt x="3576079" y="266179"/>
                </a:cubicBezTo>
                <a:cubicBezTo>
                  <a:pt x="3582156" y="257671"/>
                  <a:pt x="3592487" y="257671"/>
                  <a:pt x="3607073" y="266179"/>
                </a:cubicBezTo>
                <a:cubicBezTo>
                  <a:pt x="3613150" y="260102"/>
                  <a:pt x="3619227" y="250379"/>
                  <a:pt x="3625304" y="237009"/>
                </a:cubicBezTo>
                <a:cubicBezTo>
                  <a:pt x="3644751" y="184745"/>
                  <a:pt x="3660552" y="131266"/>
                  <a:pt x="3672706" y="76572"/>
                </a:cubicBezTo>
                <a:cubicBezTo>
                  <a:pt x="3672706" y="71710"/>
                  <a:pt x="3669060" y="67456"/>
                  <a:pt x="3661767" y="63810"/>
                </a:cubicBezTo>
                <a:cubicBezTo>
                  <a:pt x="3653259" y="61379"/>
                  <a:pt x="3649005" y="57733"/>
                  <a:pt x="3649005" y="52871"/>
                </a:cubicBezTo>
                <a:cubicBezTo>
                  <a:pt x="3649005" y="49225"/>
                  <a:pt x="3652043" y="47402"/>
                  <a:pt x="3658121" y="47402"/>
                </a:cubicBezTo>
                <a:cubicBezTo>
                  <a:pt x="3681214" y="52264"/>
                  <a:pt x="3693976" y="58948"/>
                  <a:pt x="3696407" y="67456"/>
                </a:cubicBezTo>
                <a:lnTo>
                  <a:pt x="3696407" y="69280"/>
                </a:lnTo>
                <a:cubicBezTo>
                  <a:pt x="3695191" y="72926"/>
                  <a:pt x="3693368" y="78395"/>
                  <a:pt x="3690937" y="85688"/>
                </a:cubicBezTo>
                <a:cubicBezTo>
                  <a:pt x="3687291" y="95411"/>
                  <a:pt x="3684860" y="103312"/>
                  <a:pt x="3683645" y="109389"/>
                </a:cubicBezTo>
                <a:cubicBezTo>
                  <a:pt x="3672706" y="154360"/>
                  <a:pt x="3659336" y="197507"/>
                  <a:pt x="3643536" y="238832"/>
                </a:cubicBezTo>
                <a:cubicBezTo>
                  <a:pt x="3659336" y="229109"/>
                  <a:pt x="3679998" y="215131"/>
                  <a:pt x="3705522" y="196900"/>
                </a:cubicBezTo>
                <a:cubicBezTo>
                  <a:pt x="3726185" y="182315"/>
                  <a:pt x="3738947" y="173807"/>
                  <a:pt x="3743808" y="171376"/>
                </a:cubicBezTo>
                <a:cubicBezTo>
                  <a:pt x="3752316" y="168945"/>
                  <a:pt x="3756570" y="171983"/>
                  <a:pt x="3756570" y="180491"/>
                </a:cubicBezTo>
                <a:cubicBezTo>
                  <a:pt x="3757786" y="184138"/>
                  <a:pt x="3756570" y="186569"/>
                  <a:pt x="3752924" y="187784"/>
                </a:cubicBezTo>
                <a:cubicBezTo>
                  <a:pt x="3752924" y="188999"/>
                  <a:pt x="3750494" y="189607"/>
                  <a:pt x="3745632" y="189607"/>
                </a:cubicBezTo>
                <a:cubicBezTo>
                  <a:pt x="3734693" y="195684"/>
                  <a:pt x="3714031" y="209054"/>
                  <a:pt x="3683645" y="229716"/>
                </a:cubicBezTo>
                <a:cubicBezTo>
                  <a:pt x="3687291" y="230932"/>
                  <a:pt x="3691545" y="232755"/>
                  <a:pt x="3696407" y="235186"/>
                </a:cubicBezTo>
                <a:cubicBezTo>
                  <a:pt x="3706130" y="238832"/>
                  <a:pt x="3710992" y="242478"/>
                  <a:pt x="3710992" y="246125"/>
                </a:cubicBezTo>
                <a:cubicBezTo>
                  <a:pt x="3710992" y="248555"/>
                  <a:pt x="3709169" y="252202"/>
                  <a:pt x="3705522" y="257063"/>
                </a:cubicBezTo>
                <a:cubicBezTo>
                  <a:pt x="3703092" y="260710"/>
                  <a:pt x="3701876" y="263141"/>
                  <a:pt x="3701876" y="264356"/>
                </a:cubicBezTo>
                <a:cubicBezTo>
                  <a:pt x="3698230" y="283803"/>
                  <a:pt x="3690937" y="305681"/>
                  <a:pt x="3679998" y="329989"/>
                </a:cubicBezTo>
                <a:cubicBezTo>
                  <a:pt x="3712815" y="356729"/>
                  <a:pt x="3738947" y="373137"/>
                  <a:pt x="3758394" y="379214"/>
                </a:cubicBezTo>
                <a:cubicBezTo>
                  <a:pt x="3766902" y="381645"/>
                  <a:pt x="3780271" y="382860"/>
                  <a:pt x="3798503" y="382860"/>
                </a:cubicBezTo>
                <a:cubicBezTo>
                  <a:pt x="3816734" y="382860"/>
                  <a:pt x="3825850" y="385291"/>
                  <a:pt x="3825850" y="390153"/>
                </a:cubicBezTo>
                <a:cubicBezTo>
                  <a:pt x="3825850" y="397446"/>
                  <a:pt x="3820988" y="400484"/>
                  <a:pt x="3811265" y="399269"/>
                </a:cubicBezTo>
                <a:cubicBezTo>
                  <a:pt x="3807619" y="399269"/>
                  <a:pt x="3802757" y="399876"/>
                  <a:pt x="3796680" y="401092"/>
                </a:cubicBezTo>
                <a:cubicBezTo>
                  <a:pt x="3789387" y="402307"/>
                  <a:pt x="3783918" y="402915"/>
                  <a:pt x="3780271" y="402915"/>
                </a:cubicBezTo>
                <a:cubicBezTo>
                  <a:pt x="3768117" y="402915"/>
                  <a:pt x="3755963" y="400484"/>
                  <a:pt x="3743808" y="395622"/>
                </a:cubicBezTo>
                <a:cubicBezTo>
                  <a:pt x="3719500" y="382253"/>
                  <a:pt x="3695799" y="365237"/>
                  <a:pt x="3672706" y="344574"/>
                </a:cubicBezTo>
                <a:cubicBezTo>
                  <a:pt x="3671491" y="345790"/>
                  <a:pt x="3670275" y="348221"/>
                  <a:pt x="3669060" y="351867"/>
                </a:cubicBezTo>
                <a:cubicBezTo>
                  <a:pt x="3666629" y="356729"/>
                  <a:pt x="3664805" y="359767"/>
                  <a:pt x="3663590" y="360983"/>
                </a:cubicBezTo>
                <a:cubicBezTo>
                  <a:pt x="3649005" y="382860"/>
                  <a:pt x="3634420" y="394407"/>
                  <a:pt x="3619835" y="395622"/>
                </a:cubicBezTo>
                <a:cubicBezTo>
                  <a:pt x="3606465" y="394407"/>
                  <a:pt x="3594918" y="390761"/>
                  <a:pt x="3585195" y="384684"/>
                </a:cubicBezTo>
                <a:cubicBezTo>
                  <a:pt x="3582764" y="385899"/>
                  <a:pt x="3579725" y="387722"/>
                  <a:pt x="3576079" y="390153"/>
                </a:cubicBezTo>
                <a:cubicBezTo>
                  <a:pt x="3571218" y="393799"/>
                  <a:pt x="3567571" y="395622"/>
                  <a:pt x="3565140" y="395622"/>
                </a:cubicBezTo>
                <a:cubicBezTo>
                  <a:pt x="3556632" y="395622"/>
                  <a:pt x="3552378" y="393799"/>
                  <a:pt x="3552378" y="390153"/>
                </a:cubicBezTo>
                <a:cubicBezTo>
                  <a:pt x="3553594" y="387722"/>
                  <a:pt x="3554809" y="385291"/>
                  <a:pt x="3556025" y="382860"/>
                </a:cubicBezTo>
                <a:cubicBezTo>
                  <a:pt x="3563317" y="374352"/>
                  <a:pt x="3571825" y="343967"/>
                  <a:pt x="3581549" y="291703"/>
                </a:cubicBezTo>
                <a:cubicBezTo>
                  <a:pt x="3581549" y="288057"/>
                  <a:pt x="3581549" y="286234"/>
                  <a:pt x="3581549" y="286234"/>
                </a:cubicBezTo>
                <a:cubicBezTo>
                  <a:pt x="3580333" y="285018"/>
                  <a:pt x="3578510" y="285018"/>
                  <a:pt x="3576079" y="286234"/>
                </a:cubicBezTo>
                <a:cubicBezTo>
                  <a:pt x="3572433" y="287449"/>
                  <a:pt x="3568787" y="289272"/>
                  <a:pt x="3565140" y="291703"/>
                </a:cubicBezTo>
                <a:cubicBezTo>
                  <a:pt x="3565140" y="292919"/>
                  <a:pt x="3564533" y="294742"/>
                  <a:pt x="3563317" y="297173"/>
                </a:cubicBezTo>
                <a:cubicBezTo>
                  <a:pt x="3562102" y="304465"/>
                  <a:pt x="3557848" y="315404"/>
                  <a:pt x="3550555" y="329989"/>
                </a:cubicBezTo>
                <a:cubicBezTo>
                  <a:pt x="3543263" y="349436"/>
                  <a:pt x="3537185" y="359160"/>
                  <a:pt x="3532324" y="359160"/>
                </a:cubicBezTo>
                <a:cubicBezTo>
                  <a:pt x="3520170" y="362806"/>
                  <a:pt x="3513484" y="349436"/>
                  <a:pt x="3512269" y="319050"/>
                </a:cubicBezTo>
                <a:lnTo>
                  <a:pt x="3479453" y="381037"/>
                </a:lnTo>
                <a:cubicBezTo>
                  <a:pt x="3479453" y="383468"/>
                  <a:pt x="3477629" y="387114"/>
                  <a:pt x="3473983" y="391976"/>
                </a:cubicBezTo>
                <a:cubicBezTo>
                  <a:pt x="3472768" y="394407"/>
                  <a:pt x="3472160" y="395622"/>
                  <a:pt x="3472160" y="395622"/>
                </a:cubicBezTo>
                <a:cubicBezTo>
                  <a:pt x="3472160" y="395622"/>
                  <a:pt x="3470945" y="395622"/>
                  <a:pt x="3468514" y="395622"/>
                </a:cubicBezTo>
                <a:cubicBezTo>
                  <a:pt x="3458790" y="395622"/>
                  <a:pt x="3453928" y="393799"/>
                  <a:pt x="3453928" y="390153"/>
                </a:cubicBezTo>
                <a:lnTo>
                  <a:pt x="3453928" y="386507"/>
                </a:lnTo>
                <a:cubicBezTo>
                  <a:pt x="3453928" y="385291"/>
                  <a:pt x="3456359" y="381037"/>
                  <a:pt x="3461221" y="373745"/>
                </a:cubicBezTo>
                <a:cubicBezTo>
                  <a:pt x="3475806" y="319050"/>
                  <a:pt x="3478845" y="280764"/>
                  <a:pt x="3470337" y="258887"/>
                </a:cubicBezTo>
                <a:cubicBezTo>
                  <a:pt x="3467906" y="261317"/>
                  <a:pt x="3463044" y="264964"/>
                  <a:pt x="3455752" y="269825"/>
                </a:cubicBezTo>
                <a:cubicBezTo>
                  <a:pt x="3420504" y="300211"/>
                  <a:pt x="3396196" y="314796"/>
                  <a:pt x="3382826" y="313581"/>
                </a:cubicBezTo>
                <a:cubicBezTo>
                  <a:pt x="3382826" y="313581"/>
                  <a:pt x="3382218" y="313581"/>
                  <a:pt x="3381003" y="313581"/>
                </a:cubicBezTo>
                <a:cubicBezTo>
                  <a:pt x="3377356" y="314796"/>
                  <a:pt x="3375533" y="313581"/>
                  <a:pt x="3375533" y="309935"/>
                </a:cubicBezTo>
                <a:cubicBezTo>
                  <a:pt x="3399842" y="298996"/>
                  <a:pt x="3428404" y="274687"/>
                  <a:pt x="3461221" y="237009"/>
                </a:cubicBezTo>
                <a:cubicBezTo>
                  <a:pt x="3478237" y="217562"/>
                  <a:pt x="3491607" y="201154"/>
                  <a:pt x="3501330" y="187784"/>
                </a:cubicBezTo>
                <a:cubicBezTo>
                  <a:pt x="3497684" y="186569"/>
                  <a:pt x="3492215" y="185353"/>
                  <a:pt x="3484922" y="184138"/>
                </a:cubicBezTo>
                <a:cubicBezTo>
                  <a:pt x="3478845" y="182922"/>
                  <a:pt x="3473983" y="181707"/>
                  <a:pt x="3470337" y="180491"/>
                </a:cubicBezTo>
                <a:cubicBezTo>
                  <a:pt x="3465475" y="180491"/>
                  <a:pt x="3463044" y="178061"/>
                  <a:pt x="3463044" y="173199"/>
                </a:cubicBezTo>
                <a:cubicBezTo>
                  <a:pt x="3463044" y="170768"/>
                  <a:pt x="3468514" y="163475"/>
                  <a:pt x="3479453" y="151321"/>
                </a:cubicBezTo>
                <a:cubicBezTo>
                  <a:pt x="3496469" y="133090"/>
                  <a:pt x="3504977" y="119720"/>
                  <a:pt x="3504977" y="111212"/>
                </a:cubicBezTo>
                <a:cubicBezTo>
                  <a:pt x="3504977" y="109996"/>
                  <a:pt x="3503761" y="107566"/>
                  <a:pt x="3501330" y="103919"/>
                </a:cubicBezTo>
                <a:cubicBezTo>
                  <a:pt x="3498899" y="100273"/>
                  <a:pt x="3497684" y="97234"/>
                  <a:pt x="3497684" y="94804"/>
                </a:cubicBezTo>
                <a:cubicBezTo>
                  <a:pt x="3498899" y="89942"/>
                  <a:pt x="3501330" y="87511"/>
                  <a:pt x="3504977" y="87511"/>
                </a:cubicBezTo>
                <a:cubicBezTo>
                  <a:pt x="3519562" y="93588"/>
                  <a:pt x="3529285" y="100881"/>
                  <a:pt x="3534147" y="109389"/>
                </a:cubicBezTo>
                <a:cubicBezTo>
                  <a:pt x="3534147" y="114250"/>
                  <a:pt x="3527462" y="125189"/>
                  <a:pt x="3514092" y="142205"/>
                </a:cubicBezTo>
                <a:cubicBezTo>
                  <a:pt x="3504369" y="154360"/>
                  <a:pt x="3499507" y="161652"/>
                  <a:pt x="3499507" y="164083"/>
                </a:cubicBezTo>
                <a:cubicBezTo>
                  <a:pt x="3500722" y="164083"/>
                  <a:pt x="3502546" y="164691"/>
                  <a:pt x="3504977" y="165906"/>
                </a:cubicBezTo>
                <a:cubicBezTo>
                  <a:pt x="3515915" y="169553"/>
                  <a:pt x="3523208" y="173199"/>
                  <a:pt x="3526854" y="176845"/>
                </a:cubicBezTo>
                <a:cubicBezTo>
                  <a:pt x="3528070" y="175630"/>
                  <a:pt x="3528677" y="171376"/>
                  <a:pt x="3528677" y="164083"/>
                </a:cubicBezTo>
                <a:cubicBezTo>
                  <a:pt x="3528677" y="148283"/>
                  <a:pt x="3533539" y="140382"/>
                  <a:pt x="3543263" y="140382"/>
                </a:cubicBezTo>
                <a:cubicBezTo>
                  <a:pt x="3546909" y="140382"/>
                  <a:pt x="3548732" y="144029"/>
                  <a:pt x="3548732" y="151321"/>
                </a:cubicBezTo>
                <a:cubicBezTo>
                  <a:pt x="3548732" y="153752"/>
                  <a:pt x="3548124" y="158006"/>
                  <a:pt x="3546909" y="164083"/>
                </a:cubicBezTo>
                <a:cubicBezTo>
                  <a:pt x="3545694" y="170160"/>
                  <a:pt x="3545694" y="175630"/>
                  <a:pt x="3546909" y="180491"/>
                </a:cubicBezTo>
                <a:cubicBezTo>
                  <a:pt x="3548124" y="179276"/>
                  <a:pt x="3550555" y="177453"/>
                  <a:pt x="3554201" y="175022"/>
                </a:cubicBezTo>
                <a:cubicBezTo>
                  <a:pt x="3561494" y="168945"/>
                  <a:pt x="3566963" y="165299"/>
                  <a:pt x="3570610" y="164083"/>
                </a:cubicBezTo>
                <a:cubicBezTo>
                  <a:pt x="3573041" y="147067"/>
                  <a:pt x="3574864" y="120328"/>
                  <a:pt x="3576079" y="83865"/>
                </a:cubicBezTo>
                <a:cubicBezTo>
                  <a:pt x="3577295" y="71710"/>
                  <a:pt x="3577902" y="62595"/>
                  <a:pt x="3577902" y="56518"/>
                </a:cubicBezTo>
                <a:cubicBezTo>
                  <a:pt x="3577902" y="54087"/>
                  <a:pt x="3574864" y="52264"/>
                  <a:pt x="3568787" y="51048"/>
                </a:cubicBezTo>
                <a:cubicBezTo>
                  <a:pt x="3561494" y="49833"/>
                  <a:pt x="3557848" y="47402"/>
                  <a:pt x="3557848" y="43756"/>
                </a:cubicBezTo>
                <a:cubicBezTo>
                  <a:pt x="3557848" y="40109"/>
                  <a:pt x="3559063" y="37678"/>
                  <a:pt x="3561494" y="36463"/>
                </a:cubicBezTo>
                <a:cubicBezTo>
                  <a:pt x="3562709" y="36463"/>
                  <a:pt x="3565140" y="35855"/>
                  <a:pt x="3568787" y="34640"/>
                </a:cubicBezTo>
                <a:cubicBezTo>
                  <a:pt x="3579725" y="32209"/>
                  <a:pt x="3588233" y="30994"/>
                  <a:pt x="3594311" y="30994"/>
                </a:cubicBezTo>
                <a:close/>
                <a:moveTo>
                  <a:pt x="642156" y="18232"/>
                </a:moveTo>
                <a:lnTo>
                  <a:pt x="645802" y="18232"/>
                </a:lnTo>
                <a:cubicBezTo>
                  <a:pt x="660387" y="23093"/>
                  <a:pt x="674973" y="27347"/>
                  <a:pt x="689558" y="30994"/>
                </a:cubicBezTo>
                <a:cubicBezTo>
                  <a:pt x="690773" y="32209"/>
                  <a:pt x="691989" y="32817"/>
                  <a:pt x="693204" y="32817"/>
                </a:cubicBezTo>
                <a:cubicBezTo>
                  <a:pt x="696850" y="35248"/>
                  <a:pt x="698674" y="37678"/>
                  <a:pt x="698674" y="40109"/>
                </a:cubicBezTo>
                <a:cubicBezTo>
                  <a:pt x="693812" y="55910"/>
                  <a:pt x="679227" y="75357"/>
                  <a:pt x="654918" y="98450"/>
                </a:cubicBezTo>
                <a:cubicBezTo>
                  <a:pt x="631825" y="121543"/>
                  <a:pt x="617240" y="140990"/>
                  <a:pt x="611163" y="156791"/>
                </a:cubicBezTo>
                <a:cubicBezTo>
                  <a:pt x="619671" y="156791"/>
                  <a:pt x="631825" y="154360"/>
                  <a:pt x="647625" y="149498"/>
                </a:cubicBezTo>
                <a:cubicBezTo>
                  <a:pt x="660995" y="145852"/>
                  <a:pt x="670719" y="144029"/>
                  <a:pt x="676796" y="144029"/>
                </a:cubicBezTo>
                <a:cubicBezTo>
                  <a:pt x="680442" y="144029"/>
                  <a:pt x="684088" y="144029"/>
                  <a:pt x="687735" y="144029"/>
                </a:cubicBezTo>
                <a:cubicBezTo>
                  <a:pt x="691381" y="147675"/>
                  <a:pt x="693204" y="151321"/>
                  <a:pt x="693204" y="154967"/>
                </a:cubicBezTo>
                <a:cubicBezTo>
                  <a:pt x="693204" y="174414"/>
                  <a:pt x="691989" y="193253"/>
                  <a:pt x="689558" y="211485"/>
                </a:cubicBezTo>
                <a:cubicBezTo>
                  <a:pt x="705358" y="206623"/>
                  <a:pt x="721767" y="202977"/>
                  <a:pt x="738783" y="200546"/>
                </a:cubicBezTo>
                <a:cubicBezTo>
                  <a:pt x="763091" y="200546"/>
                  <a:pt x="775246" y="206015"/>
                  <a:pt x="775246" y="216954"/>
                </a:cubicBezTo>
                <a:cubicBezTo>
                  <a:pt x="775246" y="218170"/>
                  <a:pt x="774638" y="219993"/>
                  <a:pt x="773422" y="222424"/>
                </a:cubicBezTo>
                <a:cubicBezTo>
                  <a:pt x="743037" y="250379"/>
                  <a:pt x="698066" y="294134"/>
                  <a:pt x="638510" y="353690"/>
                </a:cubicBezTo>
                <a:cubicBezTo>
                  <a:pt x="647018" y="352475"/>
                  <a:pt x="660387" y="350652"/>
                  <a:pt x="678619" y="348221"/>
                </a:cubicBezTo>
                <a:cubicBezTo>
                  <a:pt x="710220" y="343359"/>
                  <a:pt x="732706" y="340928"/>
                  <a:pt x="746075" y="340928"/>
                </a:cubicBezTo>
                <a:cubicBezTo>
                  <a:pt x="761876" y="340928"/>
                  <a:pt x="769776" y="347005"/>
                  <a:pt x="769776" y="359160"/>
                </a:cubicBezTo>
                <a:cubicBezTo>
                  <a:pt x="768561" y="364021"/>
                  <a:pt x="766130" y="367060"/>
                  <a:pt x="762484" y="368275"/>
                </a:cubicBezTo>
                <a:cubicBezTo>
                  <a:pt x="736960" y="367060"/>
                  <a:pt x="698066" y="370098"/>
                  <a:pt x="645802" y="377391"/>
                </a:cubicBezTo>
                <a:cubicBezTo>
                  <a:pt x="626355" y="379822"/>
                  <a:pt x="611770" y="381645"/>
                  <a:pt x="602047" y="382860"/>
                </a:cubicBezTo>
                <a:cubicBezTo>
                  <a:pt x="592323" y="382860"/>
                  <a:pt x="587462" y="379822"/>
                  <a:pt x="587462" y="373745"/>
                </a:cubicBezTo>
                <a:cubicBezTo>
                  <a:pt x="587462" y="370098"/>
                  <a:pt x="591108" y="365237"/>
                  <a:pt x="598401" y="359160"/>
                </a:cubicBezTo>
                <a:cubicBezTo>
                  <a:pt x="616632" y="344574"/>
                  <a:pt x="636079" y="326951"/>
                  <a:pt x="656741" y="306288"/>
                </a:cubicBezTo>
                <a:cubicBezTo>
                  <a:pt x="649449" y="309935"/>
                  <a:pt x="642156" y="309327"/>
                  <a:pt x="634863" y="304465"/>
                </a:cubicBezTo>
                <a:cubicBezTo>
                  <a:pt x="633648" y="304465"/>
                  <a:pt x="631825" y="303858"/>
                  <a:pt x="629394" y="302642"/>
                </a:cubicBezTo>
                <a:cubicBezTo>
                  <a:pt x="605085" y="292919"/>
                  <a:pt x="593539" y="281372"/>
                  <a:pt x="594754" y="268002"/>
                </a:cubicBezTo>
                <a:cubicBezTo>
                  <a:pt x="594754" y="255848"/>
                  <a:pt x="618455" y="239440"/>
                  <a:pt x="665857" y="218777"/>
                </a:cubicBezTo>
                <a:cubicBezTo>
                  <a:pt x="667072" y="202977"/>
                  <a:pt x="667680" y="185961"/>
                  <a:pt x="667680" y="167729"/>
                </a:cubicBezTo>
                <a:cubicBezTo>
                  <a:pt x="643372" y="167729"/>
                  <a:pt x="620278" y="172591"/>
                  <a:pt x="598401" y="182315"/>
                </a:cubicBezTo>
                <a:cubicBezTo>
                  <a:pt x="592323" y="181099"/>
                  <a:pt x="588677" y="178061"/>
                  <a:pt x="587462" y="173199"/>
                </a:cubicBezTo>
                <a:cubicBezTo>
                  <a:pt x="587462" y="161045"/>
                  <a:pt x="595970" y="145852"/>
                  <a:pt x="612986" y="127620"/>
                </a:cubicBezTo>
                <a:cubicBezTo>
                  <a:pt x="619063" y="121543"/>
                  <a:pt x="623317" y="117289"/>
                  <a:pt x="625748" y="114858"/>
                </a:cubicBezTo>
                <a:cubicBezTo>
                  <a:pt x="646410" y="91765"/>
                  <a:pt x="660387" y="71103"/>
                  <a:pt x="667680" y="52871"/>
                </a:cubicBezTo>
                <a:lnTo>
                  <a:pt x="667680" y="51048"/>
                </a:lnTo>
                <a:cubicBezTo>
                  <a:pt x="667680" y="48617"/>
                  <a:pt x="662818" y="45579"/>
                  <a:pt x="653095" y="41932"/>
                </a:cubicBezTo>
                <a:cubicBezTo>
                  <a:pt x="638510" y="37071"/>
                  <a:pt x="631217" y="31601"/>
                  <a:pt x="631217" y="25524"/>
                </a:cubicBezTo>
                <a:cubicBezTo>
                  <a:pt x="631217" y="20662"/>
                  <a:pt x="634863" y="18232"/>
                  <a:pt x="642156" y="18232"/>
                </a:cubicBezTo>
                <a:close/>
                <a:moveTo>
                  <a:pt x="4053743" y="16408"/>
                </a:moveTo>
                <a:cubicBezTo>
                  <a:pt x="4061036" y="17624"/>
                  <a:pt x="4062251" y="18839"/>
                  <a:pt x="4057389" y="20055"/>
                </a:cubicBezTo>
                <a:cubicBezTo>
                  <a:pt x="4054958" y="22486"/>
                  <a:pt x="4053743" y="25524"/>
                  <a:pt x="4053743" y="29170"/>
                </a:cubicBezTo>
                <a:cubicBezTo>
                  <a:pt x="4053743" y="42540"/>
                  <a:pt x="4068936" y="55910"/>
                  <a:pt x="4099322" y="69280"/>
                </a:cubicBezTo>
                <a:cubicBezTo>
                  <a:pt x="4123630" y="81434"/>
                  <a:pt x="4135784" y="91765"/>
                  <a:pt x="4135784" y="100273"/>
                </a:cubicBezTo>
                <a:cubicBezTo>
                  <a:pt x="4135784" y="107566"/>
                  <a:pt x="4129100" y="111212"/>
                  <a:pt x="4115730" y="111212"/>
                </a:cubicBezTo>
                <a:cubicBezTo>
                  <a:pt x="4109653" y="111212"/>
                  <a:pt x="4105398" y="111820"/>
                  <a:pt x="4102968" y="113035"/>
                </a:cubicBezTo>
                <a:cubicBezTo>
                  <a:pt x="4100537" y="114250"/>
                  <a:pt x="4096283" y="115466"/>
                  <a:pt x="4090206" y="116681"/>
                </a:cubicBezTo>
                <a:cubicBezTo>
                  <a:pt x="4084129" y="119112"/>
                  <a:pt x="4079267" y="120935"/>
                  <a:pt x="4075621" y="122151"/>
                </a:cubicBezTo>
                <a:cubicBezTo>
                  <a:pt x="4071974" y="122151"/>
                  <a:pt x="4069544" y="120935"/>
                  <a:pt x="4068328" y="118505"/>
                </a:cubicBezTo>
                <a:cubicBezTo>
                  <a:pt x="4068328" y="114858"/>
                  <a:pt x="4073190" y="110604"/>
                  <a:pt x="4082913" y="105742"/>
                </a:cubicBezTo>
                <a:cubicBezTo>
                  <a:pt x="4091422" y="100881"/>
                  <a:pt x="4095675" y="97234"/>
                  <a:pt x="4095675" y="94804"/>
                </a:cubicBezTo>
                <a:lnTo>
                  <a:pt x="4095675" y="92980"/>
                </a:lnTo>
                <a:cubicBezTo>
                  <a:pt x="4092029" y="90550"/>
                  <a:pt x="4087167" y="87511"/>
                  <a:pt x="4081090" y="83865"/>
                </a:cubicBezTo>
                <a:cubicBezTo>
                  <a:pt x="4050705" y="66849"/>
                  <a:pt x="4036119" y="48617"/>
                  <a:pt x="4037335" y="29170"/>
                </a:cubicBezTo>
                <a:cubicBezTo>
                  <a:pt x="4037335" y="20662"/>
                  <a:pt x="4042804" y="16408"/>
                  <a:pt x="4053743" y="16408"/>
                </a:cubicBezTo>
                <a:close/>
                <a:moveTo>
                  <a:pt x="164083" y="12762"/>
                </a:moveTo>
                <a:cubicBezTo>
                  <a:pt x="166514" y="12762"/>
                  <a:pt x="169552" y="13370"/>
                  <a:pt x="173199" y="14585"/>
                </a:cubicBezTo>
                <a:cubicBezTo>
                  <a:pt x="175629" y="17016"/>
                  <a:pt x="178060" y="18232"/>
                  <a:pt x="180491" y="18232"/>
                </a:cubicBezTo>
                <a:cubicBezTo>
                  <a:pt x="181707" y="18232"/>
                  <a:pt x="185353" y="18839"/>
                  <a:pt x="191430" y="20055"/>
                </a:cubicBezTo>
                <a:cubicBezTo>
                  <a:pt x="198723" y="22486"/>
                  <a:pt x="202369" y="23701"/>
                  <a:pt x="202369" y="23701"/>
                </a:cubicBezTo>
                <a:cubicBezTo>
                  <a:pt x="210877" y="26132"/>
                  <a:pt x="215739" y="30386"/>
                  <a:pt x="216954" y="36463"/>
                </a:cubicBezTo>
                <a:cubicBezTo>
                  <a:pt x="216954" y="37678"/>
                  <a:pt x="216346" y="40109"/>
                  <a:pt x="215131" y="43756"/>
                </a:cubicBezTo>
                <a:cubicBezTo>
                  <a:pt x="212700" y="46186"/>
                  <a:pt x="211485" y="48010"/>
                  <a:pt x="211485" y="49225"/>
                </a:cubicBezTo>
                <a:cubicBezTo>
                  <a:pt x="184745" y="86903"/>
                  <a:pt x="156183" y="121543"/>
                  <a:pt x="125797" y="153144"/>
                </a:cubicBezTo>
                <a:cubicBezTo>
                  <a:pt x="152536" y="142205"/>
                  <a:pt x="176845" y="130051"/>
                  <a:pt x="198723" y="116681"/>
                </a:cubicBezTo>
                <a:cubicBezTo>
                  <a:pt x="208446" y="113035"/>
                  <a:pt x="215131" y="114858"/>
                  <a:pt x="218777" y="122151"/>
                </a:cubicBezTo>
                <a:cubicBezTo>
                  <a:pt x="219993" y="123366"/>
                  <a:pt x="217562" y="127013"/>
                  <a:pt x="211485" y="133090"/>
                </a:cubicBezTo>
                <a:cubicBezTo>
                  <a:pt x="181099" y="151321"/>
                  <a:pt x="160437" y="167729"/>
                  <a:pt x="149498" y="182315"/>
                </a:cubicBezTo>
                <a:cubicBezTo>
                  <a:pt x="151929" y="184745"/>
                  <a:pt x="151929" y="189607"/>
                  <a:pt x="149498" y="196900"/>
                </a:cubicBezTo>
                <a:cubicBezTo>
                  <a:pt x="149498" y="198115"/>
                  <a:pt x="148890" y="199331"/>
                  <a:pt x="147675" y="200546"/>
                </a:cubicBezTo>
                <a:cubicBezTo>
                  <a:pt x="145244" y="207839"/>
                  <a:pt x="144028" y="213308"/>
                  <a:pt x="144028" y="216954"/>
                </a:cubicBezTo>
                <a:cubicBezTo>
                  <a:pt x="139167" y="226678"/>
                  <a:pt x="159829" y="230324"/>
                  <a:pt x="206015" y="227893"/>
                </a:cubicBezTo>
                <a:cubicBezTo>
                  <a:pt x="214523" y="227893"/>
                  <a:pt x="218777" y="231539"/>
                  <a:pt x="218777" y="238832"/>
                </a:cubicBezTo>
                <a:cubicBezTo>
                  <a:pt x="219993" y="243694"/>
                  <a:pt x="216954" y="246732"/>
                  <a:pt x="209662" y="247948"/>
                </a:cubicBezTo>
                <a:cubicBezTo>
                  <a:pt x="180491" y="256456"/>
                  <a:pt x="152536" y="266179"/>
                  <a:pt x="125797" y="277118"/>
                </a:cubicBezTo>
                <a:cubicBezTo>
                  <a:pt x="94196" y="343967"/>
                  <a:pt x="63810" y="388330"/>
                  <a:pt x="34640" y="410208"/>
                </a:cubicBezTo>
                <a:cubicBezTo>
                  <a:pt x="27347" y="416285"/>
                  <a:pt x="19447" y="417500"/>
                  <a:pt x="10939" y="413854"/>
                </a:cubicBezTo>
                <a:cubicBezTo>
                  <a:pt x="6077" y="412638"/>
                  <a:pt x="2431" y="408992"/>
                  <a:pt x="0" y="402915"/>
                </a:cubicBezTo>
                <a:cubicBezTo>
                  <a:pt x="0" y="400484"/>
                  <a:pt x="1823" y="399269"/>
                  <a:pt x="5469" y="399269"/>
                </a:cubicBezTo>
                <a:cubicBezTo>
                  <a:pt x="6685" y="399269"/>
                  <a:pt x="8508" y="399269"/>
                  <a:pt x="10939" y="399269"/>
                </a:cubicBezTo>
                <a:cubicBezTo>
                  <a:pt x="15801" y="400484"/>
                  <a:pt x="19447" y="399876"/>
                  <a:pt x="21878" y="397446"/>
                </a:cubicBezTo>
                <a:cubicBezTo>
                  <a:pt x="42540" y="385291"/>
                  <a:pt x="66849" y="349436"/>
                  <a:pt x="94803" y="289880"/>
                </a:cubicBezTo>
                <a:cubicBezTo>
                  <a:pt x="92373" y="291096"/>
                  <a:pt x="88119" y="292919"/>
                  <a:pt x="82041" y="295350"/>
                </a:cubicBezTo>
                <a:cubicBezTo>
                  <a:pt x="68672" y="301427"/>
                  <a:pt x="58948" y="306288"/>
                  <a:pt x="52871" y="309935"/>
                </a:cubicBezTo>
                <a:cubicBezTo>
                  <a:pt x="35855" y="313581"/>
                  <a:pt x="29170" y="308719"/>
                  <a:pt x="32817" y="295350"/>
                </a:cubicBezTo>
                <a:cubicBezTo>
                  <a:pt x="57125" y="267395"/>
                  <a:pt x="81434" y="237009"/>
                  <a:pt x="105742" y="204192"/>
                </a:cubicBezTo>
                <a:cubicBezTo>
                  <a:pt x="105742" y="202977"/>
                  <a:pt x="104527" y="201154"/>
                  <a:pt x="102096" y="198723"/>
                </a:cubicBezTo>
                <a:cubicBezTo>
                  <a:pt x="99665" y="196292"/>
                  <a:pt x="98450" y="194469"/>
                  <a:pt x="98450" y="193253"/>
                </a:cubicBezTo>
                <a:cubicBezTo>
                  <a:pt x="98450" y="188392"/>
                  <a:pt x="105742" y="184745"/>
                  <a:pt x="120327" y="182315"/>
                </a:cubicBezTo>
                <a:cubicBezTo>
                  <a:pt x="125189" y="182315"/>
                  <a:pt x="128835" y="181707"/>
                  <a:pt x="131266" y="180491"/>
                </a:cubicBezTo>
                <a:cubicBezTo>
                  <a:pt x="131266" y="180491"/>
                  <a:pt x="132482" y="178668"/>
                  <a:pt x="134913" y="175022"/>
                </a:cubicBezTo>
                <a:cubicBezTo>
                  <a:pt x="139774" y="170160"/>
                  <a:pt x="142813" y="167122"/>
                  <a:pt x="144028" y="165906"/>
                </a:cubicBezTo>
                <a:cubicBezTo>
                  <a:pt x="130659" y="168337"/>
                  <a:pt x="109996" y="176237"/>
                  <a:pt x="82041" y="189607"/>
                </a:cubicBezTo>
                <a:cubicBezTo>
                  <a:pt x="63810" y="199331"/>
                  <a:pt x="51656" y="204800"/>
                  <a:pt x="45579" y="206015"/>
                </a:cubicBezTo>
                <a:cubicBezTo>
                  <a:pt x="27347" y="210877"/>
                  <a:pt x="17624" y="206623"/>
                  <a:pt x="16408" y="193253"/>
                </a:cubicBezTo>
                <a:cubicBezTo>
                  <a:pt x="15193" y="187176"/>
                  <a:pt x="17624" y="184138"/>
                  <a:pt x="23701" y="184138"/>
                </a:cubicBezTo>
                <a:cubicBezTo>
                  <a:pt x="26132" y="184138"/>
                  <a:pt x="28563" y="184745"/>
                  <a:pt x="30993" y="185961"/>
                </a:cubicBezTo>
                <a:cubicBezTo>
                  <a:pt x="33424" y="187176"/>
                  <a:pt x="35247" y="187784"/>
                  <a:pt x="36463" y="187784"/>
                </a:cubicBezTo>
                <a:cubicBezTo>
                  <a:pt x="65633" y="179276"/>
                  <a:pt x="92373" y="168337"/>
                  <a:pt x="116681" y="154967"/>
                </a:cubicBezTo>
                <a:cubicBezTo>
                  <a:pt x="110604" y="153752"/>
                  <a:pt x="109996" y="150106"/>
                  <a:pt x="114858" y="144029"/>
                </a:cubicBezTo>
                <a:cubicBezTo>
                  <a:pt x="140382" y="116074"/>
                  <a:pt x="163475" y="85080"/>
                  <a:pt x="184137" y="51048"/>
                </a:cubicBezTo>
                <a:cubicBezTo>
                  <a:pt x="186568" y="43756"/>
                  <a:pt x="185353" y="38894"/>
                  <a:pt x="180491" y="36463"/>
                </a:cubicBezTo>
                <a:cubicBezTo>
                  <a:pt x="178060" y="35248"/>
                  <a:pt x="173806" y="33424"/>
                  <a:pt x="167729" y="30994"/>
                </a:cubicBezTo>
                <a:cubicBezTo>
                  <a:pt x="158006" y="27347"/>
                  <a:pt x="152536" y="24309"/>
                  <a:pt x="151321" y="21878"/>
                </a:cubicBezTo>
                <a:cubicBezTo>
                  <a:pt x="154967" y="15801"/>
                  <a:pt x="159221" y="12762"/>
                  <a:pt x="164083" y="12762"/>
                </a:cubicBezTo>
                <a:close/>
                <a:moveTo>
                  <a:pt x="4582864" y="10939"/>
                </a:moveTo>
                <a:cubicBezTo>
                  <a:pt x="4599880" y="13370"/>
                  <a:pt x="4609604" y="20662"/>
                  <a:pt x="4612034" y="32817"/>
                </a:cubicBezTo>
                <a:cubicBezTo>
                  <a:pt x="4612034" y="38894"/>
                  <a:pt x="4605350" y="48010"/>
                  <a:pt x="4591980" y="60164"/>
                </a:cubicBezTo>
                <a:cubicBezTo>
                  <a:pt x="4588334" y="63810"/>
                  <a:pt x="4585903" y="66241"/>
                  <a:pt x="4584688" y="67456"/>
                </a:cubicBezTo>
                <a:cubicBezTo>
                  <a:pt x="4570102" y="85688"/>
                  <a:pt x="4559163" y="102096"/>
                  <a:pt x="4551870" y="116681"/>
                </a:cubicBezTo>
                <a:cubicBezTo>
                  <a:pt x="4554302" y="116681"/>
                  <a:pt x="4557948" y="116074"/>
                  <a:pt x="4562810" y="114858"/>
                </a:cubicBezTo>
                <a:cubicBezTo>
                  <a:pt x="4566456" y="113643"/>
                  <a:pt x="4569494" y="113035"/>
                  <a:pt x="4571925" y="113035"/>
                </a:cubicBezTo>
                <a:cubicBezTo>
                  <a:pt x="4579218" y="113035"/>
                  <a:pt x="4582864" y="114858"/>
                  <a:pt x="4582864" y="118505"/>
                </a:cubicBezTo>
                <a:cubicBezTo>
                  <a:pt x="4584080" y="129443"/>
                  <a:pt x="4583472" y="134913"/>
                  <a:pt x="4581041" y="134913"/>
                </a:cubicBezTo>
                <a:cubicBezTo>
                  <a:pt x="4568886" y="137344"/>
                  <a:pt x="4552478" y="144636"/>
                  <a:pt x="4531816" y="156791"/>
                </a:cubicBezTo>
                <a:cubicBezTo>
                  <a:pt x="4523308" y="160437"/>
                  <a:pt x="4517231" y="163475"/>
                  <a:pt x="4513584" y="165906"/>
                </a:cubicBezTo>
                <a:cubicBezTo>
                  <a:pt x="4511154" y="167122"/>
                  <a:pt x="4505684" y="170160"/>
                  <a:pt x="4497176" y="175022"/>
                </a:cubicBezTo>
                <a:cubicBezTo>
                  <a:pt x="4481376" y="185961"/>
                  <a:pt x="4471652" y="191430"/>
                  <a:pt x="4468006" y="191430"/>
                </a:cubicBezTo>
                <a:cubicBezTo>
                  <a:pt x="4466790" y="191430"/>
                  <a:pt x="4466183" y="190215"/>
                  <a:pt x="4466183" y="187784"/>
                </a:cubicBezTo>
                <a:cubicBezTo>
                  <a:pt x="4466183" y="185353"/>
                  <a:pt x="4467398" y="183530"/>
                  <a:pt x="4469829" y="182315"/>
                </a:cubicBezTo>
                <a:cubicBezTo>
                  <a:pt x="4469829" y="183530"/>
                  <a:pt x="4470436" y="183530"/>
                  <a:pt x="4471652" y="182315"/>
                </a:cubicBezTo>
                <a:cubicBezTo>
                  <a:pt x="4472868" y="179884"/>
                  <a:pt x="4475906" y="176845"/>
                  <a:pt x="4480768" y="173199"/>
                </a:cubicBezTo>
                <a:cubicBezTo>
                  <a:pt x="4485630" y="169553"/>
                  <a:pt x="4488668" y="166514"/>
                  <a:pt x="4489884" y="164083"/>
                </a:cubicBezTo>
                <a:cubicBezTo>
                  <a:pt x="4489884" y="162868"/>
                  <a:pt x="4487453" y="160437"/>
                  <a:pt x="4482591" y="156791"/>
                </a:cubicBezTo>
                <a:cubicBezTo>
                  <a:pt x="4476514" y="153144"/>
                  <a:pt x="4472868" y="150713"/>
                  <a:pt x="4471652" y="149498"/>
                </a:cubicBezTo>
                <a:cubicBezTo>
                  <a:pt x="4469222" y="144636"/>
                  <a:pt x="4466790" y="137344"/>
                  <a:pt x="4464360" y="127620"/>
                </a:cubicBezTo>
                <a:cubicBezTo>
                  <a:pt x="4461929" y="121543"/>
                  <a:pt x="4460106" y="116681"/>
                  <a:pt x="4458890" y="113035"/>
                </a:cubicBezTo>
                <a:cubicBezTo>
                  <a:pt x="4457674" y="110604"/>
                  <a:pt x="4455852" y="107566"/>
                  <a:pt x="4453421" y="103919"/>
                </a:cubicBezTo>
                <a:cubicBezTo>
                  <a:pt x="4447344" y="97842"/>
                  <a:pt x="4444305" y="92373"/>
                  <a:pt x="4444305" y="87511"/>
                </a:cubicBezTo>
                <a:cubicBezTo>
                  <a:pt x="4443090" y="83865"/>
                  <a:pt x="4443698" y="81434"/>
                  <a:pt x="4446128" y="80218"/>
                </a:cubicBezTo>
                <a:cubicBezTo>
                  <a:pt x="4448559" y="79003"/>
                  <a:pt x="4451598" y="79611"/>
                  <a:pt x="4455244" y="82042"/>
                </a:cubicBezTo>
                <a:cubicBezTo>
                  <a:pt x="4466183" y="85688"/>
                  <a:pt x="4474691" y="95411"/>
                  <a:pt x="4480768" y="111212"/>
                </a:cubicBezTo>
                <a:cubicBezTo>
                  <a:pt x="4485630" y="130659"/>
                  <a:pt x="4491100" y="140382"/>
                  <a:pt x="4497176" y="140382"/>
                </a:cubicBezTo>
                <a:cubicBezTo>
                  <a:pt x="4506900" y="139167"/>
                  <a:pt x="4515408" y="134913"/>
                  <a:pt x="4522700" y="127620"/>
                </a:cubicBezTo>
                <a:cubicBezTo>
                  <a:pt x="4537286" y="98450"/>
                  <a:pt x="4552478" y="73534"/>
                  <a:pt x="4568279" y="52871"/>
                </a:cubicBezTo>
                <a:cubicBezTo>
                  <a:pt x="4559771" y="52871"/>
                  <a:pt x="4550655" y="55302"/>
                  <a:pt x="4540932" y="60164"/>
                </a:cubicBezTo>
                <a:cubicBezTo>
                  <a:pt x="4520270" y="68672"/>
                  <a:pt x="4508115" y="73534"/>
                  <a:pt x="4504469" y="74749"/>
                </a:cubicBezTo>
                <a:cubicBezTo>
                  <a:pt x="4502038" y="75964"/>
                  <a:pt x="4500215" y="77180"/>
                  <a:pt x="4499000" y="78395"/>
                </a:cubicBezTo>
                <a:cubicBezTo>
                  <a:pt x="4497784" y="79611"/>
                  <a:pt x="4496569" y="80218"/>
                  <a:pt x="4495353" y="80218"/>
                </a:cubicBezTo>
                <a:cubicBezTo>
                  <a:pt x="4490492" y="80218"/>
                  <a:pt x="4488060" y="77180"/>
                  <a:pt x="4488060" y="71103"/>
                </a:cubicBezTo>
                <a:cubicBezTo>
                  <a:pt x="4488060" y="63810"/>
                  <a:pt x="4506900" y="54087"/>
                  <a:pt x="4544578" y="41932"/>
                </a:cubicBezTo>
                <a:cubicBezTo>
                  <a:pt x="4561594" y="37071"/>
                  <a:pt x="4571925" y="33424"/>
                  <a:pt x="4575572" y="30994"/>
                </a:cubicBezTo>
                <a:cubicBezTo>
                  <a:pt x="4574356" y="27347"/>
                  <a:pt x="4573748" y="23093"/>
                  <a:pt x="4573748" y="18232"/>
                </a:cubicBezTo>
                <a:cubicBezTo>
                  <a:pt x="4572533" y="14585"/>
                  <a:pt x="4575572" y="12154"/>
                  <a:pt x="4582864" y="10939"/>
                </a:cubicBezTo>
                <a:close/>
                <a:moveTo>
                  <a:pt x="2978237" y="5470"/>
                </a:moveTo>
                <a:cubicBezTo>
                  <a:pt x="2983099" y="5470"/>
                  <a:pt x="2990391" y="8508"/>
                  <a:pt x="3000114" y="14585"/>
                </a:cubicBezTo>
                <a:cubicBezTo>
                  <a:pt x="3007407" y="20662"/>
                  <a:pt x="3012876" y="24309"/>
                  <a:pt x="3016523" y="25524"/>
                </a:cubicBezTo>
                <a:cubicBezTo>
                  <a:pt x="3025031" y="27955"/>
                  <a:pt x="3037185" y="30994"/>
                  <a:pt x="3052986" y="34640"/>
                </a:cubicBezTo>
                <a:cubicBezTo>
                  <a:pt x="3061494" y="38286"/>
                  <a:pt x="3065748" y="43148"/>
                  <a:pt x="3065748" y="49225"/>
                </a:cubicBezTo>
                <a:cubicBezTo>
                  <a:pt x="3065748" y="51656"/>
                  <a:pt x="3064532" y="54087"/>
                  <a:pt x="3062101" y="56518"/>
                </a:cubicBezTo>
                <a:cubicBezTo>
                  <a:pt x="3060886" y="57733"/>
                  <a:pt x="3060278" y="58341"/>
                  <a:pt x="3060278" y="58341"/>
                </a:cubicBezTo>
                <a:cubicBezTo>
                  <a:pt x="3042047" y="60772"/>
                  <a:pt x="3020776" y="70495"/>
                  <a:pt x="2996468" y="87511"/>
                </a:cubicBezTo>
                <a:cubicBezTo>
                  <a:pt x="2978237" y="102096"/>
                  <a:pt x="2964259" y="121543"/>
                  <a:pt x="2954536" y="145852"/>
                </a:cubicBezTo>
                <a:cubicBezTo>
                  <a:pt x="2969121" y="139775"/>
                  <a:pt x="2989783" y="128228"/>
                  <a:pt x="3016523" y="111212"/>
                </a:cubicBezTo>
                <a:cubicBezTo>
                  <a:pt x="3035970" y="99058"/>
                  <a:pt x="3050555" y="90550"/>
                  <a:pt x="3060278" y="85688"/>
                </a:cubicBezTo>
                <a:cubicBezTo>
                  <a:pt x="3062709" y="84472"/>
                  <a:pt x="3066963" y="82649"/>
                  <a:pt x="3073040" y="80218"/>
                </a:cubicBezTo>
                <a:cubicBezTo>
                  <a:pt x="3085195" y="72926"/>
                  <a:pt x="3096133" y="69280"/>
                  <a:pt x="3105857" y="69280"/>
                </a:cubicBezTo>
                <a:cubicBezTo>
                  <a:pt x="3105857" y="69280"/>
                  <a:pt x="3107072" y="69280"/>
                  <a:pt x="3109503" y="69280"/>
                </a:cubicBezTo>
                <a:cubicBezTo>
                  <a:pt x="3135027" y="68064"/>
                  <a:pt x="3147789" y="72926"/>
                  <a:pt x="3147789" y="83865"/>
                </a:cubicBezTo>
                <a:cubicBezTo>
                  <a:pt x="3147789" y="93588"/>
                  <a:pt x="3138066" y="102704"/>
                  <a:pt x="3118619" y="111212"/>
                </a:cubicBezTo>
                <a:cubicBezTo>
                  <a:pt x="3112542" y="113643"/>
                  <a:pt x="3108287" y="115466"/>
                  <a:pt x="3105857" y="116681"/>
                </a:cubicBezTo>
                <a:cubicBezTo>
                  <a:pt x="3104641" y="116681"/>
                  <a:pt x="3088841" y="124582"/>
                  <a:pt x="3058455" y="140382"/>
                </a:cubicBezTo>
                <a:cubicBezTo>
                  <a:pt x="3045085" y="147675"/>
                  <a:pt x="3037185" y="151929"/>
                  <a:pt x="3034754" y="153144"/>
                </a:cubicBezTo>
                <a:cubicBezTo>
                  <a:pt x="3031108" y="155575"/>
                  <a:pt x="3028677" y="156183"/>
                  <a:pt x="3027462" y="154967"/>
                </a:cubicBezTo>
                <a:cubicBezTo>
                  <a:pt x="3027462" y="152537"/>
                  <a:pt x="3028677" y="150106"/>
                  <a:pt x="3031108" y="147675"/>
                </a:cubicBezTo>
                <a:cubicBezTo>
                  <a:pt x="3049339" y="133090"/>
                  <a:pt x="3067571" y="119720"/>
                  <a:pt x="3085802" y="107566"/>
                </a:cubicBezTo>
                <a:cubicBezTo>
                  <a:pt x="3096741" y="101488"/>
                  <a:pt x="3104641" y="96019"/>
                  <a:pt x="3109503" y="91157"/>
                </a:cubicBezTo>
                <a:cubicBezTo>
                  <a:pt x="3114365" y="87511"/>
                  <a:pt x="3110719" y="85688"/>
                  <a:pt x="3098564" y="85688"/>
                </a:cubicBezTo>
                <a:cubicBezTo>
                  <a:pt x="3081548" y="85688"/>
                  <a:pt x="3046300" y="104527"/>
                  <a:pt x="2992822" y="142205"/>
                </a:cubicBezTo>
                <a:cubicBezTo>
                  <a:pt x="2978237" y="153144"/>
                  <a:pt x="2968513" y="159829"/>
                  <a:pt x="2963651" y="162260"/>
                </a:cubicBezTo>
                <a:cubicBezTo>
                  <a:pt x="2953928" y="169553"/>
                  <a:pt x="2943597" y="176237"/>
                  <a:pt x="2932658" y="182315"/>
                </a:cubicBezTo>
                <a:cubicBezTo>
                  <a:pt x="2925365" y="182315"/>
                  <a:pt x="2921719" y="179276"/>
                  <a:pt x="2921719" y="173199"/>
                </a:cubicBezTo>
                <a:cubicBezTo>
                  <a:pt x="2926581" y="134305"/>
                  <a:pt x="2958790" y="93588"/>
                  <a:pt x="3018346" y="51048"/>
                </a:cubicBezTo>
                <a:cubicBezTo>
                  <a:pt x="2986745" y="35248"/>
                  <a:pt x="2971552" y="22486"/>
                  <a:pt x="2972767" y="12762"/>
                </a:cubicBezTo>
                <a:cubicBezTo>
                  <a:pt x="2972767" y="7900"/>
                  <a:pt x="2974590" y="5470"/>
                  <a:pt x="2978237" y="5470"/>
                </a:cubicBezTo>
                <a:close/>
                <a:moveTo>
                  <a:pt x="2487811" y="0"/>
                </a:moveTo>
                <a:lnTo>
                  <a:pt x="2491457" y="0"/>
                </a:lnTo>
                <a:cubicBezTo>
                  <a:pt x="2491457" y="2431"/>
                  <a:pt x="2492065" y="6077"/>
                  <a:pt x="2493280" y="10939"/>
                </a:cubicBezTo>
                <a:cubicBezTo>
                  <a:pt x="2493280" y="19447"/>
                  <a:pt x="2493888" y="24309"/>
                  <a:pt x="2495103" y="25524"/>
                </a:cubicBezTo>
                <a:cubicBezTo>
                  <a:pt x="2502396" y="31601"/>
                  <a:pt x="2524881" y="43148"/>
                  <a:pt x="2562560" y="60164"/>
                </a:cubicBezTo>
                <a:cubicBezTo>
                  <a:pt x="2601453" y="46794"/>
                  <a:pt x="2637916" y="41325"/>
                  <a:pt x="2671948" y="43756"/>
                </a:cubicBezTo>
                <a:cubicBezTo>
                  <a:pt x="2707196" y="47402"/>
                  <a:pt x="2726643" y="57733"/>
                  <a:pt x="2730289" y="74749"/>
                </a:cubicBezTo>
                <a:cubicBezTo>
                  <a:pt x="2731505" y="85688"/>
                  <a:pt x="2716919" y="94196"/>
                  <a:pt x="2686533" y="100273"/>
                </a:cubicBezTo>
                <a:cubicBezTo>
                  <a:pt x="2675595" y="102704"/>
                  <a:pt x="2665871" y="105742"/>
                  <a:pt x="2657363" y="109389"/>
                </a:cubicBezTo>
                <a:cubicBezTo>
                  <a:pt x="2651286" y="111820"/>
                  <a:pt x="2643386" y="113643"/>
                  <a:pt x="2633662" y="114858"/>
                </a:cubicBezTo>
                <a:cubicBezTo>
                  <a:pt x="2626370" y="116074"/>
                  <a:pt x="2620900" y="117289"/>
                  <a:pt x="2617254" y="118505"/>
                </a:cubicBezTo>
                <a:cubicBezTo>
                  <a:pt x="2614823" y="119720"/>
                  <a:pt x="2613000" y="119112"/>
                  <a:pt x="2611785" y="116681"/>
                </a:cubicBezTo>
                <a:cubicBezTo>
                  <a:pt x="2610569" y="115466"/>
                  <a:pt x="2610569" y="114250"/>
                  <a:pt x="2611785" y="113035"/>
                </a:cubicBezTo>
                <a:cubicBezTo>
                  <a:pt x="2613000" y="111820"/>
                  <a:pt x="2618470" y="109389"/>
                  <a:pt x="2628193" y="105742"/>
                </a:cubicBezTo>
                <a:cubicBezTo>
                  <a:pt x="2664656" y="88726"/>
                  <a:pt x="2685318" y="77788"/>
                  <a:pt x="2690180" y="72926"/>
                </a:cubicBezTo>
                <a:cubicBezTo>
                  <a:pt x="2687749" y="65633"/>
                  <a:pt x="2674379" y="61987"/>
                  <a:pt x="2650071" y="61987"/>
                </a:cubicBezTo>
                <a:cubicBezTo>
                  <a:pt x="2586868" y="59556"/>
                  <a:pt x="2515766" y="87511"/>
                  <a:pt x="2436763" y="145852"/>
                </a:cubicBezTo>
                <a:cubicBezTo>
                  <a:pt x="2422178" y="155575"/>
                  <a:pt x="2408808" y="164691"/>
                  <a:pt x="2396653" y="173199"/>
                </a:cubicBezTo>
                <a:cubicBezTo>
                  <a:pt x="2395438" y="174414"/>
                  <a:pt x="2393007" y="177453"/>
                  <a:pt x="2389361" y="182315"/>
                </a:cubicBezTo>
                <a:cubicBezTo>
                  <a:pt x="2378422" y="196900"/>
                  <a:pt x="2369914" y="204192"/>
                  <a:pt x="2363837" y="204192"/>
                </a:cubicBezTo>
                <a:cubicBezTo>
                  <a:pt x="2357760" y="202977"/>
                  <a:pt x="2354113" y="200546"/>
                  <a:pt x="2352898" y="196900"/>
                </a:cubicBezTo>
                <a:cubicBezTo>
                  <a:pt x="2352898" y="189607"/>
                  <a:pt x="2358367" y="178668"/>
                  <a:pt x="2369306" y="164083"/>
                </a:cubicBezTo>
                <a:cubicBezTo>
                  <a:pt x="2375384" y="158006"/>
                  <a:pt x="2379030" y="153752"/>
                  <a:pt x="2380245" y="151321"/>
                </a:cubicBezTo>
                <a:cubicBezTo>
                  <a:pt x="2381461" y="148890"/>
                  <a:pt x="2383284" y="145244"/>
                  <a:pt x="2385715" y="140382"/>
                </a:cubicBezTo>
                <a:cubicBezTo>
                  <a:pt x="2393007" y="125797"/>
                  <a:pt x="2397261" y="113643"/>
                  <a:pt x="2398477" y="103919"/>
                </a:cubicBezTo>
                <a:cubicBezTo>
                  <a:pt x="2400908" y="102704"/>
                  <a:pt x="2403946" y="102096"/>
                  <a:pt x="2407592" y="102096"/>
                </a:cubicBezTo>
                <a:cubicBezTo>
                  <a:pt x="2411239" y="102096"/>
                  <a:pt x="2413062" y="106350"/>
                  <a:pt x="2413062" y="114858"/>
                </a:cubicBezTo>
                <a:cubicBezTo>
                  <a:pt x="2413062" y="117289"/>
                  <a:pt x="2412454" y="122151"/>
                  <a:pt x="2411239" y="129443"/>
                </a:cubicBezTo>
                <a:cubicBezTo>
                  <a:pt x="2410023" y="135520"/>
                  <a:pt x="2409416" y="140382"/>
                  <a:pt x="2409416" y="144029"/>
                </a:cubicBezTo>
                <a:cubicBezTo>
                  <a:pt x="2410631" y="142813"/>
                  <a:pt x="2412454" y="141598"/>
                  <a:pt x="2414885" y="140382"/>
                </a:cubicBezTo>
                <a:cubicBezTo>
                  <a:pt x="2445271" y="123366"/>
                  <a:pt x="2468364" y="108781"/>
                  <a:pt x="2484164" y="96627"/>
                </a:cubicBezTo>
                <a:cubicBezTo>
                  <a:pt x="2481733" y="95411"/>
                  <a:pt x="2480518" y="92980"/>
                  <a:pt x="2480518" y="89334"/>
                </a:cubicBezTo>
                <a:cubicBezTo>
                  <a:pt x="2480518" y="88119"/>
                  <a:pt x="2485380" y="85080"/>
                  <a:pt x="2495103" y="80218"/>
                </a:cubicBezTo>
                <a:cubicBezTo>
                  <a:pt x="2508473" y="72926"/>
                  <a:pt x="2516373" y="67456"/>
                  <a:pt x="2518804" y="63810"/>
                </a:cubicBezTo>
                <a:cubicBezTo>
                  <a:pt x="2518804" y="62595"/>
                  <a:pt x="2517589" y="61987"/>
                  <a:pt x="2515158" y="61987"/>
                </a:cubicBezTo>
                <a:cubicBezTo>
                  <a:pt x="2512727" y="60772"/>
                  <a:pt x="2509688" y="58948"/>
                  <a:pt x="2506042" y="56518"/>
                </a:cubicBezTo>
                <a:cubicBezTo>
                  <a:pt x="2485380" y="49225"/>
                  <a:pt x="2475657" y="38894"/>
                  <a:pt x="2476872" y="25524"/>
                </a:cubicBezTo>
                <a:cubicBezTo>
                  <a:pt x="2476872" y="8508"/>
                  <a:pt x="2480518" y="0"/>
                  <a:pt x="24878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cxnSp>
        <p:nvCxnSpPr>
          <p:cNvPr id="233" name="直接连接符 232"/>
          <p:cNvCxnSpPr/>
          <p:nvPr/>
        </p:nvCxnSpPr>
        <p:spPr>
          <a:xfrm>
            <a:off x="4235450" y="3650457"/>
            <a:ext cx="7524000" cy="0"/>
          </a:xfrm>
          <a:prstGeom prst="line">
            <a:avLst/>
          </a:prstGeom>
          <a:ln w="25400">
            <a:solidFill>
              <a:schemeClr val="bg1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4" name="Text Box 3"/>
          <p:cNvSpPr txBox="1">
            <a:spLocks noChangeArrowheads="1"/>
          </p:cNvSpPr>
          <p:nvPr/>
        </p:nvSpPr>
        <p:spPr bwMode="blackWhite">
          <a:xfrm>
            <a:off x="1765321" y="4295666"/>
            <a:ext cx="12309849" cy="1066786"/>
          </a:xfrm>
          <a:prstGeom prst="rect">
            <a:avLst/>
          </a:prstGeom>
          <a:noFill/>
          <a:ln w="12700">
            <a:noFill/>
            <a:miter lim="800000"/>
            <a:headEnd len="sm" type="none" w="sm"/>
            <a:tailEnd len="sm" type="none" w="sm"/>
          </a:ln>
          <a:effectLst/>
        </p:spPr>
        <p:txBody>
          <a:bodyPr anchor="t" anchorCtr="0" bIns="45713" compatLnSpc="1" lIns="91425" numCol="1" rIns="91425" tIns="45713" vert="horz" wrap="square">
            <a:prstTxWarp prst="textNoShape">
              <a:avLst/>
            </a:prstTxWarp>
            <a:spAutoFit/>
          </a:bodyPr>
          <a:lstStyle/>
          <a:p>
            <a:pPr algn="ctr" defTabSz="914099" eaLnBrk="0" hangingPunct="0"/>
            <a:r>
              <a:rPr altLang="en-US" lang="zh-CN" smtClean="0" sz="1600">
                <a:solidFill>
                  <a:srgbClr val="FFFFFF">
                    <a:alpha val="99000"/>
                  </a:srgbClr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0" panose="020b0402040204020203" pitchFamily="34" typeface="Segoe UI Semilight"/>
              </a:rPr>
              <a:t>本作品的使用权受锐普PPT研究院及上海锐普广告有限公司保护</a:t>
            </a:r>
          </a:p>
          <a:p>
            <a:pPr algn="ctr" defTabSz="914099" eaLnBrk="0" hangingPunct="0"/>
            <a:r>
              <a:rPr altLang="en-US" lang="zh-CN" smtClean="0" sz="1600">
                <a:solidFill>
                  <a:srgbClr val="FFFFFF">
                    <a:alpha val="99000"/>
                  </a:srgbClr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0" panose="020b0402040204020203" pitchFamily="34" typeface="Segoe UI Semilight"/>
              </a:rPr>
              <a:t>著作权归作者所有</a:t>
            </a:r>
          </a:p>
          <a:p>
            <a:pPr algn="ctr" defTabSz="914099" eaLnBrk="0" hangingPunct="0"/>
            <a:r>
              <a:rPr altLang="en-US" lang="zh-CN" smtClean="0" sz="1600">
                <a:solidFill>
                  <a:srgbClr val="FFFFFF">
                    <a:alpha val="99000"/>
                  </a:srgbClr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0" panose="020b0402040204020203" pitchFamily="34" typeface="Segoe UI Semilight"/>
              </a:rPr>
              <a:t>任何单位和个人不得以任何形式复制、粘贴、剪切本作品</a:t>
            </a:r>
          </a:p>
          <a:p>
            <a:pPr algn="ctr" defTabSz="914099" eaLnBrk="0" hangingPunct="0"/>
            <a:r>
              <a:rPr altLang="en-US" lang="zh-CN" smtClean="0" sz="1600">
                <a:solidFill>
                  <a:srgbClr val="FFFFFF">
                    <a:alpha val="99000"/>
                  </a:srgbClr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0" panose="020b0402040204020203" pitchFamily="34" typeface="Segoe UI Semilight"/>
              </a:rPr>
              <a:t>转载请注明出处，请勿以身试法</a:t>
            </a:r>
          </a:p>
        </p:txBody>
      </p:sp>
      <p:sp>
        <p:nvSpPr>
          <p:cNvPr id="235" name="文本框 234"/>
          <p:cNvSpPr txBox="1"/>
          <p:nvPr/>
        </p:nvSpPr>
        <p:spPr>
          <a:xfrm>
            <a:off x="-44450" y="6574815"/>
            <a:ext cx="12236450" cy="3048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 defTabSz="914099" eaLnBrk="0" hangingPunct="0"/>
            <a:r>
              <a:rPr altLang="zh-CN" lang="en-US" sz="1400">
                <a:solidFill>
                  <a:srgbClr val="FFFFFF">
                    <a:alpha val="99000"/>
                  </a:srgbClr>
                </a:solidFill>
                <a:latin charset="0" panose="020b0402040204020203" pitchFamily="34" typeface="Segoe UI Semilight"/>
                <a:cs charset="0" panose="020b0402040204020203" pitchFamily="34" typeface="Segoe UI Semilight"/>
              </a:rPr>
              <a:t>© 2014 Shanghai Rapid Design Co., Ltd. All rights reserved.  RAPID, rapidppt and other product names are registered trademarks in the China. </a:t>
            </a:r>
          </a:p>
        </p:txBody>
      </p:sp>
    </p:spTree>
    <p:extLst>
      <p:ext uri="{BB962C8B-B14F-4D97-AF65-F5344CB8AC3E}">
        <p14:creationId val="4069956947"/>
      </p:ext>
    </p:extLst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ccel="50000" autoRev="1" decel="50000" fill="hold" grpId="1" id="11" nodeType="withEffect" presetClass="path" presetID="42" presetSubtype="0" repeatCount="indefinite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95833E-06 -2.22222E-06 L 0.06628 -2.22222E-06" pathEditMode="relative" ptsTypes="AA" rAng="0">
                                      <p:cBhvr>
                                        <p:cTn dur="4600" fill="hold" id="12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07" y="0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13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5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ccel="50000" autoRev="1" decel="50000" fill="hold" grpId="1" id="16" nodeType="withEffect" presetClass="path" presetID="42" presetSubtype="0" repeatCount="indefinite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08333E-06 -2.22222E-06 L 0.0793 -0.00023" pathEditMode="relative" ptsTypes="AA" rAng="0">
                                      <p:cBhvr>
                                        <p:cTn dur="3100" fill="hold" id="17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58" y="-23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18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ccel="50000" autoRev="1" decel="50000" fill="hold" grpId="1" id="21" nodeType="withEffect" presetClass="path" presetID="42" presetSubtype="0" repeatCount="indefinite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4.16667E-07 2.96296E-06 L -0.11263 -0.00023" pathEditMode="relative" ptsTypes="AA" rAng="0">
                                      <p:cBhvr>
                                        <p:cTn dur="4000" fill="hold" id="22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38" y="-23"/>
                                    </p:animMotion>
                                  </p:childTnLst>
                                </p:cTn>
                              </p:par>
                              <p:par>
                                <p:cTn decel="56000" fill="hold" id="23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25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26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56000" fill="hold" id="27" nodeType="withEffect" presetClass="entr" presetID="2" presetSubtype="4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29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30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56000" fill="hold" id="31" nodeType="withEffect" presetClass="entr" presetID="2" presetSubtype="4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33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34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56000" fill="hold" id="35" nodeType="withEffect" presetClass="entr" presetID="2" presetSubtype="4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37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38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56000" fill="hold" id="39" nodeType="withEffect" presetClass="entr" presetID="2" presetSubtype="4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41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42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56000" fill="hold" id="43" nodeType="withEffect" presetClass="entr" presetID="2" presetSubtype="4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45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46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50667" fill="hold" id="47" nodeType="withEffect" presetClass="entr" presetID="2" presetSubtype="4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49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5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51" nodeType="withEffect" presetClass="entr" presetID="22" presetSubtype="8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53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4" nodeType="withEffect" presetClass="entr" presetID="22" presetSubtype="2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56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7" nodeType="withEffect" presetClass="entr" presetID="22" presetSubtype="8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59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0" nodeType="withEffect" presetClass="entr" presetID="10" presetSubtype="0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2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3" nodeType="withEffect" presetClass="entr" presetID="10" presetSubtype="0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5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6" nodeType="withEffect" presetClass="entr" presetID="10" presetSubtype="0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dur="1" fill="hold" id="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8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9" nodeType="withEffect" presetClass="entr" presetID="10" presetSubtype="0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1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2" nodeType="withEffect" presetClass="entr" presetID="12" presetSubtype="1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dur="1" fill="hold" id="7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74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500" id="75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4"/>
      <p:bldP grpId="1" spid="4"/>
      <p:bldP grpId="0" spid="220"/>
      <p:bldP grpId="1" spid="220"/>
      <p:bldP grpId="0" spid="221"/>
      <p:bldP grpId="0" spid="222"/>
      <p:bldP grpId="0" spid="223"/>
      <p:bldP grpId="0" spid="224"/>
      <p:bldP grpId="0" spid="231"/>
      <p:bldP grpId="1" spid="231"/>
      <p:bldP grpId="0" spid="232"/>
    </p:bldLst>
  </p:timing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文本框 2"/>
          <p:cNvSpPr txBox="1"/>
          <p:nvPr/>
        </p:nvSpPr>
        <p:spPr>
          <a:xfrm>
            <a:off x="4711486" y="595086"/>
            <a:ext cx="2748280" cy="6400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b="1" lang="en-US" smtClean="0" sz="36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CONTENTS</a:t>
            </a:r>
          </a:p>
        </p:txBody>
      </p:sp>
      <p:sp>
        <p:nvSpPr>
          <p:cNvPr id="4" name="椭圆 3"/>
          <p:cNvSpPr/>
          <p:nvPr/>
        </p:nvSpPr>
        <p:spPr>
          <a:xfrm>
            <a:off x="1895007" y="2119086"/>
            <a:ext cx="1001485" cy="1001485"/>
          </a:xfrm>
          <a:prstGeom prst="ellipse">
            <a:avLst/>
          </a:prstGeom>
          <a:solidFill>
            <a:srgbClr val="66CDCC"/>
          </a:solidFill>
          <a:ln>
            <a:solidFill>
              <a:srgbClr val="66CD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" name="椭圆 4"/>
          <p:cNvSpPr/>
          <p:nvPr/>
        </p:nvSpPr>
        <p:spPr>
          <a:xfrm>
            <a:off x="4353841" y="2119086"/>
            <a:ext cx="1001485" cy="1001485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" name="椭圆 5"/>
          <p:cNvSpPr/>
          <p:nvPr/>
        </p:nvSpPr>
        <p:spPr>
          <a:xfrm>
            <a:off x="6836673" y="2119086"/>
            <a:ext cx="1001485" cy="1001485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" name="椭圆 6"/>
          <p:cNvSpPr/>
          <p:nvPr/>
        </p:nvSpPr>
        <p:spPr>
          <a:xfrm>
            <a:off x="9319506" y="2119086"/>
            <a:ext cx="1001485" cy="1001485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>
            <a:biLevel thresh="50000"/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2156632" y="2380710"/>
            <a:ext cx="478235" cy="478235"/>
          </a:xfrm>
          <a:prstGeom prst="rect">
            <a:avLst/>
          </a:prstGeom>
        </p:spPr>
      </p:pic>
      <p:sp>
        <p:nvSpPr>
          <p:cNvPr id="24" name="Freeform 11"/>
          <p:cNvSpPr>
            <a:spLocks noEditPoints="1"/>
          </p:cNvSpPr>
          <p:nvPr/>
        </p:nvSpPr>
        <p:spPr bwMode="auto">
          <a:xfrm>
            <a:off x="4695044" y="2358310"/>
            <a:ext cx="319079" cy="523037"/>
          </a:xfrm>
          <a:custGeom>
            <a:gdLst>
              <a:gd fmla="*/ 282 w 618" name="T0"/>
              <a:gd fmla="*/ 19 h 1016" name="T1"/>
              <a:gd fmla="*/ 594 w 618" name="T2"/>
              <a:gd fmla="*/ 343 h 1016" name="T3"/>
              <a:gd fmla="*/ 522 w 618" name="T4"/>
              <a:gd fmla="*/ 511 h 1016" name="T5"/>
              <a:gd fmla="*/ 346 w 618" name="T6"/>
              <a:gd fmla="*/ 931 h 1016" name="T7"/>
              <a:gd fmla="*/ 314 w 618" name="T8"/>
              <a:gd fmla="*/ 1015 h 1016" name="T9"/>
              <a:gd fmla="*/ 282 w 618" name="T10"/>
              <a:gd fmla="*/ 923 h 1016" name="T11"/>
              <a:gd fmla="*/ 98 w 618" name="T12"/>
              <a:gd fmla="*/ 507 h 1016" name="T13"/>
              <a:gd fmla="*/ 54 w 618" name="T14"/>
              <a:gd fmla="*/ 175 h 1016" name="T15"/>
              <a:gd fmla="*/ 282 w 618" name="T16"/>
              <a:gd fmla="*/ 19 h 1016" name="T17"/>
              <a:gd fmla="*/ 274 w 618" name="T18"/>
              <a:gd fmla="*/ 415 h 1016" name="T19"/>
              <a:gd fmla="*/ 406 w 618" name="T20"/>
              <a:gd fmla="*/ 215 h 1016" name="T21"/>
              <a:gd fmla="*/ 282 w 618" name="T22"/>
              <a:gd fmla="*/ 183 h 1016" name="T23"/>
              <a:gd fmla="*/ 274 w 618" name="T24"/>
              <a:gd fmla="*/ 415 h 1016" name="T2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b="b" l="0" r="r" t="0"/>
            <a:pathLst>
              <a:path h="1016" w="618">
                <a:moveTo>
                  <a:pt x="282" y="19"/>
                </a:moveTo>
                <a:cubicBezTo>
                  <a:pt x="451" y="0"/>
                  <a:pt x="618" y="128"/>
                  <a:pt x="594" y="343"/>
                </a:cubicBezTo>
                <a:cubicBezTo>
                  <a:pt x="586" y="418"/>
                  <a:pt x="551" y="463"/>
                  <a:pt x="522" y="511"/>
                </a:cubicBezTo>
                <a:cubicBezTo>
                  <a:pt x="449" y="631"/>
                  <a:pt x="375" y="750"/>
                  <a:pt x="346" y="931"/>
                </a:cubicBezTo>
                <a:cubicBezTo>
                  <a:pt x="343" y="950"/>
                  <a:pt x="347" y="1014"/>
                  <a:pt x="314" y="1015"/>
                </a:cubicBezTo>
                <a:cubicBezTo>
                  <a:pt x="278" y="1016"/>
                  <a:pt x="288" y="958"/>
                  <a:pt x="282" y="923"/>
                </a:cubicBezTo>
                <a:cubicBezTo>
                  <a:pt x="254" y="749"/>
                  <a:pt x="171" y="631"/>
                  <a:pt x="98" y="507"/>
                </a:cubicBezTo>
                <a:cubicBezTo>
                  <a:pt x="50" y="424"/>
                  <a:pt x="0" y="290"/>
                  <a:pt x="54" y="175"/>
                </a:cubicBezTo>
                <a:cubicBezTo>
                  <a:pt x="94" y="91"/>
                  <a:pt x="178" y="31"/>
                  <a:pt x="282" y="19"/>
                </a:cubicBezTo>
                <a:close/>
                <a:moveTo>
                  <a:pt x="274" y="415"/>
                </a:moveTo>
                <a:cubicBezTo>
                  <a:pt x="413" y="452"/>
                  <a:pt x="480" y="296"/>
                  <a:pt x="406" y="215"/>
                </a:cubicBezTo>
                <a:cubicBezTo>
                  <a:pt x="378" y="185"/>
                  <a:pt x="324" y="174"/>
                  <a:pt x="282" y="183"/>
                </a:cubicBezTo>
                <a:cubicBezTo>
                  <a:pt x="154" y="211"/>
                  <a:pt x="173" y="388"/>
                  <a:pt x="274" y="415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grpSp>
        <p:nvGrpSpPr>
          <p:cNvPr id="30" name="组合 29"/>
          <p:cNvGrpSpPr/>
          <p:nvPr/>
        </p:nvGrpSpPr>
        <p:grpSpPr>
          <a:xfrm>
            <a:off x="7143358" y="2406233"/>
            <a:ext cx="388114" cy="427190"/>
            <a:chOff x="4703763" y="1868488"/>
            <a:chExt cx="2790825" cy="3071812"/>
          </a:xfrm>
          <a:solidFill>
            <a:schemeClr val="bg1">
              <a:lumMod val="50000"/>
            </a:schemeClr>
          </a:solidFill>
        </p:grpSpPr>
        <p:sp>
          <p:nvSpPr>
            <p:cNvPr id="28" name="Freeform 15"/>
            <p:cNvSpPr/>
            <p:nvPr/>
          </p:nvSpPr>
          <p:spPr bwMode="auto">
            <a:xfrm>
              <a:off x="5389563" y="1868488"/>
              <a:ext cx="1635125" cy="1852613"/>
            </a:xfrm>
            <a:custGeom>
              <a:gdLst>
                <a:gd fmla="*/ 202 w 434" name="T0"/>
                <a:gd fmla="*/ 16 h 492" name="T1"/>
                <a:gd fmla="*/ 430 w 434" name="T2"/>
                <a:gd fmla="*/ 228 h 492" name="T3"/>
                <a:gd fmla="*/ 166 w 434" name="T4"/>
                <a:gd fmla="*/ 436 h 492" name="T5"/>
                <a:gd fmla="*/ 70 w 434" name="T6"/>
                <a:gd fmla="*/ 96 h 492" name="T7"/>
                <a:gd fmla="*/ 202 w 434" name="T8"/>
                <a:gd fmla="*/ 16 h 492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492" w="433">
                  <a:moveTo>
                    <a:pt x="202" y="16"/>
                  </a:moveTo>
                  <a:cubicBezTo>
                    <a:pt x="329" y="0"/>
                    <a:pt x="426" y="105"/>
                    <a:pt x="430" y="228"/>
                  </a:cubicBezTo>
                  <a:cubicBezTo>
                    <a:pt x="434" y="373"/>
                    <a:pt x="308" y="492"/>
                    <a:pt x="166" y="436"/>
                  </a:cubicBezTo>
                  <a:cubicBezTo>
                    <a:pt x="42" y="387"/>
                    <a:pt x="0" y="203"/>
                    <a:pt x="70" y="96"/>
                  </a:cubicBezTo>
                  <a:cubicBezTo>
                    <a:pt x="97" y="55"/>
                    <a:pt x="140" y="24"/>
                    <a:pt x="202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9" name="Freeform 16"/>
            <p:cNvSpPr/>
            <p:nvPr/>
          </p:nvSpPr>
          <p:spPr bwMode="auto">
            <a:xfrm>
              <a:off x="4703763" y="3638550"/>
              <a:ext cx="2790825" cy="1301750"/>
            </a:xfrm>
            <a:custGeom>
              <a:gdLst>
                <a:gd fmla="*/ 740 w 741" name="T0"/>
                <a:gd fmla="*/ 346 h 346" name="T1"/>
                <a:gd fmla="*/ 0 w 741" name="T2"/>
                <a:gd fmla="*/ 346 h 346" name="T3"/>
                <a:gd fmla="*/ 172 w 741" name="T4"/>
                <a:gd fmla="*/ 6 h 346" name="T5"/>
                <a:gd fmla="*/ 224 w 741" name="T6"/>
                <a:gd fmla="*/ 2 h 346" name="T7"/>
                <a:gd fmla="*/ 460 w 741" name="T8"/>
                <a:gd fmla="*/ 86 h 346" name="T9"/>
                <a:gd fmla="*/ 532 w 741" name="T10"/>
                <a:gd fmla="*/ 54 h 346" name="T11"/>
                <a:gd fmla="*/ 592 w 741" name="T12"/>
                <a:gd fmla="*/ 14 h 346" name="T13"/>
                <a:gd fmla="*/ 700 w 741" name="T14"/>
                <a:gd fmla="*/ 146 h 346" name="T15"/>
                <a:gd fmla="*/ 740 w 741" name="T16"/>
                <a:gd fmla="*/ 346 h 346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346" w="741">
                  <a:moveTo>
                    <a:pt x="740" y="346"/>
                  </a:moveTo>
                  <a:cubicBezTo>
                    <a:pt x="493" y="346"/>
                    <a:pt x="247" y="346"/>
                    <a:pt x="0" y="346"/>
                  </a:cubicBezTo>
                  <a:cubicBezTo>
                    <a:pt x="14" y="192"/>
                    <a:pt x="52" y="47"/>
                    <a:pt x="172" y="6"/>
                  </a:cubicBezTo>
                  <a:cubicBezTo>
                    <a:pt x="180" y="3"/>
                    <a:pt x="206" y="0"/>
                    <a:pt x="224" y="2"/>
                  </a:cubicBezTo>
                  <a:cubicBezTo>
                    <a:pt x="309" y="13"/>
                    <a:pt x="377" y="92"/>
                    <a:pt x="460" y="86"/>
                  </a:cubicBezTo>
                  <a:cubicBezTo>
                    <a:pt x="484" y="84"/>
                    <a:pt x="512" y="68"/>
                    <a:pt x="532" y="54"/>
                  </a:cubicBezTo>
                  <a:cubicBezTo>
                    <a:pt x="553" y="39"/>
                    <a:pt x="573" y="14"/>
                    <a:pt x="592" y="14"/>
                  </a:cubicBezTo>
                  <a:cubicBezTo>
                    <a:pt x="638" y="14"/>
                    <a:pt x="684" y="110"/>
                    <a:pt x="700" y="146"/>
                  </a:cubicBezTo>
                  <a:cubicBezTo>
                    <a:pt x="726" y="207"/>
                    <a:pt x="741" y="281"/>
                    <a:pt x="740" y="3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9601205" y="2346840"/>
            <a:ext cx="438086" cy="545976"/>
            <a:chOff x="4706938" y="1582738"/>
            <a:chExt cx="2984501" cy="3719513"/>
          </a:xfrm>
          <a:solidFill>
            <a:schemeClr val="bg1">
              <a:lumMod val="50000"/>
            </a:schemeClr>
          </a:solidFill>
        </p:grpSpPr>
        <p:sp>
          <p:nvSpPr>
            <p:cNvPr id="39" name="Freeform 25"/>
            <p:cNvSpPr/>
            <p:nvPr/>
          </p:nvSpPr>
          <p:spPr bwMode="auto">
            <a:xfrm>
              <a:off x="7131051" y="3560763"/>
              <a:ext cx="560388" cy="631825"/>
            </a:xfrm>
            <a:custGeom>
              <a:gdLst>
                <a:gd fmla="*/ 0 w 149" name="T0"/>
                <a:gd fmla="*/ 160 h 168" name="T1"/>
                <a:gd fmla="*/ 16 w 149" name="T2"/>
                <a:gd fmla="*/ 8 h 168" name="T3"/>
                <a:gd fmla="*/ 22 w 149" name="T4"/>
                <a:gd fmla="*/ 6 h 168" name="T5"/>
                <a:gd fmla="*/ 20 w 149" name="T6"/>
                <a:gd fmla="*/ 0 h 168" name="T7"/>
                <a:gd fmla="*/ 4 w 149" name="T8"/>
                <a:gd fmla="*/ 168 h 168" name="T9"/>
                <a:gd fmla="*/ 6 w 149" name="T10"/>
                <a:gd fmla="*/ 162 h 168" name="T11"/>
                <a:gd fmla="*/ 0 w 149" name="T12"/>
                <a:gd fmla="*/ 160 h 168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68" w="149">
                  <a:moveTo>
                    <a:pt x="0" y="160"/>
                  </a:moveTo>
                  <a:cubicBezTo>
                    <a:pt x="51" y="137"/>
                    <a:pt x="90" y="35"/>
                    <a:pt x="16" y="8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49" y="10"/>
                    <a:pt x="86" y="160"/>
                    <a:pt x="4" y="168"/>
                  </a:cubicBezTo>
                  <a:cubicBezTo>
                    <a:pt x="6" y="162"/>
                    <a:pt x="6" y="162"/>
                    <a:pt x="6" y="162"/>
                  </a:cubicBezTo>
                  <a:lnTo>
                    <a:pt x="0" y="16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grpSp>
          <p:nvGrpSpPr>
            <p:cNvPr id="53" name="组合 52"/>
            <p:cNvGrpSpPr/>
            <p:nvPr/>
          </p:nvGrpSpPr>
          <p:grpSpPr>
            <a:xfrm>
              <a:off x="4706938" y="1582738"/>
              <a:ext cx="2747963" cy="3719513"/>
              <a:chOff x="4706938" y="1582738"/>
              <a:chExt cx="2747963" cy="3719513"/>
            </a:xfrm>
            <a:grpFill/>
          </p:grpSpPr>
          <p:sp>
            <p:nvSpPr>
              <p:cNvPr id="34" name="Freeform 20"/>
              <p:cNvSpPr/>
              <p:nvPr/>
            </p:nvSpPr>
            <p:spPr bwMode="auto">
              <a:xfrm>
                <a:off x="5008563" y="3651251"/>
                <a:ext cx="1504950" cy="312738"/>
              </a:xfrm>
              <a:custGeom>
                <a:gdLst>
                  <a:gd fmla="*/ 88 w 400" name="T0"/>
                  <a:gd fmla="*/ 8 h 83" name="T1"/>
                  <a:gd fmla="*/ 68 w 400" name="T2"/>
                  <a:gd fmla="*/ 28 h 83" name="T3"/>
                  <a:gd fmla="*/ 396 w 400" name="T4"/>
                  <a:gd fmla="*/ 40 h 83" name="T5"/>
                  <a:gd fmla="*/ 394 w 400" name="T6"/>
                  <a:gd fmla="*/ 47 h 83" name="T7"/>
                  <a:gd fmla="*/ 400 w 400" name="T8"/>
                  <a:gd fmla="*/ 52 h 83" name="T9"/>
                  <a:gd fmla="*/ 0 w 400" name="T10"/>
                  <a:gd fmla="*/ 40 h 83" name="T11"/>
                  <a:gd fmla="*/ 84 w 400" name="T12"/>
                  <a:gd fmla="*/ 0 h 83" name="T13"/>
                  <a:gd fmla="*/ 82 w 400" name="T14"/>
                  <a:gd fmla="*/ 6 h 83" name="T15"/>
                  <a:gd fmla="*/ 88 w 400" name="T16"/>
                  <a:gd fmla="*/ 8 h 83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83" w="400">
                    <a:moveTo>
                      <a:pt x="88" y="8"/>
                    </a:moveTo>
                    <a:cubicBezTo>
                      <a:pt x="82" y="15"/>
                      <a:pt x="71" y="18"/>
                      <a:pt x="68" y="28"/>
                    </a:cubicBezTo>
                    <a:cubicBezTo>
                      <a:pt x="144" y="69"/>
                      <a:pt x="298" y="41"/>
                      <a:pt x="396" y="40"/>
                    </a:cubicBezTo>
                    <a:cubicBezTo>
                      <a:pt x="394" y="47"/>
                      <a:pt x="394" y="47"/>
                      <a:pt x="394" y="47"/>
                    </a:cubicBezTo>
                    <a:cubicBezTo>
                      <a:pt x="400" y="52"/>
                      <a:pt x="400" y="52"/>
                      <a:pt x="400" y="52"/>
                    </a:cubicBezTo>
                    <a:cubicBezTo>
                      <a:pt x="287" y="72"/>
                      <a:pt x="96" y="83"/>
                      <a:pt x="0" y="40"/>
                    </a:cubicBezTo>
                    <a:cubicBezTo>
                      <a:pt x="17" y="16"/>
                      <a:pt x="51" y="8"/>
                      <a:pt x="84" y="0"/>
                    </a:cubicBezTo>
                    <a:cubicBezTo>
                      <a:pt x="82" y="6"/>
                      <a:pt x="82" y="6"/>
                      <a:pt x="82" y="6"/>
                    </a:cubicBezTo>
                    <a:lnTo>
                      <a:pt x="88" y="8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5" name="Freeform 21"/>
              <p:cNvSpPr/>
              <p:nvPr/>
            </p:nvSpPr>
            <p:spPr bwMode="auto">
              <a:xfrm>
                <a:off x="5429251" y="4464051"/>
                <a:ext cx="1235075" cy="349250"/>
              </a:xfrm>
              <a:custGeom>
                <a:gdLst>
                  <a:gd fmla="*/ 328 w 328" name="T0"/>
                  <a:gd fmla="*/ 40 h 93" name="T1"/>
                  <a:gd fmla="*/ 0 w 328" name="T2"/>
                  <a:gd fmla="*/ 28 h 93" name="T3"/>
                  <a:gd fmla="*/ 28 w 328" name="T4"/>
                  <a:gd fmla="*/ 0 h 93" name="T5"/>
                  <a:gd fmla="*/ 152 w 328" name="T6"/>
                  <a:gd fmla="*/ 32 h 93" name="T7"/>
                  <a:gd fmla="*/ 216 w 328" name="T8"/>
                  <a:gd fmla="*/ 28 h 93" name="T9"/>
                  <a:gd fmla="*/ 328 w 328" name="T10"/>
                  <a:gd fmla="*/ 40 h 93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93" w="328">
                    <a:moveTo>
                      <a:pt x="328" y="40"/>
                    </a:moveTo>
                    <a:cubicBezTo>
                      <a:pt x="248" y="79"/>
                      <a:pt x="61" y="93"/>
                      <a:pt x="0" y="28"/>
                    </a:cubicBezTo>
                    <a:cubicBezTo>
                      <a:pt x="1" y="10"/>
                      <a:pt x="16" y="7"/>
                      <a:pt x="28" y="0"/>
                    </a:cubicBezTo>
                    <a:cubicBezTo>
                      <a:pt x="53" y="32"/>
                      <a:pt x="103" y="32"/>
                      <a:pt x="152" y="32"/>
                    </a:cubicBezTo>
                    <a:cubicBezTo>
                      <a:pt x="171" y="32"/>
                      <a:pt x="196" y="30"/>
                      <a:pt x="216" y="28"/>
                    </a:cubicBezTo>
                    <a:cubicBezTo>
                      <a:pt x="262" y="23"/>
                      <a:pt x="296" y="10"/>
                      <a:pt x="328" y="4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6" name="Freeform 22"/>
              <p:cNvSpPr/>
              <p:nvPr/>
            </p:nvSpPr>
            <p:spPr bwMode="auto">
              <a:xfrm>
                <a:off x="4706938" y="4779963"/>
                <a:ext cx="2032000" cy="330200"/>
              </a:xfrm>
              <a:custGeom>
                <a:gdLst>
                  <a:gd fmla="*/ 68 w 540" name="T0"/>
                  <a:gd fmla="*/ 8 h 88" name="T1"/>
                  <a:gd fmla="*/ 144 w 540" name="T2"/>
                  <a:gd fmla="*/ 52 h 88" name="T3"/>
                  <a:gd fmla="*/ 536 w 540" name="T4"/>
                  <a:gd fmla="*/ 56 h 88" name="T5"/>
                  <a:gd fmla="*/ 534 w 540" name="T6"/>
                  <a:gd fmla="*/ 63 h 88" name="T7"/>
                  <a:gd fmla="*/ 540 w 540" name="T8"/>
                  <a:gd fmla="*/ 68 h 88" name="T9"/>
                  <a:gd fmla="*/ 268 w 540" name="T10"/>
                  <a:gd fmla="*/ 84 h 88" name="T11"/>
                  <a:gd fmla="*/ 0 w 540" name="T12"/>
                  <a:gd fmla="*/ 44 h 88" name="T13"/>
                  <a:gd fmla="*/ 64 w 540" name="T14"/>
                  <a:gd fmla="*/ 0 h 88" name="T15"/>
                  <a:gd fmla="*/ 62 w 540" name="T16"/>
                  <a:gd fmla="*/ 6 h 88" name="T17"/>
                  <a:gd fmla="*/ 68 w 540" name="T18"/>
                  <a:gd fmla="*/ 8 h 88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88" w="540">
                    <a:moveTo>
                      <a:pt x="68" y="8"/>
                    </a:moveTo>
                    <a:cubicBezTo>
                      <a:pt x="37" y="39"/>
                      <a:pt x="107" y="46"/>
                      <a:pt x="144" y="52"/>
                    </a:cubicBezTo>
                    <a:cubicBezTo>
                      <a:pt x="252" y="69"/>
                      <a:pt x="422" y="66"/>
                      <a:pt x="536" y="56"/>
                    </a:cubicBezTo>
                    <a:cubicBezTo>
                      <a:pt x="534" y="63"/>
                      <a:pt x="534" y="63"/>
                      <a:pt x="534" y="63"/>
                    </a:cubicBezTo>
                    <a:cubicBezTo>
                      <a:pt x="540" y="68"/>
                      <a:pt x="540" y="68"/>
                      <a:pt x="540" y="68"/>
                    </a:cubicBezTo>
                    <a:cubicBezTo>
                      <a:pt x="460" y="86"/>
                      <a:pt x="363" y="88"/>
                      <a:pt x="268" y="84"/>
                    </a:cubicBezTo>
                    <a:cubicBezTo>
                      <a:pt x="171" y="79"/>
                      <a:pt x="68" y="80"/>
                      <a:pt x="0" y="44"/>
                    </a:cubicBezTo>
                    <a:cubicBezTo>
                      <a:pt x="8" y="16"/>
                      <a:pt x="37" y="8"/>
                      <a:pt x="64" y="0"/>
                    </a:cubicBezTo>
                    <a:cubicBezTo>
                      <a:pt x="62" y="6"/>
                      <a:pt x="62" y="6"/>
                      <a:pt x="62" y="6"/>
                    </a:cubicBezTo>
                    <a:lnTo>
                      <a:pt x="68" y="8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7" name="Freeform 23"/>
              <p:cNvSpPr/>
              <p:nvPr/>
            </p:nvSpPr>
            <p:spPr bwMode="auto">
              <a:xfrm>
                <a:off x="5489576" y="1635126"/>
                <a:ext cx="1133475" cy="1744663"/>
              </a:xfrm>
              <a:custGeom>
                <a:gdLst>
                  <a:gd fmla="*/ 280 w 301" name="T0"/>
                  <a:gd fmla="*/ 0 h 464" name="T1"/>
                  <a:gd fmla="*/ 244 w 301" name="T2"/>
                  <a:gd fmla="*/ 152 h 464" name="T3"/>
                  <a:gd fmla="*/ 112 w 301" name="T4"/>
                  <a:gd fmla="*/ 272 h 464" name="T5"/>
                  <a:gd fmla="*/ 80 w 301" name="T6"/>
                  <a:gd fmla="*/ 336 h 464" name="T7"/>
                  <a:gd fmla="*/ 120 w 301" name="T8"/>
                  <a:gd fmla="*/ 456 h 464" name="T9"/>
                  <a:gd fmla="*/ 114 w 301" name="T10"/>
                  <a:gd fmla="*/ 458 h 464" name="T11"/>
                  <a:gd fmla="*/ 112 w 301" name="T12"/>
                  <a:gd fmla="*/ 464 h 464" name="T13"/>
                  <a:gd fmla="*/ 68 w 301" name="T14"/>
                  <a:gd fmla="*/ 256 h 464" name="T15"/>
                  <a:gd fmla="*/ 272 w 301" name="T16"/>
                  <a:gd fmla="*/ 4 h 464" name="T17"/>
                  <a:gd fmla="*/ 278 w 301" name="T18"/>
                  <a:gd fmla="*/ 6 h 464" name="T19"/>
                  <a:gd fmla="*/ 280 w 301" name="T20"/>
                  <a:gd fmla="*/ 0 h 464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463" w="301">
                    <a:moveTo>
                      <a:pt x="280" y="0"/>
                    </a:moveTo>
                    <a:cubicBezTo>
                      <a:pt x="301" y="54"/>
                      <a:pt x="274" y="114"/>
                      <a:pt x="244" y="152"/>
                    </a:cubicBezTo>
                    <a:cubicBezTo>
                      <a:pt x="207" y="199"/>
                      <a:pt x="146" y="229"/>
                      <a:pt x="112" y="272"/>
                    </a:cubicBezTo>
                    <a:cubicBezTo>
                      <a:pt x="99" y="288"/>
                      <a:pt x="83" y="316"/>
                      <a:pt x="80" y="336"/>
                    </a:cubicBezTo>
                    <a:cubicBezTo>
                      <a:pt x="72" y="392"/>
                      <a:pt x="103" y="415"/>
                      <a:pt x="120" y="456"/>
                    </a:cubicBezTo>
                    <a:cubicBezTo>
                      <a:pt x="114" y="458"/>
                      <a:pt x="114" y="458"/>
                      <a:pt x="114" y="458"/>
                    </a:cubicBezTo>
                    <a:cubicBezTo>
                      <a:pt x="112" y="464"/>
                      <a:pt x="112" y="464"/>
                      <a:pt x="112" y="464"/>
                    </a:cubicBezTo>
                    <a:cubicBezTo>
                      <a:pt x="54" y="413"/>
                      <a:pt x="0" y="333"/>
                      <a:pt x="68" y="256"/>
                    </a:cubicBezTo>
                    <a:cubicBezTo>
                      <a:pt x="132" y="184"/>
                      <a:pt x="274" y="135"/>
                      <a:pt x="272" y="4"/>
                    </a:cubicBezTo>
                    <a:cubicBezTo>
                      <a:pt x="278" y="6"/>
                      <a:pt x="278" y="6"/>
                      <a:pt x="278" y="6"/>
                    </a:cubicBezTo>
                    <a:lnTo>
                      <a:pt x="28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8" name="Freeform 24"/>
              <p:cNvSpPr/>
              <p:nvPr/>
            </p:nvSpPr>
            <p:spPr bwMode="auto">
              <a:xfrm>
                <a:off x="6024563" y="2387601"/>
                <a:ext cx="669925" cy="1203325"/>
              </a:xfrm>
              <a:custGeom>
                <a:gdLst>
                  <a:gd fmla="*/ 178 w 178" name="T0"/>
                  <a:gd fmla="*/ 8 h 320" name="T1"/>
                  <a:gd fmla="*/ 78 w 178" name="T2"/>
                  <a:gd fmla="*/ 112 h 320" name="T3"/>
                  <a:gd fmla="*/ 134 w 178" name="T4"/>
                  <a:gd fmla="*/ 260 h 320" name="T5"/>
                  <a:gd fmla="*/ 94 w 178" name="T6"/>
                  <a:gd fmla="*/ 320 h 320" name="T7"/>
                  <a:gd fmla="*/ 92 w 178" name="T8"/>
                  <a:gd fmla="*/ 314 h 320" name="T9"/>
                  <a:gd fmla="*/ 86 w 178" name="T10"/>
                  <a:gd fmla="*/ 312 h 320" name="T11"/>
                  <a:gd fmla="*/ 30 w 178" name="T12"/>
                  <a:gd fmla="*/ 184 h 320" name="T13"/>
                  <a:gd fmla="*/ 174 w 178" name="T14"/>
                  <a:gd fmla="*/ 0 h 320" name="T15"/>
                  <a:gd fmla="*/ 172 w 178" name="T16"/>
                  <a:gd fmla="*/ 6 h 320" name="T17"/>
                  <a:gd fmla="*/ 178 w 178" name="T18"/>
                  <a:gd fmla="*/ 8 h 320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320" w="178">
                    <a:moveTo>
                      <a:pt x="178" y="8"/>
                    </a:moveTo>
                    <a:cubicBezTo>
                      <a:pt x="140" y="47"/>
                      <a:pt x="86" y="60"/>
                      <a:pt x="78" y="112"/>
                    </a:cubicBezTo>
                    <a:cubicBezTo>
                      <a:pt x="68" y="174"/>
                      <a:pt x="139" y="206"/>
                      <a:pt x="134" y="260"/>
                    </a:cubicBezTo>
                    <a:cubicBezTo>
                      <a:pt x="132" y="285"/>
                      <a:pt x="113" y="306"/>
                      <a:pt x="94" y="320"/>
                    </a:cubicBezTo>
                    <a:cubicBezTo>
                      <a:pt x="92" y="314"/>
                      <a:pt x="92" y="314"/>
                      <a:pt x="92" y="314"/>
                    </a:cubicBezTo>
                    <a:cubicBezTo>
                      <a:pt x="86" y="312"/>
                      <a:pt x="86" y="312"/>
                      <a:pt x="86" y="312"/>
                    </a:cubicBezTo>
                    <a:cubicBezTo>
                      <a:pt x="108" y="264"/>
                      <a:pt x="42" y="227"/>
                      <a:pt x="30" y="184"/>
                    </a:cubicBezTo>
                    <a:cubicBezTo>
                      <a:pt x="0" y="82"/>
                      <a:pt x="94" y="33"/>
                      <a:pt x="174" y="0"/>
                    </a:cubicBezTo>
                    <a:cubicBezTo>
                      <a:pt x="172" y="6"/>
                      <a:pt x="172" y="6"/>
                      <a:pt x="172" y="6"/>
                    </a:cubicBezTo>
                    <a:lnTo>
                      <a:pt x="178" y="8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0" name="Freeform 26"/>
              <p:cNvSpPr/>
              <p:nvPr/>
            </p:nvSpPr>
            <p:spPr bwMode="auto">
              <a:xfrm>
                <a:off x="5140326" y="4060826"/>
                <a:ext cx="1584325" cy="279400"/>
              </a:xfrm>
              <a:custGeom>
                <a:gdLst>
                  <a:gd fmla="*/ 81 w 421" name="T0"/>
                  <a:gd fmla="*/ 7 h 74" name="T1"/>
                  <a:gd fmla="*/ 161 w 421" name="T2"/>
                  <a:gd fmla="*/ 35 h 74" name="T3"/>
                  <a:gd fmla="*/ 269 w 421" name="T4"/>
                  <a:gd fmla="*/ 35 h 74" name="T5"/>
                  <a:gd fmla="*/ 421 w 421" name="T6"/>
                  <a:gd fmla="*/ 43 h 74" name="T7"/>
                  <a:gd fmla="*/ 165 w 421" name="T8"/>
                  <a:gd fmla="*/ 67 h 74" name="T9"/>
                  <a:gd fmla="*/ 73 w 421" name="T10"/>
                  <a:gd fmla="*/ 3 h 74" name="T11"/>
                  <a:gd fmla="*/ 75 w 421" name="T12"/>
                  <a:gd fmla="*/ 9 h 74" name="T13"/>
                  <a:gd fmla="*/ 81 w 421" name="T14"/>
                  <a:gd fmla="*/ 7 h 74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74" w="421">
                    <a:moveTo>
                      <a:pt x="81" y="7"/>
                    </a:moveTo>
                    <a:cubicBezTo>
                      <a:pt x="92" y="33"/>
                      <a:pt x="131" y="33"/>
                      <a:pt x="161" y="35"/>
                    </a:cubicBezTo>
                    <a:cubicBezTo>
                      <a:pt x="193" y="37"/>
                      <a:pt x="233" y="37"/>
                      <a:pt x="269" y="35"/>
                    </a:cubicBezTo>
                    <a:cubicBezTo>
                      <a:pt x="332" y="31"/>
                      <a:pt x="395" y="0"/>
                      <a:pt x="421" y="43"/>
                    </a:cubicBezTo>
                    <a:cubicBezTo>
                      <a:pt x="370" y="54"/>
                      <a:pt x="258" y="74"/>
                      <a:pt x="165" y="67"/>
                    </a:cubicBezTo>
                    <a:cubicBezTo>
                      <a:pt x="120" y="64"/>
                      <a:pt x="0" y="41"/>
                      <a:pt x="73" y="3"/>
                    </a:cubicBezTo>
                    <a:cubicBezTo>
                      <a:pt x="75" y="9"/>
                      <a:pt x="75" y="9"/>
                      <a:pt x="75" y="9"/>
                    </a:cubicBezTo>
                    <a:lnTo>
                      <a:pt x="81" y="7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1" name="Freeform 27"/>
              <p:cNvSpPr/>
              <p:nvPr/>
            </p:nvSpPr>
            <p:spPr bwMode="auto">
              <a:xfrm>
                <a:off x="6491288" y="3771901"/>
                <a:ext cx="277813" cy="55563"/>
              </a:xfrm>
              <a:custGeom>
                <a:gdLst>
                  <a:gd fmla="*/ 0 w 74" name="T0"/>
                  <a:gd fmla="*/ 15 h 15" name="T1"/>
                  <a:gd fmla="*/ 74 w 74" name="T2"/>
                  <a:gd fmla="*/ 0 h 15" name="T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b="b" l="0" r="r" t="0"/>
                <a:pathLst>
                  <a:path h="15" w="74">
                    <a:moveTo>
                      <a:pt x="0" y="15"/>
                    </a:moveTo>
                    <a:cubicBezTo>
                      <a:pt x="24" y="9"/>
                      <a:pt x="51" y="11"/>
                      <a:pt x="74" y="0"/>
                    </a:cubicBezTo>
                  </a:path>
                </a:pathLst>
              </a:custGeom>
              <a:grpFill/>
              <a:ln cap="rnd" w="49213">
                <a:noFill/>
                <a:prstDash val="solid"/>
                <a:miter lim="800000"/>
              </a:ln>
              <a:extLst/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2" name="Freeform 28"/>
              <p:cNvSpPr/>
              <p:nvPr/>
            </p:nvSpPr>
            <p:spPr bwMode="auto">
              <a:xfrm>
                <a:off x="5316538" y="3613151"/>
                <a:ext cx="165100" cy="60325"/>
              </a:xfrm>
              <a:custGeom>
                <a:gdLst>
                  <a:gd fmla="*/ 44 w 44" name="T0"/>
                  <a:gd fmla="*/ 0 h 16" name="T1"/>
                  <a:gd fmla="*/ 0 w 44" name="T2"/>
                  <a:gd fmla="*/ 16 h 16" name="T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b="b" l="0" r="r" t="0"/>
                <a:pathLst>
                  <a:path h="16" w="44">
                    <a:moveTo>
                      <a:pt x="44" y="0"/>
                    </a:moveTo>
                    <a:cubicBezTo>
                      <a:pt x="31" y="7"/>
                      <a:pt x="14" y="7"/>
                      <a:pt x="0" y="16"/>
                    </a:cubicBezTo>
                  </a:path>
                </a:pathLst>
              </a:custGeom>
              <a:grpFill/>
              <a:ln cap="rnd" w="30163">
                <a:noFill/>
                <a:prstDash val="solid"/>
                <a:miter lim="800000"/>
              </a:ln>
              <a:extLst/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3" name="Freeform 29"/>
              <p:cNvSpPr/>
              <p:nvPr/>
            </p:nvSpPr>
            <p:spPr bwMode="auto">
              <a:xfrm>
                <a:off x="6716713" y="4824413"/>
                <a:ext cx="595313" cy="192088"/>
              </a:xfrm>
              <a:custGeom>
                <a:gdLst>
                  <a:gd fmla="*/ 158 w 158" name="T0"/>
                  <a:gd fmla="*/ 0 h 51" name="T1"/>
                  <a:gd fmla="*/ 0 w 158" name="T2"/>
                  <a:gd fmla="*/ 51 h 51" name="T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b="b" l="0" r="r" t="0"/>
                <a:pathLst>
                  <a:path h="51" w="158">
                    <a:moveTo>
                      <a:pt x="158" y="0"/>
                    </a:moveTo>
                    <a:cubicBezTo>
                      <a:pt x="117" y="41"/>
                      <a:pt x="54" y="39"/>
                      <a:pt x="0" y="51"/>
                    </a:cubicBezTo>
                  </a:path>
                </a:pathLst>
              </a:custGeom>
              <a:grpFill/>
              <a:ln cap="rnd" w="41275">
                <a:noFill/>
                <a:prstDash val="solid"/>
                <a:miter lim="800000"/>
              </a:ln>
              <a:extLst/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4" name="Freeform 30"/>
              <p:cNvSpPr/>
              <p:nvPr/>
            </p:nvSpPr>
            <p:spPr bwMode="auto">
              <a:xfrm>
                <a:off x="4940301" y="4727576"/>
                <a:ext cx="255588" cy="74613"/>
              </a:xfrm>
              <a:custGeom>
                <a:gdLst>
                  <a:gd fmla="*/ 0 w 68" name="T0"/>
                  <a:gd fmla="*/ 20 h 20" name="T1"/>
                  <a:gd fmla="*/ 68 w 68" name="T2"/>
                  <a:gd fmla="*/ 0 h 20" name="T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b="b" l="0" r="r" t="0"/>
                <a:pathLst>
                  <a:path h="20" w="68">
                    <a:moveTo>
                      <a:pt x="0" y="20"/>
                    </a:moveTo>
                    <a:cubicBezTo>
                      <a:pt x="21" y="9"/>
                      <a:pt x="44" y="2"/>
                      <a:pt x="68" y="0"/>
                    </a:cubicBezTo>
                  </a:path>
                </a:pathLst>
              </a:custGeom>
              <a:grpFill/>
              <a:ln cap="rnd" w="26988">
                <a:noFill/>
                <a:prstDash val="solid"/>
                <a:miter lim="800000"/>
              </a:ln>
              <a:extLst/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5" name="Freeform 31"/>
              <p:cNvSpPr/>
              <p:nvPr/>
            </p:nvSpPr>
            <p:spPr bwMode="auto">
              <a:xfrm>
                <a:off x="5919788" y="3357563"/>
                <a:ext cx="119063" cy="134938"/>
              </a:xfrm>
              <a:custGeom>
                <a:gdLst>
                  <a:gd fmla="*/ 32 w 32" name="T0"/>
                  <a:gd fmla="*/ 36 h 36" name="T1"/>
                  <a:gd fmla="*/ 0 w 32" name="T2"/>
                  <a:gd fmla="*/ 0 h 36" name="T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b="b" l="0" r="r" t="0"/>
                <a:pathLst>
                  <a:path h="36" w="32">
                    <a:moveTo>
                      <a:pt x="32" y="36"/>
                    </a:moveTo>
                    <a:cubicBezTo>
                      <a:pt x="23" y="22"/>
                      <a:pt x="11" y="12"/>
                      <a:pt x="0" y="0"/>
                    </a:cubicBezTo>
                  </a:path>
                </a:pathLst>
              </a:custGeom>
              <a:grpFill/>
              <a:ln cap="rnd" w="34925">
                <a:noFill/>
                <a:prstDash val="solid"/>
                <a:miter lim="800000"/>
              </a:ln>
              <a:extLst/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6" name="Freeform 32"/>
              <p:cNvSpPr/>
              <p:nvPr/>
            </p:nvSpPr>
            <p:spPr bwMode="auto">
              <a:xfrm>
                <a:off x="6521451" y="1582738"/>
                <a:ext cx="14288" cy="74613"/>
              </a:xfrm>
              <a:custGeom>
                <a:gdLst>
                  <a:gd fmla="*/ 4 w 4" name="T0"/>
                  <a:gd fmla="*/ 20 h 20" name="T1"/>
                  <a:gd fmla="*/ 0 w 4" name="T2"/>
                  <a:gd fmla="*/ 0 h 20" name="T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b="b" l="0" r="r" t="0"/>
                <a:pathLst>
                  <a:path h="20" w="4">
                    <a:moveTo>
                      <a:pt x="4" y="20"/>
                    </a:moveTo>
                    <a:cubicBezTo>
                      <a:pt x="2" y="14"/>
                      <a:pt x="2" y="7"/>
                      <a:pt x="0" y="0"/>
                    </a:cubicBezTo>
                  </a:path>
                </a:pathLst>
              </a:custGeom>
              <a:grpFill/>
              <a:ln cap="rnd" w="30163">
                <a:noFill/>
                <a:prstDash val="solid"/>
                <a:miter lim="800000"/>
              </a:ln>
              <a:extLst/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7" name="Freeform 33"/>
              <p:cNvSpPr/>
              <p:nvPr/>
            </p:nvSpPr>
            <p:spPr bwMode="auto">
              <a:xfrm>
                <a:off x="6326188" y="3568701"/>
                <a:ext cx="44450" cy="60325"/>
              </a:xfrm>
              <a:custGeom>
                <a:gdLst>
                  <a:gd fmla="*/ 0 w 12" name="T0"/>
                  <a:gd fmla="*/ 16 h 16" name="T1"/>
                  <a:gd fmla="*/ 12 w 12" name="T2"/>
                  <a:gd fmla="*/ 0 h 16" name="T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b="b" l="0" r="r" t="0"/>
                <a:pathLst>
                  <a:path h="16" w="12">
                    <a:moveTo>
                      <a:pt x="0" y="16"/>
                    </a:moveTo>
                    <a:cubicBezTo>
                      <a:pt x="5" y="11"/>
                      <a:pt x="8" y="5"/>
                      <a:pt x="12" y="0"/>
                    </a:cubicBezTo>
                  </a:path>
                </a:pathLst>
              </a:custGeom>
              <a:grpFill/>
              <a:ln cap="rnd" w="30163">
                <a:noFill/>
                <a:prstDash val="solid"/>
                <a:miter lim="800000"/>
              </a:ln>
              <a:extLst/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8" name="Freeform 34"/>
              <p:cNvSpPr/>
              <p:nvPr/>
            </p:nvSpPr>
            <p:spPr bwMode="auto">
              <a:xfrm>
                <a:off x="6672263" y="2335213"/>
                <a:ext cx="150813" cy="74613"/>
              </a:xfrm>
              <a:custGeom>
                <a:gdLst>
                  <a:gd fmla="*/ 0 w 40" name="T0"/>
                  <a:gd fmla="*/ 20 h 20" name="T1"/>
                  <a:gd fmla="*/ 40 w 40" name="T2"/>
                  <a:gd fmla="*/ 0 h 20" name="T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b="b" l="0" r="r" t="0"/>
                <a:pathLst>
                  <a:path h="20" w="40">
                    <a:moveTo>
                      <a:pt x="0" y="20"/>
                    </a:moveTo>
                    <a:cubicBezTo>
                      <a:pt x="12" y="12"/>
                      <a:pt x="26" y="5"/>
                      <a:pt x="40" y="0"/>
                    </a:cubicBezTo>
                  </a:path>
                </a:pathLst>
              </a:custGeom>
              <a:grpFill/>
              <a:ln cap="rnd" w="26988">
                <a:noFill/>
                <a:prstDash val="solid"/>
                <a:miter lim="800000"/>
              </a:ln>
              <a:extLst/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9" name="Freeform 35"/>
              <p:cNvSpPr/>
              <p:nvPr/>
            </p:nvSpPr>
            <p:spPr bwMode="auto">
              <a:xfrm>
                <a:off x="7108826" y="3571876"/>
                <a:ext cx="104775" cy="11113"/>
              </a:xfrm>
              <a:custGeom>
                <a:gdLst>
                  <a:gd fmla="*/ 0 w 28" name="T0"/>
                  <a:gd fmla="*/ 3 h 3" name="T1"/>
                  <a:gd fmla="*/ 28 w 28" name="T2"/>
                  <a:gd fmla="*/ 3 h 3" name="T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b="b" l="0" r="r" t="0"/>
                <a:pathLst>
                  <a:path h="3" w="28">
                    <a:moveTo>
                      <a:pt x="0" y="3"/>
                    </a:moveTo>
                    <a:cubicBezTo>
                      <a:pt x="9" y="0"/>
                      <a:pt x="19" y="0"/>
                      <a:pt x="28" y="3"/>
                    </a:cubicBezTo>
                  </a:path>
                </a:pathLst>
              </a:custGeom>
              <a:grpFill/>
              <a:ln cap="rnd" w="30163">
                <a:noFill/>
                <a:prstDash val="solid"/>
                <a:miter lim="800000"/>
              </a:ln>
              <a:extLst/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0" name="Freeform 36"/>
              <p:cNvSpPr/>
              <p:nvPr/>
            </p:nvSpPr>
            <p:spPr bwMode="auto">
              <a:xfrm>
                <a:off x="7002463" y="4170363"/>
                <a:ext cx="150813" cy="74613"/>
              </a:xfrm>
              <a:custGeom>
                <a:gdLst>
                  <a:gd fmla="*/ 0 w 40" name="T0"/>
                  <a:gd fmla="*/ 20 h 20" name="T1"/>
                  <a:gd fmla="*/ 40 w 40" name="T2"/>
                  <a:gd fmla="*/ 0 h 20" name="T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b="b" l="0" r="r" t="0"/>
                <a:pathLst>
                  <a:path h="20" w="40">
                    <a:moveTo>
                      <a:pt x="0" y="20"/>
                    </a:moveTo>
                    <a:cubicBezTo>
                      <a:pt x="14" y="16"/>
                      <a:pt x="27" y="7"/>
                      <a:pt x="40" y="0"/>
                    </a:cubicBezTo>
                  </a:path>
                </a:pathLst>
              </a:custGeom>
              <a:grpFill/>
              <a:ln cap="rnd" w="26988">
                <a:noFill/>
                <a:prstDash val="solid"/>
                <a:miter lim="800000"/>
              </a:ln>
              <a:extLst/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1" name="Freeform 37"/>
              <p:cNvSpPr/>
              <p:nvPr/>
            </p:nvSpPr>
            <p:spPr bwMode="auto">
              <a:xfrm>
                <a:off x="5422901" y="4065588"/>
                <a:ext cx="14288" cy="30163"/>
              </a:xfrm>
              <a:custGeom>
                <a:gdLst>
                  <a:gd fmla="*/ 0 w 4" name="T0"/>
                  <a:gd fmla="*/ 8 h 8" name="T1"/>
                  <a:gd fmla="*/ 4 w 4" name="T2"/>
                  <a:gd fmla="*/ 0 h 8" name="T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b="b" l="0" r="r" t="0"/>
                <a:pathLst>
                  <a:path h="8" w="4">
                    <a:moveTo>
                      <a:pt x="0" y="8"/>
                    </a:moveTo>
                    <a:cubicBezTo>
                      <a:pt x="1" y="5"/>
                      <a:pt x="2" y="2"/>
                      <a:pt x="4" y="0"/>
                    </a:cubicBezTo>
                  </a:path>
                </a:pathLst>
              </a:custGeom>
              <a:grpFill/>
              <a:ln cap="rnd" w="30163">
                <a:noFill/>
                <a:prstDash val="solid"/>
                <a:miter lim="800000"/>
              </a:ln>
              <a:extLst/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2" name="Freeform 38"/>
              <p:cNvSpPr/>
              <p:nvPr/>
            </p:nvSpPr>
            <p:spPr bwMode="auto">
              <a:xfrm>
                <a:off x="5392738" y="4997451"/>
                <a:ext cx="2062163" cy="304800"/>
              </a:xfrm>
              <a:custGeom>
                <a:gdLst>
                  <a:gd fmla="*/ 0 w 548" name="T0"/>
                  <a:gd fmla="*/ 60 h 81" name="T1"/>
                  <a:gd fmla="*/ 548 w 548" name="T2"/>
                  <a:gd fmla="*/ 0 h 81" name="T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b="b" l="0" r="r" t="0"/>
                <a:pathLst>
                  <a:path h="81" w="548">
                    <a:moveTo>
                      <a:pt x="0" y="60"/>
                    </a:moveTo>
                    <a:cubicBezTo>
                      <a:pt x="137" y="80"/>
                      <a:pt x="456" y="81"/>
                      <a:pt x="548" y="0"/>
                    </a:cubicBezTo>
                  </a:path>
                </a:pathLst>
              </a:custGeom>
              <a:grpFill/>
              <a:ln cap="rnd" w="46038">
                <a:noFill/>
                <a:prstDash val="solid"/>
                <a:miter lim="800000"/>
              </a:ln>
              <a:extLst/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</p:grpSp>
      </p:grpSp>
      <p:sp>
        <p:nvSpPr>
          <p:cNvPr id="55" name="文本框 54"/>
          <p:cNvSpPr txBox="1"/>
          <p:nvPr/>
        </p:nvSpPr>
        <p:spPr>
          <a:xfrm>
            <a:off x="1784043" y="3197529"/>
            <a:ext cx="12242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b="1" lang="en-US" smtClean="0">
                <a:solidFill>
                  <a:srgbClr val="66CDCC"/>
                </a:solidFill>
              </a:rPr>
              <a:t>TITLE HERE</a:t>
            </a:r>
          </a:p>
        </p:txBody>
      </p:sp>
      <p:sp>
        <p:nvSpPr>
          <p:cNvPr id="56" name="文本框 55"/>
          <p:cNvSpPr txBox="1"/>
          <p:nvPr/>
        </p:nvSpPr>
        <p:spPr>
          <a:xfrm>
            <a:off x="4242877" y="3197529"/>
            <a:ext cx="12115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>
                <a:solidFill>
                  <a:schemeClr val="bg1">
                    <a:lumMod val="75000"/>
                  </a:schemeClr>
                </a:solidFill>
              </a:rPr>
              <a:t>TITLE HERE</a:t>
            </a:r>
          </a:p>
        </p:txBody>
      </p:sp>
      <p:sp>
        <p:nvSpPr>
          <p:cNvPr id="57" name="文本框 56"/>
          <p:cNvSpPr txBox="1"/>
          <p:nvPr/>
        </p:nvSpPr>
        <p:spPr>
          <a:xfrm>
            <a:off x="6741324" y="3197529"/>
            <a:ext cx="12115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>
                <a:solidFill>
                  <a:schemeClr val="bg1">
                    <a:lumMod val="75000"/>
                  </a:schemeClr>
                </a:solidFill>
              </a:rPr>
              <a:t>TITLE HERE</a:t>
            </a:r>
          </a:p>
        </p:txBody>
      </p:sp>
      <p:sp>
        <p:nvSpPr>
          <p:cNvPr id="58" name="文本框 57"/>
          <p:cNvSpPr txBox="1"/>
          <p:nvPr/>
        </p:nvSpPr>
        <p:spPr>
          <a:xfrm>
            <a:off x="9182908" y="3197529"/>
            <a:ext cx="12115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>
                <a:solidFill>
                  <a:schemeClr val="bg1">
                    <a:lumMod val="75000"/>
                  </a:schemeClr>
                </a:solidFill>
              </a:rPr>
              <a:t>TITLE HERE</a:t>
            </a:r>
          </a:p>
        </p:txBody>
      </p:sp>
      <p:sp>
        <p:nvSpPr>
          <p:cNvPr id="59" name="文本框 58"/>
          <p:cNvSpPr txBox="1"/>
          <p:nvPr/>
        </p:nvSpPr>
        <p:spPr>
          <a:xfrm>
            <a:off x="1304565" y="3643819"/>
            <a:ext cx="2182368" cy="10515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en-US" lang="zh-CN" smtClean="0" sz="1400">
                <a:latin charset="-122" panose="020b0502040204020203" pitchFamily="34" typeface="微软雅黑 Light"/>
                <a:ea charset="-122" panose="020b0502040204020203" pitchFamily="34" typeface="微软雅黑 Light"/>
              </a:rPr>
              <a:t>在此处输入你先陈述的观点，可以是几句话，也可以是一段文字。</a:t>
            </a:r>
          </a:p>
        </p:txBody>
      </p:sp>
      <p:sp>
        <p:nvSpPr>
          <p:cNvPr id="60" name="文本框 59"/>
          <p:cNvSpPr txBox="1"/>
          <p:nvPr/>
        </p:nvSpPr>
        <p:spPr>
          <a:xfrm>
            <a:off x="3763399" y="3643819"/>
            <a:ext cx="2182368" cy="10515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en-US" lang="zh-CN" smtClean="0" sz="1400">
                <a:solidFill>
                  <a:schemeClr val="bg1">
                    <a:lumMod val="7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在此处输入你先陈述的观点，可以是几句话，也可以是一段文字。</a:t>
            </a:r>
          </a:p>
        </p:txBody>
      </p:sp>
      <p:sp>
        <p:nvSpPr>
          <p:cNvPr id="61" name="文本框 60"/>
          <p:cNvSpPr txBox="1"/>
          <p:nvPr/>
        </p:nvSpPr>
        <p:spPr>
          <a:xfrm>
            <a:off x="6222233" y="3643819"/>
            <a:ext cx="2182368" cy="10515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en-US" lang="zh-CN" smtClean="0" sz="1400">
                <a:solidFill>
                  <a:schemeClr val="bg1">
                    <a:lumMod val="7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在此处输入你先陈述的观点，可以是几句话，也可以是一段文字。</a:t>
            </a:r>
          </a:p>
        </p:txBody>
      </p:sp>
      <p:sp>
        <p:nvSpPr>
          <p:cNvPr id="62" name="文本框 61"/>
          <p:cNvSpPr txBox="1"/>
          <p:nvPr/>
        </p:nvSpPr>
        <p:spPr>
          <a:xfrm>
            <a:off x="8681067" y="3643819"/>
            <a:ext cx="2182368" cy="10515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en-US" lang="zh-CN" smtClean="0" sz="1400">
                <a:solidFill>
                  <a:schemeClr val="bg1">
                    <a:lumMod val="7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在此处输入你先陈述的观点，可以是几句话，也可以是一段文字。</a:t>
            </a:r>
          </a:p>
        </p:txBody>
      </p:sp>
      <p:sp>
        <p:nvSpPr>
          <p:cNvPr id="65" name="直角三角形 64"/>
          <p:cNvSpPr/>
          <p:nvPr/>
        </p:nvSpPr>
        <p:spPr>
          <a:xfrm flipH="1">
            <a:off x="0" y="5522973"/>
            <a:ext cx="12192000" cy="1335027"/>
          </a:xfrm>
          <a:prstGeom prst="rtTriangle">
            <a:avLst/>
          </a:prstGeom>
          <a:gradFill>
            <a:gsLst>
              <a:gs pos="0">
                <a:srgbClr val="326698"/>
              </a:gs>
              <a:gs pos="100000">
                <a:srgbClr val="66CDCC"/>
              </a:gs>
            </a:gsLst>
            <a:lin ang="81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</p:spTree>
    <p:extLst>
      <p:ext uri="{BB962C8B-B14F-4D97-AF65-F5344CB8AC3E}">
        <p14:creationId val="1748616299"/>
      </p:ext>
    </p:extLst>
  </p:cSld>
  <p:clrMapOvr>
    <a:masterClrMapping/>
  </p:clrMapOvr>
  <p:transition/>
  <p:timing/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2" name="文本框 101"/>
          <p:cNvSpPr txBox="1"/>
          <p:nvPr/>
        </p:nvSpPr>
        <p:spPr>
          <a:xfrm>
            <a:off x="4632963" y="514965"/>
            <a:ext cx="2926080" cy="6400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b="1" lang="zh-CN" smtClean="0" sz="36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此处添加标题</a:t>
            </a:r>
          </a:p>
        </p:txBody>
      </p:sp>
      <p:sp>
        <p:nvSpPr>
          <p:cNvPr id="103" name="圆角矩形 102"/>
          <p:cNvSpPr/>
          <p:nvPr/>
        </p:nvSpPr>
        <p:spPr>
          <a:xfrm>
            <a:off x="5660572" y="1256784"/>
            <a:ext cx="870857" cy="45719"/>
          </a:xfrm>
          <a:prstGeom prst="roundRect">
            <a:avLst/>
          </a:prstGeom>
          <a:solidFill>
            <a:srgbClr val="66CD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04" name="文本框 103"/>
          <p:cNvSpPr txBox="1"/>
          <p:nvPr/>
        </p:nvSpPr>
        <p:spPr>
          <a:xfrm>
            <a:off x="4321016" y="1397992"/>
            <a:ext cx="3549967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zh-CN" lang="en-US" smtClean="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When nothing goes right, go left!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335099" y="2992074"/>
            <a:ext cx="2343178" cy="1682341"/>
            <a:chOff x="335099" y="3452714"/>
            <a:chExt cx="2343178" cy="1682341"/>
          </a:xfrm>
        </p:grpSpPr>
        <p:grpSp>
          <p:nvGrpSpPr>
            <p:cNvPr id="136" name="组合 135"/>
            <p:cNvGrpSpPr/>
            <p:nvPr/>
          </p:nvGrpSpPr>
          <p:grpSpPr>
            <a:xfrm>
              <a:off x="335099" y="3452714"/>
              <a:ext cx="2343178" cy="1682341"/>
              <a:chOff x="4021072" y="2536747"/>
              <a:chExt cx="3583406" cy="2572792"/>
            </a:xfrm>
            <a:solidFill>
              <a:schemeClr val="bg1">
                <a:lumMod val="50000"/>
              </a:schemeClr>
            </a:solidFill>
          </p:grpSpPr>
          <p:sp>
            <p:nvSpPr>
              <p:cNvPr id="137" name="Freeform 139"/>
              <p:cNvSpPr/>
              <p:nvPr/>
            </p:nvSpPr>
            <p:spPr bwMode="auto">
              <a:xfrm>
                <a:off x="4021072" y="3750948"/>
                <a:ext cx="1158660" cy="1142004"/>
              </a:xfrm>
              <a:custGeom>
                <a:gdLst>
                  <a:gd fmla="*/ 384 w 718" name="T0"/>
                  <a:gd fmla="*/ 710 h 724" name="T1"/>
                  <a:gd fmla="*/ 364 w 718" name="T2"/>
                  <a:gd fmla="*/ 658 h 724" name="T3"/>
                  <a:gd fmla="*/ 318 w 718" name="T4"/>
                  <a:gd fmla="*/ 562 h 724" name="T5"/>
                  <a:gd fmla="*/ 331 w 718" name="T6"/>
                  <a:gd fmla="*/ 480 h 724" name="T7"/>
                  <a:gd fmla="*/ 288 w 718" name="T8"/>
                  <a:gd fmla="*/ 389 h 724" name="T9"/>
                  <a:gd fmla="*/ 267 w 718" name="T10"/>
                  <a:gd fmla="*/ 334 h 724" name="T11"/>
                  <a:gd fmla="*/ 233 w 718" name="T12"/>
                  <a:gd fmla="*/ 318 h 724" name="T13"/>
                  <a:gd fmla="*/ 167 w 718" name="T14"/>
                  <a:gd fmla="*/ 328 h 724" name="T15"/>
                  <a:gd fmla="*/ 93 w 718" name="T16"/>
                  <a:gd fmla="*/ 333 h 724" name="T17"/>
                  <a:gd fmla="*/ 43 w 718" name="T18"/>
                  <a:gd fmla="*/ 291 h 724" name="T19"/>
                  <a:gd fmla="*/ 10 w 718" name="T20"/>
                  <a:gd fmla="*/ 241 h 724" name="T21"/>
                  <a:gd fmla="*/ 21 w 718" name="T22"/>
                  <a:gd fmla="*/ 199 h 724" name="T23"/>
                  <a:gd fmla="*/ 19 w 718" name="T24"/>
                  <a:gd fmla="*/ 172 h 724" name="T25"/>
                  <a:gd fmla="*/ 52 w 718" name="T26"/>
                  <a:gd fmla="*/ 114 h 724" name="T27"/>
                  <a:gd fmla="*/ 95 w 718" name="T28"/>
                  <a:gd fmla="*/ 71 h 724" name="T29"/>
                  <a:gd fmla="*/ 132 w 718" name="T30"/>
                  <a:gd fmla="*/ 22 h 724" name="T31"/>
                  <a:gd fmla="*/ 207 w 718" name="T32"/>
                  <a:gd fmla="*/ 10 h 724" name="T33"/>
                  <a:gd fmla="*/ 302 w 718" name="T34"/>
                  <a:gd fmla="*/ 3 h 724" name="T35"/>
                  <a:gd fmla="*/ 304 w 718" name="T36"/>
                  <a:gd fmla="*/ 46 h 724" name="T37"/>
                  <a:gd fmla="*/ 347 w 718" name="T38"/>
                  <a:gd fmla="*/ 57 h 724" name="T39"/>
                  <a:gd fmla="*/ 396 w 718" name="T40"/>
                  <a:gd fmla="*/ 68 h 724" name="T41"/>
                  <a:gd fmla="*/ 443 w 718" name="T42"/>
                  <a:gd fmla="*/ 57 h 724" name="T43"/>
                  <a:gd fmla="*/ 509 w 718" name="T44"/>
                  <a:gd fmla="*/ 63 h 724" name="T45"/>
                  <a:gd fmla="*/ 540 w 718" name="T46"/>
                  <a:gd fmla="*/ 120 h 724" name="T47"/>
                  <a:gd fmla="*/ 577 w 718" name="T48"/>
                  <a:gd fmla="*/ 199 h 724" name="T49"/>
                  <a:gd fmla="*/ 646 w 718" name="T50"/>
                  <a:gd fmla="*/ 260 h 724" name="T51"/>
                  <a:gd fmla="*/ 716 w 718" name="T52"/>
                  <a:gd fmla="*/ 292 h 724" name="T53"/>
                  <a:gd fmla="*/ 659 w 718" name="T54"/>
                  <a:gd fmla="*/ 351 h 724" name="T55"/>
                  <a:gd fmla="*/ 606 w 718" name="T56"/>
                  <a:gd fmla="*/ 413 h 724" name="T57"/>
                  <a:gd fmla="*/ 605 w 718" name="T58"/>
                  <a:gd fmla="*/ 454 h 724" name="T59"/>
                  <a:gd fmla="*/ 625 w 718" name="T60"/>
                  <a:gd fmla="*/ 501 h 724" name="T61"/>
                  <a:gd fmla="*/ 596 w 718" name="T62"/>
                  <a:gd fmla="*/ 539 h 724" name="T63"/>
                  <a:gd fmla="*/ 566 w 718" name="T64"/>
                  <a:gd fmla="*/ 583 h 724" name="T65"/>
                  <a:gd fmla="*/ 568 w 718" name="T66"/>
                  <a:gd fmla="*/ 608 h 724" name="T67"/>
                  <a:gd fmla="*/ 530 w 718" name="T68"/>
                  <a:gd fmla="*/ 639 h 724" name="T69"/>
                  <a:gd fmla="*/ 519 w 718" name="T70"/>
                  <a:gd fmla="*/ 680 h 724" name="T71"/>
                  <a:gd fmla="*/ 470 w 718" name="T72"/>
                  <a:gd fmla="*/ 713 h 724" name="T73"/>
                  <a:gd fmla="*/ 401 w 718" name="T74"/>
                  <a:gd fmla="*/ 724 h 724" name="T7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b="b" l="0" r="r" t="0"/>
                <a:pathLst>
                  <a:path h="724" w="718">
                    <a:moveTo>
                      <a:pt x="401" y="724"/>
                    </a:moveTo>
                    <a:cubicBezTo>
                      <a:pt x="396" y="721"/>
                      <a:pt x="388" y="712"/>
                      <a:pt x="384" y="710"/>
                    </a:cubicBezTo>
                    <a:cubicBezTo>
                      <a:pt x="380" y="708"/>
                      <a:pt x="378" y="689"/>
                      <a:pt x="378" y="683"/>
                    </a:cubicBezTo>
                    <a:cubicBezTo>
                      <a:pt x="378" y="677"/>
                      <a:pt x="371" y="664"/>
                      <a:pt x="364" y="658"/>
                    </a:cubicBezTo>
                    <a:cubicBezTo>
                      <a:pt x="358" y="651"/>
                      <a:pt x="351" y="635"/>
                      <a:pt x="346" y="618"/>
                    </a:cubicBezTo>
                    <a:cubicBezTo>
                      <a:pt x="340" y="602"/>
                      <a:pt x="329" y="571"/>
                      <a:pt x="318" y="562"/>
                    </a:cubicBezTo>
                    <a:cubicBezTo>
                      <a:pt x="307" y="554"/>
                      <a:pt x="312" y="536"/>
                      <a:pt x="312" y="520"/>
                    </a:cubicBezTo>
                    <a:cubicBezTo>
                      <a:pt x="312" y="503"/>
                      <a:pt x="339" y="494"/>
                      <a:pt x="331" y="480"/>
                    </a:cubicBezTo>
                    <a:cubicBezTo>
                      <a:pt x="323" y="467"/>
                      <a:pt x="330" y="444"/>
                      <a:pt x="321" y="435"/>
                    </a:cubicBezTo>
                    <a:cubicBezTo>
                      <a:pt x="312" y="426"/>
                      <a:pt x="289" y="399"/>
                      <a:pt x="288" y="389"/>
                    </a:cubicBezTo>
                    <a:cubicBezTo>
                      <a:pt x="286" y="380"/>
                      <a:pt x="274" y="357"/>
                      <a:pt x="280" y="348"/>
                    </a:cubicBezTo>
                    <a:cubicBezTo>
                      <a:pt x="286" y="339"/>
                      <a:pt x="270" y="334"/>
                      <a:pt x="267" y="334"/>
                    </a:cubicBezTo>
                    <a:cubicBezTo>
                      <a:pt x="265" y="334"/>
                      <a:pt x="251" y="332"/>
                      <a:pt x="248" y="332"/>
                    </a:cubicBezTo>
                    <a:cubicBezTo>
                      <a:pt x="246" y="332"/>
                      <a:pt x="245" y="321"/>
                      <a:pt x="233" y="318"/>
                    </a:cubicBezTo>
                    <a:cubicBezTo>
                      <a:pt x="221" y="316"/>
                      <a:pt x="205" y="313"/>
                      <a:pt x="194" y="318"/>
                    </a:cubicBezTo>
                    <a:cubicBezTo>
                      <a:pt x="182" y="322"/>
                      <a:pt x="189" y="328"/>
                      <a:pt x="167" y="328"/>
                    </a:cubicBezTo>
                    <a:cubicBezTo>
                      <a:pt x="146" y="328"/>
                      <a:pt x="126" y="322"/>
                      <a:pt x="115" y="330"/>
                    </a:cubicBezTo>
                    <a:cubicBezTo>
                      <a:pt x="105" y="337"/>
                      <a:pt x="103" y="342"/>
                      <a:pt x="93" y="333"/>
                    </a:cubicBezTo>
                    <a:cubicBezTo>
                      <a:pt x="84" y="324"/>
                      <a:pt x="72" y="319"/>
                      <a:pt x="57" y="309"/>
                    </a:cubicBezTo>
                    <a:cubicBezTo>
                      <a:pt x="43" y="299"/>
                      <a:pt x="46" y="301"/>
                      <a:pt x="43" y="291"/>
                    </a:cubicBezTo>
                    <a:cubicBezTo>
                      <a:pt x="41" y="282"/>
                      <a:pt x="57" y="288"/>
                      <a:pt x="28" y="269"/>
                    </a:cubicBezTo>
                    <a:cubicBezTo>
                      <a:pt x="0" y="250"/>
                      <a:pt x="6" y="248"/>
                      <a:pt x="10" y="241"/>
                    </a:cubicBezTo>
                    <a:cubicBezTo>
                      <a:pt x="14" y="233"/>
                      <a:pt x="11" y="221"/>
                      <a:pt x="19" y="214"/>
                    </a:cubicBezTo>
                    <a:cubicBezTo>
                      <a:pt x="27" y="208"/>
                      <a:pt x="29" y="200"/>
                      <a:pt x="21" y="199"/>
                    </a:cubicBezTo>
                    <a:cubicBezTo>
                      <a:pt x="14" y="197"/>
                      <a:pt x="17" y="183"/>
                      <a:pt x="20" y="181"/>
                    </a:cubicBezTo>
                    <a:cubicBezTo>
                      <a:pt x="22" y="180"/>
                      <a:pt x="27" y="179"/>
                      <a:pt x="19" y="172"/>
                    </a:cubicBezTo>
                    <a:cubicBezTo>
                      <a:pt x="12" y="166"/>
                      <a:pt x="13" y="158"/>
                      <a:pt x="21" y="152"/>
                    </a:cubicBezTo>
                    <a:cubicBezTo>
                      <a:pt x="29" y="146"/>
                      <a:pt x="48" y="121"/>
                      <a:pt x="52" y="114"/>
                    </a:cubicBezTo>
                    <a:cubicBezTo>
                      <a:pt x="55" y="108"/>
                      <a:pt x="68" y="102"/>
                      <a:pt x="75" y="97"/>
                    </a:cubicBezTo>
                    <a:cubicBezTo>
                      <a:pt x="82" y="92"/>
                      <a:pt x="94" y="87"/>
                      <a:pt x="95" y="71"/>
                    </a:cubicBezTo>
                    <a:cubicBezTo>
                      <a:pt x="95" y="56"/>
                      <a:pt x="100" y="51"/>
                      <a:pt x="107" y="44"/>
                    </a:cubicBezTo>
                    <a:cubicBezTo>
                      <a:pt x="115" y="38"/>
                      <a:pt x="133" y="34"/>
                      <a:pt x="132" y="22"/>
                    </a:cubicBezTo>
                    <a:cubicBezTo>
                      <a:pt x="131" y="10"/>
                      <a:pt x="144" y="20"/>
                      <a:pt x="161" y="20"/>
                    </a:cubicBezTo>
                    <a:cubicBezTo>
                      <a:pt x="178" y="20"/>
                      <a:pt x="197" y="17"/>
                      <a:pt x="207" y="10"/>
                    </a:cubicBezTo>
                    <a:cubicBezTo>
                      <a:pt x="217" y="4"/>
                      <a:pt x="256" y="5"/>
                      <a:pt x="265" y="3"/>
                    </a:cubicBezTo>
                    <a:cubicBezTo>
                      <a:pt x="273" y="1"/>
                      <a:pt x="304" y="0"/>
                      <a:pt x="302" y="3"/>
                    </a:cubicBezTo>
                    <a:cubicBezTo>
                      <a:pt x="301" y="6"/>
                      <a:pt x="302" y="6"/>
                      <a:pt x="302" y="18"/>
                    </a:cubicBezTo>
                    <a:cubicBezTo>
                      <a:pt x="302" y="30"/>
                      <a:pt x="297" y="45"/>
                      <a:pt x="304" y="46"/>
                    </a:cubicBezTo>
                    <a:cubicBezTo>
                      <a:pt x="310" y="47"/>
                      <a:pt x="311" y="42"/>
                      <a:pt x="328" y="47"/>
                    </a:cubicBezTo>
                    <a:cubicBezTo>
                      <a:pt x="346" y="52"/>
                      <a:pt x="338" y="52"/>
                      <a:pt x="347" y="57"/>
                    </a:cubicBezTo>
                    <a:cubicBezTo>
                      <a:pt x="355" y="62"/>
                      <a:pt x="368" y="72"/>
                      <a:pt x="374" y="71"/>
                    </a:cubicBezTo>
                    <a:cubicBezTo>
                      <a:pt x="380" y="70"/>
                      <a:pt x="397" y="76"/>
                      <a:pt x="396" y="68"/>
                    </a:cubicBezTo>
                    <a:cubicBezTo>
                      <a:pt x="396" y="60"/>
                      <a:pt x="395" y="51"/>
                      <a:pt x="405" y="50"/>
                    </a:cubicBezTo>
                    <a:cubicBezTo>
                      <a:pt x="415" y="49"/>
                      <a:pt x="425" y="47"/>
                      <a:pt x="443" y="57"/>
                    </a:cubicBezTo>
                    <a:cubicBezTo>
                      <a:pt x="462" y="67"/>
                      <a:pt x="478" y="71"/>
                      <a:pt x="487" y="70"/>
                    </a:cubicBezTo>
                    <a:cubicBezTo>
                      <a:pt x="496" y="69"/>
                      <a:pt x="502" y="65"/>
                      <a:pt x="509" y="63"/>
                    </a:cubicBezTo>
                    <a:cubicBezTo>
                      <a:pt x="517" y="61"/>
                      <a:pt x="507" y="65"/>
                      <a:pt x="524" y="87"/>
                    </a:cubicBezTo>
                    <a:cubicBezTo>
                      <a:pt x="541" y="108"/>
                      <a:pt x="528" y="100"/>
                      <a:pt x="540" y="120"/>
                    </a:cubicBezTo>
                    <a:cubicBezTo>
                      <a:pt x="552" y="140"/>
                      <a:pt x="560" y="150"/>
                      <a:pt x="563" y="163"/>
                    </a:cubicBezTo>
                    <a:cubicBezTo>
                      <a:pt x="566" y="175"/>
                      <a:pt x="563" y="188"/>
                      <a:pt x="577" y="199"/>
                    </a:cubicBezTo>
                    <a:cubicBezTo>
                      <a:pt x="592" y="210"/>
                      <a:pt x="597" y="226"/>
                      <a:pt x="615" y="235"/>
                    </a:cubicBezTo>
                    <a:cubicBezTo>
                      <a:pt x="633" y="244"/>
                      <a:pt x="603" y="255"/>
                      <a:pt x="646" y="260"/>
                    </a:cubicBezTo>
                    <a:cubicBezTo>
                      <a:pt x="689" y="266"/>
                      <a:pt x="718" y="259"/>
                      <a:pt x="718" y="259"/>
                    </a:cubicBezTo>
                    <a:cubicBezTo>
                      <a:pt x="716" y="292"/>
                      <a:pt x="716" y="292"/>
                      <a:pt x="716" y="292"/>
                    </a:cubicBezTo>
                    <a:cubicBezTo>
                      <a:pt x="716" y="292"/>
                      <a:pt x="704" y="312"/>
                      <a:pt x="694" y="322"/>
                    </a:cubicBezTo>
                    <a:cubicBezTo>
                      <a:pt x="684" y="332"/>
                      <a:pt x="673" y="341"/>
                      <a:pt x="659" y="351"/>
                    </a:cubicBezTo>
                    <a:cubicBezTo>
                      <a:pt x="645" y="361"/>
                      <a:pt x="634" y="372"/>
                      <a:pt x="628" y="385"/>
                    </a:cubicBezTo>
                    <a:cubicBezTo>
                      <a:pt x="622" y="398"/>
                      <a:pt x="608" y="406"/>
                      <a:pt x="606" y="413"/>
                    </a:cubicBezTo>
                    <a:cubicBezTo>
                      <a:pt x="604" y="420"/>
                      <a:pt x="596" y="422"/>
                      <a:pt x="596" y="430"/>
                    </a:cubicBezTo>
                    <a:cubicBezTo>
                      <a:pt x="597" y="438"/>
                      <a:pt x="601" y="451"/>
                      <a:pt x="605" y="454"/>
                    </a:cubicBezTo>
                    <a:cubicBezTo>
                      <a:pt x="610" y="457"/>
                      <a:pt x="628" y="474"/>
                      <a:pt x="622" y="474"/>
                    </a:cubicBezTo>
                    <a:cubicBezTo>
                      <a:pt x="617" y="474"/>
                      <a:pt x="625" y="501"/>
                      <a:pt x="625" y="501"/>
                    </a:cubicBezTo>
                    <a:cubicBezTo>
                      <a:pt x="625" y="501"/>
                      <a:pt x="633" y="525"/>
                      <a:pt x="625" y="527"/>
                    </a:cubicBezTo>
                    <a:cubicBezTo>
                      <a:pt x="617" y="529"/>
                      <a:pt x="607" y="537"/>
                      <a:pt x="596" y="539"/>
                    </a:cubicBezTo>
                    <a:cubicBezTo>
                      <a:pt x="585" y="541"/>
                      <a:pt x="565" y="555"/>
                      <a:pt x="565" y="561"/>
                    </a:cubicBezTo>
                    <a:cubicBezTo>
                      <a:pt x="565" y="568"/>
                      <a:pt x="566" y="583"/>
                      <a:pt x="566" y="583"/>
                    </a:cubicBezTo>
                    <a:cubicBezTo>
                      <a:pt x="566" y="583"/>
                      <a:pt x="569" y="580"/>
                      <a:pt x="569" y="587"/>
                    </a:cubicBezTo>
                    <a:cubicBezTo>
                      <a:pt x="569" y="593"/>
                      <a:pt x="571" y="602"/>
                      <a:pt x="568" y="608"/>
                    </a:cubicBezTo>
                    <a:cubicBezTo>
                      <a:pt x="565" y="614"/>
                      <a:pt x="558" y="621"/>
                      <a:pt x="550" y="623"/>
                    </a:cubicBezTo>
                    <a:cubicBezTo>
                      <a:pt x="543" y="625"/>
                      <a:pt x="528" y="635"/>
                      <a:pt x="530" y="639"/>
                    </a:cubicBezTo>
                    <a:cubicBezTo>
                      <a:pt x="533" y="643"/>
                      <a:pt x="551" y="644"/>
                      <a:pt x="541" y="650"/>
                    </a:cubicBezTo>
                    <a:cubicBezTo>
                      <a:pt x="531" y="656"/>
                      <a:pt x="523" y="671"/>
                      <a:pt x="519" y="680"/>
                    </a:cubicBezTo>
                    <a:cubicBezTo>
                      <a:pt x="514" y="689"/>
                      <a:pt x="517" y="686"/>
                      <a:pt x="500" y="698"/>
                    </a:cubicBezTo>
                    <a:cubicBezTo>
                      <a:pt x="483" y="710"/>
                      <a:pt x="497" y="711"/>
                      <a:pt x="470" y="713"/>
                    </a:cubicBezTo>
                    <a:cubicBezTo>
                      <a:pt x="442" y="716"/>
                      <a:pt x="423" y="720"/>
                      <a:pt x="419" y="721"/>
                    </a:cubicBezTo>
                    <a:cubicBezTo>
                      <a:pt x="415" y="723"/>
                      <a:pt x="401" y="724"/>
                      <a:pt x="401" y="7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>
                  <a:solidFill>
                    <a:schemeClr val="bg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38" name="Freeform 140"/>
              <p:cNvSpPr/>
              <p:nvPr/>
            </p:nvSpPr>
            <p:spPr bwMode="auto">
              <a:xfrm>
                <a:off x="5073266" y="4513221"/>
                <a:ext cx="128527" cy="225963"/>
              </a:xfrm>
              <a:custGeom>
                <a:gdLst>
                  <a:gd fmla="*/ 63 w 80" name="T0"/>
                  <a:gd fmla="*/ 2 h 143" name="T1"/>
                  <a:gd fmla="*/ 62 w 80" name="T2"/>
                  <a:gd fmla="*/ 13 h 143" name="T3"/>
                  <a:gd fmla="*/ 52 w 80" name="T4"/>
                  <a:gd fmla="*/ 22 h 143" name="T5"/>
                  <a:gd fmla="*/ 35 w 80" name="T6"/>
                  <a:gd fmla="*/ 38 h 143" name="T7"/>
                  <a:gd fmla="*/ 13 w 80" name="T8"/>
                  <a:gd fmla="*/ 55 h 143" name="T9"/>
                  <a:gd fmla="*/ 9 w 80" name="T10"/>
                  <a:gd fmla="*/ 75 h 143" name="T11"/>
                  <a:gd fmla="*/ 9 w 80" name="T12"/>
                  <a:gd fmla="*/ 97 h 143" name="T13"/>
                  <a:gd fmla="*/ 12 w 80" name="T14"/>
                  <a:gd fmla="*/ 119 h 143" name="T15"/>
                  <a:gd fmla="*/ 25 w 80" name="T16"/>
                  <a:gd fmla="*/ 143 h 143" name="T17"/>
                  <a:gd fmla="*/ 56 w 80" name="T18"/>
                  <a:gd fmla="*/ 118 h 143" name="T19"/>
                  <a:gd fmla="*/ 64 w 80" name="T20"/>
                  <a:gd fmla="*/ 63 h 143" name="T21"/>
                  <a:gd fmla="*/ 78 w 80" name="T22"/>
                  <a:gd fmla="*/ 35 h 143" name="T23"/>
                  <a:gd fmla="*/ 63 w 80" name="T24"/>
                  <a:gd fmla="*/ 2 h 143" name="T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b="b" l="0" r="r" t="0"/>
                <a:pathLst>
                  <a:path h="143" w="80">
                    <a:moveTo>
                      <a:pt x="63" y="2"/>
                    </a:moveTo>
                    <a:cubicBezTo>
                      <a:pt x="64" y="0"/>
                      <a:pt x="64" y="11"/>
                      <a:pt x="62" y="13"/>
                    </a:cubicBezTo>
                    <a:cubicBezTo>
                      <a:pt x="59" y="16"/>
                      <a:pt x="58" y="17"/>
                      <a:pt x="52" y="22"/>
                    </a:cubicBezTo>
                    <a:cubicBezTo>
                      <a:pt x="46" y="27"/>
                      <a:pt x="49" y="34"/>
                      <a:pt x="35" y="38"/>
                    </a:cubicBezTo>
                    <a:cubicBezTo>
                      <a:pt x="21" y="42"/>
                      <a:pt x="17" y="47"/>
                      <a:pt x="13" y="55"/>
                    </a:cubicBezTo>
                    <a:cubicBezTo>
                      <a:pt x="10" y="63"/>
                      <a:pt x="9" y="65"/>
                      <a:pt x="9" y="75"/>
                    </a:cubicBezTo>
                    <a:cubicBezTo>
                      <a:pt x="10" y="84"/>
                      <a:pt x="18" y="85"/>
                      <a:pt x="9" y="97"/>
                    </a:cubicBezTo>
                    <a:cubicBezTo>
                      <a:pt x="0" y="109"/>
                      <a:pt x="11" y="114"/>
                      <a:pt x="12" y="119"/>
                    </a:cubicBezTo>
                    <a:cubicBezTo>
                      <a:pt x="13" y="125"/>
                      <a:pt x="13" y="142"/>
                      <a:pt x="25" y="143"/>
                    </a:cubicBezTo>
                    <a:cubicBezTo>
                      <a:pt x="37" y="143"/>
                      <a:pt x="56" y="131"/>
                      <a:pt x="56" y="118"/>
                    </a:cubicBezTo>
                    <a:cubicBezTo>
                      <a:pt x="56" y="105"/>
                      <a:pt x="60" y="74"/>
                      <a:pt x="64" y="63"/>
                    </a:cubicBezTo>
                    <a:cubicBezTo>
                      <a:pt x="69" y="52"/>
                      <a:pt x="80" y="49"/>
                      <a:pt x="78" y="35"/>
                    </a:cubicBezTo>
                    <a:cubicBezTo>
                      <a:pt x="76" y="21"/>
                      <a:pt x="63" y="4"/>
                      <a:pt x="63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>
                  <a:solidFill>
                    <a:schemeClr val="bg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39" name="Freeform 141"/>
              <p:cNvSpPr/>
              <p:nvPr/>
            </p:nvSpPr>
            <p:spPr bwMode="auto">
              <a:xfrm>
                <a:off x="4187006" y="2689578"/>
                <a:ext cx="2950363" cy="1637061"/>
              </a:xfrm>
              <a:custGeom>
                <a:gdLst>
                  <a:gd fmla="*/ 430 w 1828" name="T0"/>
                  <a:gd fmla="*/ 679 h 1038" name="T1"/>
                  <a:gd fmla="*/ 320 w 1828" name="T2"/>
                  <a:gd fmla="*/ 638 h 1038" name="T3"/>
                  <a:gd fmla="*/ 221 w 1828" name="T4"/>
                  <a:gd fmla="*/ 574 h 1038" name="T5"/>
                  <a:gd fmla="*/ 240 w 1828" name="T6"/>
                  <a:gd fmla="*/ 677 h 1038" name="T7"/>
                  <a:gd fmla="*/ 169 w 1828" name="T8"/>
                  <a:gd fmla="*/ 589 h 1038" name="T9"/>
                  <a:gd fmla="*/ 44 w 1828" name="T10"/>
                  <a:gd fmla="*/ 683 h 1038" name="T11"/>
                  <a:gd fmla="*/ 74 w 1828" name="T12"/>
                  <a:gd fmla="*/ 548 h 1038" name="T13"/>
                  <a:gd fmla="*/ 108 w 1828" name="T14"/>
                  <a:gd fmla="*/ 497 h 1038" name="T15"/>
                  <a:gd fmla="*/ 181 w 1828" name="T16"/>
                  <a:gd fmla="*/ 386 h 1038" name="T17"/>
                  <a:gd fmla="*/ 197 w 1828" name="T18"/>
                  <a:gd fmla="*/ 437 h 1038" name="T19"/>
                  <a:gd fmla="*/ 319 w 1828" name="T20"/>
                  <a:gd fmla="*/ 385 h 1038" name="T21"/>
                  <a:gd fmla="*/ 365 w 1828" name="T22"/>
                  <a:gd fmla="*/ 342 h 1038" name="T23"/>
                  <a:gd fmla="*/ 298 w 1828" name="T24"/>
                  <a:gd fmla="*/ 288 h 1038" name="T25"/>
                  <a:gd fmla="*/ 269 w 1828" name="T26"/>
                  <a:gd fmla="*/ 321 h 1038" name="T27"/>
                  <a:gd fmla="*/ 191 w 1828" name="T28"/>
                  <a:gd fmla="*/ 357 h 1038" name="T29"/>
                  <a:gd fmla="*/ 147 w 1828" name="T30"/>
                  <a:gd fmla="*/ 330 h 1038" name="T31"/>
                  <a:gd fmla="*/ 240 w 1828" name="T32"/>
                  <a:gd fmla="*/ 182 h 1038" name="T33"/>
                  <a:gd fmla="*/ 300 w 1828" name="T34"/>
                  <a:gd fmla="*/ 137 h 1038" name="T35"/>
                  <a:gd fmla="*/ 466 w 1828" name="T36"/>
                  <a:gd fmla="*/ 199 h 1038" name="T37"/>
                  <a:gd fmla="*/ 414 w 1828" name="T38"/>
                  <a:gd fmla="*/ 229 h 1038" name="T39"/>
                  <a:gd fmla="*/ 462 w 1828" name="T40"/>
                  <a:gd fmla="*/ 229 h 1038" name="T41"/>
                  <a:gd fmla="*/ 517 w 1828" name="T42"/>
                  <a:gd fmla="*/ 193 h 1038" name="T43"/>
                  <a:gd fmla="*/ 622 w 1828" name="T44"/>
                  <a:gd fmla="*/ 165 h 1038" name="T45"/>
                  <a:gd fmla="*/ 714 w 1828" name="T46"/>
                  <a:gd fmla="*/ 163 h 1038" name="T47"/>
                  <a:gd fmla="*/ 736 w 1828" name="T48"/>
                  <a:gd fmla="*/ 94 h 1038" name="T49"/>
                  <a:gd fmla="*/ 755 w 1828" name="T50"/>
                  <a:gd fmla="*/ 184 h 1038" name="T51"/>
                  <a:gd fmla="*/ 763 w 1828" name="T52"/>
                  <a:gd fmla="*/ 137 h 1038" name="T53"/>
                  <a:gd fmla="*/ 781 w 1828" name="T54"/>
                  <a:gd fmla="*/ 123 h 1038" name="T55"/>
                  <a:gd fmla="*/ 830 w 1828" name="T56"/>
                  <a:gd fmla="*/ 105 h 1038" name="T57"/>
                  <a:gd fmla="*/ 935 w 1828" name="T58"/>
                  <a:gd fmla="*/ 30 h 1038" name="T59"/>
                  <a:gd fmla="*/ 1062 w 1828" name="T60"/>
                  <a:gd fmla="*/ 20 h 1038" name="T61"/>
                  <a:gd fmla="*/ 1098 w 1828" name="T62"/>
                  <a:gd fmla="*/ 77 h 1038" name="T63"/>
                  <a:gd fmla="*/ 1243 w 1828" name="T64"/>
                  <a:gd fmla="*/ 88 h 1038" name="T65"/>
                  <a:gd fmla="*/ 1344 w 1828" name="T66"/>
                  <a:gd fmla="*/ 115 h 1038" name="T67"/>
                  <a:gd fmla="*/ 1466 w 1828" name="T68"/>
                  <a:gd fmla="*/ 128 h 1038" name="T69"/>
                  <a:gd fmla="*/ 1636 w 1828" name="T70"/>
                  <a:gd fmla="*/ 158 h 1038" name="T71"/>
                  <a:gd fmla="*/ 1812 w 1828" name="T72"/>
                  <a:gd fmla="*/ 229 h 1038" name="T73"/>
                  <a:gd fmla="*/ 1741 w 1828" name="T74"/>
                  <a:gd fmla="*/ 215 h 1038" name="T75"/>
                  <a:gd fmla="*/ 1753 w 1828" name="T76"/>
                  <a:gd fmla="*/ 285 h 1038" name="T77"/>
                  <a:gd fmla="*/ 1622 w 1828" name="T78"/>
                  <a:gd fmla="*/ 344 h 1038" name="T79"/>
                  <a:gd fmla="*/ 1628 w 1828" name="T80"/>
                  <a:gd fmla="*/ 427 h 1038" name="T81"/>
                  <a:gd fmla="*/ 1566 w 1828" name="T82"/>
                  <a:gd fmla="*/ 392 h 1038" name="T83"/>
                  <a:gd fmla="*/ 1604 w 1828" name="T84"/>
                  <a:gd fmla="*/ 303 h 1038" name="T85"/>
                  <a:gd fmla="*/ 1546 w 1828" name="T86"/>
                  <a:gd fmla="*/ 344 h 1038" name="T87"/>
                  <a:gd fmla="*/ 1424 w 1828" name="T88"/>
                  <a:gd fmla="*/ 367 h 1038" name="T89"/>
                  <a:gd fmla="*/ 1448 w 1828" name="T90"/>
                  <a:gd fmla="*/ 480 h 1038" name="T91"/>
                  <a:gd fmla="*/ 1371 w 1828" name="T92"/>
                  <a:gd fmla="*/ 624 h 1038" name="T93"/>
                  <a:gd fmla="*/ 1334 w 1828" name="T94"/>
                  <a:gd fmla="*/ 660 h 1038" name="T95"/>
                  <a:gd fmla="*/ 1300 w 1828" name="T96"/>
                  <a:gd fmla="*/ 661 h 1038" name="T97"/>
                  <a:gd fmla="*/ 1280 w 1828" name="T98"/>
                  <a:gd fmla="*/ 830 h 1038" name="T99"/>
                  <a:gd fmla="*/ 1192 w 1828" name="T100"/>
                  <a:gd fmla="*/ 965 h 1038" name="T101"/>
                  <a:gd fmla="*/ 1177 w 1828" name="T102"/>
                  <a:gd fmla="*/ 1027 h 1038" name="T103"/>
                  <a:gd fmla="*/ 1044 w 1828" name="T104"/>
                  <a:gd fmla="*/ 849 h 1038" name="T105"/>
                  <a:gd fmla="*/ 902 w 1828" name="T106"/>
                  <a:gd fmla="*/ 969 h 1038" name="T107"/>
                  <a:gd fmla="*/ 782 w 1828" name="T108"/>
                  <a:gd fmla="*/ 820 h 1038" name="T109"/>
                  <a:gd fmla="*/ 608 w 1828" name="T110"/>
                  <a:gd fmla="*/ 774 h 1038" name="T111"/>
                  <a:gd fmla="*/ 661 w 1828" name="T112"/>
                  <a:gd fmla="*/ 797 h 1038" name="T113"/>
                  <a:gd fmla="*/ 633 w 1828" name="T114"/>
                  <a:gd fmla="*/ 887 h 1038" name="T1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b="b" l="0" r="r" t="0"/>
                <a:pathLst>
                  <a:path h="1038" w="1828">
                    <a:moveTo>
                      <a:pt x="541" y="926"/>
                    </a:moveTo>
                    <a:cubicBezTo>
                      <a:pt x="521" y="908"/>
                      <a:pt x="526" y="906"/>
                      <a:pt x="517" y="886"/>
                    </a:cubicBezTo>
                    <a:cubicBezTo>
                      <a:pt x="509" y="866"/>
                      <a:pt x="505" y="870"/>
                      <a:pt x="499" y="853"/>
                    </a:cubicBezTo>
                    <a:cubicBezTo>
                      <a:pt x="493" y="837"/>
                      <a:pt x="481" y="821"/>
                      <a:pt x="472" y="810"/>
                    </a:cubicBezTo>
                    <a:cubicBezTo>
                      <a:pt x="462" y="799"/>
                      <a:pt x="452" y="786"/>
                      <a:pt x="452" y="786"/>
                    </a:cubicBezTo>
                    <a:cubicBezTo>
                      <a:pt x="433" y="766"/>
                      <a:pt x="433" y="766"/>
                      <a:pt x="433" y="766"/>
                    </a:cubicBezTo>
                    <a:cubicBezTo>
                      <a:pt x="433" y="766"/>
                      <a:pt x="423" y="765"/>
                      <a:pt x="423" y="755"/>
                    </a:cubicBezTo>
                    <a:cubicBezTo>
                      <a:pt x="423" y="745"/>
                      <a:pt x="426" y="730"/>
                      <a:pt x="426" y="730"/>
                    </a:cubicBezTo>
                    <a:cubicBezTo>
                      <a:pt x="426" y="730"/>
                      <a:pt x="440" y="714"/>
                      <a:pt x="446" y="708"/>
                    </a:cubicBezTo>
                    <a:cubicBezTo>
                      <a:pt x="452" y="702"/>
                      <a:pt x="456" y="693"/>
                      <a:pt x="451" y="688"/>
                    </a:cubicBezTo>
                    <a:cubicBezTo>
                      <a:pt x="446" y="683"/>
                      <a:pt x="442" y="679"/>
                      <a:pt x="442" y="679"/>
                    </a:cubicBezTo>
                    <a:cubicBezTo>
                      <a:pt x="442" y="679"/>
                      <a:pt x="435" y="679"/>
                      <a:pt x="430" y="679"/>
                    </a:cubicBezTo>
                    <a:cubicBezTo>
                      <a:pt x="425" y="679"/>
                      <a:pt x="404" y="680"/>
                      <a:pt x="404" y="680"/>
                    </a:cubicBezTo>
                    <a:cubicBezTo>
                      <a:pt x="404" y="680"/>
                      <a:pt x="395" y="672"/>
                      <a:pt x="392" y="672"/>
                    </a:cubicBezTo>
                    <a:cubicBezTo>
                      <a:pt x="388" y="672"/>
                      <a:pt x="387" y="677"/>
                      <a:pt x="382" y="677"/>
                    </a:cubicBezTo>
                    <a:cubicBezTo>
                      <a:pt x="377" y="677"/>
                      <a:pt x="378" y="676"/>
                      <a:pt x="372" y="676"/>
                    </a:cubicBezTo>
                    <a:cubicBezTo>
                      <a:pt x="366" y="676"/>
                      <a:pt x="366" y="678"/>
                      <a:pt x="362" y="675"/>
                    </a:cubicBezTo>
                    <a:cubicBezTo>
                      <a:pt x="359" y="672"/>
                      <a:pt x="349" y="662"/>
                      <a:pt x="349" y="662"/>
                    </a:cubicBezTo>
                    <a:cubicBezTo>
                      <a:pt x="350" y="651"/>
                      <a:pt x="350" y="651"/>
                      <a:pt x="350" y="651"/>
                    </a:cubicBezTo>
                    <a:cubicBezTo>
                      <a:pt x="350" y="651"/>
                      <a:pt x="348" y="644"/>
                      <a:pt x="351" y="641"/>
                    </a:cubicBezTo>
                    <a:cubicBezTo>
                      <a:pt x="353" y="638"/>
                      <a:pt x="354" y="634"/>
                      <a:pt x="354" y="634"/>
                    </a:cubicBezTo>
                    <a:cubicBezTo>
                      <a:pt x="350" y="629"/>
                      <a:pt x="349" y="625"/>
                      <a:pt x="344" y="628"/>
                    </a:cubicBezTo>
                    <a:cubicBezTo>
                      <a:pt x="339" y="631"/>
                      <a:pt x="339" y="632"/>
                      <a:pt x="334" y="632"/>
                    </a:cubicBezTo>
                    <a:cubicBezTo>
                      <a:pt x="330" y="632"/>
                      <a:pt x="316" y="632"/>
                      <a:pt x="320" y="638"/>
                    </a:cubicBezTo>
                    <a:cubicBezTo>
                      <a:pt x="324" y="644"/>
                      <a:pt x="329" y="651"/>
                      <a:pt x="329" y="651"/>
                    </a:cubicBezTo>
                    <a:cubicBezTo>
                      <a:pt x="329" y="651"/>
                      <a:pt x="341" y="658"/>
                      <a:pt x="332" y="665"/>
                    </a:cubicBezTo>
                    <a:cubicBezTo>
                      <a:pt x="323" y="671"/>
                      <a:pt x="326" y="669"/>
                      <a:pt x="323" y="675"/>
                    </a:cubicBezTo>
                    <a:cubicBezTo>
                      <a:pt x="321" y="682"/>
                      <a:pt x="311" y="677"/>
                      <a:pt x="307" y="675"/>
                    </a:cubicBezTo>
                    <a:cubicBezTo>
                      <a:pt x="304" y="674"/>
                      <a:pt x="302" y="665"/>
                      <a:pt x="301" y="661"/>
                    </a:cubicBezTo>
                    <a:cubicBezTo>
                      <a:pt x="300" y="658"/>
                      <a:pt x="295" y="661"/>
                      <a:pt x="289" y="657"/>
                    </a:cubicBezTo>
                    <a:cubicBezTo>
                      <a:pt x="283" y="652"/>
                      <a:pt x="278" y="646"/>
                      <a:pt x="284" y="643"/>
                    </a:cubicBezTo>
                    <a:cubicBezTo>
                      <a:pt x="291" y="641"/>
                      <a:pt x="296" y="637"/>
                      <a:pt x="285" y="629"/>
                    </a:cubicBezTo>
                    <a:cubicBezTo>
                      <a:pt x="274" y="621"/>
                      <a:pt x="277" y="613"/>
                      <a:pt x="278" y="610"/>
                    </a:cubicBezTo>
                    <a:cubicBezTo>
                      <a:pt x="280" y="606"/>
                      <a:pt x="283" y="610"/>
                      <a:pt x="266" y="603"/>
                    </a:cubicBezTo>
                    <a:cubicBezTo>
                      <a:pt x="250" y="596"/>
                      <a:pt x="255" y="596"/>
                      <a:pt x="248" y="589"/>
                    </a:cubicBezTo>
                    <a:cubicBezTo>
                      <a:pt x="240" y="581"/>
                      <a:pt x="225" y="574"/>
                      <a:pt x="221" y="574"/>
                    </a:cubicBezTo>
                    <a:cubicBezTo>
                      <a:pt x="217" y="574"/>
                      <a:pt x="214" y="577"/>
                      <a:pt x="218" y="585"/>
                    </a:cubicBezTo>
                    <a:cubicBezTo>
                      <a:pt x="221" y="592"/>
                      <a:pt x="217" y="592"/>
                      <a:pt x="236" y="606"/>
                    </a:cubicBezTo>
                    <a:cubicBezTo>
                      <a:pt x="255" y="619"/>
                      <a:pt x="256" y="612"/>
                      <a:pt x="257" y="616"/>
                    </a:cubicBezTo>
                    <a:cubicBezTo>
                      <a:pt x="259" y="619"/>
                      <a:pt x="268" y="622"/>
                      <a:pt x="273" y="628"/>
                    </a:cubicBezTo>
                    <a:cubicBezTo>
                      <a:pt x="277" y="635"/>
                      <a:pt x="277" y="639"/>
                      <a:pt x="277" y="639"/>
                    </a:cubicBezTo>
                    <a:cubicBezTo>
                      <a:pt x="277" y="639"/>
                      <a:pt x="268" y="639"/>
                      <a:pt x="266" y="639"/>
                    </a:cubicBezTo>
                    <a:cubicBezTo>
                      <a:pt x="264" y="638"/>
                      <a:pt x="262" y="643"/>
                      <a:pt x="262" y="643"/>
                    </a:cubicBezTo>
                    <a:cubicBezTo>
                      <a:pt x="262" y="643"/>
                      <a:pt x="267" y="649"/>
                      <a:pt x="263" y="651"/>
                    </a:cubicBezTo>
                    <a:cubicBezTo>
                      <a:pt x="258" y="653"/>
                      <a:pt x="257" y="660"/>
                      <a:pt x="252" y="660"/>
                    </a:cubicBezTo>
                    <a:cubicBezTo>
                      <a:pt x="247" y="660"/>
                      <a:pt x="253" y="664"/>
                      <a:pt x="247" y="667"/>
                    </a:cubicBezTo>
                    <a:cubicBezTo>
                      <a:pt x="240" y="670"/>
                      <a:pt x="245" y="671"/>
                      <a:pt x="243" y="673"/>
                    </a:cubicBezTo>
                    <a:cubicBezTo>
                      <a:pt x="242" y="675"/>
                      <a:pt x="242" y="678"/>
                      <a:pt x="240" y="677"/>
                    </a:cubicBezTo>
                    <a:cubicBezTo>
                      <a:pt x="238" y="677"/>
                      <a:pt x="237" y="679"/>
                      <a:pt x="225" y="671"/>
                    </a:cubicBezTo>
                    <a:cubicBezTo>
                      <a:pt x="213" y="662"/>
                      <a:pt x="213" y="662"/>
                      <a:pt x="213" y="662"/>
                    </a:cubicBezTo>
                    <a:cubicBezTo>
                      <a:pt x="213" y="662"/>
                      <a:pt x="207" y="654"/>
                      <a:pt x="219" y="657"/>
                    </a:cubicBezTo>
                    <a:cubicBezTo>
                      <a:pt x="231" y="661"/>
                      <a:pt x="236" y="663"/>
                      <a:pt x="240" y="660"/>
                    </a:cubicBezTo>
                    <a:cubicBezTo>
                      <a:pt x="244" y="657"/>
                      <a:pt x="244" y="657"/>
                      <a:pt x="244" y="653"/>
                    </a:cubicBezTo>
                    <a:cubicBezTo>
                      <a:pt x="244" y="650"/>
                      <a:pt x="246" y="650"/>
                      <a:pt x="243" y="646"/>
                    </a:cubicBezTo>
                    <a:cubicBezTo>
                      <a:pt x="240" y="641"/>
                      <a:pt x="251" y="636"/>
                      <a:pt x="241" y="632"/>
                    </a:cubicBezTo>
                    <a:cubicBezTo>
                      <a:pt x="232" y="628"/>
                      <a:pt x="228" y="627"/>
                      <a:pt x="223" y="622"/>
                    </a:cubicBezTo>
                    <a:cubicBezTo>
                      <a:pt x="218" y="617"/>
                      <a:pt x="223" y="621"/>
                      <a:pt x="211" y="611"/>
                    </a:cubicBezTo>
                    <a:cubicBezTo>
                      <a:pt x="198" y="601"/>
                      <a:pt x="198" y="602"/>
                      <a:pt x="195" y="598"/>
                    </a:cubicBezTo>
                    <a:cubicBezTo>
                      <a:pt x="192" y="594"/>
                      <a:pt x="188" y="581"/>
                      <a:pt x="186" y="581"/>
                    </a:cubicBezTo>
                    <a:cubicBezTo>
                      <a:pt x="185" y="581"/>
                      <a:pt x="178" y="585"/>
                      <a:pt x="169" y="589"/>
                    </a:cubicBezTo>
                    <a:cubicBezTo>
                      <a:pt x="160" y="593"/>
                      <a:pt x="165" y="600"/>
                      <a:pt x="158" y="599"/>
                    </a:cubicBezTo>
                    <a:cubicBezTo>
                      <a:pt x="150" y="597"/>
                      <a:pt x="153" y="598"/>
                      <a:pt x="145" y="597"/>
                    </a:cubicBezTo>
                    <a:cubicBezTo>
                      <a:pt x="138" y="596"/>
                      <a:pt x="131" y="596"/>
                      <a:pt x="130" y="597"/>
                    </a:cubicBezTo>
                    <a:cubicBezTo>
                      <a:pt x="128" y="598"/>
                      <a:pt x="128" y="606"/>
                      <a:pt x="128" y="606"/>
                    </a:cubicBezTo>
                    <a:cubicBezTo>
                      <a:pt x="128" y="606"/>
                      <a:pt x="128" y="606"/>
                      <a:pt x="123" y="613"/>
                    </a:cubicBezTo>
                    <a:cubicBezTo>
                      <a:pt x="117" y="619"/>
                      <a:pt x="112" y="617"/>
                      <a:pt x="108" y="622"/>
                    </a:cubicBezTo>
                    <a:cubicBezTo>
                      <a:pt x="103" y="628"/>
                      <a:pt x="96" y="630"/>
                      <a:pt x="96" y="637"/>
                    </a:cubicBezTo>
                    <a:cubicBezTo>
                      <a:pt x="96" y="644"/>
                      <a:pt x="98" y="641"/>
                      <a:pt x="90" y="655"/>
                    </a:cubicBezTo>
                    <a:cubicBezTo>
                      <a:pt x="82" y="670"/>
                      <a:pt x="85" y="675"/>
                      <a:pt x="79" y="675"/>
                    </a:cubicBezTo>
                    <a:cubicBezTo>
                      <a:pt x="73" y="676"/>
                      <a:pt x="68" y="677"/>
                      <a:pt x="65" y="678"/>
                    </a:cubicBezTo>
                    <a:cubicBezTo>
                      <a:pt x="61" y="679"/>
                      <a:pt x="52" y="680"/>
                      <a:pt x="52" y="680"/>
                    </a:cubicBezTo>
                    <a:cubicBezTo>
                      <a:pt x="52" y="680"/>
                      <a:pt x="47" y="687"/>
                      <a:pt x="44" y="683"/>
                    </a:cubicBezTo>
                    <a:cubicBezTo>
                      <a:pt x="41" y="679"/>
                      <a:pt x="42" y="671"/>
                      <a:pt x="40" y="675"/>
                    </a:cubicBezTo>
                    <a:cubicBezTo>
                      <a:pt x="37" y="678"/>
                      <a:pt x="41" y="695"/>
                      <a:pt x="39" y="695"/>
                    </a:cubicBezTo>
                    <a:cubicBezTo>
                      <a:pt x="37" y="695"/>
                      <a:pt x="33" y="695"/>
                      <a:pt x="31" y="694"/>
                    </a:cubicBezTo>
                    <a:cubicBezTo>
                      <a:pt x="30" y="694"/>
                      <a:pt x="30" y="679"/>
                      <a:pt x="27" y="680"/>
                    </a:cubicBezTo>
                    <a:cubicBezTo>
                      <a:pt x="25" y="681"/>
                      <a:pt x="24" y="680"/>
                      <a:pt x="14" y="676"/>
                    </a:cubicBezTo>
                    <a:cubicBezTo>
                      <a:pt x="5" y="672"/>
                      <a:pt x="5" y="671"/>
                      <a:pt x="3" y="670"/>
                    </a:cubicBezTo>
                    <a:cubicBezTo>
                      <a:pt x="0" y="669"/>
                      <a:pt x="10" y="638"/>
                      <a:pt x="7" y="618"/>
                    </a:cubicBezTo>
                    <a:cubicBezTo>
                      <a:pt x="4" y="599"/>
                      <a:pt x="5" y="601"/>
                      <a:pt x="10" y="595"/>
                    </a:cubicBezTo>
                    <a:cubicBezTo>
                      <a:pt x="14" y="588"/>
                      <a:pt x="18" y="589"/>
                      <a:pt x="46" y="593"/>
                    </a:cubicBezTo>
                    <a:cubicBezTo>
                      <a:pt x="73" y="598"/>
                      <a:pt x="82" y="590"/>
                      <a:pt x="81" y="585"/>
                    </a:cubicBezTo>
                    <a:cubicBezTo>
                      <a:pt x="80" y="581"/>
                      <a:pt x="83" y="555"/>
                      <a:pt x="83" y="555"/>
                    </a:cubicBezTo>
                    <a:cubicBezTo>
                      <a:pt x="83" y="555"/>
                      <a:pt x="75" y="551"/>
                      <a:pt x="74" y="548"/>
                    </a:cubicBezTo>
                    <a:cubicBezTo>
                      <a:pt x="73" y="545"/>
                      <a:pt x="74" y="541"/>
                      <a:pt x="70" y="541"/>
                    </a:cubicBezTo>
                    <a:cubicBezTo>
                      <a:pt x="67" y="541"/>
                      <a:pt x="57" y="538"/>
                      <a:pt x="55" y="535"/>
                    </a:cubicBezTo>
                    <a:cubicBezTo>
                      <a:pt x="54" y="533"/>
                      <a:pt x="51" y="524"/>
                      <a:pt x="51" y="524"/>
                    </a:cubicBezTo>
                    <a:cubicBezTo>
                      <a:pt x="51" y="524"/>
                      <a:pt x="56" y="524"/>
                      <a:pt x="56" y="523"/>
                    </a:cubicBezTo>
                    <a:cubicBezTo>
                      <a:pt x="57" y="521"/>
                      <a:pt x="58" y="523"/>
                      <a:pt x="65" y="522"/>
                    </a:cubicBezTo>
                    <a:cubicBezTo>
                      <a:pt x="71" y="520"/>
                      <a:pt x="80" y="521"/>
                      <a:pt x="80" y="521"/>
                    </a:cubicBezTo>
                    <a:cubicBezTo>
                      <a:pt x="76" y="513"/>
                      <a:pt x="76" y="513"/>
                      <a:pt x="76" y="513"/>
                    </a:cubicBezTo>
                    <a:cubicBezTo>
                      <a:pt x="76" y="513"/>
                      <a:pt x="74" y="505"/>
                      <a:pt x="81" y="507"/>
                    </a:cubicBezTo>
                    <a:cubicBezTo>
                      <a:pt x="88" y="508"/>
                      <a:pt x="97" y="514"/>
                      <a:pt x="98" y="513"/>
                    </a:cubicBezTo>
                    <a:cubicBezTo>
                      <a:pt x="98" y="512"/>
                      <a:pt x="98" y="505"/>
                      <a:pt x="99" y="504"/>
                    </a:cubicBezTo>
                    <a:cubicBezTo>
                      <a:pt x="100" y="502"/>
                      <a:pt x="103" y="498"/>
                      <a:pt x="103" y="498"/>
                    </a:cubicBezTo>
                    <a:cubicBezTo>
                      <a:pt x="103" y="498"/>
                      <a:pt x="104" y="496"/>
                      <a:pt x="108" y="497"/>
                    </a:cubicBezTo>
                    <a:cubicBezTo>
                      <a:pt x="113" y="498"/>
                      <a:pt x="114" y="489"/>
                      <a:pt x="114" y="489"/>
                    </a:cubicBezTo>
                    <a:cubicBezTo>
                      <a:pt x="114" y="489"/>
                      <a:pt x="121" y="482"/>
                      <a:pt x="125" y="483"/>
                    </a:cubicBezTo>
                    <a:cubicBezTo>
                      <a:pt x="129" y="484"/>
                      <a:pt x="137" y="480"/>
                      <a:pt x="136" y="476"/>
                    </a:cubicBezTo>
                    <a:cubicBezTo>
                      <a:pt x="135" y="472"/>
                      <a:pt x="145" y="458"/>
                      <a:pt x="145" y="458"/>
                    </a:cubicBezTo>
                    <a:cubicBezTo>
                      <a:pt x="145" y="458"/>
                      <a:pt x="145" y="453"/>
                      <a:pt x="148" y="452"/>
                    </a:cubicBezTo>
                    <a:cubicBezTo>
                      <a:pt x="151" y="452"/>
                      <a:pt x="158" y="454"/>
                      <a:pt x="159" y="451"/>
                    </a:cubicBezTo>
                    <a:cubicBezTo>
                      <a:pt x="161" y="449"/>
                      <a:pt x="163" y="440"/>
                      <a:pt x="163" y="443"/>
                    </a:cubicBezTo>
                    <a:cubicBezTo>
                      <a:pt x="164" y="446"/>
                      <a:pt x="176" y="443"/>
                      <a:pt x="176" y="443"/>
                    </a:cubicBezTo>
                    <a:cubicBezTo>
                      <a:pt x="176" y="443"/>
                      <a:pt x="176" y="433"/>
                      <a:pt x="176" y="432"/>
                    </a:cubicBezTo>
                    <a:cubicBezTo>
                      <a:pt x="176" y="430"/>
                      <a:pt x="176" y="409"/>
                      <a:pt x="174" y="407"/>
                    </a:cubicBezTo>
                    <a:cubicBezTo>
                      <a:pt x="172" y="405"/>
                      <a:pt x="169" y="400"/>
                      <a:pt x="171" y="398"/>
                    </a:cubicBezTo>
                    <a:cubicBezTo>
                      <a:pt x="174" y="396"/>
                      <a:pt x="180" y="389"/>
                      <a:pt x="181" y="386"/>
                    </a:cubicBezTo>
                    <a:cubicBezTo>
                      <a:pt x="181" y="384"/>
                      <a:pt x="180" y="384"/>
                      <a:pt x="183" y="382"/>
                    </a:cubicBezTo>
                    <a:cubicBezTo>
                      <a:pt x="186" y="380"/>
                      <a:pt x="201" y="382"/>
                      <a:pt x="199" y="383"/>
                    </a:cubicBezTo>
                    <a:cubicBezTo>
                      <a:pt x="197" y="385"/>
                      <a:pt x="195" y="382"/>
                      <a:pt x="195" y="388"/>
                    </a:cubicBezTo>
                    <a:cubicBezTo>
                      <a:pt x="195" y="394"/>
                      <a:pt x="198" y="394"/>
                      <a:pt x="199" y="397"/>
                    </a:cubicBezTo>
                    <a:cubicBezTo>
                      <a:pt x="200" y="399"/>
                      <a:pt x="208" y="405"/>
                      <a:pt x="207" y="407"/>
                    </a:cubicBezTo>
                    <a:cubicBezTo>
                      <a:pt x="206" y="408"/>
                      <a:pt x="206" y="411"/>
                      <a:pt x="208" y="413"/>
                    </a:cubicBezTo>
                    <a:cubicBezTo>
                      <a:pt x="210" y="415"/>
                      <a:pt x="217" y="419"/>
                      <a:pt x="216" y="421"/>
                    </a:cubicBezTo>
                    <a:cubicBezTo>
                      <a:pt x="215" y="422"/>
                      <a:pt x="214" y="422"/>
                      <a:pt x="210" y="423"/>
                    </a:cubicBezTo>
                    <a:cubicBezTo>
                      <a:pt x="206" y="423"/>
                      <a:pt x="202" y="421"/>
                      <a:pt x="197" y="421"/>
                    </a:cubicBezTo>
                    <a:cubicBezTo>
                      <a:pt x="192" y="422"/>
                      <a:pt x="190" y="427"/>
                      <a:pt x="190" y="427"/>
                    </a:cubicBezTo>
                    <a:cubicBezTo>
                      <a:pt x="194" y="435"/>
                      <a:pt x="194" y="435"/>
                      <a:pt x="194" y="435"/>
                    </a:cubicBezTo>
                    <a:cubicBezTo>
                      <a:pt x="194" y="435"/>
                      <a:pt x="192" y="434"/>
                      <a:pt x="197" y="437"/>
                    </a:cubicBezTo>
                    <a:cubicBezTo>
                      <a:pt x="202" y="439"/>
                      <a:pt x="195" y="438"/>
                      <a:pt x="205" y="437"/>
                    </a:cubicBezTo>
                    <a:cubicBezTo>
                      <a:pt x="215" y="437"/>
                      <a:pt x="216" y="429"/>
                      <a:pt x="220" y="431"/>
                    </a:cubicBezTo>
                    <a:cubicBezTo>
                      <a:pt x="224" y="433"/>
                      <a:pt x="223" y="437"/>
                      <a:pt x="223" y="437"/>
                    </a:cubicBezTo>
                    <a:cubicBezTo>
                      <a:pt x="223" y="437"/>
                      <a:pt x="244" y="438"/>
                      <a:pt x="248" y="436"/>
                    </a:cubicBezTo>
                    <a:cubicBezTo>
                      <a:pt x="252" y="434"/>
                      <a:pt x="252" y="429"/>
                      <a:pt x="259" y="428"/>
                    </a:cubicBezTo>
                    <a:cubicBezTo>
                      <a:pt x="266" y="428"/>
                      <a:pt x="273" y="423"/>
                      <a:pt x="276" y="429"/>
                    </a:cubicBezTo>
                    <a:cubicBezTo>
                      <a:pt x="279" y="434"/>
                      <a:pt x="277" y="434"/>
                      <a:pt x="282" y="433"/>
                    </a:cubicBezTo>
                    <a:cubicBezTo>
                      <a:pt x="287" y="433"/>
                      <a:pt x="294" y="415"/>
                      <a:pt x="295" y="412"/>
                    </a:cubicBezTo>
                    <a:cubicBezTo>
                      <a:pt x="295" y="410"/>
                      <a:pt x="285" y="414"/>
                      <a:pt x="293" y="403"/>
                    </a:cubicBezTo>
                    <a:cubicBezTo>
                      <a:pt x="300" y="393"/>
                      <a:pt x="302" y="387"/>
                      <a:pt x="304" y="386"/>
                    </a:cubicBezTo>
                    <a:cubicBezTo>
                      <a:pt x="305" y="384"/>
                      <a:pt x="288" y="371"/>
                      <a:pt x="299" y="375"/>
                    </a:cubicBezTo>
                    <a:cubicBezTo>
                      <a:pt x="310" y="379"/>
                      <a:pt x="316" y="385"/>
                      <a:pt x="319" y="385"/>
                    </a:cubicBezTo>
                    <a:cubicBezTo>
                      <a:pt x="322" y="386"/>
                      <a:pt x="333" y="390"/>
                      <a:pt x="331" y="388"/>
                    </a:cubicBezTo>
                    <a:cubicBezTo>
                      <a:pt x="329" y="386"/>
                      <a:pt x="321" y="382"/>
                      <a:pt x="323" y="379"/>
                    </a:cubicBezTo>
                    <a:cubicBezTo>
                      <a:pt x="325" y="376"/>
                      <a:pt x="330" y="376"/>
                      <a:pt x="323" y="373"/>
                    </a:cubicBezTo>
                    <a:cubicBezTo>
                      <a:pt x="316" y="370"/>
                      <a:pt x="315" y="367"/>
                      <a:pt x="311" y="370"/>
                    </a:cubicBezTo>
                    <a:cubicBezTo>
                      <a:pt x="308" y="373"/>
                      <a:pt x="308" y="372"/>
                      <a:pt x="306" y="368"/>
                    </a:cubicBezTo>
                    <a:cubicBezTo>
                      <a:pt x="305" y="364"/>
                      <a:pt x="306" y="364"/>
                      <a:pt x="307" y="361"/>
                    </a:cubicBezTo>
                    <a:cubicBezTo>
                      <a:pt x="308" y="358"/>
                      <a:pt x="313" y="357"/>
                      <a:pt x="316" y="357"/>
                    </a:cubicBezTo>
                    <a:cubicBezTo>
                      <a:pt x="319" y="356"/>
                      <a:pt x="321" y="355"/>
                      <a:pt x="319" y="353"/>
                    </a:cubicBezTo>
                    <a:cubicBezTo>
                      <a:pt x="317" y="350"/>
                      <a:pt x="311" y="350"/>
                      <a:pt x="316" y="346"/>
                    </a:cubicBezTo>
                    <a:cubicBezTo>
                      <a:pt x="321" y="343"/>
                      <a:pt x="319" y="342"/>
                      <a:pt x="327" y="343"/>
                    </a:cubicBezTo>
                    <a:cubicBezTo>
                      <a:pt x="335" y="344"/>
                      <a:pt x="333" y="346"/>
                      <a:pt x="343" y="345"/>
                    </a:cubicBezTo>
                    <a:cubicBezTo>
                      <a:pt x="352" y="343"/>
                      <a:pt x="364" y="343"/>
                      <a:pt x="365" y="342"/>
                    </a:cubicBezTo>
                    <a:cubicBezTo>
                      <a:pt x="366" y="341"/>
                      <a:pt x="366" y="333"/>
                      <a:pt x="366" y="333"/>
                    </a:cubicBezTo>
                    <a:cubicBezTo>
                      <a:pt x="369" y="333"/>
                      <a:pt x="369" y="333"/>
                      <a:pt x="369" y="333"/>
                    </a:cubicBezTo>
                    <a:cubicBezTo>
                      <a:pt x="369" y="333"/>
                      <a:pt x="360" y="330"/>
                      <a:pt x="356" y="330"/>
                    </a:cubicBezTo>
                    <a:cubicBezTo>
                      <a:pt x="352" y="329"/>
                      <a:pt x="353" y="325"/>
                      <a:pt x="342" y="329"/>
                    </a:cubicBezTo>
                    <a:cubicBezTo>
                      <a:pt x="331" y="334"/>
                      <a:pt x="324" y="339"/>
                      <a:pt x="321" y="339"/>
                    </a:cubicBezTo>
                    <a:cubicBezTo>
                      <a:pt x="318" y="339"/>
                      <a:pt x="306" y="337"/>
                      <a:pt x="306" y="337"/>
                    </a:cubicBezTo>
                    <a:cubicBezTo>
                      <a:pt x="301" y="329"/>
                      <a:pt x="301" y="329"/>
                      <a:pt x="301" y="329"/>
                    </a:cubicBezTo>
                    <a:cubicBezTo>
                      <a:pt x="301" y="329"/>
                      <a:pt x="298" y="325"/>
                      <a:pt x="297" y="322"/>
                    </a:cubicBezTo>
                    <a:cubicBezTo>
                      <a:pt x="296" y="320"/>
                      <a:pt x="296" y="318"/>
                      <a:pt x="295" y="313"/>
                    </a:cubicBezTo>
                    <a:cubicBezTo>
                      <a:pt x="294" y="309"/>
                      <a:pt x="294" y="303"/>
                      <a:pt x="294" y="303"/>
                    </a:cubicBezTo>
                    <a:cubicBezTo>
                      <a:pt x="294" y="303"/>
                      <a:pt x="293" y="299"/>
                      <a:pt x="293" y="296"/>
                    </a:cubicBezTo>
                    <a:cubicBezTo>
                      <a:pt x="293" y="293"/>
                      <a:pt x="297" y="290"/>
                      <a:pt x="298" y="288"/>
                    </a:cubicBezTo>
                    <a:cubicBezTo>
                      <a:pt x="298" y="286"/>
                      <a:pt x="304" y="268"/>
                      <a:pt x="308" y="264"/>
                    </a:cubicBezTo>
                    <a:cubicBezTo>
                      <a:pt x="311" y="259"/>
                      <a:pt x="328" y="246"/>
                      <a:pt x="328" y="242"/>
                    </a:cubicBezTo>
                    <a:cubicBezTo>
                      <a:pt x="329" y="239"/>
                      <a:pt x="334" y="222"/>
                      <a:pt x="334" y="222"/>
                    </a:cubicBezTo>
                    <a:cubicBezTo>
                      <a:pt x="334" y="222"/>
                      <a:pt x="328" y="217"/>
                      <a:pt x="324" y="215"/>
                    </a:cubicBezTo>
                    <a:cubicBezTo>
                      <a:pt x="320" y="212"/>
                      <a:pt x="324" y="217"/>
                      <a:pt x="315" y="219"/>
                    </a:cubicBezTo>
                    <a:cubicBezTo>
                      <a:pt x="307" y="222"/>
                      <a:pt x="302" y="224"/>
                      <a:pt x="299" y="229"/>
                    </a:cubicBezTo>
                    <a:cubicBezTo>
                      <a:pt x="296" y="235"/>
                      <a:pt x="296" y="245"/>
                      <a:pt x="293" y="249"/>
                    </a:cubicBezTo>
                    <a:cubicBezTo>
                      <a:pt x="290" y="252"/>
                      <a:pt x="291" y="258"/>
                      <a:pt x="287" y="262"/>
                    </a:cubicBezTo>
                    <a:cubicBezTo>
                      <a:pt x="282" y="267"/>
                      <a:pt x="282" y="268"/>
                      <a:pt x="276" y="274"/>
                    </a:cubicBezTo>
                    <a:cubicBezTo>
                      <a:pt x="270" y="280"/>
                      <a:pt x="265" y="291"/>
                      <a:pt x="264" y="292"/>
                    </a:cubicBezTo>
                    <a:cubicBezTo>
                      <a:pt x="264" y="294"/>
                      <a:pt x="263" y="298"/>
                      <a:pt x="263" y="306"/>
                    </a:cubicBezTo>
                    <a:cubicBezTo>
                      <a:pt x="264" y="313"/>
                      <a:pt x="265" y="316"/>
                      <a:pt x="269" y="321"/>
                    </a:cubicBezTo>
                    <a:cubicBezTo>
                      <a:pt x="272" y="325"/>
                      <a:pt x="281" y="338"/>
                      <a:pt x="273" y="347"/>
                    </a:cubicBezTo>
                    <a:cubicBezTo>
                      <a:pt x="266" y="357"/>
                      <a:pt x="258" y="350"/>
                      <a:pt x="258" y="365"/>
                    </a:cubicBezTo>
                    <a:cubicBezTo>
                      <a:pt x="259" y="381"/>
                      <a:pt x="256" y="390"/>
                      <a:pt x="254" y="394"/>
                    </a:cubicBezTo>
                    <a:cubicBezTo>
                      <a:pt x="251" y="397"/>
                      <a:pt x="237" y="408"/>
                      <a:pt x="237" y="409"/>
                    </a:cubicBezTo>
                    <a:cubicBezTo>
                      <a:pt x="237" y="410"/>
                      <a:pt x="239" y="414"/>
                      <a:pt x="232" y="414"/>
                    </a:cubicBezTo>
                    <a:cubicBezTo>
                      <a:pt x="226" y="414"/>
                      <a:pt x="224" y="414"/>
                      <a:pt x="222" y="414"/>
                    </a:cubicBezTo>
                    <a:cubicBezTo>
                      <a:pt x="221" y="413"/>
                      <a:pt x="218" y="409"/>
                      <a:pt x="217" y="404"/>
                    </a:cubicBezTo>
                    <a:cubicBezTo>
                      <a:pt x="216" y="399"/>
                      <a:pt x="215" y="397"/>
                      <a:pt x="213" y="391"/>
                    </a:cubicBezTo>
                    <a:cubicBezTo>
                      <a:pt x="211" y="386"/>
                      <a:pt x="211" y="383"/>
                      <a:pt x="209" y="378"/>
                    </a:cubicBezTo>
                    <a:cubicBezTo>
                      <a:pt x="207" y="373"/>
                      <a:pt x="209" y="365"/>
                      <a:pt x="206" y="363"/>
                    </a:cubicBezTo>
                    <a:cubicBezTo>
                      <a:pt x="204" y="361"/>
                      <a:pt x="201" y="350"/>
                      <a:pt x="201" y="350"/>
                    </a:cubicBezTo>
                    <a:cubicBezTo>
                      <a:pt x="201" y="350"/>
                      <a:pt x="195" y="355"/>
                      <a:pt x="191" y="357"/>
                    </a:cubicBezTo>
                    <a:cubicBezTo>
                      <a:pt x="188" y="358"/>
                      <a:pt x="190" y="361"/>
                      <a:pt x="187" y="362"/>
                    </a:cubicBezTo>
                    <a:cubicBezTo>
                      <a:pt x="183" y="362"/>
                      <a:pt x="183" y="363"/>
                      <a:pt x="179" y="368"/>
                    </a:cubicBezTo>
                    <a:cubicBezTo>
                      <a:pt x="175" y="372"/>
                      <a:pt x="172" y="373"/>
                      <a:pt x="169" y="374"/>
                    </a:cubicBezTo>
                    <a:cubicBezTo>
                      <a:pt x="167" y="374"/>
                      <a:pt x="166" y="378"/>
                      <a:pt x="162" y="375"/>
                    </a:cubicBezTo>
                    <a:cubicBezTo>
                      <a:pt x="159" y="372"/>
                      <a:pt x="159" y="371"/>
                      <a:pt x="157" y="369"/>
                    </a:cubicBezTo>
                    <a:cubicBezTo>
                      <a:pt x="156" y="367"/>
                      <a:pt x="149" y="363"/>
                      <a:pt x="149" y="363"/>
                    </a:cubicBezTo>
                    <a:cubicBezTo>
                      <a:pt x="149" y="363"/>
                      <a:pt x="148" y="366"/>
                      <a:pt x="149" y="359"/>
                    </a:cubicBezTo>
                    <a:cubicBezTo>
                      <a:pt x="149" y="353"/>
                      <a:pt x="150" y="350"/>
                      <a:pt x="151" y="346"/>
                    </a:cubicBezTo>
                    <a:cubicBezTo>
                      <a:pt x="153" y="343"/>
                      <a:pt x="153" y="343"/>
                      <a:pt x="153" y="343"/>
                    </a:cubicBezTo>
                    <a:cubicBezTo>
                      <a:pt x="153" y="343"/>
                      <a:pt x="152" y="343"/>
                      <a:pt x="153" y="339"/>
                    </a:cubicBezTo>
                    <a:cubicBezTo>
                      <a:pt x="155" y="335"/>
                      <a:pt x="151" y="334"/>
                      <a:pt x="149" y="332"/>
                    </a:cubicBezTo>
                    <a:cubicBezTo>
                      <a:pt x="147" y="330"/>
                      <a:pt x="146" y="335"/>
                      <a:pt x="147" y="330"/>
                    </a:cubicBezTo>
                    <a:cubicBezTo>
                      <a:pt x="148" y="326"/>
                      <a:pt x="147" y="299"/>
                      <a:pt x="147" y="299"/>
                    </a:cubicBezTo>
                    <a:cubicBezTo>
                      <a:pt x="147" y="299"/>
                      <a:pt x="154" y="296"/>
                      <a:pt x="153" y="294"/>
                    </a:cubicBezTo>
                    <a:cubicBezTo>
                      <a:pt x="153" y="292"/>
                      <a:pt x="160" y="286"/>
                      <a:pt x="160" y="286"/>
                    </a:cubicBezTo>
                    <a:cubicBezTo>
                      <a:pt x="160" y="286"/>
                      <a:pt x="166" y="285"/>
                      <a:pt x="168" y="281"/>
                    </a:cubicBezTo>
                    <a:cubicBezTo>
                      <a:pt x="171" y="277"/>
                      <a:pt x="173" y="271"/>
                      <a:pt x="179" y="268"/>
                    </a:cubicBezTo>
                    <a:cubicBezTo>
                      <a:pt x="184" y="265"/>
                      <a:pt x="186" y="263"/>
                      <a:pt x="187" y="261"/>
                    </a:cubicBezTo>
                    <a:cubicBezTo>
                      <a:pt x="188" y="260"/>
                      <a:pt x="185" y="266"/>
                      <a:pt x="189" y="257"/>
                    </a:cubicBezTo>
                    <a:cubicBezTo>
                      <a:pt x="193" y="249"/>
                      <a:pt x="208" y="239"/>
                      <a:pt x="211" y="232"/>
                    </a:cubicBezTo>
                    <a:cubicBezTo>
                      <a:pt x="215" y="225"/>
                      <a:pt x="219" y="213"/>
                      <a:pt x="219" y="213"/>
                    </a:cubicBezTo>
                    <a:cubicBezTo>
                      <a:pt x="219" y="213"/>
                      <a:pt x="215" y="208"/>
                      <a:pt x="220" y="202"/>
                    </a:cubicBezTo>
                    <a:cubicBezTo>
                      <a:pt x="224" y="196"/>
                      <a:pt x="230" y="194"/>
                      <a:pt x="233" y="191"/>
                    </a:cubicBezTo>
                    <a:cubicBezTo>
                      <a:pt x="237" y="188"/>
                      <a:pt x="241" y="183"/>
                      <a:pt x="240" y="182"/>
                    </a:cubicBezTo>
                    <a:cubicBezTo>
                      <a:pt x="238" y="182"/>
                      <a:pt x="242" y="183"/>
                      <a:pt x="242" y="181"/>
                    </a:cubicBezTo>
                    <a:cubicBezTo>
                      <a:pt x="243" y="178"/>
                      <a:pt x="246" y="174"/>
                      <a:pt x="246" y="174"/>
                    </a:cubicBezTo>
                    <a:cubicBezTo>
                      <a:pt x="239" y="173"/>
                      <a:pt x="241" y="174"/>
                      <a:pt x="237" y="176"/>
                    </a:cubicBezTo>
                    <a:cubicBezTo>
                      <a:pt x="233" y="177"/>
                      <a:pt x="235" y="175"/>
                      <a:pt x="233" y="173"/>
                    </a:cubicBezTo>
                    <a:cubicBezTo>
                      <a:pt x="231" y="171"/>
                      <a:pt x="231" y="171"/>
                      <a:pt x="232" y="170"/>
                    </a:cubicBezTo>
                    <a:cubicBezTo>
                      <a:pt x="233" y="168"/>
                      <a:pt x="236" y="166"/>
                      <a:pt x="236" y="166"/>
                    </a:cubicBezTo>
                    <a:cubicBezTo>
                      <a:pt x="236" y="166"/>
                      <a:pt x="238" y="170"/>
                      <a:pt x="243" y="165"/>
                    </a:cubicBezTo>
                    <a:cubicBezTo>
                      <a:pt x="249" y="160"/>
                      <a:pt x="258" y="155"/>
                      <a:pt x="258" y="155"/>
                    </a:cubicBezTo>
                    <a:cubicBezTo>
                      <a:pt x="272" y="144"/>
                      <a:pt x="272" y="144"/>
                      <a:pt x="272" y="144"/>
                    </a:cubicBezTo>
                    <a:cubicBezTo>
                      <a:pt x="272" y="144"/>
                      <a:pt x="284" y="140"/>
                      <a:pt x="286" y="140"/>
                    </a:cubicBezTo>
                    <a:cubicBezTo>
                      <a:pt x="288" y="141"/>
                      <a:pt x="290" y="141"/>
                      <a:pt x="291" y="141"/>
                    </a:cubicBezTo>
                    <a:cubicBezTo>
                      <a:pt x="292" y="141"/>
                      <a:pt x="296" y="141"/>
                      <a:pt x="300" y="137"/>
                    </a:cubicBezTo>
                    <a:cubicBezTo>
                      <a:pt x="303" y="134"/>
                      <a:pt x="301" y="131"/>
                      <a:pt x="306" y="130"/>
                    </a:cubicBezTo>
                    <a:cubicBezTo>
                      <a:pt x="311" y="129"/>
                      <a:pt x="315" y="130"/>
                      <a:pt x="318" y="127"/>
                    </a:cubicBezTo>
                    <a:cubicBezTo>
                      <a:pt x="321" y="123"/>
                      <a:pt x="356" y="127"/>
                      <a:pt x="356" y="127"/>
                    </a:cubicBezTo>
                    <a:cubicBezTo>
                      <a:pt x="356" y="127"/>
                      <a:pt x="371" y="131"/>
                      <a:pt x="373" y="134"/>
                    </a:cubicBezTo>
                    <a:cubicBezTo>
                      <a:pt x="375" y="137"/>
                      <a:pt x="382" y="139"/>
                      <a:pt x="379" y="143"/>
                    </a:cubicBezTo>
                    <a:cubicBezTo>
                      <a:pt x="375" y="146"/>
                      <a:pt x="379" y="151"/>
                      <a:pt x="381" y="152"/>
                    </a:cubicBezTo>
                    <a:cubicBezTo>
                      <a:pt x="383" y="153"/>
                      <a:pt x="383" y="144"/>
                      <a:pt x="387" y="145"/>
                    </a:cubicBezTo>
                    <a:cubicBezTo>
                      <a:pt x="390" y="146"/>
                      <a:pt x="392" y="151"/>
                      <a:pt x="395" y="152"/>
                    </a:cubicBezTo>
                    <a:cubicBezTo>
                      <a:pt x="398" y="153"/>
                      <a:pt x="412" y="154"/>
                      <a:pt x="414" y="155"/>
                    </a:cubicBezTo>
                    <a:cubicBezTo>
                      <a:pt x="416" y="157"/>
                      <a:pt x="419" y="159"/>
                      <a:pt x="425" y="162"/>
                    </a:cubicBezTo>
                    <a:cubicBezTo>
                      <a:pt x="430" y="165"/>
                      <a:pt x="468" y="180"/>
                      <a:pt x="469" y="182"/>
                    </a:cubicBezTo>
                    <a:cubicBezTo>
                      <a:pt x="470" y="184"/>
                      <a:pt x="466" y="199"/>
                      <a:pt x="466" y="199"/>
                    </a:cubicBezTo>
                    <a:cubicBezTo>
                      <a:pt x="466" y="199"/>
                      <a:pt x="467" y="204"/>
                      <a:pt x="462" y="205"/>
                    </a:cubicBezTo>
                    <a:cubicBezTo>
                      <a:pt x="457" y="205"/>
                      <a:pt x="462" y="204"/>
                      <a:pt x="454" y="205"/>
                    </a:cubicBezTo>
                    <a:cubicBezTo>
                      <a:pt x="446" y="206"/>
                      <a:pt x="447" y="210"/>
                      <a:pt x="441" y="208"/>
                    </a:cubicBezTo>
                    <a:cubicBezTo>
                      <a:pt x="436" y="206"/>
                      <a:pt x="437" y="206"/>
                      <a:pt x="433" y="203"/>
                    </a:cubicBezTo>
                    <a:cubicBezTo>
                      <a:pt x="429" y="201"/>
                      <a:pt x="425" y="197"/>
                      <a:pt x="421" y="199"/>
                    </a:cubicBezTo>
                    <a:cubicBezTo>
                      <a:pt x="417" y="202"/>
                      <a:pt x="419" y="206"/>
                      <a:pt x="412" y="202"/>
                    </a:cubicBezTo>
                    <a:cubicBezTo>
                      <a:pt x="405" y="197"/>
                      <a:pt x="401" y="196"/>
                      <a:pt x="401" y="196"/>
                    </a:cubicBezTo>
                    <a:cubicBezTo>
                      <a:pt x="401" y="196"/>
                      <a:pt x="398" y="198"/>
                      <a:pt x="398" y="199"/>
                    </a:cubicBezTo>
                    <a:cubicBezTo>
                      <a:pt x="399" y="201"/>
                      <a:pt x="401" y="198"/>
                      <a:pt x="406" y="204"/>
                    </a:cubicBezTo>
                    <a:cubicBezTo>
                      <a:pt x="410" y="209"/>
                      <a:pt x="417" y="213"/>
                      <a:pt x="416" y="216"/>
                    </a:cubicBezTo>
                    <a:cubicBezTo>
                      <a:pt x="416" y="219"/>
                      <a:pt x="419" y="220"/>
                      <a:pt x="416" y="223"/>
                    </a:cubicBezTo>
                    <a:cubicBezTo>
                      <a:pt x="414" y="225"/>
                      <a:pt x="414" y="229"/>
                      <a:pt x="414" y="229"/>
                    </a:cubicBezTo>
                    <a:cubicBezTo>
                      <a:pt x="414" y="229"/>
                      <a:pt x="418" y="234"/>
                      <a:pt x="417" y="236"/>
                    </a:cubicBezTo>
                    <a:cubicBezTo>
                      <a:pt x="416" y="238"/>
                      <a:pt x="416" y="243"/>
                      <a:pt x="416" y="245"/>
                    </a:cubicBezTo>
                    <a:cubicBezTo>
                      <a:pt x="416" y="246"/>
                      <a:pt x="419" y="251"/>
                      <a:pt x="419" y="251"/>
                    </a:cubicBezTo>
                    <a:cubicBezTo>
                      <a:pt x="419" y="251"/>
                      <a:pt x="423" y="248"/>
                      <a:pt x="428" y="253"/>
                    </a:cubicBezTo>
                    <a:cubicBezTo>
                      <a:pt x="433" y="257"/>
                      <a:pt x="440" y="257"/>
                      <a:pt x="440" y="257"/>
                    </a:cubicBezTo>
                    <a:cubicBezTo>
                      <a:pt x="440" y="251"/>
                      <a:pt x="440" y="251"/>
                      <a:pt x="440" y="251"/>
                    </a:cubicBezTo>
                    <a:cubicBezTo>
                      <a:pt x="440" y="251"/>
                      <a:pt x="438" y="250"/>
                      <a:pt x="436" y="246"/>
                    </a:cubicBezTo>
                    <a:cubicBezTo>
                      <a:pt x="433" y="243"/>
                      <a:pt x="430" y="238"/>
                      <a:pt x="430" y="237"/>
                    </a:cubicBezTo>
                    <a:cubicBezTo>
                      <a:pt x="429" y="235"/>
                      <a:pt x="429" y="230"/>
                      <a:pt x="430" y="230"/>
                    </a:cubicBezTo>
                    <a:cubicBezTo>
                      <a:pt x="432" y="230"/>
                      <a:pt x="435" y="231"/>
                      <a:pt x="441" y="234"/>
                    </a:cubicBezTo>
                    <a:cubicBezTo>
                      <a:pt x="447" y="236"/>
                      <a:pt x="459" y="245"/>
                      <a:pt x="462" y="240"/>
                    </a:cubicBezTo>
                    <a:cubicBezTo>
                      <a:pt x="465" y="235"/>
                      <a:pt x="464" y="234"/>
                      <a:pt x="462" y="229"/>
                    </a:cubicBezTo>
                    <a:cubicBezTo>
                      <a:pt x="460" y="224"/>
                      <a:pt x="457" y="227"/>
                      <a:pt x="459" y="221"/>
                    </a:cubicBezTo>
                    <a:cubicBezTo>
                      <a:pt x="462" y="215"/>
                      <a:pt x="456" y="220"/>
                      <a:pt x="468" y="210"/>
                    </a:cubicBezTo>
                    <a:cubicBezTo>
                      <a:pt x="480" y="200"/>
                      <a:pt x="490" y="203"/>
                      <a:pt x="492" y="203"/>
                    </a:cubicBezTo>
                    <a:cubicBezTo>
                      <a:pt x="494" y="203"/>
                      <a:pt x="502" y="198"/>
                      <a:pt x="501" y="196"/>
                    </a:cubicBezTo>
                    <a:cubicBezTo>
                      <a:pt x="500" y="195"/>
                      <a:pt x="502" y="192"/>
                      <a:pt x="500" y="187"/>
                    </a:cubicBezTo>
                    <a:cubicBezTo>
                      <a:pt x="497" y="182"/>
                      <a:pt x="492" y="172"/>
                      <a:pt x="492" y="172"/>
                    </a:cubicBezTo>
                    <a:cubicBezTo>
                      <a:pt x="492" y="172"/>
                      <a:pt x="487" y="163"/>
                      <a:pt x="490" y="163"/>
                    </a:cubicBezTo>
                    <a:cubicBezTo>
                      <a:pt x="493" y="164"/>
                      <a:pt x="496" y="166"/>
                      <a:pt x="505" y="170"/>
                    </a:cubicBezTo>
                    <a:cubicBezTo>
                      <a:pt x="515" y="174"/>
                      <a:pt x="519" y="175"/>
                      <a:pt x="521" y="176"/>
                    </a:cubicBezTo>
                    <a:cubicBezTo>
                      <a:pt x="523" y="177"/>
                      <a:pt x="525" y="181"/>
                      <a:pt x="521" y="181"/>
                    </a:cubicBezTo>
                    <a:cubicBezTo>
                      <a:pt x="516" y="181"/>
                      <a:pt x="513" y="184"/>
                      <a:pt x="512" y="186"/>
                    </a:cubicBezTo>
                    <a:cubicBezTo>
                      <a:pt x="511" y="188"/>
                      <a:pt x="517" y="193"/>
                      <a:pt x="517" y="193"/>
                    </a:cubicBezTo>
                    <a:cubicBezTo>
                      <a:pt x="517" y="193"/>
                      <a:pt x="526" y="193"/>
                      <a:pt x="528" y="193"/>
                    </a:cubicBezTo>
                    <a:cubicBezTo>
                      <a:pt x="530" y="193"/>
                      <a:pt x="530" y="186"/>
                      <a:pt x="530" y="182"/>
                    </a:cubicBezTo>
                    <a:cubicBezTo>
                      <a:pt x="530" y="179"/>
                      <a:pt x="544" y="181"/>
                      <a:pt x="546" y="180"/>
                    </a:cubicBezTo>
                    <a:cubicBezTo>
                      <a:pt x="548" y="178"/>
                      <a:pt x="553" y="172"/>
                      <a:pt x="556" y="170"/>
                    </a:cubicBezTo>
                    <a:cubicBezTo>
                      <a:pt x="560" y="168"/>
                      <a:pt x="573" y="164"/>
                      <a:pt x="571" y="166"/>
                    </a:cubicBezTo>
                    <a:cubicBezTo>
                      <a:pt x="570" y="168"/>
                      <a:pt x="573" y="174"/>
                      <a:pt x="573" y="172"/>
                    </a:cubicBezTo>
                    <a:cubicBezTo>
                      <a:pt x="573" y="170"/>
                      <a:pt x="577" y="162"/>
                      <a:pt x="579" y="162"/>
                    </a:cubicBezTo>
                    <a:cubicBezTo>
                      <a:pt x="581" y="162"/>
                      <a:pt x="587" y="164"/>
                      <a:pt x="587" y="164"/>
                    </a:cubicBezTo>
                    <a:cubicBezTo>
                      <a:pt x="587" y="164"/>
                      <a:pt x="584" y="172"/>
                      <a:pt x="588" y="172"/>
                    </a:cubicBezTo>
                    <a:cubicBezTo>
                      <a:pt x="593" y="173"/>
                      <a:pt x="599" y="177"/>
                      <a:pt x="600" y="173"/>
                    </a:cubicBezTo>
                    <a:cubicBezTo>
                      <a:pt x="602" y="170"/>
                      <a:pt x="599" y="171"/>
                      <a:pt x="609" y="168"/>
                    </a:cubicBezTo>
                    <a:cubicBezTo>
                      <a:pt x="620" y="166"/>
                      <a:pt x="615" y="166"/>
                      <a:pt x="622" y="165"/>
                    </a:cubicBezTo>
                    <a:cubicBezTo>
                      <a:pt x="629" y="165"/>
                      <a:pt x="633" y="170"/>
                      <a:pt x="636" y="170"/>
                    </a:cubicBezTo>
                    <a:cubicBezTo>
                      <a:pt x="640" y="170"/>
                      <a:pt x="642" y="162"/>
                      <a:pt x="642" y="162"/>
                    </a:cubicBezTo>
                    <a:cubicBezTo>
                      <a:pt x="643" y="156"/>
                      <a:pt x="643" y="156"/>
                      <a:pt x="643" y="156"/>
                    </a:cubicBezTo>
                    <a:cubicBezTo>
                      <a:pt x="639" y="154"/>
                      <a:pt x="639" y="154"/>
                      <a:pt x="639" y="154"/>
                    </a:cubicBezTo>
                    <a:cubicBezTo>
                      <a:pt x="639" y="154"/>
                      <a:pt x="643" y="154"/>
                      <a:pt x="641" y="152"/>
                    </a:cubicBezTo>
                    <a:cubicBezTo>
                      <a:pt x="640" y="151"/>
                      <a:pt x="645" y="150"/>
                      <a:pt x="648" y="150"/>
                    </a:cubicBezTo>
                    <a:cubicBezTo>
                      <a:pt x="651" y="149"/>
                      <a:pt x="660" y="152"/>
                      <a:pt x="664" y="153"/>
                    </a:cubicBezTo>
                    <a:cubicBezTo>
                      <a:pt x="669" y="155"/>
                      <a:pt x="686" y="154"/>
                      <a:pt x="697" y="162"/>
                    </a:cubicBezTo>
                    <a:cubicBezTo>
                      <a:pt x="707" y="170"/>
                      <a:pt x="709" y="171"/>
                      <a:pt x="711" y="171"/>
                    </a:cubicBezTo>
                    <a:cubicBezTo>
                      <a:pt x="713" y="172"/>
                      <a:pt x="721" y="169"/>
                      <a:pt x="721" y="169"/>
                    </a:cubicBezTo>
                    <a:cubicBezTo>
                      <a:pt x="721" y="169"/>
                      <a:pt x="724" y="168"/>
                      <a:pt x="721" y="166"/>
                    </a:cubicBezTo>
                    <a:cubicBezTo>
                      <a:pt x="717" y="163"/>
                      <a:pt x="714" y="164"/>
                      <a:pt x="714" y="163"/>
                    </a:cubicBezTo>
                    <a:cubicBezTo>
                      <a:pt x="714" y="161"/>
                      <a:pt x="711" y="153"/>
                      <a:pt x="710" y="153"/>
                    </a:cubicBezTo>
                    <a:cubicBezTo>
                      <a:pt x="709" y="153"/>
                      <a:pt x="707" y="152"/>
                      <a:pt x="706" y="153"/>
                    </a:cubicBezTo>
                    <a:cubicBezTo>
                      <a:pt x="705" y="154"/>
                      <a:pt x="699" y="149"/>
                      <a:pt x="699" y="148"/>
                    </a:cubicBezTo>
                    <a:cubicBezTo>
                      <a:pt x="699" y="146"/>
                      <a:pt x="699" y="141"/>
                      <a:pt x="701" y="141"/>
                    </a:cubicBezTo>
                    <a:cubicBezTo>
                      <a:pt x="702" y="140"/>
                      <a:pt x="692" y="140"/>
                      <a:pt x="698" y="134"/>
                    </a:cubicBezTo>
                    <a:cubicBezTo>
                      <a:pt x="703" y="127"/>
                      <a:pt x="713" y="119"/>
                      <a:pt x="713" y="118"/>
                    </a:cubicBezTo>
                    <a:cubicBezTo>
                      <a:pt x="712" y="116"/>
                      <a:pt x="714" y="92"/>
                      <a:pt x="714" y="92"/>
                    </a:cubicBezTo>
                    <a:cubicBezTo>
                      <a:pt x="714" y="92"/>
                      <a:pt x="720" y="95"/>
                      <a:pt x="722" y="93"/>
                    </a:cubicBezTo>
                    <a:cubicBezTo>
                      <a:pt x="724" y="90"/>
                      <a:pt x="726" y="84"/>
                      <a:pt x="726" y="84"/>
                    </a:cubicBezTo>
                    <a:cubicBezTo>
                      <a:pt x="733" y="83"/>
                      <a:pt x="733" y="83"/>
                      <a:pt x="733" y="83"/>
                    </a:cubicBezTo>
                    <a:cubicBezTo>
                      <a:pt x="733" y="83"/>
                      <a:pt x="736" y="88"/>
                      <a:pt x="736" y="89"/>
                    </a:cubicBezTo>
                    <a:cubicBezTo>
                      <a:pt x="735" y="90"/>
                      <a:pt x="732" y="94"/>
                      <a:pt x="736" y="94"/>
                    </a:cubicBezTo>
                    <a:cubicBezTo>
                      <a:pt x="739" y="94"/>
                      <a:pt x="748" y="100"/>
                      <a:pt x="748" y="100"/>
                    </a:cubicBezTo>
                    <a:cubicBezTo>
                      <a:pt x="748" y="100"/>
                      <a:pt x="751" y="112"/>
                      <a:pt x="749" y="112"/>
                    </a:cubicBezTo>
                    <a:cubicBezTo>
                      <a:pt x="747" y="112"/>
                      <a:pt x="748" y="118"/>
                      <a:pt x="748" y="118"/>
                    </a:cubicBezTo>
                    <a:cubicBezTo>
                      <a:pt x="748" y="118"/>
                      <a:pt x="746" y="114"/>
                      <a:pt x="745" y="119"/>
                    </a:cubicBezTo>
                    <a:cubicBezTo>
                      <a:pt x="743" y="124"/>
                      <a:pt x="748" y="127"/>
                      <a:pt x="748" y="127"/>
                    </a:cubicBezTo>
                    <a:cubicBezTo>
                      <a:pt x="748" y="127"/>
                      <a:pt x="753" y="125"/>
                      <a:pt x="751" y="130"/>
                    </a:cubicBezTo>
                    <a:cubicBezTo>
                      <a:pt x="750" y="135"/>
                      <a:pt x="750" y="133"/>
                      <a:pt x="751" y="137"/>
                    </a:cubicBezTo>
                    <a:cubicBezTo>
                      <a:pt x="751" y="142"/>
                      <a:pt x="755" y="148"/>
                      <a:pt x="755" y="150"/>
                    </a:cubicBezTo>
                    <a:cubicBezTo>
                      <a:pt x="755" y="152"/>
                      <a:pt x="755" y="164"/>
                      <a:pt x="755" y="164"/>
                    </a:cubicBezTo>
                    <a:cubicBezTo>
                      <a:pt x="755" y="164"/>
                      <a:pt x="758" y="170"/>
                      <a:pt x="760" y="172"/>
                    </a:cubicBezTo>
                    <a:cubicBezTo>
                      <a:pt x="762" y="174"/>
                      <a:pt x="767" y="169"/>
                      <a:pt x="762" y="174"/>
                    </a:cubicBezTo>
                    <a:cubicBezTo>
                      <a:pt x="756" y="179"/>
                      <a:pt x="759" y="179"/>
                      <a:pt x="755" y="184"/>
                    </a:cubicBezTo>
                    <a:cubicBezTo>
                      <a:pt x="751" y="189"/>
                      <a:pt x="748" y="190"/>
                      <a:pt x="746" y="192"/>
                    </a:cubicBezTo>
                    <a:cubicBezTo>
                      <a:pt x="744" y="194"/>
                      <a:pt x="738" y="196"/>
                      <a:pt x="738" y="196"/>
                    </a:cubicBezTo>
                    <a:cubicBezTo>
                      <a:pt x="738" y="196"/>
                      <a:pt x="752" y="200"/>
                      <a:pt x="754" y="200"/>
                    </a:cubicBezTo>
                    <a:cubicBezTo>
                      <a:pt x="756" y="200"/>
                      <a:pt x="772" y="198"/>
                      <a:pt x="772" y="194"/>
                    </a:cubicBezTo>
                    <a:cubicBezTo>
                      <a:pt x="772" y="190"/>
                      <a:pt x="781" y="180"/>
                      <a:pt x="776" y="177"/>
                    </a:cubicBezTo>
                    <a:cubicBezTo>
                      <a:pt x="772" y="174"/>
                      <a:pt x="771" y="175"/>
                      <a:pt x="770" y="172"/>
                    </a:cubicBezTo>
                    <a:cubicBezTo>
                      <a:pt x="770" y="169"/>
                      <a:pt x="768" y="168"/>
                      <a:pt x="770" y="166"/>
                    </a:cubicBezTo>
                    <a:cubicBezTo>
                      <a:pt x="771" y="164"/>
                      <a:pt x="774" y="160"/>
                      <a:pt x="770" y="161"/>
                    </a:cubicBezTo>
                    <a:cubicBezTo>
                      <a:pt x="766" y="161"/>
                      <a:pt x="766" y="162"/>
                      <a:pt x="764" y="159"/>
                    </a:cubicBezTo>
                    <a:cubicBezTo>
                      <a:pt x="762" y="156"/>
                      <a:pt x="763" y="160"/>
                      <a:pt x="760" y="152"/>
                    </a:cubicBezTo>
                    <a:cubicBezTo>
                      <a:pt x="757" y="144"/>
                      <a:pt x="762" y="140"/>
                      <a:pt x="762" y="140"/>
                    </a:cubicBezTo>
                    <a:cubicBezTo>
                      <a:pt x="762" y="140"/>
                      <a:pt x="766" y="144"/>
                      <a:pt x="763" y="137"/>
                    </a:cubicBezTo>
                    <a:cubicBezTo>
                      <a:pt x="760" y="130"/>
                      <a:pt x="756" y="128"/>
                      <a:pt x="756" y="126"/>
                    </a:cubicBezTo>
                    <a:cubicBezTo>
                      <a:pt x="755" y="123"/>
                      <a:pt x="757" y="121"/>
                      <a:pt x="756" y="117"/>
                    </a:cubicBezTo>
                    <a:cubicBezTo>
                      <a:pt x="756" y="113"/>
                      <a:pt x="768" y="111"/>
                      <a:pt x="768" y="111"/>
                    </a:cubicBezTo>
                    <a:cubicBezTo>
                      <a:pt x="768" y="111"/>
                      <a:pt x="769" y="105"/>
                      <a:pt x="767" y="102"/>
                    </a:cubicBezTo>
                    <a:cubicBezTo>
                      <a:pt x="764" y="100"/>
                      <a:pt x="760" y="95"/>
                      <a:pt x="760" y="95"/>
                    </a:cubicBezTo>
                    <a:cubicBezTo>
                      <a:pt x="760" y="95"/>
                      <a:pt x="761" y="92"/>
                      <a:pt x="761" y="91"/>
                    </a:cubicBezTo>
                    <a:cubicBezTo>
                      <a:pt x="762" y="89"/>
                      <a:pt x="767" y="92"/>
                      <a:pt x="769" y="94"/>
                    </a:cubicBezTo>
                    <a:cubicBezTo>
                      <a:pt x="770" y="96"/>
                      <a:pt x="776" y="100"/>
                      <a:pt x="776" y="100"/>
                    </a:cubicBezTo>
                    <a:cubicBezTo>
                      <a:pt x="776" y="100"/>
                      <a:pt x="774" y="103"/>
                      <a:pt x="775" y="106"/>
                    </a:cubicBezTo>
                    <a:cubicBezTo>
                      <a:pt x="776" y="109"/>
                      <a:pt x="777" y="116"/>
                      <a:pt x="777" y="116"/>
                    </a:cubicBezTo>
                    <a:cubicBezTo>
                      <a:pt x="777" y="116"/>
                      <a:pt x="779" y="121"/>
                      <a:pt x="780" y="122"/>
                    </a:cubicBezTo>
                    <a:cubicBezTo>
                      <a:pt x="781" y="123"/>
                      <a:pt x="778" y="124"/>
                      <a:pt x="781" y="123"/>
                    </a:cubicBezTo>
                    <a:cubicBezTo>
                      <a:pt x="784" y="123"/>
                      <a:pt x="797" y="126"/>
                      <a:pt x="797" y="126"/>
                    </a:cubicBezTo>
                    <a:cubicBezTo>
                      <a:pt x="797" y="126"/>
                      <a:pt x="798" y="117"/>
                      <a:pt x="796" y="117"/>
                    </a:cubicBezTo>
                    <a:cubicBezTo>
                      <a:pt x="793" y="118"/>
                      <a:pt x="791" y="119"/>
                      <a:pt x="789" y="118"/>
                    </a:cubicBezTo>
                    <a:cubicBezTo>
                      <a:pt x="786" y="116"/>
                      <a:pt x="785" y="112"/>
                      <a:pt x="785" y="112"/>
                    </a:cubicBezTo>
                    <a:cubicBezTo>
                      <a:pt x="785" y="112"/>
                      <a:pt x="785" y="109"/>
                      <a:pt x="786" y="107"/>
                    </a:cubicBezTo>
                    <a:cubicBezTo>
                      <a:pt x="787" y="105"/>
                      <a:pt x="794" y="101"/>
                      <a:pt x="794" y="101"/>
                    </a:cubicBezTo>
                    <a:cubicBezTo>
                      <a:pt x="794" y="101"/>
                      <a:pt x="800" y="102"/>
                      <a:pt x="804" y="102"/>
                    </a:cubicBezTo>
                    <a:cubicBezTo>
                      <a:pt x="808" y="102"/>
                      <a:pt x="824" y="113"/>
                      <a:pt x="824" y="113"/>
                    </a:cubicBezTo>
                    <a:cubicBezTo>
                      <a:pt x="827" y="116"/>
                      <a:pt x="827" y="116"/>
                      <a:pt x="827" y="116"/>
                    </a:cubicBezTo>
                    <a:cubicBezTo>
                      <a:pt x="827" y="116"/>
                      <a:pt x="828" y="109"/>
                      <a:pt x="831" y="111"/>
                    </a:cubicBezTo>
                    <a:cubicBezTo>
                      <a:pt x="833" y="112"/>
                      <a:pt x="833" y="112"/>
                      <a:pt x="833" y="112"/>
                    </a:cubicBezTo>
                    <a:cubicBezTo>
                      <a:pt x="833" y="112"/>
                      <a:pt x="834" y="107"/>
                      <a:pt x="830" y="105"/>
                    </a:cubicBezTo>
                    <a:cubicBezTo>
                      <a:pt x="825" y="104"/>
                      <a:pt x="819" y="97"/>
                      <a:pt x="819" y="97"/>
                    </a:cubicBezTo>
                    <a:cubicBezTo>
                      <a:pt x="819" y="97"/>
                      <a:pt x="814" y="89"/>
                      <a:pt x="815" y="85"/>
                    </a:cubicBezTo>
                    <a:cubicBezTo>
                      <a:pt x="816" y="81"/>
                      <a:pt x="815" y="79"/>
                      <a:pt x="817" y="79"/>
                    </a:cubicBezTo>
                    <a:cubicBezTo>
                      <a:pt x="819" y="79"/>
                      <a:pt x="831" y="78"/>
                      <a:pt x="835" y="76"/>
                    </a:cubicBezTo>
                    <a:cubicBezTo>
                      <a:pt x="839" y="75"/>
                      <a:pt x="844" y="77"/>
                      <a:pt x="850" y="75"/>
                    </a:cubicBezTo>
                    <a:cubicBezTo>
                      <a:pt x="856" y="73"/>
                      <a:pt x="857" y="72"/>
                      <a:pt x="862" y="73"/>
                    </a:cubicBezTo>
                    <a:cubicBezTo>
                      <a:pt x="868" y="75"/>
                      <a:pt x="864" y="70"/>
                      <a:pt x="863" y="67"/>
                    </a:cubicBezTo>
                    <a:cubicBezTo>
                      <a:pt x="862" y="65"/>
                      <a:pt x="861" y="54"/>
                      <a:pt x="861" y="57"/>
                    </a:cubicBezTo>
                    <a:cubicBezTo>
                      <a:pt x="861" y="59"/>
                      <a:pt x="861" y="46"/>
                      <a:pt x="873" y="44"/>
                    </a:cubicBezTo>
                    <a:cubicBezTo>
                      <a:pt x="884" y="43"/>
                      <a:pt x="894" y="41"/>
                      <a:pt x="907" y="39"/>
                    </a:cubicBezTo>
                    <a:cubicBezTo>
                      <a:pt x="921" y="36"/>
                      <a:pt x="923" y="31"/>
                      <a:pt x="923" y="31"/>
                    </a:cubicBezTo>
                    <a:cubicBezTo>
                      <a:pt x="923" y="31"/>
                      <a:pt x="933" y="30"/>
                      <a:pt x="935" y="30"/>
                    </a:cubicBezTo>
                    <a:cubicBezTo>
                      <a:pt x="936" y="30"/>
                      <a:pt x="939" y="28"/>
                      <a:pt x="943" y="29"/>
                    </a:cubicBezTo>
                    <a:cubicBezTo>
                      <a:pt x="948" y="30"/>
                      <a:pt x="950" y="32"/>
                      <a:pt x="953" y="32"/>
                    </a:cubicBezTo>
                    <a:cubicBezTo>
                      <a:pt x="956" y="32"/>
                      <a:pt x="973" y="29"/>
                      <a:pt x="973" y="29"/>
                    </a:cubicBezTo>
                    <a:cubicBezTo>
                      <a:pt x="973" y="29"/>
                      <a:pt x="973" y="26"/>
                      <a:pt x="975" y="24"/>
                    </a:cubicBezTo>
                    <a:cubicBezTo>
                      <a:pt x="976" y="22"/>
                      <a:pt x="978" y="18"/>
                      <a:pt x="980" y="18"/>
                    </a:cubicBezTo>
                    <a:cubicBezTo>
                      <a:pt x="983" y="19"/>
                      <a:pt x="986" y="20"/>
                      <a:pt x="986" y="18"/>
                    </a:cubicBezTo>
                    <a:cubicBezTo>
                      <a:pt x="987" y="15"/>
                      <a:pt x="997" y="0"/>
                      <a:pt x="1004" y="3"/>
                    </a:cubicBezTo>
                    <a:cubicBezTo>
                      <a:pt x="1011" y="5"/>
                      <a:pt x="1027" y="5"/>
                      <a:pt x="1027" y="6"/>
                    </a:cubicBezTo>
                    <a:cubicBezTo>
                      <a:pt x="1027" y="8"/>
                      <a:pt x="1030" y="12"/>
                      <a:pt x="1030" y="12"/>
                    </a:cubicBezTo>
                    <a:cubicBezTo>
                      <a:pt x="1030" y="12"/>
                      <a:pt x="1029" y="15"/>
                      <a:pt x="1034" y="16"/>
                    </a:cubicBezTo>
                    <a:cubicBezTo>
                      <a:pt x="1040" y="18"/>
                      <a:pt x="1043" y="20"/>
                      <a:pt x="1043" y="20"/>
                    </a:cubicBezTo>
                    <a:cubicBezTo>
                      <a:pt x="1043" y="20"/>
                      <a:pt x="1059" y="20"/>
                      <a:pt x="1062" y="20"/>
                    </a:cubicBezTo>
                    <a:cubicBezTo>
                      <a:pt x="1066" y="19"/>
                      <a:pt x="1094" y="25"/>
                      <a:pt x="1094" y="26"/>
                    </a:cubicBezTo>
                    <a:cubicBezTo>
                      <a:pt x="1094" y="28"/>
                      <a:pt x="1103" y="42"/>
                      <a:pt x="1098" y="44"/>
                    </a:cubicBezTo>
                    <a:cubicBezTo>
                      <a:pt x="1093" y="47"/>
                      <a:pt x="1099" y="47"/>
                      <a:pt x="1087" y="57"/>
                    </a:cubicBezTo>
                    <a:cubicBezTo>
                      <a:pt x="1075" y="66"/>
                      <a:pt x="1067" y="70"/>
                      <a:pt x="1060" y="73"/>
                    </a:cubicBezTo>
                    <a:cubicBezTo>
                      <a:pt x="1053" y="76"/>
                      <a:pt x="1050" y="85"/>
                      <a:pt x="1046" y="86"/>
                    </a:cubicBezTo>
                    <a:cubicBezTo>
                      <a:pt x="1041" y="87"/>
                      <a:pt x="1040" y="90"/>
                      <a:pt x="1040" y="90"/>
                    </a:cubicBezTo>
                    <a:cubicBezTo>
                      <a:pt x="1040" y="90"/>
                      <a:pt x="1046" y="89"/>
                      <a:pt x="1049" y="88"/>
                    </a:cubicBezTo>
                    <a:cubicBezTo>
                      <a:pt x="1051" y="87"/>
                      <a:pt x="1075" y="83"/>
                      <a:pt x="1075" y="83"/>
                    </a:cubicBezTo>
                    <a:cubicBezTo>
                      <a:pt x="1075" y="83"/>
                      <a:pt x="1063" y="78"/>
                      <a:pt x="1071" y="74"/>
                    </a:cubicBezTo>
                    <a:cubicBezTo>
                      <a:pt x="1079" y="70"/>
                      <a:pt x="1081" y="71"/>
                      <a:pt x="1081" y="71"/>
                    </a:cubicBezTo>
                    <a:cubicBezTo>
                      <a:pt x="1081" y="71"/>
                      <a:pt x="1086" y="71"/>
                      <a:pt x="1088" y="72"/>
                    </a:cubicBezTo>
                    <a:cubicBezTo>
                      <a:pt x="1091" y="72"/>
                      <a:pt x="1094" y="74"/>
                      <a:pt x="1098" y="77"/>
                    </a:cubicBezTo>
                    <a:cubicBezTo>
                      <a:pt x="1103" y="80"/>
                      <a:pt x="1101" y="80"/>
                      <a:pt x="1104" y="77"/>
                    </a:cubicBezTo>
                    <a:cubicBezTo>
                      <a:pt x="1108" y="73"/>
                      <a:pt x="1111" y="71"/>
                      <a:pt x="1115" y="72"/>
                    </a:cubicBezTo>
                    <a:cubicBezTo>
                      <a:pt x="1120" y="73"/>
                      <a:pt x="1144" y="76"/>
                      <a:pt x="1151" y="77"/>
                    </a:cubicBezTo>
                    <a:cubicBezTo>
                      <a:pt x="1157" y="77"/>
                      <a:pt x="1145" y="82"/>
                      <a:pt x="1154" y="87"/>
                    </a:cubicBezTo>
                    <a:cubicBezTo>
                      <a:pt x="1163" y="91"/>
                      <a:pt x="1173" y="96"/>
                      <a:pt x="1175" y="96"/>
                    </a:cubicBezTo>
                    <a:cubicBezTo>
                      <a:pt x="1177" y="95"/>
                      <a:pt x="1191" y="91"/>
                      <a:pt x="1191" y="91"/>
                    </a:cubicBezTo>
                    <a:cubicBezTo>
                      <a:pt x="1191" y="91"/>
                      <a:pt x="1191" y="91"/>
                      <a:pt x="1194" y="85"/>
                    </a:cubicBezTo>
                    <a:cubicBezTo>
                      <a:pt x="1196" y="79"/>
                      <a:pt x="1195" y="80"/>
                      <a:pt x="1195" y="77"/>
                    </a:cubicBezTo>
                    <a:cubicBezTo>
                      <a:pt x="1196" y="75"/>
                      <a:pt x="1198" y="73"/>
                      <a:pt x="1200" y="71"/>
                    </a:cubicBezTo>
                    <a:cubicBezTo>
                      <a:pt x="1203" y="69"/>
                      <a:pt x="1203" y="67"/>
                      <a:pt x="1210" y="71"/>
                    </a:cubicBezTo>
                    <a:cubicBezTo>
                      <a:pt x="1217" y="76"/>
                      <a:pt x="1218" y="78"/>
                      <a:pt x="1218" y="78"/>
                    </a:cubicBezTo>
                    <a:cubicBezTo>
                      <a:pt x="1218" y="78"/>
                      <a:pt x="1230" y="77"/>
                      <a:pt x="1243" y="88"/>
                    </a:cubicBezTo>
                    <a:cubicBezTo>
                      <a:pt x="1256" y="98"/>
                      <a:pt x="1253" y="101"/>
                      <a:pt x="1254" y="103"/>
                    </a:cubicBezTo>
                    <a:cubicBezTo>
                      <a:pt x="1254" y="106"/>
                      <a:pt x="1253" y="112"/>
                      <a:pt x="1254" y="114"/>
                    </a:cubicBezTo>
                    <a:cubicBezTo>
                      <a:pt x="1254" y="116"/>
                      <a:pt x="1254" y="112"/>
                      <a:pt x="1261" y="119"/>
                    </a:cubicBezTo>
                    <a:cubicBezTo>
                      <a:pt x="1268" y="127"/>
                      <a:pt x="1282" y="127"/>
                      <a:pt x="1281" y="127"/>
                    </a:cubicBezTo>
                    <a:cubicBezTo>
                      <a:pt x="1279" y="127"/>
                      <a:pt x="1282" y="121"/>
                      <a:pt x="1280" y="118"/>
                    </a:cubicBezTo>
                    <a:cubicBezTo>
                      <a:pt x="1278" y="115"/>
                      <a:pt x="1281" y="116"/>
                      <a:pt x="1284" y="113"/>
                    </a:cubicBezTo>
                    <a:cubicBezTo>
                      <a:pt x="1286" y="111"/>
                      <a:pt x="1291" y="112"/>
                      <a:pt x="1291" y="112"/>
                    </a:cubicBezTo>
                    <a:cubicBezTo>
                      <a:pt x="1291" y="112"/>
                      <a:pt x="1293" y="113"/>
                      <a:pt x="1299" y="115"/>
                    </a:cubicBezTo>
                    <a:cubicBezTo>
                      <a:pt x="1304" y="116"/>
                      <a:pt x="1296" y="116"/>
                      <a:pt x="1310" y="116"/>
                    </a:cubicBezTo>
                    <a:cubicBezTo>
                      <a:pt x="1324" y="116"/>
                      <a:pt x="1324" y="112"/>
                      <a:pt x="1329" y="112"/>
                    </a:cubicBezTo>
                    <a:cubicBezTo>
                      <a:pt x="1333" y="112"/>
                      <a:pt x="1337" y="111"/>
                      <a:pt x="1338" y="112"/>
                    </a:cubicBezTo>
                    <a:cubicBezTo>
                      <a:pt x="1339" y="114"/>
                      <a:pt x="1339" y="115"/>
                      <a:pt x="1344" y="115"/>
                    </a:cubicBezTo>
                    <a:cubicBezTo>
                      <a:pt x="1349" y="116"/>
                      <a:pt x="1350" y="118"/>
                      <a:pt x="1348" y="113"/>
                    </a:cubicBezTo>
                    <a:cubicBezTo>
                      <a:pt x="1345" y="108"/>
                      <a:pt x="1342" y="104"/>
                      <a:pt x="1342" y="104"/>
                    </a:cubicBezTo>
                    <a:cubicBezTo>
                      <a:pt x="1338" y="102"/>
                      <a:pt x="1338" y="102"/>
                      <a:pt x="1338" y="102"/>
                    </a:cubicBezTo>
                    <a:cubicBezTo>
                      <a:pt x="1338" y="102"/>
                      <a:pt x="1336" y="101"/>
                      <a:pt x="1342" y="97"/>
                    </a:cubicBezTo>
                    <a:cubicBezTo>
                      <a:pt x="1348" y="93"/>
                      <a:pt x="1347" y="99"/>
                      <a:pt x="1352" y="98"/>
                    </a:cubicBezTo>
                    <a:cubicBezTo>
                      <a:pt x="1357" y="98"/>
                      <a:pt x="1369" y="96"/>
                      <a:pt x="1369" y="96"/>
                    </a:cubicBezTo>
                    <a:cubicBezTo>
                      <a:pt x="1369" y="96"/>
                      <a:pt x="1381" y="98"/>
                      <a:pt x="1391" y="102"/>
                    </a:cubicBezTo>
                    <a:cubicBezTo>
                      <a:pt x="1402" y="106"/>
                      <a:pt x="1422" y="108"/>
                      <a:pt x="1422" y="106"/>
                    </a:cubicBezTo>
                    <a:cubicBezTo>
                      <a:pt x="1422" y="105"/>
                      <a:pt x="1427" y="106"/>
                      <a:pt x="1430" y="106"/>
                    </a:cubicBezTo>
                    <a:cubicBezTo>
                      <a:pt x="1434" y="106"/>
                      <a:pt x="1444" y="116"/>
                      <a:pt x="1444" y="116"/>
                    </a:cubicBezTo>
                    <a:cubicBezTo>
                      <a:pt x="1444" y="116"/>
                      <a:pt x="1452" y="123"/>
                      <a:pt x="1456" y="125"/>
                    </a:cubicBezTo>
                    <a:cubicBezTo>
                      <a:pt x="1460" y="127"/>
                      <a:pt x="1461" y="128"/>
                      <a:pt x="1466" y="128"/>
                    </a:cubicBezTo>
                    <a:cubicBezTo>
                      <a:pt x="1471" y="128"/>
                      <a:pt x="1484" y="134"/>
                      <a:pt x="1484" y="133"/>
                    </a:cubicBezTo>
                    <a:cubicBezTo>
                      <a:pt x="1485" y="131"/>
                      <a:pt x="1501" y="132"/>
                      <a:pt x="1501" y="129"/>
                    </a:cubicBezTo>
                    <a:cubicBezTo>
                      <a:pt x="1500" y="125"/>
                      <a:pt x="1510" y="130"/>
                      <a:pt x="1523" y="132"/>
                    </a:cubicBezTo>
                    <a:cubicBezTo>
                      <a:pt x="1536" y="134"/>
                      <a:pt x="1538" y="137"/>
                      <a:pt x="1538" y="139"/>
                    </a:cubicBezTo>
                    <a:cubicBezTo>
                      <a:pt x="1539" y="140"/>
                      <a:pt x="1542" y="147"/>
                      <a:pt x="1542" y="147"/>
                    </a:cubicBezTo>
                    <a:cubicBezTo>
                      <a:pt x="1542" y="147"/>
                      <a:pt x="1554" y="152"/>
                      <a:pt x="1559" y="152"/>
                    </a:cubicBezTo>
                    <a:cubicBezTo>
                      <a:pt x="1564" y="151"/>
                      <a:pt x="1575" y="152"/>
                      <a:pt x="1575" y="152"/>
                    </a:cubicBezTo>
                    <a:cubicBezTo>
                      <a:pt x="1575" y="152"/>
                      <a:pt x="1606" y="149"/>
                      <a:pt x="1613" y="149"/>
                    </a:cubicBezTo>
                    <a:cubicBezTo>
                      <a:pt x="1619" y="148"/>
                      <a:pt x="1619" y="137"/>
                      <a:pt x="1620" y="142"/>
                    </a:cubicBezTo>
                    <a:cubicBezTo>
                      <a:pt x="1622" y="147"/>
                      <a:pt x="1620" y="154"/>
                      <a:pt x="1620" y="154"/>
                    </a:cubicBezTo>
                    <a:cubicBezTo>
                      <a:pt x="1620" y="154"/>
                      <a:pt x="1625" y="161"/>
                      <a:pt x="1629" y="160"/>
                    </a:cubicBezTo>
                    <a:cubicBezTo>
                      <a:pt x="1632" y="159"/>
                      <a:pt x="1636" y="158"/>
                      <a:pt x="1636" y="158"/>
                    </a:cubicBezTo>
                    <a:cubicBezTo>
                      <a:pt x="1636" y="158"/>
                      <a:pt x="1638" y="157"/>
                      <a:pt x="1632" y="153"/>
                    </a:cubicBezTo>
                    <a:cubicBezTo>
                      <a:pt x="1627" y="149"/>
                      <a:pt x="1629" y="143"/>
                      <a:pt x="1631" y="141"/>
                    </a:cubicBezTo>
                    <a:cubicBezTo>
                      <a:pt x="1633" y="140"/>
                      <a:pt x="1678" y="142"/>
                      <a:pt x="1694" y="149"/>
                    </a:cubicBezTo>
                    <a:cubicBezTo>
                      <a:pt x="1710" y="155"/>
                      <a:pt x="1761" y="176"/>
                      <a:pt x="1767" y="182"/>
                    </a:cubicBezTo>
                    <a:cubicBezTo>
                      <a:pt x="1773" y="188"/>
                      <a:pt x="1777" y="192"/>
                      <a:pt x="1778" y="194"/>
                    </a:cubicBezTo>
                    <a:cubicBezTo>
                      <a:pt x="1780" y="195"/>
                      <a:pt x="1784" y="188"/>
                      <a:pt x="1784" y="188"/>
                    </a:cubicBezTo>
                    <a:cubicBezTo>
                      <a:pt x="1784" y="188"/>
                      <a:pt x="1794" y="189"/>
                      <a:pt x="1798" y="190"/>
                    </a:cubicBezTo>
                    <a:cubicBezTo>
                      <a:pt x="1801" y="190"/>
                      <a:pt x="1801" y="186"/>
                      <a:pt x="1811" y="193"/>
                    </a:cubicBezTo>
                    <a:cubicBezTo>
                      <a:pt x="1821" y="199"/>
                      <a:pt x="1822" y="206"/>
                      <a:pt x="1822" y="206"/>
                    </a:cubicBezTo>
                    <a:cubicBezTo>
                      <a:pt x="1822" y="206"/>
                      <a:pt x="1828" y="213"/>
                      <a:pt x="1821" y="214"/>
                    </a:cubicBezTo>
                    <a:cubicBezTo>
                      <a:pt x="1813" y="216"/>
                      <a:pt x="1810" y="224"/>
                      <a:pt x="1810" y="224"/>
                    </a:cubicBezTo>
                    <a:cubicBezTo>
                      <a:pt x="1810" y="224"/>
                      <a:pt x="1812" y="227"/>
                      <a:pt x="1812" y="229"/>
                    </a:cubicBezTo>
                    <a:cubicBezTo>
                      <a:pt x="1812" y="231"/>
                      <a:pt x="1810" y="234"/>
                      <a:pt x="1811" y="237"/>
                    </a:cubicBezTo>
                    <a:cubicBezTo>
                      <a:pt x="1812" y="240"/>
                      <a:pt x="1817" y="244"/>
                      <a:pt x="1815" y="246"/>
                    </a:cubicBezTo>
                    <a:cubicBezTo>
                      <a:pt x="1813" y="247"/>
                      <a:pt x="1815" y="247"/>
                      <a:pt x="1810" y="247"/>
                    </a:cubicBezTo>
                    <a:cubicBezTo>
                      <a:pt x="1806" y="246"/>
                      <a:pt x="1798" y="244"/>
                      <a:pt x="1797" y="242"/>
                    </a:cubicBezTo>
                    <a:cubicBezTo>
                      <a:pt x="1795" y="241"/>
                      <a:pt x="1795" y="239"/>
                      <a:pt x="1792" y="239"/>
                    </a:cubicBezTo>
                    <a:cubicBezTo>
                      <a:pt x="1789" y="239"/>
                      <a:pt x="1778" y="234"/>
                      <a:pt x="1778" y="234"/>
                    </a:cubicBezTo>
                    <a:cubicBezTo>
                      <a:pt x="1774" y="229"/>
                      <a:pt x="1774" y="229"/>
                      <a:pt x="1774" y="229"/>
                    </a:cubicBezTo>
                    <a:cubicBezTo>
                      <a:pt x="1770" y="223"/>
                      <a:pt x="1770" y="223"/>
                      <a:pt x="1770" y="223"/>
                    </a:cubicBezTo>
                    <a:cubicBezTo>
                      <a:pt x="1770" y="223"/>
                      <a:pt x="1752" y="222"/>
                      <a:pt x="1751" y="220"/>
                    </a:cubicBezTo>
                    <a:cubicBezTo>
                      <a:pt x="1751" y="219"/>
                      <a:pt x="1746" y="203"/>
                      <a:pt x="1745" y="203"/>
                    </a:cubicBezTo>
                    <a:cubicBezTo>
                      <a:pt x="1744" y="203"/>
                      <a:pt x="1738" y="199"/>
                      <a:pt x="1740" y="205"/>
                    </a:cubicBezTo>
                    <a:cubicBezTo>
                      <a:pt x="1741" y="210"/>
                      <a:pt x="1741" y="215"/>
                      <a:pt x="1741" y="215"/>
                    </a:cubicBezTo>
                    <a:cubicBezTo>
                      <a:pt x="1741" y="215"/>
                      <a:pt x="1751" y="223"/>
                      <a:pt x="1749" y="223"/>
                    </a:cubicBezTo>
                    <a:cubicBezTo>
                      <a:pt x="1746" y="223"/>
                      <a:pt x="1747" y="230"/>
                      <a:pt x="1745" y="230"/>
                    </a:cubicBezTo>
                    <a:cubicBezTo>
                      <a:pt x="1744" y="230"/>
                      <a:pt x="1738" y="238"/>
                      <a:pt x="1736" y="237"/>
                    </a:cubicBezTo>
                    <a:cubicBezTo>
                      <a:pt x="1734" y="236"/>
                      <a:pt x="1729" y="238"/>
                      <a:pt x="1728" y="238"/>
                    </a:cubicBezTo>
                    <a:cubicBezTo>
                      <a:pt x="1726" y="238"/>
                      <a:pt x="1726" y="237"/>
                      <a:pt x="1724" y="236"/>
                    </a:cubicBezTo>
                    <a:cubicBezTo>
                      <a:pt x="1722" y="236"/>
                      <a:pt x="1717" y="235"/>
                      <a:pt x="1717" y="237"/>
                    </a:cubicBezTo>
                    <a:cubicBezTo>
                      <a:pt x="1716" y="239"/>
                      <a:pt x="1719" y="245"/>
                      <a:pt x="1722" y="244"/>
                    </a:cubicBezTo>
                    <a:cubicBezTo>
                      <a:pt x="1725" y="243"/>
                      <a:pt x="1734" y="244"/>
                      <a:pt x="1734" y="244"/>
                    </a:cubicBezTo>
                    <a:cubicBezTo>
                      <a:pt x="1734" y="244"/>
                      <a:pt x="1746" y="262"/>
                      <a:pt x="1745" y="264"/>
                    </a:cubicBezTo>
                    <a:cubicBezTo>
                      <a:pt x="1745" y="266"/>
                      <a:pt x="1758" y="275"/>
                      <a:pt x="1756" y="276"/>
                    </a:cubicBezTo>
                    <a:cubicBezTo>
                      <a:pt x="1753" y="277"/>
                      <a:pt x="1754" y="280"/>
                      <a:pt x="1752" y="281"/>
                    </a:cubicBezTo>
                    <a:cubicBezTo>
                      <a:pt x="1751" y="281"/>
                      <a:pt x="1753" y="284"/>
                      <a:pt x="1753" y="285"/>
                    </a:cubicBezTo>
                    <a:cubicBezTo>
                      <a:pt x="1753" y="287"/>
                      <a:pt x="1742" y="284"/>
                      <a:pt x="1732" y="286"/>
                    </a:cubicBezTo>
                    <a:cubicBezTo>
                      <a:pt x="1722" y="288"/>
                      <a:pt x="1709" y="293"/>
                      <a:pt x="1705" y="300"/>
                    </a:cubicBezTo>
                    <a:cubicBezTo>
                      <a:pt x="1701" y="307"/>
                      <a:pt x="1696" y="325"/>
                      <a:pt x="1692" y="326"/>
                    </a:cubicBezTo>
                    <a:cubicBezTo>
                      <a:pt x="1689" y="328"/>
                      <a:pt x="1684" y="336"/>
                      <a:pt x="1684" y="336"/>
                    </a:cubicBezTo>
                    <a:cubicBezTo>
                      <a:pt x="1684" y="336"/>
                      <a:pt x="1675" y="329"/>
                      <a:pt x="1674" y="325"/>
                    </a:cubicBezTo>
                    <a:cubicBezTo>
                      <a:pt x="1673" y="321"/>
                      <a:pt x="1652" y="325"/>
                      <a:pt x="1651" y="325"/>
                    </a:cubicBezTo>
                    <a:cubicBezTo>
                      <a:pt x="1650" y="326"/>
                      <a:pt x="1653" y="330"/>
                      <a:pt x="1651" y="333"/>
                    </a:cubicBezTo>
                    <a:cubicBezTo>
                      <a:pt x="1650" y="336"/>
                      <a:pt x="1655" y="344"/>
                      <a:pt x="1650" y="340"/>
                    </a:cubicBezTo>
                    <a:cubicBezTo>
                      <a:pt x="1644" y="337"/>
                      <a:pt x="1642" y="330"/>
                      <a:pt x="1642" y="330"/>
                    </a:cubicBezTo>
                    <a:cubicBezTo>
                      <a:pt x="1642" y="330"/>
                      <a:pt x="1640" y="334"/>
                      <a:pt x="1638" y="335"/>
                    </a:cubicBezTo>
                    <a:cubicBezTo>
                      <a:pt x="1636" y="335"/>
                      <a:pt x="1629" y="341"/>
                      <a:pt x="1626" y="343"/>
                    </a:cubicBezTo>
                    <a:cubicBezTo>
                      <a:pt x="1622" y="344"/>
                      <a:pt x="1621" y="340"/>
                      <a:pt x="1622" y="344"/>
                    </a:cubicBezTo>
                    <a:cubicBezTo>
                      <a:pt x="1624" y="348"/>
                      <a:pt x="1623" y="356"/>
                      <a:pt x="1622" y="358"/>
                    </a:cubicBezTo>
                    <a:cubicBezTo>
                      <a:pt x="1620" y="361"/>
                      <a:pt x="1622" y="365"/>
                      <a:pt x="1623" y="368"/>
                    </a:cubicBezTo>
                    <a:cubicBezTo>
                      <a:pt x="1624" y="370"/>
                      <a:pt x="1637" y="376"/>
                      <a:pt x="1635" y="376"/>
                    </a:cubicBezTo>
                    <a:cubicBezTo>
                      <a:pt x="1634" y="376"/>
                      <a:pt x="1636" y="386"/>
                      <a:pt x="1636" y="387"/>
                    </a:cubicBezTo>
                    <a:cubicBezTo>
                      <a:pt x="1636" y="389"/>
                      <a:pt x="1642" y="393"/>
                      <a:pt x="1640" y="395"/>
                    </a:cubicBezTo>
                    <a:cubicBezTo>
                      <a:pt x="1638" y="397"/>
                      <a:pt x="1642" y="405"/>
                      <a:pt x="1639" y="404"/>
                    </a:cubicBezTo>
                    <a:cubicBezTo>
                      <a:pt x="1636" y="403"/>
                      <a:pt x="1632" y="401"/>
                      <a:pt x="1632" y="401"/>
                    </a:cubicBezTo>
                    <a:cubicBezTo>
                      <a:pt x="1632" y="401"/>
                      <a:pt x="1640" y="405"/>
                      <a:pt x="1634" y="406"/>
                    </a:cubicBezTo>
                    <a:cubicBezTo>
                      <a:pt x="1628" y="407"/>
                      <a:pt x="1628" y="412"/>
                      <a:pt x="1628" y="412"/>
                    </a:cubicBezTo>
                    <a:cubicBezTo>
                      <a:pt x="1628" y="412"/>
                      <a:pt x="1631" y="413"/>
                      <a:pt x="1631" y="416"/>
                    </a:cubicBezTo>
                    <a:cubicBezTo>
                      <a:pt x="1631" y="419"/>
                      <a:pt x="1639" y="424"/>
                      <a:pt x="1636" y="424"/>
                    </a:cubicBezTo>
                    <a:cubicBezTo>
                      <a:pt x="1634" y="424"/>
                      <a:pt x="1631" y="427"/>
                      <a:pt x="1628" y="427"/>
                    </a:cubicBezTo>
                    <a:cubicBezTo>
                      <a:pt x="1626" y="428"/>
                      <a:pt x="1623" y="436"/>
                      <a:pt x="1623" y="438"/>
                    </a:cubicBezTo>
                    <a:cubicBezTo>
                      <a:pt x="1624" y="440"/>
                      <a:pt x="1622" y="450"/>
                      <a:pt x="1623" y="451"/>
                    </a:cubicBezTo>
                    <a:cubicBezTo>
                      <a:pt x="1624" y="453"/>
                      <a:pt x="1612" y="453"/>
                      <a:pt x="1612" y="453"/>
                    </a:cubicBezTo>
                    <a:cubicBezTo>
                      <a:pt x="1612" y="453"/>
                      <a:pt x="1618" y="462"/>
                      <a:pt x="1616" y="462"/>
                    </a:cubicBezTo>
                    <a:cubicBezTo>
                      <a:pt x="1614" y="463"/>
                      <a:pt x="1613" y="463"/>
                      <a:pt x="1611" y="468"/>
                    </a:cubicBezTo>
                    <a:cubicBezTo>
                      <a:pt x="1609" y="473"/>
                      <a:pt x="1606" y="479"/>
                      <a:pt x="1604" y="480"/>
                    </a:cubicBezTo>
                    <a:cubicBezTo>
                      <a:pt x="1601" y="481"/>
                      <a:pt x="1600" y="484"/>
                      <a:pt x="1600" y="485"/>
                    </a:cubicBezTo>
                    <a:cubicBezTo>
                      <a:pt x="1600" y="487"/>
                      <a:pt x="1591" y="461"/>
                      <a:pt x="1589" y="459"/>
                    </a:cubicBezTo>
                    <a:cubicBezTo>
                      <a:pt x="1587" y="457"/>
                      <a:pt x="1584" y="447"/>
                      <a:pt x="1584" y="447"/>
                    </a:cubicBezTo>
                    <a:cubicBezTo>
                      <a:pt x="1581" y="441"/>
                      <a:pt x="1581" y="441"/>
                      <a:pt x="1581" y="441"/>
                    </a:cubicBezTo>
                    <a:cubicBezTo>
                      <a:pt x="1581" y="441"/>
                      <a:pt x="1579" y="442"/>
                      <a:pt x="1577" y="438"/>
                    </a:cubicBezTo>
                    <a:cubicBezTo>
                      <a:pt x="1574" y="433"/>
                      <a:pt x="1566" y="392"/>
                      <a:pt x="1566" y="392"/>
                    </a:cubicBezTo>
                    <a:cubicBezTo>
                      <a:pt x="1566" y="392"/>
                      <a:pt x="1572" y="390"/>
                      <a:pt x="1571" y="388"/>
                    </a:cubicBezTo>
                    <a:cubicBezTo>
                      <a:pt x="1570" y="386"/>
                      <a:pt x="1568" y="372"/>
                      <a:pt x="1568" y="372"/>
                    </a:cubicBezTo>
                    <a:cubicBezTo>
                      <a:pt x="1568" y="372"/>
                      <a:pt x="1585" y="367"/>
                      <a:pt x="1586" y="360"/>
                    </a:cubicBezTo>
                    <a:cubicBezTo>
                      <a:pt x="1586" y="353"/>
                      <a:pt x="1594" y="345"/>
                      <a:pt x="1599" y="335"/>
                    </a:cubicBezTo>
                    <a:cubicBezTo>
                      <a:pt x="1603" y="325"/>
                      <a:pt x="1607" y="318"/>
                      <a:pt x="1607" y="318"/>
                    </a:cubicBezTo>
                    <a:cubicBezTo>
                      <a:pt x="1607" y="318"/>
                      <a:pt x="1616" y="316"/>
                      <a:pt x="1619" y="316"/>
                    </a:cubicBezTo>
                    <a:cubicBezTo>
                      <a:pt x="1621" y="315"/>
                      <a:pt x="1621" y="316"/>
                      <a:pt x="1620" y="311"/>
                    </a:cubicBezTo>
                    <a:cubicBezTo>
                      <a:pt x="1619" y="307"/>
                      <a:pt x="1615" y="313"/>
                      <a:pt x="1616" y="299"/>
                    </a:cubicBezTo>
                    <a:cubicBezTo>
                      <a:pt x="1618" y="285"/>
                      <a:pt x="1619" y="282"/>
                      <a:pt x="1619" y="282"/>
                    </a:cubicBezTo>
                    <a:cubicBezTo>
                      <a:pt x="1619" y="282"/>
                      <a:pt x="1614" y="280"/>
                      <a:pt x="1612" y="282"/>
                    </a:cubicBezTo>
                    <a:cubicBezTo>
                      <a:pt x="1610" y="283"/>
                      <a:pt x="1605" y="290"/>
                      <a:pt x="1606" y="292"/>
                    </a:cubicBezTo>
                    <a:cubicBezTo>
                      <a:pt x="1607" y="295"/>
                      <a:pt x="1611" y="304"/>
                      <a:pt x="1604" y="303"/>
                    </a:cubicBezTo>
                    <a:cubicBezTo>
                      <a:pt x="1597" y="302"/>
                      <a:pt x="1589" y="309"/>
                      <a:pt x="1590" y="311"/>
                    </a:cubicBezTo>
                    <a:cubicBezTo>
                      <a:pt x="1590" y="313"/>
                      <a:pt x="1593" y="318"/>
                      <a:pt x="1593" y="318"/>
                    </a:cubicBezTo>
                    <a:cubicBezTo>
                      <a:pt x="1589" y="319"/>
                      <a:pt x="1589" y="319"/>
                      <a:pt x="1589" y="319"/>
                    </a:cubicBezTo>
                    <a:cubicBezTo>
                      <a:pt x="1589" y="319"/>
                      <a:pt x="1586" y="315"/>
                      <a:pt x="1585" y="312"/>
                    </a:cubicBezTo>
                    <a:cubicBezTo>
                      <a:pt x="1583" y="309"/>
                      <a:pt x="1585" y="308"/>
                      <a:pt x="1582" y="304"/>
                    </a:cubicBezTo>
                    <a:cubicBezTo>
                      <a:pt x="1580" y="300"/>
                      <a:pt x="1580" y="299"/>
                      <a:pt x="1578" y="298"/>
                    </a:cubicBezTo>
                    <a:cubicBezTo>
                      <a:pt x="1576" y="298"/>
                      <a:pt x="1583" y="294"/>
                      <a:pt x="1574" y="297"/>
                    </a:cubicBezTo>
                    <a:cubicBezTo>
                      <a:pt x="1565" y="301"/>
                      <a:pt x="1571" y="304"/>
                      <a:pt x="1561" y="305"/>
                    </a:cubicBezTo>
                    <a:cubicBezTo>
                      <a:pt x="1552" y="306"/>
                      <a:pt x="1552" y="314"/>
                      <a:pt x="1551" y="317"/>
                    </a:cubicBezTo>
                    <a:cubicBezTo>
                      <a:pt x="1551" y="319"/>
                      <a:pt x="1551" y="313"/>
                      <a:pt x="1546" y="322"/>
                    </a:cubicBezTo>
                    <a:cubicBezTo>
                      <a:pt x="1541" y="331"/>
                      <a:pt x="1544" y="328"/>
                      <a:pt x="1540" y="333"/>
                    </a:cubicBezTo>
                    <a:cubicBezTo>
                      <a:pt x="1537" y="339"/>
                      <a:pt x="1547" y="343"/>
                      <a:pt x="1546" y="344"/>
                    </a:cubicBezTo>
                    <a:cubicBezTo>
                      <a:pt x="1545" y="346"/>
                      <a:pt x="1542" y="350"/>
                      <a:pt x="1542" y="350"/>
                    </a:cubicBezTo>
                    <a:cubicBezTo>
                      <a:pt x="1542" y="350"/>
                      <a:pt x="1541" y="350"/>
                      <a:pt x="1534" y="350"/>
                    </a:cubicBezTo>
                    <a:cubicBezTo>
                      <a:pt x="1528" y="350"/>
                      <a:pt x="1517" y="354"/>
                      <a:pt x="1515" y="353"/>
                    </a:cubicBezTo>
                    <a:cubicBezTo>
                      <a:pt x="1513" y="352"/>
                      <a:pt x="1516" y="343"/>
                      <a:pt x="1516" y="343"/>
                    </a:cubicBezTo>
                    <a:cubicBezTo>
                      <a:pt x="1516" y="343"/>
                      <a:pt x="1499" y="341"/>
                      <a:pt x="1496" y="342"/>
                    </a:cubicBezTo>
                    <a:cubicBezTo>
                      <a:pt x="1494" y="342"/>
                      <a:pt x="1495" y="343"/>
                      <a:pt x="1493" y="345"/>
                    </a:cubicBezTo>
                    <a:cubicBezTo>
                      <a:pt x="1491" y="347"/>
                      <a:pt x="1498" y="350"/>
                      <a:pt x="1489" y="349"/>
                    </a:cubicBezTo>
                    <a:cubicBezTo>
                      <a:pt x="1480" y="348"/>
                      <a:pt x="1474" y="346"/>
                      <a:pt x="1469" y="347"/>
                    </a:cubicBezTo>
                    <a:cubicBezTo>
                      <a:pt x="1464" y="348"/>
                      <a:pt x="1460" y="352"/>
                      <a:pt x="1460" y="352"/>
                    </a:cubicBezTo>
                    <a:cubicBezTo>
                      <a:pt x="1457" y="346"/>
                      <a:pt x="1457" y="346"/>
                      <a:pt x="1457" y="346"/>
                    </a:cubicBezTo>
                    <a:cubicBezTo>
                      <a:pt x="1428" y="350"/>
                      <a:pt x="1428" y="350"/>
                      <a:pt x="1428" y="350"/>
                    </a:cubicBezTo>
                    <a:cubicBezTo>
                      <a:pt x="1428" y="350"/>
                      <a:pt x="1431" y="357"/>
                      <a:pt x="1424" y="367"/>
                    </a:cubicBezTo>
                    <a:cubicBezTo>
                      <a:pt x="1417" y="378"/>
                      <a:pt x="1403" y="408"/>
                      <a:pt x="1396" y="408"/>
                    </a:cubicBezTo>
                    <a:cubicBezTo>
                      <a:pt x="1390" y="408"/>
                      <a:pt x="1373" y="419"/>
                      <a:pt x="1378" y="422"/>
                    </a:cubicBezTo>
                    <a:cubicBezTo>
                      <a:pt x="1383" y="426"/>
                      <a:pt x="1386" y="428"/>
                      <a:pt x="1388" y="429"/>
                    </a:cubicBezTo>
                    <a:cubicBezTo>
                      <a:pt x="1391" y="429"/>
                      <a:pt x="1400" y="427"/>
                      <a:pt x="1401" y="430"/>
                    </a:cubicBezTo>
                    <a:cubicBezTo>
                      <a:pt x="1402" y="433"/>
                      <a:pt x="1409" y="443"/>
                      <a:pt x="1409" y="443"/>
                    </a:cubicBezTo>
                    <a:cubicBezTo>
                      <a:pt x="1409" y="443"/>
                      <a:pt x="1406" y="447"/>
                      <a:pt x="1415" y="444"/>
                    </a:cubicBezTo>
                    <a:cubicBezTo>
                      <a:pt x="1424" y="440"/>
                      <a:pt x="1416" y="434"/>
                      <a:pt x="1416" y="434"/>
                    </a:cubicBezTo>
                    <a:cubicBezTo>
                      <a:pt x="1416" y="434"/>
                      <a:pt x="1431" y="434"/>
                      <a:pt x="1431" y="437"/>
                    </a:cubicBezTo>
                    <a:cubicBezTo>
                      <a:pt x="1432" y="439"/>
                      <a:pt x="1441" y="450"/>
                      <a:pt x="1439" y="450"/>
                    </a:cubicBezTo>
                    <a:cubicBezTo>
                      <a:pt x="1437" y="450"/>
                      <a:pt x="1445" y="447"/>
                      <a:pt x="1446" y="454"/>
                    </a:cubicBezTo>
                    <a:cubicBezTo>
                      <a:pt x="1447" y="460"/>
                      <a:pt x="1447" y="465"/>
                      <a:pt x="1449" y="469"/>
                    </a:cubicBezTo>
                    <a:cubicBezTo>
                      <a:pt x="1450" y="472"/>
                      <a:pt x="1448" y="480"/>
                      <a:pt x="1448" y="480"/>
                    </a:cubicBezTo>
                    <a:cubicBezTo>
                      <a:pt x="1448" y="480"/>
                      <a:pt x="1453" y="489"/>
                      <a:pt x="1452" y="491"/>
                    </a:cubicBezTo>
                    <a:cubicBezTo>
                      <a:pt x="1451" y="493"/>
                      <a:pt x="1456" y="476"/>
                      <a:pt x="1453" y="501"/>
                    </a:cubicBezTo>
                    <a:cubicBezTo>
                      <a:pt x="1450" y="526"/>
                      <a:pt x="1454" y="532"/>
                      <a:pt x="1452" y="535"/>
                    </a:cubicBezTo>
                    <a:cubicBezTo>
                      <a:pt x="1451" y="539"/>
                      <a:pt x="1452" y="538"/>
                      <a:pt x="1448" y="541"/>
                    </a:cubicBezTo>
                    <a:cubicBezTo>
                      <a:pt x="1445" y="544"/>
                      <a:pt x="1445" y="546"/>
                      <a:pt x="1442" y="551"/>
                    </a:cubicBezTo>
                    <a:cubicBezTo>
                      <a:pt x="1439" y="556"/>
                      <a:pt x="1443" y="564"/>
                      <a:pt x="1441" y="566"/>
                    </a:cubicBezTo>
                    <a:cubicBezTo>
                      <a:pt x="1439" y="568"/>
                      <a:pt x="1438" y="573"/>
                      <a:pt x="1433" y="577"/>
                    </a:cubicBezTo>
                    <a:cubicBezTo>
                      <a:pt x="1428" y="580"/>
                      <a:pt x="1412" y="595"/>
                      <a:pt x="1406" y="596"/>
                    </a:cubicBezTo>
                    <a:cubicBezTo>
                      <a:pt x="1400" y="597"/>
                      <a:pt x="1385" y="593"/>
                      <a:pt x="1385" y="593"/>
                    </a:cubicBezTo>
                    <a:cubicBezTo>
                      <a:pt x="1385" y="593"/>
                      <a:pt x="1382" y="602"/>
                      <a:pt x="1379" y="604"/>
                    </a:cubicBezTo>
                    <a:cubicBezTo>
                      <a:pt x="1377" y="606"/>
                      <a:pt x="1372" y="612"/>
                      <a:pt x="1372" y="615"/>
                    </a:cubicBezTo>
                    <a:cubicBezTo>
                      <a:pt x="1372" y="618"/>
                      <a:pt x="1368" y="617"/>
                      <a:pt x="1371" y="624"/>
                    </a:cubicBezTo>
                    <a:cubicBezTo>
                      <a:pt x="1373" y="632"/>
                      <a:pt x="1366" y="637"/>
                      <a:pt x="1366" y="637"/>
                    </a:cubicBezTo>
                    <a:cubicBezTo>
                      <a:pt x="1366" y="637"/>
                      <a:pt x="1363" y="642"/>
                      <a:pt x="1363" y="644"/>
                    </a:cubicBezTo>
                    <a:cubicBezTo>
                      <a:pt x="1364" y="646"/>
                      <a:pt x="1372" y="651"/>
                      <a:pt x="1372" y="654"/>
                    </a:cubicBezTo>
                    <a:cubicBezTo>
                      <a:pt x="1372" y="657"/>
                      <a:pt x="1385" y="670"/>
                      <a:pt x="1384" y="670"/>
                    </a:cubicBezTo>
                    <a:cubicBezTo>
                      <a:pt x="1382" y="670"/>
                      <a:pt x="1386" y="680"/>
                      <a:pt x="1383" y="687"/>
                    </a:cubicBezTo>
                    <a:cubicBezTo>
                      <a:pt x="1379" y="694"/>
                      <a:pt x="1372" y="698"/>
                      <a:pt x="1372" y="698"/>
                    </a:cubicBezTo>
                    <a:cubicBezTo>
                      <a:pt x="1372" y="698"/>
                      <a:pt x="1363" y="706"/>
                      <a:pt x="1360" y="702"/>
                    </a:cubicBezTo>
                    <a:cubicBezTo>
                      <a:pt x="1356" y="698"/>
                      <a:pt x="1352" y="692"/>
                      <a:pt x="1352" y="692"/>
                    </a:cubicBezTo>
                    <a:cubicBezTo>
                      <a:pt x="1352" y="692"/>
                      <a:pt x="1351" y="686"/>
                      <a:pt x="1350" y="677"/>
                    </a:cubicBezTo>
                    <a:cubicBezTo>
                      <a:pt x="1349" y="668"/>
                      <a:pt x="1346" y="666"/>
                      <a:pt x="1348" y="663"/>
                    </a:cubicBezTo>
                    <a:cubicBezTo>
                      <a:pt x="1349" y="660"/>
                      <a:pt x="1347" y="663"/>
                      <a:pt x="1340" y="661"/>
                    </a:cubicBezTo>
                    <a:cubicBezTo>
                      <a:pt x="1334" y="660"/>
                      <a:pt x="1335" y="664"/>
                      <a:pt x="1334" y="660"/>
                    </a:cubicBezTo>
                    <a:cubicBezTo>
                      <a:pt x="1333" y="656"/>
                      <a:pt x="1334" y="650"/>
                      <a:pt x="1333" y="648"/>
                    </a:cubicBezTo>
                    <a:cubicBezTo>
                      <a:pt x="1332" y="645"/>
                      <a:pt x="1332" y="642"/>
                      <a:pt x="1327" y="640"/>
                    </a:cubicBezTo>
                    <a:cubicBezTo>
                      <a:pt x="1322" y="638"/>
                      <a:pt x="1313" y="644"/>
                      <a:pt x="1313" y="644"/>
                    </a:cubicBezTo>
                    <a:cubicBezTo>
                      <a:pt x="1313" y="644"/>
                      <a:pt x="1311" y="647"/>
                      <a:pt x="1307" y="646"/>
                    </a:cubicBezTo>
                    <a:cubicBezTo>
                      <a:pt x="1303" y="644"/>
                      <a:pt x="1291" y="642"/>
                      <a:pt x="1292" y="638"/>
                    </a:cubicBezTo>
                    <a:cubicBezTo>
                      <a:pt x="1293" y="633"/>
                      <a:pt x="1295" y="628"/>
                      <a:pt x="1293" y="628"/>
                    </a:cubicBezTo>
                    <a:cubicBezTo>
                      <a:pt x="1290" y="628"/>
                      <a:pt x="1280" y="633"/>
                      <a:pt x="1276" y="635"/>
                    </a:cubicBezTo>
                    <a:cubicBezTo>
                      <a:pt x="1273" y="638"/>
                      <a:pt x="1274" y="645"/>
                      <a:pt x="1272" y="646"/>
                    </a:cubicBezTo>
                    <a:cubicBezTo>
                      <a:pt x="1271" y="647"/>
                      <a:pt x="1264" y="647"/>
                      <a:pt x="1266" y="652"/>
                    </a:cubicBezTo>
                    <a:cubicBezTo>
                      <a:pt x="1268" y="657"/>
                      <a:pt x="1272" y="664"/>
                      <a:pt x="1275" y="664"/>
                    </a:cubicBezTo>
                    <a:cubicBezTo>
                      <a:pt x="1277" y="665"/>
                      <a:pt x="1283" y="661"/>
                      <a:pt x="1286" y="661"/>
                    </a:cubicBezTo>
                    <a:cubicBezTo>
                      <a:pt x="1289" y="661"/>
                      <a:pt x="1293" y="657"/>
                      <a:pt x="1300" y="661"/>
                    </a:cubicBezTo>
                    <a:cubicBezTo>
                      <a:pt x="1308" y="665"/>
                      <a:pt x="1313" y="667"/>
                      <a:pt x="1315" y="667"/>
                    </a:cubicBezTo>
                    <a:cubicBezTo>
                      <a:pt x="1317" y="668"/>
                      <a:pt x="1328" y="671"/>
                      <a:pt x="1324" y="672"/>
                    </a:cubicBezTo>
                    <a:cubicBezTo>
                      <a:pt x="1319" y="673"/>
                      <a:pt x="1310" y="675"/>
                      <a:pt x="1303" y="677"/>
                    </a:cubicBezTo>
                    <a:cubicBezTo>
                      <a:pt x="1297" y="679"/>
                      <a:pt x="1298" y="679"/>
                      <a:pt x="1296" y="682"/>
                    </a:cubicBezTo>
                    <a:cubicBezTo>
                      <a:pt x="1294" y="685"/>
                      <a:pt x="1290" y="690"/>
                      <a:pt x="1291" y="691"/>
                    </a:cubicBezTo>
                    <a:cubicBezTo>
                      <a:pt x="1292" y="693"/>
                      <a:pt x="1298" y="700"/>
                      <a:pt x="1298" y="700"/>
                    </a:cubicBezTo>
                    <a:cubicBezTo>
                      <a:pt x="1298" y="700"/>
                      <a:pt x="1321" y="723"/>
                      <a:pt x="1319" y="729"/>
                    </a:cubicBezTo>
                    <a:cubicBezTo>
                      <a:pt x="1318" y="735"/>
                      <a:pt x="1319" y="740"/>
                      <a:pt x="1317" y="743"/>
                    </a:cubicBezTo>
                    <a:cubicBezTo>
                      <a:pt x="1316" y="746"/>
                      <a:pt x="1317" y="745"/>
                      <a:pt x="1320" y="750"/>
                    </a:cubicBezTo>
                    <a:cubicBezTo>
                      <a:pt x="1323" y="755"/>
                      <a:pt x="1311" y="784"/>
                      <a:pt x="1311" y="784"/>
                    </a:cubicBezTo>
                    <a:cubicBezTo>
                      <a:pt x="1311" y="784"/>
                      <a:pt x="1295" y="815"/>
                      <a:pt x="1293" y="816"/>
                    </a:cubicBezTo>
                    <a:cubicBezTo>
                      <a:pt x="1291" y="818"/>
                      <a:pt x="1289" y="828"/>
                      <a:pt x="1280" y="830"/>
                    </a:cubicBezTo>
                    <a:cubicBezTo>
                      <a:pt x="1271" y="831"/>
                      <a:pt x="1267" y="832"/>
                      <a:pt x="1262" y="832"/>
                    </a:cubicBezTo>
                    <a:cubicBezTo>
                      <a:pt x="1256" y="833"/>
                      <a:pt x="1244" y="838"/>
                      <a:pt x="1234" y="841"/>
                    </a:cubicBezTo>
                    <a:cubicBezTo>
                      <a:pt x="1224" y="845"/>
                      <a:pt x="1219" y="843"/>
                      <a:pt x="1218" y="844"/>
                    </a:cubicBezTo>
                    <a:cubicBezTo>
                      <a:pt x="1216" y="846"/>
                      <a:pt x="1224" y="852"/>
                      <a:pt x="1216" y="846"/>
                    </a:cubicBezTo>
                    <a:cubicBezTo>
                      <a:pt x="1209" y="840"/>
                      <a:pt x="1217" y="837"/>
                      <a:pt x="1208" y="838"/>
                    </a:cubicBezTo>
                    <a:cubicBezTo>
                      <a:pt x="1199" y="840"/>
                      <a:pt x="1187" y="843"/>
                      <a:pt x="1186" y="848"/>
                    </a:cubicBezTo>
                    <a:cubicBezTo>
                      <a:pt x="1184" y="853"/>
                      <a:pt x="1180" y="861"/>
                      <a:pt x="1183" y="863"/>
                    </a:cubicBezTo>
                    <a:cubicBezTo>
                      <a:pt x="1186" y="866"/>
                      <a:pt x="1176" y="856"/>
                      <a:pt x="1199" y="880"/>
                    </a:cubicBezTo>
                    <a:cubicBezTo>
                      <a:pt x="1222" y="904"/>
                      <a:pt x="1232" y="914"/>
                      <a:pt x="1228" y="923"/>
                    </a:cubicBezTo>
                    <a:cubicBezTo>
                      <a:pt x="1223" y="931"/>
                      <a:pt x="1226" y="940"/>
                      <a:pt x="1216" y="946"/>
                    </a:cubicBezTo>
                    <a:cubicBezTo>
                      <a:pt x="1207" y="952"/>
                      <a:pt x="1211" y="949"/>
                      <a:pt x="1203" y="956"/>
                    </a:cubicBezTo>
                    <a:cubicBezTo>
                      <a:pt x="1195" y="963"/>
                      <a:pt x="1197" y="970"/>
                      <a:pt x="1192" y="965"/>
                    </a:cubicBezTo>
                    <a:cubicBezTo>
                      <a:pt x="1187" y="960"/>
                      <a:pt x="1186" y="960"/>
                      <a:pt x="1174" y="946"/>
                    </a:cubicBezTo>
                    <a:cubicBezTo>
                      <a:pt x="1162" y="933"/>
                      <a:pt x="1171" y="937"/>
                      <a:pt x="1158" y="931"/>
                    </a:cubicBezTo>
                    <a:cubicBezTo>
                      <a:pt x="1145" y="926"/>
                      <a:pt x="1140" y="922"/>
                      <a:pt x="1137" y="921"/>
                    </a:cubicBezTo>
                    <a:cubicBezTo>
                      <a:pt x="1134" y="920"/>
                      <a:pt x="1137" y="922"/>
                      <a:pt x="1134" y="929"/>
                    </a:cubicBezTo>
                    <a:cubicBezTo>
                      <a:pt x="1131" y="935"/>
                      <a:pt x="1126" y="945"/>
                      <a:pt x="1129" y="950"/>
                    </a:cubicBezTo>
                    <a:cubicBezTo>
                      <a:pt x="1132" y="956"/>
                      <a:pt x="1135" y="962"/>
                      <a:pt x="1137" y="965"/>
                    </a:cubicBezTo>
                    <a:cubicBezTo>
                      <a:pt x="1138" y="968"/>
                      <a:pt x="1150" y="979"/>
                      <a:pt x="1154" y="981"/>
                    </a:cubicBezTo>
                    <a:cubicBezTo>
                      <a:pt x="1158" y="984"/>
                      <a:pt x="1189" y="999"/>
                      <a:pt x="1185" y="1007"/>
                    </a:cubicBezTo>
                    <a:cubicBezTo>
                      <a:pt x="1180" y="1015"/>
                      <a:pt x="1193" y="1027"/>
                      <a:pt x="1193" y="1027"/>
                    </a:cubicBezTo>
                    <a:cubicBezTo>
                      <a:pt x="1193" y="1027"/>
                      <a:pt x="1204" y="1034"/>
                      <a:pt x="1201" y="1035"/>
                    </a:cubicBezTo>
                    <a:cubicBezTo>
                      <a:pt x="1197" y="1036"/>
                      <a:pt x="1197" y="1038"/>
                      <a:pt x="1194" y="1038"/>
                    </a:cubicBezTo>
                    <a:cubicBezTo>
                      <a:pt x="1191" y="1038"/>
                      <a:pt x="1181" y="1029"/>
                      <a:pt x="1177" y="1027"/>
                    </a:cubicBezTo>
                    <a:cubicBezTo>
                      <a:pt x="1172" y="1025"/>
                      <a:pt x="1149" y="1007"/>
                      <a:pt x="1149" y="1007"/>
                    </a:cubicBezTo>
                    <a:cubicBezTo>
                      <a:pt x="1149" y="1007"/>
                      <a:pt x="1150" y="999"/>
                      <a:pt x="1146" y="995"/>
                    </a:cubicBezTo>
                    <a:cubicBezTo>
                      <a:pt x="1142" y="991"/>
                      <a:pt x="1140" y="990"/>
                      <a:pt x="1132" y="982"/>
                    </a:cubicBezTo>
                    <a:cubicBezTo>
                      <a:pt x="1124" y="975"/>
                      <a:pt x="1116" y="972"/>
                      <a:pt x="1116" y="961"/>
                    </a:cubicBezTo>
                    <a:cubicBezTo>
                      <a:pt x="1116" y="951"/>
                      <a:pt x="1116" y="935"/>
                      <a:pt x="1113" y="929"/>
                    </a:cubicBezTo>
                    <a:cubicBezTo>
                      <a:pt x="1111" y="923"/>
                      <a:pt x="1104" y="907"/>
                      <a:pt x="1104" y="905"/>
                    </a:cubicBezTo>
                    <a:cubicBezTo>
                      <a:pt x="1105" y="902"/>
                      <a:pt x="1102" y="888"/>
                      <a:pt x="1098" y="888"/>
                    </a:cubicBezTo>
                    <a:cubicBezTo>
                      <a:pt x="1094" y="887"/>
                      <a:pt x="1089" y="885"/>
                      <a:pt x="1086" y="889"/>
                    </a:cubicBezTo>
                    <a:cubicBezTo>
                      <a:pt x="1083" y="893"/>
                      <a:pt x="1076" y="897"/>
                      <a:pt x="1073" y="895"/>
                    </a:cubicBezTo>
                    <a:cubicBezTo>
                      <a:pt x="1069" y="893"/>
                      <a:pt x="1063" y="891"/>
                      <a:pt x="1063" y="891"/>
                    </a:cubicBezTo>
                    <a:cubicBezTo>
                      <a:pt x="1063" y="891"/>
                      <a:pt x="1058" y="870"/>
                      <a:pt x="1056" y="869"/>
                    </a:cubicBezTo>
                    <a:cubicBezTo>
                      <a:pt x="1054" y="868"/>
                      <a:pt x="1051" y="854"/>
                      <a:pt x="1044" y="849"/>
                    </a:cubicBezTo>
                    <a:cubicBezTo>
                      <a:pt x="1037" y="844"/>
                      <a:pt x="1029" y="838"/>
                      <a:pt x="1025" y="833"/>
                    </a:cubicBezTo>
                    <a:cubicBezTo>
                      <a:pt x="1020" y="828"/>
                      <a:pt x="1025" y="827"/>
                      <a:pt x="1020" y="828"/>
                    </a:cubicBezTo>
                    <a:cubicBezTo>
                      <a:pt x="1015" y="829"/>
                      <a:pt x="1016" y="830"/>
                      <a:pt x="1009" y="831"/>
                    </a:cubicBezTo>
                    <a:cubicBezTo>
                      <a:pt x="1001" y="833"/>
                      <a:pt x="993" y="836"/>
                      <a:pt x="991" y="836"/>
                    </a:cubicBezTo>
                    <a:cubicBezTo>
                      <a:pt x="989" y="836"/>
                      <a:pt x="980" y="837"/>
                      <a:pt x="980" y="840"/>
                    </a:cubicBezTo>
                    <a:cubicBezTo>
                      <a:pt x="979" y="842"/>
                      <a:pt x="980" y="849"/>
                      <a:pt x="982" y="851"/>
                    </a:cubicBezTo>
                    <a:cubicBezTo>
                      <a:pt x="983" y="853"/>
                      <a:pt x="994" y="851"/>
                      <a:pt x="976" y="858"/>
                    </a:cubicBezTo>
                    <a:cubicBezTo>
                      <a:pt x="958" y="864"/>
                      <a:pt x="953" y="872"/>
                      <a:pt x="952" y="874"/>
                    </a:cubicBezTo>
                    <a:cubicBezTo>
                      <a:pt x="951" y="877"/>
                      <a:pt x="963" y="878"/>
                      <a:pt x="950" y="883"/>
                    </a:cubicBezTo>
                    <a:cubicBezTo>
                      <a:pt x="937" y="887"/>
                      <a:pt x="926" y="890"/>
                      <a:pt x="920" y="899"/>
                    </a:cubicBezTo>
                    <a:cubicBezTo>
                      <a:pt x="919" y="901"/>
                      <a:pt x="925" y="941"/>
                      <a:pt x="920" y="950"/>
                    </a:cubicBezTo>
                    <a:cubicBezTo>
                      <a:pt x="914" y="959"/>
                      <a:pt x="902" y="969"/>
                      <a:pt x="902" y="969"/>
                    </a:cubicBezTo>
                    <a:cubicBezTo>
                      <a:pt x="902" y="969"/>
                      <a:pt x="905" y="978"/>
                      <a:pt x="886" y="964"/>
                    </a:cubicBezTo>
                    <a:cubicBezTo>
                      <a:pt x="868" y="951"/>
                      <a:pt x="884" y="963"/>
                      <a:pt x="884" y="963"/>
                    </a:cubicBezTo>
                    <a:cubicBezTo>
                      <a:pt x="884" y="963"/>
                      <a:pt x="876" y="937"/>
                      <a:pt x="869" y="930"/>
                    </a:cubicBezTo>
                    <a:cubicBezTo>
                      <a:pt x="863" y="923"/>
                      <a:pt x="851" y="908"/>
                      <a:pt x="848" y="897"/>
                    </a:cubicBezTo>
                    <a:cubicBezTo>
                      <a:pt x="844" y="886"/>
                      <a:pt x="840" y="879"/>
                      <a:pt x="838" y="872"/>
                    </a:cubicBezTo>
                    <a:cubicBezTo>
                      <a:pt x="837" y="866"/>
                      <a:pt x="835" y="849"/>
                      <a:pt x="836" y="848"/>
                    </a:cubicBezTo>
                    <a:cubicBezTo>
                      <a:pt x="836" y="846"/>
                      <a:pt x="832" y="834"/>
                      <a:pt x="832" y="834"/>
                    </a:cubicBezTo>
                    <a:cubicBezTo>
                      <a:pt x="832" y="834"/>
                      <a:pt x="827" y="832"/>
                      <a:pt x="827" y="834"/>
                    </a:cubicBezTo>
                    <a:cubicBezTo>
                      <a:pt x="826" y="836"/>
                      <a:pt x="826" y="840"/>
                      <a:pt x="826" y="844"/>
                    </a:cubicBezTo>
                    <a:cubicBezTo>
                      <a:pt x="825" y="847"/>
                      <a:pt x="811" y="848"/>
                      <a:pt x="811" y="848"/>
                    </a:cubicBezTo>
                    <a:cubicBezTo>
                      <a:pt x="806" y="845"/>
                      <a:pt x="806" y="845"/>
                      <a:pt x="806" y="845"/>
                    </a:cubicBezTo>
                    <a:cubicBezTo>
                      <a:pt x="806" y="845"/>
                      <a:pt x="785" y="823"/>
                      <a:pt x="782" y="820"/>
                    </a:cubicBezTo>
                    <a:cubicBezTo>
                      <a:pt x="779" y="816"/>
                      <a:pt x="775" y="811"/>
                      <a:pt x="770" y="808"/>
                    </a:cubicBezTo>
                    <a:cubicBezTo>
                      <a:pt x="765" y="805"/>
                      <a:pt x="769" y="802"/>
                      <a:pt x="759" y="802"/>
                    </a:cubicBezTo>
                    <a:cubicBezTo>
                      <a:pt x="750" y="802"/>
                      <a:pt x="751" y="802"/>
                      <a:pt x="735" y="801"/>
                    </a:cubicBezTo>
                    <a:cubicBezTo>
                      <a:pt x="719" y="799"/>
                      <a:pt x="715" y="804"/>
                      <a:pt x="708" y="803"/>
                    </a:cubicBezTo>
                    <a:cubicBezTo>
                      <a:pt x="701" y="801"/>
                      <a:pt x="699" y="803"/>
                      <a:pt x="684" y="800"/>
                    </a:cubicBezTo>
                    <a:cubicBezTo>
                      <a:pt x="668" y="797"/>
                      <a:pt x="668" y="797"/>
                      <a:pt x="668" y="797"/>
                    </a:cubicBezTo>
                    <a:cubicBezTo>
                      <a:pt x="668" y="797"/>
                      <a:pt x="666" y="793"/>
                      <a:pt x="663" y="789"/>
                    </a:cubicBezTo>
                    <a:cubicBezTo>
                      <a:pt x="661" y="785"/>
                      <a:pt x="661" y="785"/>
                      <a:pt x="661" y="785"/>
                    </a:cubicBezTo>
                    <a:cubicBezTo>
                      <a:pt x="657" y="788"/>
                      <a:pt x="657" y="788"/>
                      <a:pt x="657" y="788"/>
                    </a:cubicBezTo>
                    <a:cubicBezTo>
                      <a:pt x="657" y="788"/>
                      <a:pt x="654" y="789"/>
                      <a:pt x="652" y="789"/>
                    </a:cubicBezTo>
                    <a:cubicBezTo>
                      <a:pt x="650" y="788"/>
                      <a:pt x="629" y="783"/>
                      <a:pt x="625" y="782"/>
                    </a:cubicBezTo>
                    <a:cubicBezTo>
                      <a:pt x="622" y="781"/>
                      <a:pt x="622" y="784"/>
                      <a:pt x="608" y="774"/>
                    </a:cubicBezTo>
                    <a:cubicBezTo>
                      <a:pt x="594" y="763"/>
                      <a:pt x="599" y="759"/>
                      <a:pt x="599" y="759"/>
                    </a:cubicBezTo>
                    <a:cubicBezTo>
                      <a:pt x="599" y="759"/>
                      <a:pt x="596" y="756"/>
                      <a:pt x="592" y="754"/>
                    </a:cubicBezTo>
                    <a:cubicBezTo>
                      <a:pt x="589" y="752"/>
                      <a:pt x="584" y="749"/>
                      <a:pt x="582" y="749"/>
                    </a:cubicBezTo>
                    <a:cubicBezTo>
                      <a:pt x="581" y="750"/>
                      <a:pt x="572" y="754"/>
                      <a:pt x="574" y="758"/>
                    </a:cubicBezTo>
                    <a:cubicBezTo>
                      <a:pt x="576" y="762"/>
                      <a:pt x="589" y="775"/>
                      <a:pt x="590" y="775"/>
                    </a:cubicBezTo>
                    <a:cubicBezTo>
                      <a:pt x="591" y="775"/>
                      <a:pt x="608" y="794"/>
                      <a:pt x="608" y="794"/>
                    </a:cubicBezTo>
                    <a:cubicBezTo>
                      <a:pt x="615" y="803"/>
                      <a:pt x="615" y="803"/>
                      <a:pt x="615" y="803"/>
                    </a:cubicBezTo>
                    <a:cubicBezTo>
                      <a:pt x="615" y="803"/>
                      <a:pt x="609" y="808"/>
                      <a:pt x="615" y="807"/>
                    </a:cubicBezTo>
                    <a:cubicBezTo>
                      <a:pt x="621" y="806"/>
                      <a:pt x="616" y="805"/>
                      <a:pt x="625" y="806"/>
                    </a:cubicBezTo>
                    <a:cubicBezTo>
                      <a:pt x="634" y="807"/>
                      <a:pt x="639" y="809"/>
                      <a:pt x="642" y="806"/>
                    </a:cubicBezTo>
                    <a:cubicBezTo>
                      <a:pt x="645" y="804"/>
                      <a:pt x="640" y="801"/>
                      <a:pt x="647" y="798"/>
                    </a:cubicBezTo>
                    <a:cubicBezTo>
                      <a:pt x="654" y="795"/>
                      <a:pt x="660" y="796"/>
                      <a:pt x="661" y="797"/>
                    </a:cubicBezTo>
                    <a:cubicBezTo>
                      <a:pt x="662" y="799"/>
                      <a:pt x="666" y="803"/>
                      <a:pt x="667" y="805"/>
                    </a:cubicBezTo>
                    <a:cubicBezTo>
                      <a:pt x="667" y="807"/>
                      <a:pt x="669" y="812"/>
                      <a:pt x="672" y="812"/>
                    </a:cubicBezTo>
                    <a:cubicBezTo>
                      <a:pt x="674" y="813"/>
                      <a:pt x="680" y="812"/>
                      <a:pt x="681" y="816"/>
                    </a:cubicBezTo>
                    <a:cubicBezTo>
                      <a:pt x="682" y="819"/>
                      <a:pt x="689" y="825"/>
                      <a:pt x="689" y="825"/>
                    </a:cubicBezTo>
                    <a:cubicBezTo>
                      <a:pt x="689" y="825"/>
                      <a:pt x="691" y="826"/>
                      <a:pt x="695" y="827"/>
                    </a:cubicBezTo>
                    <a:cubicBezTo>
                      <a:pt x="699" y="829"/>
                      <a:pt x="710" y="835"/>
                      <a:pt x="710" y="835"/>
                    </a:cubicBezTo>
                    <a:cubicBezTo>
                      <a:pt x="707" y="837"/>
                      <a:pt x="702" y="846"/>
                      <a:pt x="698" y="846"/>
                    </a:cubicBezTo>
                    <a:cubicBezTo>
                      <a:pt x="695" y="846"/>
                      <a:pt x="696" y="845"/>
                      <a:pt x="688" y="850"/>
                    </a:cubicBezTo>
                    <a:cubicBezTo>
                      <a:pt x="680" y="854"/>
                      <a:pt x="684" y="864"/>
                      <a:pt x="680" y="865"/>
                    </a:cubicBezTo>
                    <a:cubicBezTo>
                      <a:pt x="676" y="866"/>
                      <a:pt x="670" y="874"/>
                      <a:pt x="667" y="876"/>
                    </a:cubicBezTo>
                    <a:cubicBezTo>
                      <a:pt x="664" y="877"/>
                      <a:pt x="644" y="885"/>
                      <a:pt x="642" y="884"/>
                    </a:cubicBezTo>
                    <a:cubicBezTo>
                      <a:pt x="640" y="884"/>
                      <a:pt x="635" y="887"/>
                      <a:pt x="633" y="887"/>
                    </a:cubicBezTo>
                    <a:cubicBezTo>
                      <a:pt x="632" y="887"/>
                      <a:pt x="633" y="892"/>
                      <a:pt x="632" y="893"/>
                    </a:cubicBezTo>
                    <a:cubicBezTo>
                      <a:pt x="630" y="894"/>
                      <a:pt x="638" y="899"/>
                      <a:pt x="626" y="901"/>
                    </a:cubicBezTo>
                    <a:cubicBezTo>
                      <a:pt x="615" y="902"/>
                      <a:pt x="607" y="906"/>
                      <a:pt x="605" y="906"/>
                    </a:cubicBezTo>
                    <a:cubicBezTo>
                      <a:pt x="602" y="907"/>
                      <a:pt x="597" y="918"/>
                      <a:pt x="588" y="917"/>
                    </a:cubicBezTo>
                    <a:cubicBezTo>
                      <a:pt x="579" y="916"/>
                      <a:pt x="583" y="916"/>
                      <a:pt x="575" y="917"/>
                    </a:cubicBezTo>
                    <a:cubicBezTo>
                      <a:pt x="567" y="917"/>
                      <a:pt x="566" y="920"/>
                      <a:pt x="558" y="921"/>
                    </a:cubicBezTo>
                    <a:cubicBezTo>
                      <a:pt x="550" y="922"/>
                      <a:pt x="545" y="923"/>
                      <a:pt x="545" y="923"/>
                    </a:cubicBezTo>
                    <a:lnTo>
                      <a:pt x="541" y="9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>
                  <a:solidFill>
                    <a:schemeClr val="bg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40" name="Freeform 142"/>
              <p:cNvSpPr/>
              <p:nvPr/>
            </p:nvSpPr>
            <p:spPr bwMode="auto">
              <a:xfrm>
                <a:off x="4498732" y="2596754"/>
                <a:ext cx="250340" cy="132203"/>
              </a:xfrm>
              <a:custGeom>
                <a:gdLst>
                  <a:gd fmla="*/ 83 w 155" name="T0"/>
                  <a:gd fmla="*/ 44 h 84" name="T1"/>
                  <a:gd fmla="*/ 72 w 155" name="T2"/>
                  <a:gd fmla="*/ 57 h 84" name="T3"/>
                  <a:gd fmla="*/ 60 w 155" name="T4"/>
                  <a:gd fmla="*/ 78 h 84" name="T5"/>
                  <a:gd fmla="*/ 52 w 155" name="T6"/>
                  <a:gd fmla="*/ 81 h 84" name="T7"/>
                  <a:gd fmla="*/ 39 w 155" name="T8"/>
                  <a:gd fmla="*/ 69 h 84" name="T9"/>
                  <a:gd fmla="*/ 30 w 155" name="T10"/>
                  <a:gd fmla="*/ 61 h 84" name="T11"/>
                  <a:gd fmla="*/ 30 w 155" name="T12"/>
                  <a:gd fmla="*/ 54 h 84" name="T13"/>
                  <a:gd fmla="*/ 36 w 155" name="T14"/>
                  <a:gd fmla="*/ 52 h 84" name="T15"/>
                  <a:gd fmla="*/ 20 w 155" name="T16"/>
                  <a:gd fmla="*/ 49 h 84" name="T17"/>
                  <a:gd fmla="*/ 21 w 155" name="T18"/>
                  <a:gd fmla="*/ 54 h 84" name="T19"/>
                  <a:gd fmla="*/ 12 w 155" name="T20"/>
                  <a:gd fmla="*/ 50 h 84" name="T21"/>
                  <a:gd fmla="*/ 2 w 155" name="T22"/>
                  <a:gd fmla="*/ 37 h 84" name="T23"/>
                  <a:gd fmla="*/ 16 w 155" name="T24"/>
                  <a:gd fmla="*/ 38 h 84" name="T25"/>
                  <a:gd fmla="*/ 6 w 155" name="T26"/>
                  <a:gd fmla="*/ 27 h 84" name="T27"/>
                  <a:gd fmla="*/ 9 w 155" name="T28"/>
                  <a:gd fmla="*/ 20 h 84" name="T29"/>
                  <a:gd fmla="*/ 20 w 155" name="T30"/>
                  <a:gd fmla="*/ 18 h 84" name="T31"/>
                  <a:gd fmla="*/ 35 w 155" name="T32"/>
                  <a:gd fmla="*/ 18 h 84" name="T33"/>
                  <a:gd fmla="*/ 42 w 155" name="T34"/>
                  <a:gd fmla="*/ 19 h 84" name="T35"/>
                  <a:gd fmla="*/ 50 w 155" name="T36"/>
                  <a:gd fmla="*/ 14 h 84" name="T37"/>
                  <a:gd fmla="*/ 48 w 155" name="T38"/>
                  <a:gd fmla="*/ 10 h 84" name="T39"/>
                  <a:gd fmla="*/ 60 w 155" name="T40"/>
                  <a:gd fmla="*/ 15 h 84" name="T41"/>
                  <a:gd fmla="*/ 82 w 155" name="T42"/>
                  <a:gd fmla="*/ 24 h 84" name="T43"/>
                  <a:gd fmla="*/ 76 w 155" name="T44"/>
                  <a:gd fmla="*/ 27 h 84" name="T45"/>
                  <a:gd fmla="*/ 84 w 155" name="T46"/>
                  <a:gd fmla="*/ 31 h 84" name="T47"/>
                  <a:gd fmla="*/ 85 w 155" name="T48"/>
                  <a:gd fmla="*/ 21 h 84" name="T49"/>
                  <a:gd fmla="*/ 75 w 155" name="T50"/>
                  <a:gd fmla="*/ 14 h 84" name="T51"/>
                  <a:gd fmla="*/ 67 w 155" name="T52"/>
                  <a:gd fmla="*/ 7 h 84" name="T53"/>
                  <a:gd fmla="*/ 76 w 155" name="T54"/>
                  <a:gd fmla="*/ 2 h 84" name="T55"/>
                  <a:gd fmla="*/ 95 w 155" name="T56"/>
                  <a:gd fmla="*/ 4 h 84" name="T57"/>
                  <a:gd fmla="*/ 110 w 155" name="T58"/>
                  <a:gd fmla="*/ 8 h 84" name="T59"/>
                  <a:gd fmla="*/ 116 w 155" name="T60"/>
                  <a:gd fmla="*/ 4 h 84" name="T61"/>
                  <a:gd fmla="*/ 139 w 155" name="T62"/>
                  <a:gd fmla="*/ 8 h 84" name="T63"/>
                  <a:gd fmla="*/ 148 w 155" name="T64"/>
                  <a:gd fmla="*/ 11 h 84" name="T65"/>
                  <a:gd fmla="*/ 151 w 155" name="T66"/>
                  <a:gd fmla="*/ 19 h 84" name="T67"/>
                  <a:gd fmla="*/ 140 w 155" name="T68"/>
                  <a:gd fmla="*/ 26 h 84" name="T69"/>
                  <a:gd fmla="*/ 116 w 155" name="T70"/>
                  <a:gd fmla="*/ 29 h 84" name="T71"/>
                  <a:gd fmla="*/ 99 w 155" name="T72"/>
                  <a:gd fmla="*/ 31 h 84" name="T73"/>
                  <a:gd fmla="*/ 103 w 155" name="T74"/>
                  <a:gd fmla="*/ 42 h 84" name="T75"/>
                  <a:gd fmla="*/ 108 w 155" name="T76"/>
                  <a:gd fmla="*/ 43 h 84" name="T77"/>
                  <a:gd fmla="*/ 128 w 155" name="T78"/>
                  <a:gd fmla="*/ 60 h 84" name="T79"/>
                  <a:gd fmla="*/ 122 w 155" name="T80"/>
                  <a:gd fmla="*/ 62 h 84" name="T81"/>
                  <a:gd fmla="*/ 117 w 155" name="T82"/>
                  <a:gd fmla="*/ 67 h 84" name="T83"/>
                  <a:gd fmla="*/ 101 w 155" name="T84"/>
                  <a:gd fmla="*/ 71 h 84" name="T85"/>
                  <a:gd fmla="*/ 93 w 155" name="T86"/>
                  <a:gd fmla="*/ 68 h 84" name="T87"/>
                  <a:gd fmla="*/ 97 w 155" name="T88"/>
                  <a:gd fmla="*/ 55 h 84" name="T89"/>
                  <a:gd fmla="*/ 88 w 155" name="T90"/>
                  <a:gd fmla="*/ 48 h 84" name="T91"/>
                  <a:gd fmla="*/ 83 w 155" name="T92"/>
                  <a:gd fmla="*/ 44 h 84" name="T9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b="b" l="0" r="r" t="0"/>
                <a:pathLst>
                  <a:path h="84" w="155">
                    <a:moveTo>
                      <a:pt x="83" y="44"/>
                    </a:moveTo>
                    <a:cubicBezTo>
                      <a:pt x="79" y="52"/>
                      <a:pt x="78" y="55"/>
                      <a:pt x="72" y="57"/>
                    </a:cubicBezTo>
                    <a:cubicBezTo>
                      <a:pt x="66" y="59"/>
                      <a:pt x="60" y="78"/>
                      <a:pt x="60" y="78"/>
                    </a:cubicBezTo>
                    <a:cubicBezTo>
                      <a:pt x="60" y="78"/>
                      <a:pt x="55" y="84"/>
                      <a:pt x="52" y="81"/>
                    </a:cubicBezTo>
                    <a:cubicBezTo>
                      <a:pt x="49" y="78"/>
                      <a:pt x="43" y="74"/>
                      <a:pt x="39" y="69"/>
                    </a:cubicBezTo>
                    <a:cubicBezTo>
                      <a:pt x="35" y="64"/>
                      <a:pt x="32" y="63"/>
                      <a:pt x="30" y="61"/>
                    </a:cubicBezTo>
                    <a:cubicBezTo>
                      <a:pt x="29" y="59"/>
                      <a:pt x="24" y="54"/>
                      <a:pt x="30" y="54"/>
                    </a:cubicBezTo>
                    <a:cubicBezTo>
                      <a:pt x="35" y="54"/>
                      <a:pt x="40" y="55"/>
                      <a:pt x="36" y="52"/>
                    </a:cubicBezTo>
                    <a:cubicBezTo>
                      <a:pt x="32" y="48"/>
                      <a:pt x="21" y="46"/>
                      <a:pt x="20" y="49"/>
                    </a:cubicBezTo>
                    <a:cubicBezTo>
                      <a:pt x="20" y="52"/>
                      <a:pt x="24" y="53"/>
                      <a:pt x="21" y="54"/>
                    </a:cubicBezTo>
                    <a:cubicBezTo>
                      <a:pt x="17" y="54"/>
                      <a:pt x="18" y="55"/>
                      <a:pt x="12" y="50"/>
                    </a:cubicBezTo>
                    <a:cubicBezTo>
                      <a:pt x="6" y="45"/>
                      <a:pt x="0" y="38"/>
                      <a:pt x="2" y="37"/>
                    </a:cubicBezTo>
                    <a:cubicBezTo>
                      <a:pt x="4" y="35"/>
                      <a:pt x="22" y="45"/>
                      <a:pt x="16" y="38"/>
                    </a:cubicBezTo>
                    <a:cubicBezTo>
                      <a:pt x="10" y="30"/>
                      <a:pt x="6" y="27"/>
                      <a:pt x="6" y="27"/>
                    </a:cubicBezTo>
                    <a:cubicBezTo>
                      <a:pt x="6" y="27"/>
                      <a:pt x="6" y="25"/>
                      <a:pt x="9" y="20"/>
                    </a:cubicBezTo>
                    <a:cubicBezTo>
                      <a:pt x="12" y="15"/>
                      <a:pt x="20" y="18"/>
                      <a:pt x="20" y="18"/>
                    </a:cubicBezTo>
                    <a:cubicBezTo>
                      <a:pt x="20" y="18"/>
                      <a:pt x="33" y="17"/>
                      <a:pt x="35" y="18"/>
                    </a:cubicBezTo>
                    <a:cubicBezTo>
                      <a:pt x="37" y="18"/>
                      <a:pt x="36" y="21"/>
                      <a:pt x="42" y="19"/>
                    </a:cubicBezTo>
                    <a:cubicBezTo>
                      <a:pt x="47" y="17"/>
                      <a:pt x="52" y="18"/>
                      <a:pt x="50" y="14"/>
                    </a:cubicBezTo>
                    <a:cubicBezTo>
                      <a:pt x="48" y="10"/>
                      <a:pt x="48" y="10"/>
                      <a:pt x="48" y="10"/>
                    </a:cubicBezTo>
                    <a:cubicBezTo>
                      <a:pt x="48" y="10"/>
                      <a:pt x="54" y="16"/>
                      <a:pt x="60" y="15"/>
                    </a:cubicBezTo>
                    <a:cubicBezTo>
                      <a:pt x="66" y="14"/>
                      <a:pt x="85" y="21"/>
                      <a:pt x="82" y="24"/>
                    </a:cubicBezTo>
                    <a:cubicBezTo>
                      <a:pt x="78" y="27"/>
                      <a:pt x="74" y="26"/>
                      <a:pt x="76" y="27"/>
                    </a:cubicBezTo>
                    <a:cubicBezTo>
                      <a:pt x="77" y="28"/>
                      <a:pt x="79" y="29"/>
                      <a:pt x="84" y="31"/>
                    </a:cubicBezTo>
                    <a:cubicBezTo>
                      <a:pt x="89" y="32"/>
                      <a:pt x="91" y="27"/>
                      <a:pt x="85" y="21"/>
                    </a:cubicBezTo>
                    <a:cubicBezTo>
                      <a:pt x="80" y="16"/>
                      <a:pt x="75" y="14"/>
                      <a:pt x="75" y="14"/>
                    </a:cubicBezTo>
                    <a:cubicBezTo>
                      <a:pt x="75" y="14"/>
                      <a:pt x="68" y="9"/>
                      <a:pt x="67" y="7"/>
                    </a:cubicBezTo>
                    <a:cubicBezTo>
                      <a:pt x="67" y="5"/>
                      <a:pt x="73" y="3"/>
                      <a:pt x="76" y="2"/>
                    </a:cubicBezTo>
                    <a:cubicBezTo>
                      <a:pt x="79" y="0"/>
                      <a:pt x="91" y="6"/>
                      <a:pt x="95" y="4"/>
                    </a:cubicBezTo>
                    <a:cubicBezTo>
                      <a:pt x="100" y="2"/>
                      <a:pt x="110" y="9"/>
                      <a:pt x="110" y="8"/>
                    </a:cubicBezTo>
                    <a:cubicBezTo>
                      <a:pt x="109" y="6"/>
                      <a:pt x="102" y="4"/>
                      <a:pt x="116" y="4"/>
                    </a:cubicBezTo>
                    <a:cubicBezTo>
                      <a:pt x="130" y="3"/>
                      <a:pt x="135" y="7"/>
                      <a:pt x="139" y="8"/>
                    </a:cubicBezTo>
                    <a:cubicBezTo>
                      <a:pt x="142" y="9"/>
                      <a:pt x="146" y="12"/>
                      <a:pt x="148" y="11"/>
                    </a:cubicBezTo>
                    <a:cubicBezTo>
                      <a:pt x="149" y="11"/>
                      <a:pt x="155" y="18"/>
                      <a:pt x="151" y="19"/>
                    </a:cubicBezTo>
                    <a:cubicBezTo>
                      <a:pt x="148" y="19"/>
                      <a:pt x="147" y="28"/>
                      <a:pt x="140" y="26"/>
                    </a:cubicBezTo>
                    <a:cubicBezTo>
                      <a:pt x="133" y="24"/>
                      <a:pt x="136" y="31"/>
                      <a:pt x="116" y="29"/>
                    </a:cubicBezTo>
                    <a:cubicBezTo>
                      <a:pt x="97" y="27"/>
                      <a:pt x="98" y="26"/>
                      <a:pt x="99" y="31"/>
                    </a:cubicBezTo>
                    <a:cubicBezTo>
                      <a:pt x="100" y="35"/>
                      <a:pt x="103" y="42"/>
                      <a:pt x="103" y="42"/>
                    </a:cubicBezTo>
                    <a:cubicBezTo>
                      <a:pt x="108" y="43"/>
                      <a:pt x="108" y="43"/>
                      <a:pt x="108" y="43"/>
                    </a:cubicBezTo>
                    <a:cubicBezTo>
                      <a:pt x="108" y="43"/>
                      <a:pt x="129" y="60"/>
                      <a:pt x="128" y="60"/>
                    </a:cubicBezTo>
                    <a:cubicBezTo>
                      <a:pt x="127" y="60"/>
                      <a:pt x="126" y="61"/>
                      <a:pt x="122" y="62"/>
                    </a:cubicBezTo>
                    <a:cubicBezTo>
                      <a:pt x="119" y="62"/>
                      <a:pt x="117" y="63"/>
                      <a:pt x="117" y="67"/>
                    </a:cubicBezTo>
                    <a:cubicBezTo>
                      <a:pt x="118" y="71"/>
                      <a:pt x="106" y="74"/>
                      <a:pt x="101" y="71"/>
                    </a:cubicBezTo>
                    <a:cubicBezTo>
                      <a:pt x="96" y="68"/>
                      <a:pt x="95" y="70"/>
                      <a:pt x="93" y="68"/>
                    </a:cubicBezTo>
                    <a:cubicBezTo>
                      <a:pt x="90" y="66"/>
                      <a:pt x="100" y="57"/>
                      <a:pt x="97" y="55"/>
                    </a:cubicBezTo>
                    <a:cubicBezTo>
                      <a:pt x="93" y="52"/>
                      <a:pt x="90" y="49"/>
                      <a:pt x="88" y="48"/>
                    </a:cubicBezTo>
                    <a:cubicBezTo>
                      <a:pt x="87" y="47"/>
                      <a:pt x="83" y="44"/>
                      <a:pt x="83" y="4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>
                  <a:solidFill>
                    <a:schemeClr val="bg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41" name="Freeform 143"/>
              <p:cNvSpPr/>
              <p:nvPr/>
            </p:nvSpPr>
            <p:spPr bwMode="auto">
              <a:xfrm>
                <a:off x="5066552" y="2711142"/>
                <a:ext cx="258013" cy="202523"/>
              </a:xfrm>
              <a:custGeom>
                <a:gdLst>
                  <a:gd fmla="*/ 66 w 160" name="T0"/>
                  <a:gd fmla="*/ 120 h 128" name="T1"/>
                  <a:gd fmla="*/ 59 w 160" name="T2"/>
                  <a:gd fmla="*/ 124 h 128" name="T3"/>
                  <a:gd fmla="*/ 33 w 160" name="T4"/>
                  <a:gd fmla="*/ 116 h 128" name="T5"/>
                  <a:gd fmla="*/ 16 w 160" name="T6"/>
                  <a:gd fmla="*/ 111 h 128" name="T7"/>
                  <a:gd fmla="*/ 12 w 160" name="T8"/>
                  <a:gd fmla="*/ 103 h 128" name="T9"/>
                  <a:gd fmla="*/ 24 w 160" name="T10"/>
                  <a:gd fmla="*/ 89 h 128" name="T11"/>
                  <a:gd fmla="*/ 26 w 160" name="T12"/>
                  <a:gd fmla="*/ 74 h 128" name="T13"/>
                  <a:gd fmla="*/ 31 w 160" name="T14"/>
                  <a:gd fmla="*/ 73 h 128" name="T15"/>
                  <a:gd fmla="*/ 38 w 160" name="T16"/>
                  <a:gd fmla="*/ 68 h 128" name="T17"/>
                  <a:gd fmla="*/ 32 w 160" name="T18"/>
                  <a:gd fmla="*/ 65 h 128" name="T19"/>
                  <a:gd fmla="*/ 30 w 160" name="T20"/>
                  <a:gd fmla="*/ 59 h 128" name="T21"/>
                  <a:gd fmla="*/ 47 w 160" name="T22"/>
                  <a:gd fmla="*/ 53 h 128" name="T23"/>
                  <a:gd fmla="*/ 46 w 160" name="T24"/>
                  <a:gd fmla="*/ 42 h 128" name="T25"/>
                  <a:gd fmla="*/ 46 w 160" name="T26"/>
                  <a:gd fmla="*/ 33 h 128" name="T27"/>
                  <a:gd fmla="*/ 64 w 160" name="T28"/>
                  <a:gd fmla="*/ 31 h 128" name="T29"/>
                  <a:gd fmla="*/ 87 w 160" name="T30"/>
                  <a:gd fmla="*/ 14 h 128" name="T31"/>
                  <a:gd fmla="*/ 111 w 160" name="T32"/>
                  <a:gd fmla="*/ 14 h 128" name="T33"/>
                  <a:gd fmla="*/ 126 w 160" name="T34"/>
                  <a:gd fmla="*/ 10 h 128" name="T35"/>
                  <a:gd fmla="*/ 136 w 160" name="T36"/>
                  <a:gd fmla="*/ 4 h 128" name="T37"/>
                  <a:gd fmla="*/ 159 w 160" name="T38"/>
                  <a:gd fmla="*/ 3 h 128" name="T39"/>
                  <a:gd fmla="*/ 158 w 160" name="T40"/>
                  <a:gd fmla="*/ 12 h 128" name="T41"/>
                  <a:gd fmla="*/ 152 w 160" name="T42"/>
                  <a:gd fmla="*/ 15 h 128" name="T43"/>
                  <a:gd fmla="*/ 126 w 160" name="T44"/>
                  <a:gd fmla="*/ 23 h 128" name="T45"/>
                  <a:gd fmla="*/ 111 w 160" name="T46"/>
                  <a:gd fmla="*/ 29 h 128" name="T47"/>
                  <a:gd fmla="*/ 94 w 160" name="T48"/>
                  <a:gd fmla="*/ 41 h 128" name="T49"/>
                  <a:gd fmla="*/ 69 w 160" name="T50"/>
                  <a:gd fmla="*/ 49 h 128" name="T51"/>
                  <a:gd fmla="*/ 64 w 160" name="T52"/>
                  <a:gd fmla="*/ 63 h 128" name="T53"/>
                  <a:gd fmla="*/ 57 w 160" name="T54"/>
                  <a:gd fmla="*/ 71 h 128" name="T55"/>
                  <a:gd fmla="*/ 54 w 160" name="T56"/>
                  <a:gd fmla="*/ 77 h 128" name="T57"/>
                  <a:gd fmla="*/ 49 w 160" name="T58"/>
                  <a:gd fmla="*/ 91 h 128" name="T59"/>
                  <a:gd fmla="*/ 49 w 160" name="T60"/>
                  <a:gd fmla="*/ 105 h 128" name="T61"/>
                  <a:gd fmla="*/ 66 w 160" name="T62"/>
                  <a:gd fmla="*/ 116 h 128" name="T63"/>
                  <a:gd fmla="*/ 66 w 160" name="T64"/>
                  <a:gd fmla="*/ 120 h 128" name="T6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b="b" l="0" r="r" t="0"/>
                <a:pathLst>
                  <a:path h="128" w="160">
                    <a:moveTo>
                      <a:pt x="66" y="120"/>
                    </a:moveTo>
                    <a:cubicBezTo>
                      <a:pt x="64" y="122"/>
                      <a:pt x="72" y="128"/>
                      <a:pt x="59" y="124"/>
                    </a:cubicBezTo>
                    <a:cubicBezTo>
                      <a:pt x="46" y="120"/>
                      <a:pt x="37" y="123"/>
                      <a:pt x="33" y="116"/>
                    </a:cubicBezTo>
                    <a:cubicBezTo>
                      <a:pt x="30" y="109"/>
                      <a:pt x="20" y="115"/>
                      <a:pt x="16" y="111"/>
                    </a:cubicBezTo>
                    <a:cubicBezTo>
                      <a:pt x="12" y="106"/>
                      <a:pt x="0" y="116"/>
                      <a:pt x="12" y="103"/>
                    </a:cubicBezTo>
                    <a:cubicBezTo>
                      <a:pt x="24" y="89"/>
                      <a:pt x="23" y="98"/>
                      <a:pt x="24" y="89"/>
                    </a:cubicBezTo>
                    <a:cubicBezTo>
                      <a:pt x="25" y="81"/>
                      <a:pt x="26" y="74"/>
                      <a:pt x="26" y="74"/>
                    </a:cubicBezTo>
                    <a:cubicBezTo>
                      <a:pt x="26" y="74"/>
                      <a:pt x="27" y="71"/>
                      <a:pt x="31" y="73"/>
                    </a:cubicBezTo>
                    <a:cubicBezTo>
                      <a:pt x="35" y="74"/>
                      <a:pt x="39" y="69"/>
                      <a:pt x="38" y="68"/>
                    </a:cubicBezTo>
                    <a:cubicBezTo>
                      <a:pt x="36" y="68"/>
                      <a:pt x="35" y="68"/>
                      <a:pt x="32" y="65"/>
                    </a:cubicBezTo>
                    <a:cubicBezTo>
                      <a:pt x="30" y="62"/>
                      <a:pt x="25" y="60"/>
                      <a:pt x="30" y="59"/>
                    </a:cubicBezTo>
                    <a:cubicBezTo>
                      <a:pt x="34" y="58"/>
                      <a:pt x="48" y="56"/>
                      <a:pt x="47" y="53"/>
                    </a:cubicBezTo>
                    <a:cubicBezTo>
                      <a:pt x="47" y="50"/>
                      <a:pt x="46" y="42"/>
                      <a:pt x="46" y="42"/>
                    </a:cubicBezTo>
                    <a:cubicBezTo>
                      <a:pt x="46" y="42"/>
                      <a:pt x="44" y="33"/>
                      <a:pt x="46" y="33"/>
                    </a:cubicBezTo>
                    <a:cubicBezTo>
                      <a:pt x="48" y="32"/>
                      <a:pt x="61" y="33"/>
                      <a:pt x="64" y="31"/>
                    </a:cubicBezTo>
                    <a:cubicBezTo>
                      <a:pt x="66" y="29"/>
                      <a:pt x="83" y="16"/>
                      <a:pt x="87" y="14"/>
                    </a:cubicBezTo>
                    <a:cubicBezTo>
                      <a:pt x="90" y="12"/>
                      <a:pt x="109" y="14"/>
                      <a:pt x="111" y="14"/>
                    </a:cubicBezTo>
                    <a:cubicBezTo>
                      <a:pt x="113" y="14"/>
                      <a:pt x="123" y="13"/>
                      <a:pt x="126" y="10"/>
                    </a:cubicBezTo>
                    <a:cubicBezTo>
                      <a:pt x="130" y="8"/>
                      <a:pt x="131" y="7"/>
                      <a:pt x="136" y="4"/>
                    </a:cubicBezTo>
                    <a:cubicBezTo>
                      <a:pt x="140" y="0"/>
                      <a:pt x="159" y="1"/>
                      <a:pt x="159" y="3"/>
                    </a:cubicBezTo>
                    <a:cubicBezTo>
                      <a:pt x="160" y="6"/>
                      <a:pt x="158" y="12"/>
                      <a:pt x="158" y="12"/>
                    </a:cubicBezTo>
                    <a:cubicBezTo>
                      <a:pt x="158" y="12"/>
                      <a:pt x="157" y="11"/>
                      <a:pt x="152" y="15"/>
                    </a:cubicBezTo>
                    <a:cubicBezTo>
                      <a:pt x="148" y="20"/>
                      <a:pt x="131" y="22"/>
                      <a:pt x="126" y="23"/>
                    </a:cubicBezTo>
                    <a:cubicBezTo>
                      <a:pt x="121" y="24"/>
                      <a:pt x="122" y="26"/>
                      <a:pt x="111" y="29"/>
                    </a:cubicBezTo>
                    <a:cubicBezTo>
                      <a:pt x="101" y="32"/>
                      <a:pt x="108" y="39"/>
                      <a:pt x="94" y="41"/>
                    </a:cubicBezTo>
                    <a:cubicBezTo>
                      <a:pt x="81" y="44"/>
                      <a:pt x="73" y="44"/>
                      <a:pt x="69" y="49"/>
                    </a:cubicBezTo>
                    <a:cubicBezTo>
                      <a:pt x="66" y="55"/>
                      <a:pt x="66" y="61"/>
                      <a:pt x="64" y="63"/>
                    </a:cubicBezTo>
                    <a:cubicBezTo>
                      <a:pt x="62" y="65"/>
                      <a:pt x="57" y="69"/>
                      <a:pt x="57" y="71"/>
                    </a:cubicBezTo>
                    <a:cubicBezTo>
                      <a:pt x="58" y="73"/>
                      <a:pt x="54" y="77"/>
                      <a:pt x="54" y="77"/>
                    </a:cubicBezTo>
                    <a:cubicBezTo>
                      <a:pt x="54" y="77"/>
                      <a:pt x="52" y="89"/>
                      <a:pt x="49" y="91"/>
                    </a:cubicBezTo>
                    <a:cubicBezTo>
                      <a:pt x="47" y="92"/>
                      <a:pt x="44" y="98"/>
                      <a:pt x="49" y="105"/>
                    </a:cubicBezTo>
                    <a:cubicBezTo>
                      <a:pt x="54" y="111"/>
                      <a:pt x="66" y="116"/>
                      <a:pt x="66" y="116"/>
                    </a:cubicBezTo>
                    <a:lnTo>
                      <a:pt x="66" y="12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>
                  <a:solidFill>
                    <a:schemeClr val="bg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42" name="Freeform 144"/>
              <p:cNvSpPr/>
              <p:nvPr/>
            </p:nvSpPr>
            <p:spPr bwMode="auto">
              <a:xfrm>
                <a:off x="4966800" y="2572376"/>
                <a:ext cx="109344" cy="49693"/>
              </a:xfrm>
              <a:custGeom>
                <a:gdLst>
                  <a:gd fmla="*/ 60 w 68" name="T0"/>
                  <a:gd fmla="*/ 29 h 31" name="T1"/>
                  <a:gd fmla="*/ 41 w 68" name="T2"/>
                  <a:gd fmla="*/ 26 h 31" name="T3"/>
                  <a:gd fmla="*/ 22 w 68" name="T4"/>
                  <a:gd fmla="*/ 21 h 31" name="T5"/>
                  <a:gd fmla="*/ 3 w 68" name="T6"/>
                  <a:gd fmla="*/ 15 h 31" name="T7"/>
                  <a:gd fmla="*/ 4 w 68" name="T8"/>
                  <a:gd fmla="*/ 9 h 31" name="T9"/>
                  <a:gd fmla="*/ 11 w 68" name="T10"/>
                  <a:gd fmla="*/ 8 h 31" name="T11"/>
                  <a:gd fmla="*/ 17 w 68" name="T12"/>
                  <a:gd fmla="*/ 9 h 31" name="T13"/>
                  <a:gd fmla="*/ 37 w 68" name="T14"/>
                  <a:gd fmla="*/ 5 h 31" name="T15"/>
                  <a:gd fmla="*/ 41 w 68" name="T16"/>
                  <a:gd fmla="*/ 8 h 31" name="T17"/>
                  <a:gd fmla="*/ 48 w 68" name="T18"/>
                  <a:gd fmla="*/ 4 h 31" name="T19"/>
                  <a:gd fmla="*/ 64 w 68" name="T20"/>
                  <a:gd fmla="*/ 13 h 31" name="T21"/>
                  <a:gd fmla="*/ 61 w 68" name="T22"/>
                  <a:gd fmla="*/ 24 h 31" name="T23"/>
                  <a:gd fmla="*/ 60 w 68" name="T24"/>
                  <a:gd fmla="*/ 29 h 31" name="T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b="b" l="0" r="r" t="0"/>
                <a:pathLst>
                  <a:path h="31" w="68">
                    <a:moveTo>
                      <a:pt x="60" y="29"/>
                    </a:moveTo>
                    <a:cubicBezTo>
                      <a:pt x="50" y="27"/>
                      <a:pt x="51" y="31"/>
                      <a:pt x="41" y="26"/>
                    </a:cubicBezTo>
                    <a:cubicBezTo>
                      <a:pt x="31" y="20"/>
                      <a:pt x="33" y="20"/>
                      <a:pt x="22" y="21"/>
                    </a:cubicBezTo>
                    <a:cubicBezTo>
                      <a:pt x="10" y="22"/>
                      <a:pt x="6" y="19"/>
                      <a:pt x="3" y="15"/>
                    </a:cubicBezTo>
                    <a:cubicBezTo>
                      <a:pt x="0" y="10"/>
                      <a:pt x="0" y="10"/>
                      <a:pt x="4" y="9"/>
                    </a:cubicBezTo>
                    <a:cubicBezTo>
                      <a:pt x="7" y="8"/>
                      <a:pt x="6" y="7"/>
                      <a:pt x="11" y="8"/>
                    </a:cubicBezTo>
                    <a:cubicBezTo>
                      <a:pt x="17" y="9"/>
                      <a:pt x="4" y="18"/>
                      <a:pt x="17" y="9"/>
                    </a:cubicBezTo>
                    <a:cubicBezTo>
                      <a:pt x="30" y="0"/>
                      <a:pt x="37" y="5"/>
                      <a:pt x="37" y="5"/>
                    </a:cubicBezTo>
                    <a:cubicBezTo>
                      <a:pt x="37" y="5"/>
                      <a:pt x="36" y="11"/>
                      <a:pt x="41" y="8"/>
                    </a:cubicBezTo>
                    <a:cubicBezTo>
                      <a:pt x="47" y="6"/>
                      <a:pt x="48" y="4"/>
                      <a:pt x="48" y="4"/>
                    </a:cubicBezTo>
                    <a:cubicBezTo>
                      <a:pt x="48" y="4"/>
                      <a:pt x="68" y="10"/>
                      <a:pt x="64" y="13"/>
                    </a:cubicBezTo>
                    <a:cubicBezTo>
                      <a:pt x="59" y="17"/>
                      <a:pt x="61" y="24"/>
                      <a:pt x="61" y="24"/>
                    </a:cubicBezTo>
                    <a:lnTo>
                      <a:pt x="60" y="2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>
                  <a:solidFill>
                    <a:schemeClr val="bg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43" name="Freeform 145"/>
              <p:cNvSpPr/>
              <p:nvPr/>
            </p:nvSpPr>
            <p:spPr bwMode="auto">
              <a:xfrm>
                <a:off x="5080939" y="2592066"/>
                <a:ext cx="46999" cy="18752"/>
              </a:xfrm>
              <a:custGeom>
                <a:gdLst>
                  <a:gd fmla="*/ 21 w 29" name="T0"/>
                  <a:gd fmla="*/ 10 h 12" name="T1"/>
                  <a:gd fmla="*/ 9 w 29" name="T2"/>
                  <a:gd fmla="*/ 12 h 12" name="T3"/>
                  <a:gd fmla="*/ 1 w 29" name="T4"/>
                  <a:gd fmla="*/ 9 h 12" name="T5"/>
                  <a:gd fmla="*/ 5 w 29" name="T6"/>
                  <a:gd fmla="*/ 6 h 12" name="T7"/>
                  <a:gd fmla="*/ 12 w 29" name="T8"/>
                  <a:gd fmla="*/ 5 h 12" name="T9"/>
                  <a:gd fmla="*/ 13 w 29" name="T10"/>
                  <a:gd fmla="*/ 0 h 12" name="T11"/>
                  <a:gd fmla="*/ 24 w 29" name="T12"/>
                  <a:gd fmla="*/ 2 h 12" name="T13"/>
                  <a:gd fmla="*/ 27 w 29" name="T14"/>
                  <a:gd fmla="*/ 7 h 12" name="T15"/>
                  <a:gd fmla="*/ 21 w 29" name="T16"/>
                  <a:gd fmla="*/ 10 h 12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12" w="28">
                    <a:moveTo>
                      <a:pt x="21" y="10"/>
                    </a:moveTo>
                    <a:cubicBezTo>
                      <a:pt x="9" y="12"/>
                      <a:pt x="9" y="12"/>
                      <a:pt x="9" y="12"/>
                    </a:cubicBezTo>
                    <a:cubicBezTo>
                      <a:pt x="9" y="12"/>
                      <a:pt x="0" y="12"/>
                      <a:pt x="1" y="9"/>
                    </a:cubicBezTo>
                    <a:cubicBezTo>
                      <a:pt x="2" y="7"/>
                      <a:pt x="2" y="9"/>
                      <a:pt x="5" y="6"/>
                    </a:cubicBezTo>
                    <a:cubicBezTo>
                      <a:pt x="8" y="4"/>
                      <a:pt x="9" y="5"/>
                      <a:pt x="12" y="5"/>
                    </a:cubicBezTo>
                    <a:cubicBezTo>
                      <a:pt x="14" y="5"/>
                      <a:pt x="13" y="0"/>
                      <a:pt x="13" y="0"/>
                    </a:cubicBezTo>
                    <a:cubicBezTo>
                      <a:pt x="13" y="0"/>
                      <a:pt x="22" y="1"/>
                      <a:pt x="24" y="2"/>
                    </a:cubicBezTo>
                    <a:cubicBezTo>
                      <a:pt x="26" y="3"/>
                      <a:pt x="29" y="7"/>
                      <a:pt x="27" y="7"/>
                    </a:cubicBezTo>
                    <a:cubicBezTo>
                      <a:pt x="25" y="7"/>
                      <a:pt x="21" y="10"/>
                      <a:pt x="21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>
                  <a:solidFill>
                    <a:schemeClr val="bg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44" name="Freeform 146"/>
              <p:cNvSpPr/>
              <p:nvPr/>
            </p:nvSpPr>
            <p:spPr bwMode="auto">
              <a:xfrm>
                <a:off x="5100122" y="2548937"/>
                <a:ext cx="72896" cy="41255"/>
              </a:xfrm>
              <a:custGeom>
                <a:gdLst>
                  <a:gd fmla="*/ 31 w 45" name="T0"/>
                  <a:gd fmla="*/ 24 h 26" name="T1"/>
                  <a:gd fmla="*/ 19 w 45" name="T2"/>
                  <a:gd fmla="*/ 25 h 26" name="T3"/>
                  <a:gd fmla="*/ 14 w 45" name="T4"/>
                  <a:gd fmla="*/ 22 h 26" name="T5"/>
                  <a:gd fmla="*/ 5 w 45" name="T6"/>
                  <a:gd fmla="*/ 22 h 26" name="T7"/>
                  <a:gd fmla="*/ 2 w 45" name="T8"/>
                  <a:gd fmla="*/ 20 h 26" name="T9"/>
                  <a:gd fmla="*/ 12 w 45" name="T10"/>
                  <a:gd fmla="*/ 16 h 26" name="T11"/>
                  <a:gd fmla="*/ 16 w 45" name="T12"/>
                  <a:gd fmla="*/ 11 h 26" name="T13"/>
                  <a:gd fmla="*/ 19 w 45" name="T14"/>
                  <a:gd fmla="*/ 6 h 26" name="T15"/>
                  <a:gd fmla="*/ 22 w 45" name="T16"/>
                  <a:gd fmla="*/ 4 h 26" name="T17"/>
                  <a:gd fmla="*/ 28 w 45" name="T18"/>
                  <a:gd fmla="*/ 1 h 26" name="T19"/>
                  <a:gd fmla="*/ 35 w 45" name="T20"/>
                  <a:gd fmla="*/ 4 h 26" name="T21"/>
                  <a:gd fmla="*/ 34 w 45" name="T22"/>
                  <a:gd fmla="*/ 12 h 26" name="T23"/>
                  <a:gd fmla="*/ 34 w 45" name="T24"/>
                  <a:gd fmla="*/ 16 h 26" name="T25"/>
                  <a:gd fmla="*/ 41 w 45" name="T26"/>
                  <a:gd fmla="*/ 21 h 26" name="T27"/>
                  <a:gd fmla="*/ 34 w 45" name="T28"/>
                  <a:gd fmla="*/ 22 h 26" name="T29"/>
                  <a:gd fmla="*/ 31 w 45" name="T30"/>
                  <a:gd fmla="*/ 24 h 26" name="T3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b="b" l="0" r="r" t="0"/>
                <a:pathLst>
                  <a:path h="26" w="45">
                    <a:moveTo>
                      <a:pt x="31" y="24"/>
                    </a:moveTo>
                    <a:cubicBezTo>
                      <a:pt x="29" y="24"/>
                      <a:pt x="22" y="26"/>
                      <a:pt x="19" y="25"/>
                    </a:cubicBezTo>
                    <a:cubicBezTo>
                      <a:pt x="17" y="24"/>
                      <a:pt x="17" y="22"/>
                      <a:pt x="14" y="22"/>
                    </a:cubicBezTo>
                    <a:cubicBezTo>
                      <a:pt x="10" y="21"/>
                      <a:pt x="5" y="22"/>
                      <a:pt x="5" y="22"/>
                    </a:cubicBezTo>
                    <a:cubicBezTo>
                      <a:pt x="5" y="22"/>
                      <a:pt x="0" y="25"/>
                      <a:pt x="2" y="20"/>
                    </a:cubicBezTo>
                    <a:cubicBezTo>
                      <a:pt x="5" y="15"/>
                      <a:pt x="11" y="17"/>
                      <a:pt x="12" y="16"/>
                    </a:cubicBezTo>
                    <a:cubicBezTo>
                      <a:pt x="12" y="14"/>
                      <a:pt x="13" y="13"/>
                      <a:pt x="16" y="11"/>
                    </a:cubicBezTo>
                    <a:cubicBezTo>
                      <a:pt x="19" y="8"/>
                      <a:pt x="15" y="9"/>
                      <a:pt x="19" y="6"/>
                    </a:cubicBezTo>
                    <a:cubicBezTo>
                      <a:pt x="22" y="4"/>
                      <a:pt x="22" y="4"/>
                      <a:pt x="22" y="4"/>
                    </a:cubicBezTo>
                    <a:cubicBezTo>
                      <a:pt x="22" y="4"/>
                      <a:pt x="25" y="0"/>
                      <a:pt x="28" y="1"/>
                    </a:cubicBezTo>
                    <a:cubicBezTo>
                      <a:pt x="32" y="2"/>
                      <a:pt x="35" y="4"/>
                      <a:pt x="35" y="4"/>
                    </a:cubicBezTo>
                    <a:cubicBezTo>
                      <a:pt x="35" y="4"/>
                      <a:pt x="36" y="12"/>
                      <a:pt x="34" y="12"/>
                    </a:cubicBezTo>
                    <a:cubicBezTo>
                      <a:pt x="32" y="12"/>
                      <a:pt x="34" y="16"/>
                      <a:pt x="34" y="16"/>
                    </a:cubicBezTo>
                    <a:cubicBezTo>
                      <a:pt x="34" y="16"/>
                      <a:pt x="45" y="20"/>
                      <a:pt x="41" y="21"/>
                    </a:cubicBezTo>
                    <a:cubicBezTo>
                      <a:pt x="37" y="22"/>
                      <a:pt x="34" y="22"/>
                      <a:pt x="34" y="22"/>
                    </a:cubicBezTo>
                    <a:lnTo>
                      <a:pt x="31" y="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>
                  <a:solidFill>
                    <a:schemeClr val="bg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45" name="Freeform 147"/>
              <p:cNvSpPr/>
              <p:nvPr/>
            </p:nvSpPr>
            <p:spPr bwMode="auto">
              <a:xfrm>
                <a:off x="5132734" y="2594879"/>
                <a:ext cx="45081" cy="16877"/>
              </a:xfrm>
              <a:custGeom>
                <a:gdLst>
                  <a:gd fmla="*/ 1 w 28" name="T0"/>
                  <a:gd fmla="*/ 10 h 11" name="T1"/>
                  <a:gd fmla="*/ 9 w 28" name="T2"/>
                  <a:gd fmla="*/ 9 h 11" name="T3"/>
                  <a:gd fmla="*/ 16 w 28" name="T4"/>
                  <a:gd fmla="*/ 7 h 11" name="T5"/>
                  <a:gd fmla="*/ 25 w 28" name="T6"/>
                  <a:gd fmla="*/ 3 h 11" name="T7"/>
                  <a:gd fmla="*/ 17 w 28" name="T8"/>
                  <a:gd fmla="*/ 2 h 11" name="T9"/>
                  <a:gd fmla="*/ 5 w 28" name="T10"/>
                  <a:gd fmla="*/ 1 h 11" name="T11"/>
                  <a:gd fmla="*/ 0 w 28" name="T12"/>
                  <a:gd fmla="*/ 7 h 11" name="T13"/>
                  <a:gd fmla="*/ 1 w 28" name="T14"/>
                  <a:gd fmla="*/ 10 h 11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11" w="28">
                    <a:moveTo>
                      <a:pt x="1" y="10"/>
                    </a:moveTo>
                    <a:cubicBezTo>
                      <a:pt x="4" y="11"/>
                      <a:pt x="6" y="11"/>
                      <a:pt x="9" y="9"/>
                    </a:cubicBezTo>
                    <a:cubicBezTo>
                      <a:pt x="12" y="7"/>
                      <a:pt x="12" y="6"/>
                      <a:pt x="16" y="7"/>
                    </a:cubicBezTo>
                    <a:cubicBezTo>
                      <a:pt x="19" y="8"/>
                      <a:pt x="28" y="3"/>
                      <a:pt x="25" y="3"/>
                    </a:cubicBezTo>
                    <a:cubicBezTo>
                      <a:pt x="23" y="3"/>
                      <a:pt x="19" y="3"/>
                      <a:pt x="17" y="2"/>
                    </a:cubicBezTo>
                    <a:cubicBezTo>
                      <a:pt x="15" y="0"/>
                      <a:pt x="9" y="1"/>
                      <a:pt x="5" y="1"/>
                    </a:cubicBezTo>
                    <a:cubicBezTo>
                      <a:pt x="1" y="2"/>
                      <a:pt x="0" y="7"/>
                      <a:pt x="0" y="7"/>
                    </a:cubicBezTo>
                    <a:lnTo>
                      <a:pt x="1" y="1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>
                  <a:solidFill>
                    <a:schemeClr val="bg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46" name="Freeform 148"/>
              <p:cNvSpPr/>
              <p:nvPr/>
            </p:nvSpPr>
            <p:spPr bwMode="auto">
              <a:xfrm>
                <a:off x="5175896" y="2572376"/>
                <a:ext cx="42203" cy="39379"/>
              </a:xfrm>
              <a:custGeom>
                <a:gdLst>
                  <a:gd fmla="*/ 9 w 26" name="T0"/>
                  <a:gd fmla="*/ 18 h 25" name="T1"/>
                  <a:gd fmla="*/ 13 w 26" name="T2"/>
                  <a:gd fmla="*/ 21 h 25" name="T3"/>
                  <a:gd fmla="*/ 21 w 26" name="T4"/>
                  <a:gd fmla="*/ 16 h 25" name="T5"/>
                  <a:gd fmla="*/ 26 w 26" name="T6"/>
                  <a:gd fmla="*/ 10 h 25" name="T7"/>
                  <a:gd fmla="*/ 20 w 26" name="T8"/>
                  <a:gd fmla="*/ 4 h 25" name="T9"/>
                  <a:gd fmla="*/ 15 w 26" name="T10"/>
                  <a:gd fmla="*/ 1 h 25" name="T11"/>
                  <a:gd fmla="*/ 8 w 26" name="T12"/>
                  <a:gd fmla="*/ 10 h 25" name="T13"/>
                  <a:gd fmla="*/ 2 w 26" name="T14"/>
                  <a:gd fmla="*/ 11 h 25" name="T15"/>
                  <a:gd fmla="*/ 9 w 26" name="T16"/>
                  <a:gd fmla="*/ 17 h 25" name="T17"/>
                  <a:gd fmla="*/ 9 w 26" name="T18"/>
                  <a:gd fmla="*/ 18 h 25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25" w="26">
                    <a:moveTo>
                      <a:pt x="9" y="18"/>
                    </a:moveTo>
                    <a:cubicBezTo>
                      <a:pt x="9" y="18"/>
                      <a:pt x="7" y="25"/>
                      <a:pt x="13" y="21"/>
                    </a:cubicBezTo>
                    <a:cubicBezTo>
                      <a:pt x="19" y="17"/>
                      <a:pt x="19" y="16"/>
                      <a:pt x="21" y="16"/>
                    </a:cubicBezTo>
                    <a:cubicBezTo>
                      <a:pt x="23" y="15"/>
                      <a:pt x="26" y="10"/>
                      <a:pt x="26" y="10"/>
                    </a:cubicBezTo>
                    <a:cubicBezTo>
                      <a:pt x="26" y="10"/>
                      <a:pt x="22" y="6"/>
                      <a:pt x="20" y="4"/>
                    </a:cubicBezTo>
                    <a:cubicBezTo>
                      <a:pt x="17" y="2"/>
                      <a:pt x="20" y="0"/>
                      <a:pt x="15" y="1"/>
                    </a:cubicBezTo>
                    <a:cubicBezTo>
                      <a:pt x="9" y="1"/>
                      <a:pt x="8" y="10"/>
                      <a:pt x="8" y="10"/>
                    </a:cubicBezTo>
                    <a:cubicBezTo>
                      <a:pt x="8" y="10"/>
                      <a:pt x="0" y="7"/>
                      <a:pt x="2" y="11"/>
                    </a:cubicBezTo>
                    <a:cubicBezTo>
                      <a:pt x="4" y="15"/>
                      <a:pt x="9" y="17"/>
                      <a:pt x="9" y="17"/>
                    </a:cubicBezTo>
                    <a:lnTo>
                      <a:pt x="9" y="1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>
                  <a:solidFill>
                    <a:schemeClr val="bg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47" name="Freeform 149"/>
              <p:cNvSpPr/>
              <p:nvPr/>
            </p:nvSpPr>
            <p:spPr bwMode="auto">
              <a:xfrm>
                <a:off x="5151917" y="2610819"/>
                <a:ext cx="34530" cy="11251"/>
              </a:xfrm>
              <a:custGeom>
                <a:gdLst>
                  <a:gd fmla="*/ 9 w 21" name="T0"/>
                  <a:gd fmla="*/ 0 h 7" name="T1"/>
                  <a:gd fmla="*/ 4 w 21" name="T2"/>
                  <a:gd fmla="*/ 5 h 7" name="T3"/>
                  <a:gd fmla="*/ 15 w 21" name="T4"/>
                  <a:gd fmla="*/ 7 h 7" name="T5"/>
                  <a:gd fmla="*/ 20 w 21" name="T6"/>
                  <a:gd fmla="*/ 5 h 7" name="T7"/>
                  <a:gd fmla="*/ 15 w 21" name="T8"/>
                  <a:gd fmla="*/ 0 h 7" name="T9"/>
                  <a:gd fmla="*/ 9 w 21" name="T10"/>
                  <a:gd fmla="*/ 0 h 7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7" w="21">
                    <a:moveTo>
                      <a:pt x="9" y="0"/>
                    </a:moveTo>
                    <a:cubicBezTo>
                      <a:pt x="7" y="0"/>
                      <a:pt x="0" y="3"/>
                      <a:pt x="4" y="5"/>
                    </a:cubicBezTo>
                    <a:cubicBezTo>
                      <a:pt x="8" y="7"/>
                      <a:pt x="14" y="7"/>
                      <a:pt x="15" y="7"/>
                    </a:cubicBezTo>
                    <a:cubicBezTo>
                      <a:pt x="17" y="7"/>
                      <a:pt x="20" y="7"/>
                      <a:pt x="20" y="5"/>
                    </a:cubicBezTo>
                    <a:cubicBezTo>
                      <a:pt x="21" y="3"/>
                      <a:pt x="15" y="0"/>
                      <a:pt x="15" y="0"/>
                    </a:cubicBezTo>
                    <a:lnTo>
                      <a:pt x="9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>
                  <a:solidFill>
                    <a:schemeClr val="bg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48" name="Freeform 150"/>
              <p:cNvSpPr/>
              <p:nvPr/>
            </p:nvSpPr>
            <p:spPr bwMode="auto">
              <a:xfrm>
                <a:off x="5151917" y="2536747"/>
                <a:ext cx="21101" cy="14064"/>
              </a:xfrm>
              <a:custGeom>
                <a:gdLst>
                  <a:gd fmla="*/ 9 w 13" name="T0"/>
                  <a:gd fmla="*/ 9 h 9" name="T1"/>
                  <a:gd fmla="*/ 0 w 13" name="T2"/>
                  <a:gd fmla="*/ 4 h 9" name="T3"/>
                  <a:gd fmla="*/ 8 w 13" name="T4"/>
                  <a:gd fmla="*/ 0 h 9" name="T5"/>
                  <a:gd fmla="*/ 12 w 13" name="T6"/>
                  <a:gd fmla="*/ 2 h 9" name="T7"/>
                  <a:gd fmla="*/ 9 w 13" name="T8"/>
                  <a:gd fmla="*/ 9 h 9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9" w="13">
                    <a:moveTo>
                      <a:pt x="9" y="9"/>
                    </a:moveTo>
                    <a:cubicBezTo>
                      <a:pt x="9" y="9"/>
                      <a:pt x="0" y="6"/>
                      <a:pt x="0" y="4"/>
                    </a:cubicBezTo>
                    <a:cubicBezTo>
                      <a:pt x="1" y="3"/>
                      <a:pt x="6" y="0"/>
                      <a:pt x="8" y="0"/>
                    </a:cubicBezTo>
                    <a:cubicBezTo>
                      <a:pt x="9" y="1"/>
                      <a:pt x="13" y="0"/>
                      <a:pt x="12" y="2"/>
                    </a:cubicBezTo>
                    <a:cubicBezTo>
                      <a:pt x="12" y="4"/>
                      <a:pt x="9" y="9"/>
                      <a:pt x="9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>
                  <a:solidFill>
                    <a:schemeClr val="bg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49" name="Freeform 151"/>
              <p:cNvSpPr/>
              <p:nvPr/>
            </p:nvSpPr>
            <p:spPr bwMode="auto">
              <a:xfrm>
                <a:off x="5213303" y="2553624"/>
                <a:ext cx="46999" cy="36567"/>
              </a:xfrm>
              <a:custGeom>
                <a:gdLst>
                  <a:gd fmla="*/ 16 w 29" name="T0"/>
                  <a:gd fmla="*/ 22 h 23" name="T1"/>
                  <a:gd fmla="*/ 19 w 29" name="T2"/>
                  <a:gd fmla="*/ 19 h 23" name="T3"/>
                  <a:gd fmla="*/ 29 w 29" name="T4"/>
                  <a:gd fmla="*/ 12 h 23" name="T5"/>
                  <a:gd fmla="*/ 26 w 29" name="T6"/>
                  <a:gd fmla="*/ 7 h 23" name="T7"/>
                  <a:gd fmla="*/ 17 w 29" name="T8"/>
                  <a:gd fmla="*/ 1 h 23" name="T9"/>
                  <a:gd fmla="*/ 11 w 29" name="T10"/>
                  <a:gd fmla="*/ 11 h 23" name="T11"/>
                  <a:gd fmla="*/ 3 w 29" name="T12"/>
                  <a:gd fmla="*/ 13 h 23" name="T13"/>
                  <a:gd fmla="*/ 5 w 29" name="T14"/>
                  <a:gd fmla="*/ 18 h 23" name="T15"/>
                  <a:gd fmla="*/ 10 w 29" name="T16"/>
                  <a:gd fmla="*/ 23 h 23" name="T17"/>
                  <a:gd fmla="*/ 16 w 29" name="T18"/>
                  <a:gd fmla="*/ 22 h 23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23" w="28">
                    <a:moveTo>
                      <a:pt x="16" y="22"/>
                    </a:moveTo>
                    <a:cubicBezTo>
                      <a:pt x="15" y="22"/>
                      <a:pt x="15" y="21"/>
                      <a:pt x="19" y="19"/>
                    </a:cubicBezTo>
                    <a:cubicBezTo>
                      <a:pt x="22" y="18"/>
                      <a:pt x="29" y="14"/>
                      <a:pt x="29" y="12"/>
                    </a:cubicBezTo>
                    <a:cubicBezTo>
                      <a:pt x="29" y="11"/>
                      <a:pt x="28" y="10"/>
                      <a:pt x="26" y="7"/>
                    </a:cubicBezTo>
                    <a:cubicBezTo>
                      <a:pt x="23" y="5"/>
                      <a:pt x="19" y="0"/>
                      <a:pt x="17" y="1"/>
                    </a:cubicBezTo>
                    <a:cubicBezTo>
                      <a:pt x="14" y="3"/>
                      <a:pt x="13" y="10"/>
                      <a:pt x="11" y="11"/>
                    </a:cubicBezTo>
                    <a:cubicBezTo>
                      <a:pt x="10" y="12"/>
                      <a:pt x="6" y="13"/>
                      <a:pt x="3" y="13"/>
                    </a:cubicBezTo>
                    <a:cubicBezTo>
                      <a:pt x="0" y="13"/>
                      <a:pt x="3" y="18"/>
                      <a:pt x="5" y="18"/>
                    </a:cubicBezTo>
                    <a:cubicBezTo>
                      <a:pt x="8" y="19"/>
                      <a:pt x="8" y="23"/>
                      <a:pt x="10" y="23"/>
                    </a:cubicBezTo>
                    <a:cubicBezTo>
                      <a:pt x="12" y="22"/>
                      <a:pt x="16" y="22"/>
                      <a:pt x="16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>
                  <a:solidFill>
                    <a:schemeClr val="bg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50" name="Freeform 152"/>
              <p:cNvSpPr/>
              <p:nvPr/>
            </p:nvSpPr>
            <p:spPr bwMode="auto">
              <a:xfrm>
                <a:off x="5615189" y="2566751"/>
                <a:ext cx="148669" cy="99386"/>
              </a:xfrm>
              <a:custGeom>
                <a:gdLst>
                  <a:gd fmla="*/ 23 w 92" name="T0"/>
                  <a:gd fmla="*/ 42 h 63" name="T1"/>
                  <a:gd fmla="*/ 22 w 92" name="T2"/>
                  <a:gd fmla="*/ 49 h 63" name="T3"/>
                  <a:gd fmla="*/ 8 w 92" name="T4"/>
                  <a:gd fmla="*/ 40 h 63" name="T5"/>
                  <a:gd fmla="*/ 2 w 92" name="T6"/>
                  <a:gd fmla="*/ 45 h 63" name="T7"/>
                  <a:gd fmla="*/ 3 w 92" name="T8"/>
                  <a:gd fmla="*/ 35 h 63" name="T9"/>
                  <a:gd fmla="*/ 7 w 92" name="T10"/>
                  <a:gd fmla="*/ 31 h 63" name="T11"/>
                  <a:gd fmla="*/ 8 w 92" name="T12"/>
                  <a:gd fmla="*/ 21 h 63" name="T13"/>
                  <a:gd fmla="*/ 13 w 92" name="T14"/>
                  <a:gd fmla="*/ 17 h 63" name="T15"/>
                  <a:gd fmla="*/ 29 w 92" name="T16"/>
                  <a:gd fmla="*/ 8 h 63" name="T17"/>
                  <a:gd fmla="*/ 34 w 92" name="T18"/>
                  <a:gd fmla="*/ 2 h 63" name="T19"/>
                  <a:gd fmla="*/ 44 w 92" name="T20"/>
                  <a:gd fmla="*/ 6 h 63" name="T21"/>
                  <a:gd fmla="*/ 51 w 92" name="T22"/>
                  <a:gd fmla="*/ 16 h 63" name="T23"/>
                  <a:gd fmla="*/ 61 w 92" name="T24"/>
                  <a:gd fmla="*/ 27 h 63" name="T25"/>
                  <a:gd fmla="*/ 70 w 92" name="T26"/>
                  <a:gd fmla="*/ 36 h 63" name="T27"/>
                  <a:gd fmla="*/ 90 w 92" name="T28"/>
                  <a:gd fmla="*/ 42 h 63" name="T29"/>
                  <a:gd fmla="*/ 85 w 92" name="T30"/>
                  <a:gd fmla="*/ 47 h 63" name="T31"/>
                  <a:gd fmla="*/ 86 w 92" name="T32"/>
                  <a:gd fmla="*/ 51 h 63" name="T33"/>
                  <a:gd fmla="*/ 87 w 92" name="T34"/>
                  <a:gd fmla="*/ 58 h 63" name="T35"/>
                  <a:gd fmla="*/ 72 w 92" name="T36"/>
                  <a:gd fmla="*/ 58 h 63" name="T37"/>
                  <a:gd fmla="*/ 66 w 92" name="T38"/>
                  <a:gd fmla="*/ 62 h 63" name="T39"/>
                  <a:gd fmla="*/ 55 w 92" name="T40"/>
                  <a:gd fmla="*/ 57 h 63" name="T41"/>
                  <a:gd fmla="*/ 44 w 92" name="T42"/>
                  <a:gd fmla="*/ 52 h 63" name="T43"/>
                  <a:gd fmla="*/ 36 w 92" name="T44"/>
                  <a:gd fmla="*/ 51 h 63" name="T45"/>
                  <a:gd fmla="*/ 28 w 92" name="T46"/>
                  <a:gd fmla="*/ 41 h 63" name="T47"/>
                  <a:gd fmla="*/ 23 w 92" name="T48"/>
                  <a:gd fmla="*/ 42 h 63" name="T4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b="b" l="0" r="r" t="0"/>
                <a:pathLst>
                  <a:path h="62" w="92">
                    <a:moveTo>
                      <a:pt x="23" y="42"/>
                    </a:moveTo>
                    <a:cubicBezTo>
                      <a:pt x="21" y="46"/>
                      <a:pt x="33" y="56"/>
                      <a:pt x="22" y="49"/>
                    </a:cubicBezTo>
                    <a:cubicBezTo>
                      <a:pt x="10" y="42"/>
                      <a:pt x="8" y="40"/>
                      <a:pt x="8" y="40"/>
                    </a:cubicBezTo>
                    <a:cubicBezTo>
                      <a:pt x="2" y="45"/>
                      <a:pt x="2" y="45"/>
                      <a:pt x="2" y="45"/>
                    </a:cubicBezTo>
                    <a:cubicBezTo>
                      <a:pt x="2" y="45"/>
                      <a:pt x="0" y="37"/>
                      <a:pt x="3" y="35"/>
                    </a:cubicBezTo>
                    <a:cubicBezTo>
                      <a:pt x="7" y="33"/>
                      <a:pt x="8" y="37"/>
                      <a:pt x="7" y="31"/>
                    </a:cubicBezTo>
                    <a:cubicBezTo>
                      <a:pt x="6" y="24"/>
                      <a:pt x="6" y="23"/>
                      <a:pt x="8" y="21"/>
                    </a:cubicBezTo>
                    <a:cubicBezTo>
                      <a:pt x="10" y="18"/>
                      <a:pt x="9" y="20"/>
                      <a:pt x="13" y="17"/>
                    </a:cubicBezTo>
                    <a:cubicBezTo>
                      <a:pt x="16" y="14"/>
                      <a:pt x="27" y="12"/>
                      <a:pt x="29" y="8"/>
                    </a:cubicBezTo>
                    <a:cubicBezTo>
                      <a:pt x="31" y="5"/>
                      <a:pt x="33" y="3"/>
                      <a:pt x="34" y="2"/>
                    </a:cubicBezTo>
                    <a:cubicBezTo>
                      <a:pt x="36" y="0"/>
                      <a:pt x="40" y="5"/>
                      <a:pt x="44" y="6"/>
                    </a:cubicBezTo>
                    <a:cubicBezTo>
                      <a:pt x="49" y="7"/>
                      <a:pt x="51" y="16"/>
                      <a:pt x="51" y="16"/>
                    </a:cubicBezTo>
                    <a:cubicBezTo>
                      <a:pt x="51" y="16"/>
                      <a:pt x="58" y="24"/>
                      <a:pt x="61" y="27"/>
                    </a:cubicBezTo>
                    <a:cubicBezTo>
                      <a:pt x="65" y="30"/>
                      <a:pt x="64" y="38"/>
                      <a:pt x="70" y="36"/>
                    </a:cubicBezTo>
                    <a:cubicBezTo>
                      <a:pt x="77" y="35"/>
                      <a:pt x="92" y="42"/>
                      <a:pt x="90" y="42"/>
                    </a:cubicBezTo>
                    <a:cubicBezTo>
                      <a:pt x="88" y="43"/>
                      <a:pt x="85" y="47"/>
                      <a:pt x="85" y="47"/>
                    </a:cubicBezTo>
                    <a:cubicBezTo>
                      <a:pt x="86" y="51"/>
                      <a:pt x="86" y="51"/>
                      <a:pt x="86" y="51"/>
                    </a:cubicBezTo>
                    <a:cubicBezTo>
                      <a:pt x="86" y="51"/>
                      <a:pt x="91" y="58"/>
                      <a:pt x="87" y="58"/>
                    </a:cubicBezTo>
                    <a:cubicBezTo>
                      <a:pt x="83" y="57"/>
                      <a:pt x="78" y="58"/>
                      <a:pt x="72" y="58"/>
                    </a:cubicBezTo>
                    <a:cubicBezTo>
                      <a:pt x="66" y="58"/>
                      <a:pt x="68" y="63"/>
                      <a:pt x="66" y="62"/>
                    </a:cubicBezTo>
                    <a:cubicBezTo>
                      <a:pt x="63" y="61"/>
                      <a:pt x="61" y="60"/>
                      <a:pt x="55" y="57"/>
                    </a:cubicBezTo>
                    <a:cubicBezTo>
                      <a:pt x="49" y="53"/>
                      <a:pt x="52" y="53"/>
                      <a:pt x="44" y="52"/>
                    </a:cubicBezTo>
                    <a:cubicBezTo>
                      <a:pt x="36" y="51"/>
                      <a:pt x="41" y="60"/>
                      <a:pt x="36" y="51"/>
                    </a:cubicBezTo>
                    <a:cubicBezTo>
                      <a:pt x="31" y="43"/>
                      <a:pt x="28" y="41"/>
                      <a:pt x="28" y="41"/>
                    </a:cubicBezTo>
                    <a:lnTo>
                      <a:pt x="23" y="4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>
                  <a:solidFill>
                    <a:schemeClr val="bg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51" name="Freeform 153"/>
              <p:cNvSpPr/>
              <p:nvPr/>
            </p:nvSpPr>
            <p:spPr bwMode="auto">
              <a:xfrm>
                <a:off x="5747553" y="2634258"/>
                <a:ext cx="94957" cy="53444"/>
              </a:xfrm>
              <a:custGeom>
                <a:gdLst>
                  <a:gd fmla="*/ 5 w 59" name="T0"/>
                  <a:gd fmla="*/ 32 h 34" name="T1"/>
                  <a:gd fmla="*/ 19 w 59" name="T2"/>
                  <a:gd fmla="*/ 28 h 34" name="T3"/>
                  <a:gd fmla="*/ 35 w 59" name="T4"/>
                  <a:gd fmla="*/ 30 h 34" name="T5"/>
                  <a:gd fmla="*/ 48 w 59" name="T6"/>
                  <a:gd fmla="*/ 29 h 34" name="T7"/>
                  <a:gd fmla="*/ 49 w 59" name="T8"/>
                  <a:gd fmla="*/ 25 h 34" name="T9"/>
                  <a:gd fmla="*/ 55 w 59" name="T10"/>
                  <a:gd fmla="*/ 22 h 34" name="T11"/>
                  <a:gd fmla="*/ 39 w 59" name="T12"/>
                  <a:gd fmla="*/ 9 h 34" name="T13"/>
                  <a:gd fmla="*/ 25 w 59" name="T14"/>
                  <a:gd fmla="*/ 1 h 34" name="T15"/>
                  <a:gd fmla="*/ 13 w 59" name="T16"/>
                  <a:gd fmla="*/ 6 h 34" name="T17"/>
                  <a:gd fmla="*/ 10 w 59" name="T18"/>
                  <a:gd fmla="*/ 13 h 34" name="T19"/>
                  <a:gd fmla="*/ 2 w 59" name="T20"/>
                  <a:gd fmla="*/ 24 h 34" name="T21"/>
                  <a:gd fmla="*/ 2 w 59" name="T22"/>
                  <a:gd fmla="*/ 32 h 34" name="T23"/>
                  <a:gd fmla="*/ 5 w 59" name="T24"/>
                  <a:gd fmla="*/ 32 h 34" name="T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b="b" l="0" r="r" t="0"/>
                <a:pathLst>
                  <a:path h="34" w="59">
                    <a:moveTo>
                      <a:pt x="5" y="32"/>
                    </a:moveTo>
                    <a:cubicBezTo>
                      <a:pt x="11" y="30"/>
                      <a:pt x="14" y="28"/>
                      <a:pt x="19" y="28"/>
                    </a:cubicBezTo>
                    <a:cubicBezTo>
                      <a:pt x="25" y="28"/>
                      <a:pt x="31" y="29"/>
                      <a:pt x="35" y="30"/>
                    </a:cubicBezTo>
                    <a:cubicBezTo>
                      <a:pt x="38" y="31"/>
                      <a:pt x="47" y="31"/>
                      <a:pt x="48" y="29"/>
                    </a:cubicBezTo>
                    <a:cubicBezTo>
                      <a:pt x="48" y="27"/>
                      <a:pt x="49" y="25"/>
                      <a:pt x="49" y="25"/>
                    </a:cubicBezTo>
                    <a:cubicBezTo>
                      <a:pt x="49" y="25"/>
                      <a:pt x="59" y="26"/>
                      <a:pt x="55" y="22"/>
                    </a:cubicBezTo>
                    <a:cubicBezTo>
                      <a:pt x="51" y="18"/>
                      <a:pt x="39" y="9"/>
                      <a:pt x="39" y="9"/>
                    </a:cubicBezTo>
                    <a:cubicBezTo>
                      <a:pt x="39" y="9"/>
                      <a:pt x="28" y="2"/>
                      <a:pt x="25" y="1"/>
                    </a:cubicBezTo>
                    <a:cubicBezTo>
                      <a:pt x="22" y="0"/>
                      <a:pt x="17" y="4"/>
                      <a:pt x="13" y="6"/>
                    </a:cubicBezTo>
                    <a:cubicBezTo>
                      <a:pt x="10" y="7"/>
                      <a:pt x="10" y="10"/>
                      <a:pt x="10" y="13"/>
                    </a:cubicBezTo>
                    <a:cubicBezTo>
                      <a:pt x="10" y="15"/>
                      <a:pt x="5" y="24"/>
                      <a:pt x="2" y="24"/>
                    </a:cubicBezTo>
                    <a:cubicBezTo>
                      <a:pt x="0" y="24"/>
                      <a:pt x="1" y="30"/>
                      <a:pt x="2" y="32"/>
                    </a:cubicBezTo>
                    <a:cubicBezTo>
                      <a:pt x="3" y="34"/>
                      <a:pt x="5" y="32"/>
                      <a:pt x="5" y="3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>
                  <a:solidFill>
                    <a:schemeClr val="bg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52" name="Freeform 154"/>
              <p:cNvSpPr/>
              <p:nvPr/>
            </p:nvSpPr>
            <p:spPr bwMode="auto">
              <a:xfrm>
                <a:off x="5503927" y="2741146"/>
                <a:ext cx="23979" cy="25316"/>
              </a:xfrm>
              <a:custGeom>
                <a:gdLst>
                  <a:gd fmla="*/ 8 w 15" name="T0"/>
                  <a:gd fmla="*/ 0 h 16" name="T1"/>
                  <a:gd fmla="*/ 1 w 15" name="T2"/>
                  <a:gd fmla="*/ 3 h 16" name="T3"/>
                  <a:gd fmla="*/ 2 w 15" name="T4"/>
                  <a:gd fmla="*/ 8 h 16" name="T5"/>
                  <a:gd fmla="*/ 0 w 15" name="T6"/>
                  <a:gd fmla="*/ 14 h 16" name="T7"/>
                  <a:gd fmla="*/ 3 w 15" name="T8"/>
                  <a:gd fmla="*/ 15 h 16" name="T9"/>
                  <a:gd fmla="*/ 7 w 15" name="T10"/>
                  <a:gd fmla="*/ 11 h 16" name="T11"/>
                  <a:gd fmla="*/ 8 w 15" name="T12"/>
                  <a:gd fmla="*/ 4 h 16" name="T13"/>
                  <a:gd fmla="*/ 15 w 15" name="T14"/>
                  <a:gd fmla="*/ 4 h 16" name="T15"/>
                  <a:gd fmla="*/ 8 w 15" name="T16"/>
                  <a:gd fmla="*/ 0 h 16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16" w="15">
                    <a:moveTo>
                      <a:pt x="8" y="0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4" y="8"/>
                      <a:pt x="2" y="8"/>
                    </a:cubicBezTo>
                    <a:cubicBezTo>
                      <a:pt x="1" y="8"/>
                      <a:pt x="0" y="14"/>
                      <a:pt x="0" y="14"/>
                    </a:cubicBezTo>
                    <a:cubicBezTo>
                      <a:pt x="0" y="14"/>
                      <a:pt x="0" y="16"/>
                      <a:pt x="3" y="15"/>
                    </a:cubicBezTo>
                    <a:cubicBezTo>
                      <a:pt x="7" y="14"/>
                      <a:pt x="7" y="11"/>
                      <a:pt x="7" y="11"/>
                    </a:cubicBezTo>
                    <a:cubicBezTo>
                      <a:pt x="7" y="11"/>
                      <a:pt x="5" y="4"/>
                      <a:pt x="8" y="4"/>
                    </a:cubicBezTo>
                    <a:cubicBezTo>
                      <a:pt x="10" y="4"/>
                      <a:pt x="15" y="4"/>
                      <a:pt x="15" y="4"/>
                    </a:cubicBezTo>
                    <a:lnTo>
                      <a:pt x="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>
                  <a:solidFill>
                    <a:schemeClr val="bg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53" name="Freeform 155"/>
              <p:cNvSpPr/>
              <p:nvPr/>
            </p:nvSpPr>
            <p:spPr bwMode="auto">
              <a:xfrm>
                <a:off x="5602720" y="2698954"/>
                <a:ext cx="20143" cy="16877"/>
              </a:xfrm>
              <a:custGeom>
                <a:gdLst>
                  <a:gd fmla="*/ 0 w 13" name="T0"/>
                  <a:gd fmla="*/ 11 h 11" name="T1"/>
                  <a:gd fmla="*/ 8 w 13" name="T2"/>
                  <a:gd fmla="*/ 7 h 11" name="T3"/>
                  <a:gd fmla="*/ 10 w 13" name="T4"/>
                  <a:gd fmla="*/ 0 h 11" name="T5"/>
                  <a:gd fmla="*/ 4 w 13" name="T6"/>
                  <a:gd fmla="*/ 3 h 11" name="T7"/>
                  <a:gd fmla="*/ 4 w 13" name="T8"/>
                  <a:gd fmla="*/ 9 h 11" name="T9"/>
                  <a:gd fmla="*/ 0 w 13" name="T10"/>
                  <a:gd fmla="*/ 11 h 11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11" w="13">
                    <a:moveTo>
                      <a:pt x="0" y="11"/>
                    </a:moveTo>
                    <a:cubicBezTo>
                      <a:pt x="0" y="11"/>
                      <a:pt x="4" y="11"/>
                      <a:pt x="8" y="7"/>
                    </a:cubicBezTo>
                    <a:cubicBezTo>
                      <a:pt x="11" y="3"/>
                      <a:pt x="13" y="0"/>
                      <a:pt x="10" y="0"/>
                    </a:cubicBezTo>
                    <a:cubicBezTo>
                      <a:pt x="8" y="0"/>
                      <a:pt x="4" y="3"/>
                      <a:pt x="4" y="3"/>
                    </a:cubicBezTo>
                    <a:cubicBezTo>
                      <a:pt x="4" y="9"/>
                      <a:pt x="4" y="9"/>
                      <a:pt x="4" y="9"/>
                    </a:cubicBezTo>
                    <a:lnTo>
                      <a:pt x="0" y="1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>
                  <a:solidFill>
                    <a:schemeClr val="bg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54" name="Freeform 156"/>
              <p:cNvSpPr/>
              <p:nvPr/>
            </p:nvSpPr>
            <p:spPr bwMode="auto">
              <a:xfrm>
                <a:off x="5445418" y="2580815"/>
                <a:ext cx="18224" cy="11251"/>
              </a:xfrm>
              <a:custGeom>
                <a:gdLst>
                  <a:gd fmla="*/ 0 w 11" name="T0"/>
                  <a:gd fmla="*/ 6 h 7" name="T1"/>
                  <a:gd fmla="*/ 11 w 11" name="T2"/>
                  <a:gd fmla="*/ 7 h 7" name="T3"/>
                  <a:gd fmla="*/ 9 w 11" name="T4"/>
                  <a:gd fmla="*/ 0 h 7" name="T5"/>
                  <a:gd fmla="*/ 0 w 11" name="T6"/>
                  <a:gd fmla="*/ 6 h 7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7" w="11">
                    <a:moveTo>
                      <a:pt x="0" y="6"/>
                    </a:moveTo>
                    <a:cubicBezTo>
                      <a:pt x="5" y="6"/>
                      <a:pt x="11" y="7"/>
                      <a:pt x="11" y="7"/>
                    </a:cubicBezTo>
                    <a:cubicBezTo>
                      <a:pt x="11" y="7"/>
                      <a:pt x="10" y="0"/>
                      <a:pt x="9" y="0"/>
                    </a:cubicBezTo>
                    <a:cubicBezTo>
                      <a:pt x="7" y="0"/>
                      <a:pt x="0" y="6"/>
                      <a:pt x="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>
                  <a:solidFill>
                    <a:schemeClr val="bg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55" name="Freeform 157"/>
              <p:cNvSpPr/>
              <p:nvPr/>
            </p:nvSpPr>
            <p:spPr bwMode="auto">
              <a:xfrm>
                <a:off x="6286598" y="2727082"/>
                <a:ext cx="127568" cy="60007"/>
              </a:xfrm>
              <a:custGeom>
                <a:gdLst>
                  <a:gd fmla="*/ 7 w 79" name="T0"/>
                  <a:gd fmla="*/ 9 h 38" name="T1"/>
                  <a:gd fmla="*/ 5 w 79" name="T2"/>
                  <a:gd fmla="*/ 23 h 38" name="T3"/>
                  <a:gd fmla="*/ 16 w 79" name="T4"/>
                  <a:gd fmla="*/ 30 h 38" name="T5"/>
                  <a:gd fmla="*/ 24 w 79" name="T6"/>
                  <a:gd fmla="*/ 37 h 38" name="T7"/>
                  <a:gd fmla="*/ 30 w 79" name="T8"/>
                  <a:gd fmla="*/ 31 h 38" name="T9"/>
                  <a:gd fmla="*/ 30 w 79" name="T10"/>
                  <a:gd fmla="*/ 29 h 38" name="T11"/>
                  <a:gd fmla="*/ 42 w 79" name="T12"/>
                  <a:gd fmla="*/ 31 h 38" name="T13"/>
                  <a:gd fmla="*/ 49 w 79" name="T14"/>
                  <a:gd fmla="*/ 32 h 38" name="T15"/>
                  <a:gd fmla="*/ 52 w 79" name="T16"/>
                  <a:gd fmla="*/ 28 h 38" name="T17"/>
                  <a:gd fmla="*/ 59 w 79" name="T18"/>
                  <a:gd fmla="*/ 29 h 38" name="T19"/>
                  <a:gd fmla="*/ 76 w 79" name="T20"/>
                  <a:gd fmla="*/ 22 h 38" name="T21"/>
                  <a:gd fmla="*/ 76 w 79" name="T22"/>
                  <a:gd fmla="*/ 15 h 38" name="T23"/>
                  <a:gd fmla="*/ 70 w 79" name="T24"/>
                  <a:gd fmla="*/ 13 h 38" name="T25"/>
                  <a:gd fmla="*/ 61 w 79" name="T26"/>
                  <a:gd fmla="*/ 9 h 38" name="T27"/>
                  <a:gd fmla="*/ 39 w 79" name="T28"/>
                  <a:gd fmla="*/ 9 h 38" name="T29"/>
                  <a:gd fmla="*/ 35 w 79" name="T30"/>
                  <a:gd fmla="*/ 11 h 38" name="T31"/>
                  <a:gd fmla="*/ 28 w 79" name="T32"/>
                  <a:gd fmla="*/ 9 h 38" name="T33"/>
                  <a:gd fmla="*/ 20 w 79" name="T34"/>
                  <a:gd fmla="*/ 1 h 38" name="T35"/>
                  <a:gd fmla="*/ 9 w 79" name="T36"/>
                  <a:gd fmla="*/ 6 h 38" name="T37"/>
                  <a:gd fmla="*/ 7 w 79" name="T38"/>
                  <a:gd fmla="*/ 9 h 38" name="T3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b="b" l="0" r="r" t="0"/>
                <a:pathLst>
                  <a:path h="38" w="79">
                    <a:moveTo>
                      <a:pt x="7" y="9"/>
                    </a:moveTo>
                    <a:cubicBezTo>
                      <a:pt x="4" y="3"/>
                      <a:pt x="0" y="19"/>
                      <a:pt x="5" y="23"/>
                    </a:cubicBezTo>
                    <a:cubicBezTo>
                      <a:pt x="9" y="26"/>
                      <a:pt x="16" y="30"/>
                      <a:pt x="16" y="30"/>
                    </a:cubicBezTo>
                    <a:cubicBezTo>
                      <a:pt x="16" y="30"/>
                      <a:pt x="23" y="36"/>
                      <a:pt x="24" y="37"/>
                    </a:cubicBezTo>
                    <a:cubicBezTo>
                      <a:pt x="25" y="38"/>
                      <a:pt x="30" y="31"/>
                      <a:pt x="30" y="31"/>
                    </a:cubicBezTo>
                    <a:cubicBezTo>
                      <a:pt x="30" y="31"/>
                      <a:pt x="21" y="29"/>
                      <a:pt x="30" y="29"/>
                    </a:cubicBezTo>
                    <a:cubicBezTo>
                      <a:pt x="38" y="29"/>
                      <a:pt x="42" y="31"/>
                      <a:pt x="42" y="31"/>
                    </a:cubicBezTo>
                    <a:cubicBezTo>
                      <a:pt x="42" y="31"/>
                      <a:pt x="48" y="34"/>
                      <a:pt x="49" y="32"/>
                    </a:cubicBezTo>
                    <a:cubicBezTo>
                      <a:pt x="50" y="31"/>
                      <a:pt x="48" y="28"/>
                      <a:pt x="52" y="28"/>
                    </a:cubicBezTo>
                    <a:cubicBezTo>
                      <a:pt x="55" y="28"/>
                      <a:pt x="54" y="27"/>
                      <a:pt x="59" y="29"/>
                    </a:cubicBezTo>
                    <a:cubicBezTo>
                      <a:pt x="64" y="31"/>
                      <a:pt x="76" y="22"/>
                      <a:pt x="76" y="22"/>
                    </a:cubicBezTo>
                    <a:cubicBezTo>
                      <a:pt x="76" y="22"/>
                      <a:pt x="79" y="16"/>
                      <a:pt x="76" y="15"/>
                    </a:cubicBezTo>
                    <a:cubicBezTo>
                      <a:pt x="72" y="13"/>
                      <a:pt x="72" y="14"/>
                      <a:pt x="70" y="13"/>
                    </a:cubicBezTo>
                    <a:cubicBezTo>
                      <a:pt x="68" y="13"/>
                      <a:pt x="72" y="14"/>
                      <a:pt x="61" y="9"/>
                    </a:cubicBezTo>
                    <a:cubicBezTo>
                      <a:pt x="49" y="5"/>
                      <a:pt x="42" y="9"/>
                      <a:pt x="39" y="9"/>
                    </a:cubicBezTo>
                    <a:cubicBezTo>
                      <a:pt x="35" y="9"/>
                      <a:pt x="39" y="11"/>
                      <a:pt x="35" y="11"/>
                    </a:cubicBezTo>
                    <a:cubicBezTo>
                      <a:pt x="32" y="11"/>
                      <a:pt x="36" y="18"/>
                      <a:pt x="28" y="9"/>
                    </a:cubicBezTo>
                    <a:cubicBezTo>
                      <a:pt x="20" y="1"/>
                      <a:pt x="25" y="0"/>
                      <a:pt x="20" y="1"/>
                    </a:cubicBezTo>
                    <a:cubicBezTo>
                      <a:pt x="16" y="2"/>
                      <a:pt x="9" y="6"/>
                      <a:pt x="9" y="6"/>
                    </a:cubicBezTo>
                    <a:cubicBezTo>
                      <a:pt x="9" y="6"/>
                      <a:pt x="8" y="11"/>
                      <a:pt x="7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>
                  <a:solidFill>
                    <a:schemeClr val="bg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56" name="Freeform 158"/>
              <p:cNvSpPr/>
              <p:nvPr/>
            </p:nvSpPr>
            <p:spPr bwMode="auto">
              <a:xfrm>
                <a:off x="6344147" y="2787089"/>
                <a:ext cx="61386" cy="38442"/>
              </a:xfrm>
              <a:custGeom>
                <a:gdLst>
                  <a:gd fmla="*/ 15 w 38" name="T0"/>
                  <a:gd fmla="*/ 23 h 24" name="T1"/>
                  <a:gd fmla="*/ 38 w 38" name="T2"/>
                  <a:gd fmla="*/ 24 h 24" name="T3"/>
                  <a:gd fmla="*/ 34 w 38" name="T4"/>
                  <a:gd fmla="*/ 17 h 24" name="T5"/>
                  <a:gd fmla="*/ 25 w 38" name="T6"/>
                  <a:gd fmla="*/ 12 h 24" name="T7"/>
                  <a:gd fmla="*/ 18 w 38" name="T8"/>
                  <a:gd fmla="*/ 6 h 24" name="T9"/>
                  <a:gd fmla="*/ 15 w 38" name="T10"/>
                  <a:gd fmla="*/ 5 h 24" name="T11"/>
                  <a:gd fmla="*/ 8 w 38" name="T12"/>
                  <a:gd fmla="*/ 0 h 24" name="T13"/>
                  <a:gd fmla="*/ 4 w 38" name="T14"/>
                  <a:gd fmla="*/ 3 h 24" name="T15"/>
                  <a:gd fmla="*/ 5 w 38" name="T16"/>
                  <a:gd fmla="*/ 10 h 24" name="T17"/>
                  <a:gd fmla="*/ 11 w 38" name="T18"/>
                  <a:gd fmla="*/ 14 h 24" name="T19"/>
                  <a:gd fmla="*/ 7 w 38" name="T20"/>
                  <a:gd fmla="*/ 19 h 24" name="T21"/>
                  <a:gd fmla="*/ 15 w 38" name="T22"/>
                  <a:gd fmla="*/ 23 h 24" name="T2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b="b" l="0" r="r" t="0"/>
                <a:pathLst>
                  <a:path h="24" w="38">
                    <a:moveTo>
                      <a:pt x="15" y="23"/>
                    </a:moveTo>
                    <a:cubicBezTo>
                      <a:pt x="38" y="24"/>
                      <a:pt x="38" y="24"/>
                      <a:pt x="38" y="24"/>
                    </a:cubicBezTo>
                    <a:cubicBezTo>
                      <a:pt x="34" y="17"/>
                      <a:pt x="34" y="17"/>
                      <a:pt x="34" y="17"/>
                    </a:cubicBezTo>
                    <a:cubicBezTo>
                      <a:pt x="25" y="12"/>
                      <a:pt x="25" y="12"/>
                      <a:pt x="25" y="12"/>
                    </a:cubicBezTo>
                    <a:cubicBezTo>
                      <a:pt x="25" y="12"/>
                      <a:pt x="21" y="7"/>
                      <a:pt x="18" y="6"/>
                    </a:cubicBezTo>
                    <a:cubicBezTo>
                      <a:pt x="15" y="5"/>
                      <a:pt x="18" y="7"/>
                      <a:pt x="15" y="5"/>
                    </a:cubicBezTo>
                    <a:cubicBezTo>
                      <a:pt x="12" y="3"/>
                      <a:pt x="11" y="0"/>
                      <a:pt x="8" y="0"/>
                    </a:cubicBezTo>
                    <a:cubicBezTo>
                      <a:pt x="6" y="0"/>
                      <a:pt x="8" y="0"/>
                      <a:pt x="4" y="3"/>
                    </a:cubicBezTo>
                    <a:cubicBezTo>
                      <a:pt x="0" y="7"/>
                      <a:pt x="5" y="10"/>
                      <a:pt x="5" y="10"/>
                    </a:cubicBezTo>
                    <a:cubicBezTo>
                      <a:pt x="11" y="14"/>
                      <a:pt x="11" y="14"/>
                      <a:pt x="11" y="14"/>
                    </a:cubicBezTo>
                    <a:cubicBezTo>
                      <a:pt x="11" y="14"/>
                      <a:pt x="6" y="17"/>
                      <a:pt x="7" y="19"/>
                    </a:cubicBezTo>
                    <a:cubicBezTo>
                      <a:pt x="8" y="21"/>
                      <a:pt x="15" y="23"/>
                      <a:pt x="15" y="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>
                  <a:solidFill>
                    <a:schemeClr val="bg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57" name="Freeform 159"/>
              <p:cNvSpPr/>
              <p:nvPr/>
            </p:nvSpPr>
            <p:spPr bwMode="auto">
              <a:xfrm>
                <a:off x="6265497" y="2780525"/>
                <a:ext cx="27816" cy="24378"/>
              </a:xfrm>
              <a:custGeom>
                <a:gdLst>
                  <a:gd fmla="*/ 17 w 17" name="T0"/>
                  <a:gd fmla="*/ 15 h 15" name="T1"/>
                  <a:gd fmla="*/ 4 w 17" name="T2"/>
                  <a:gd fmla="*/ 6 h 15" name="T3"/>
                  <a:gd fmla="*/ 5 w 17" name="T4"/>
                  <a:gd fmla="*/ 3 h 15" name="T5"/>
                  <a:gd fmla="*/ 17 w 17" name="T6"/>
                  <a:gd fmla="*/ 10 h 15" name="T7"/>
                  <a:gd fmla="*/ 17 w 17" name="T8"/>
                  <a:gd fmla="*/ 15 h 15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5" w="17">
                    <a:moveTo>
                      <a:pt x="17" y="15"/>
                    </a:move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0" y="0"/>
                      <a:pt x="5" y="3"/>
                    </a:cubicBezTo>
                    <a:cubicBezTo>
                      <a:pt x="10" y="6"/>
                      <a:pt x="17" y="10"/>
                      <a:pt x="17" y="10"/>
                    </a:cubicBezTo>
                    <a:lnTo>
                      <a:pt x="17" y="1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>
                  <a:solidFill>
                    <a:schemeClr val="bg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58" name="Freeform 160"/>
              <p:cNvSpPr/>
              <p:nvPr/>
            </p:nvSpPr>
            <p:spPr bwMode="auto">
              <a:xfrm>
                <a:off x="6426635" y="2741146"/>
                <a:ext cx="66182" cy="39379"/>
              </a:xfrm>
              <a:custGeom>
                <a:gdLst>
                  <a:gd fmla="*/ 2 w 41" name="T0"/>
                  <a:gd fmla="*/ 3 h 25" name="T1"/>
                  <a:gd fmla="*/ 8 w 41" name="T2"/>
                  <a:gd fmla="*/ 14 h 25" name="T3"/>
                  <a:gd fmla="*/ 13 w 41" name="T4"/>
                  <a:gd fmla="*/ 16 h 25" name="T5"/>
                  <a:gd fmla="*/ 22 w 41" name="T6"/>
                  <a:gd fmla="*/ 22 h 25" name="T7"/>
                  <a:gd fmla="*/ 27 w 41" name="T8"/>
                  <a:gd fmla="*/ 24 h 25" name="T9"/>
                  <a:gd fmla="*/ 33 w 41" name="T10"/>
                  <a:gd fmla="*/ 23 h 25" name="T11"/>
                  <a:gd fmla="*/ 38 w 41" name="T12"/>
                  <a:gd fmla="*/ 20 h 25" name="T13"/>
                  <a:gd fmla="*/ 40 w 41" name="T14"/>
                  <a:gd fmla="*/ 16 h 25" name="T15"/>
                  <a:gd fmla="*/ 37 w 41" name="T16"/>
                  <a:gd fmla="*/ 14 h 25" name="T17"/>
                  <a:gd fmla="*/ 25 w 41" name="T18"/>
                  <a:gd fmla="*/ 11 h 25" name="T19"/>
                  <a:gd fmla="*/ 13 w 41" name="T20"/>
                  <a:gd fmla="*/ 5 h 25" name="T21"/>
                  <a:gd fmla="*/ 9 w 41" name="T22"/>
                  <a:gd fmla="*/ 3 h 25" name="T23"/>
                  <a:gd fmla="*/ 2 w 41" name="T24"/>
                  <a:gd fmla="*/ 3 h 25" name="T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b="b" l="0" r="r" t="0"/>
                <a:pathLst>
                  <a:path h="25" w="41">
                    <a:moveTo>
                      <a:pt x="2" y="3"/>
                    </a:moveTo>
                    <a:cubicBezTo>
                      <a:pt x="3" y="5"/>
                      <a:pt x="8" y="14"/>
                      <a:pt x="8" y="14"/>
                    </a:cubicBezTo>
                    <a:cubicBezTo>
                      <a:pt x="8" y="14"/>
                      <a:pt x="11" y="14"/>
                      <a:pt x="13" y="16"/>
                    </a:cubicBezTo>
                    <a:cubicBezTo>
                      <a:pt x="15" y="17"/>
                      <a:pt x="22" y="22"/>
                      <a:pt x="22" y="22"/>
                    </a:cubicBezTo>
                    <a:cubicBezTo>
                      <a:pt x="27" y="24"/>
                      <a:pt x="27" y="24"/>
                      <a:pt x="27" y="24"/>
                    </a:cubicBezTo>
                    <a:cubicBezTo>
                      <a:pt x="27" y="24"/>
                      <a:pt x="28" y="25"/>
                      <a:pt x="33" y="23"/>
                    </a:cubicBezTo>
                    <a:cubicBezTo>
                      <a:pt x="38" y="22"/>
                      <a:pt x="36" y="22"/>
                      <a:pt x="38" y="20"/>
                    </a:cubicBezTo>
                    <a:cubicBezTo>
                      <a:pt x="40" y="18"/>
                      <a:pt x="41" y="18"/>
                      <a:pt x="40" y="16"/>
                    </a:cubicBezTo>
                    <a:cubicBezTo>
                      <a:pt x="39" y="14"/>
                      <a:pt x="40" y="14"/>
                      <a:pt x="37" y="14"/>
                    </a:cubicBezTo>
                    <a:cubicBezTo>
                      <a:pt x="33" y="13"/>
                      <a:pt x="31" y="13"/>
                      <a:pt x="25" y="11"/>
                    </a:cubicBezTo>
                    <a:cubicBezTo>
                      <a:pt x="18" y="10"/>
                      <a:pt x="15" y="6"/>
                      <a:pt x="13" y="5"/>
                    </a:cubicBezTo>
                    <a:cubicBezTo>
                      <a:pt x="11" y="3"/>
                      <a:pt x="17" y="5"/>
                      <a:pt x="9" y="3"/>
                    </a:cubicBezTo>
                    <a:cubicBezTo>
                      <a:pt x="0" y="0"/>
                      <a:pt x="2" y="3"/>
                      <a:pt x="2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>
                  <a:solidFill>
                    <a:schemeClr val="bg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59" name="Freeform 161"/>
              <p:cNvSpPr/>
              <p:nvPr/>
            </p:nvSpPr>
            <p:spPr bwMode="auto">
              <a:xfrm>
                <a:off x="6917723" y="2870535"/>
                <a:ext cx="67141" cy="27191"/>
              </a:xfrm>
              <a:custGeom>
                <a:gdLst>
                  <a:gd fmla="*/ 7 w 42" name="T0"/>
                  <a:gd fmla="*/ 4 h 17" name="T1"/>
                  <a:gd fmla="*/ 3 w 42" name="T2"/>
                  <a:gd fmla="*/ 8 h 17" name="T3"/>
                  <a:gd fmla="*/ 13 w 42" name="T4"/>
                  <a:gd fmla="*/ 12 h 17" name="T5"/>
                  <a:gd fmla="*/ 24 w 42" name="T6"/>
                  <a:gd fmla="*/ 16 h 17" name="T7"/>
                  <a:gd fmla="*/ 33 w 42" name="T8"/>
                  <a:gd fmla="*/ 12 h 17" name="T9"/>
                  <a:gd fmla="*/ 41 w 42" name="T10"/>
                  <a:gd fmla="*/ 13 h 17" name="T11"/>
                  <a:gd fmla="*/ 39 w 42" name="T12"/>
                  <a:gd fmla="*/ 7 h 17" name="T13"/>
                  <a:gd fmla="*/ 30 w 42" name="T14"/>
                  <a:gd fmla="*/ 2 h 17" name="T15"/>
                  <a:gd fmla="*/ 25 w 42" name="T16"/>
                  <a:gd fmla="*/ 2 h 17" name="T17"/>
                  <a:gd fmla="*/ 9 w 42" name="T18"/>
                  <a:gd fmla="*/ 0 h 17" name="T19"/>
                  <a:gd fmla="*/ 7 w 42" name="T20"/>
                  <a:gd fmla="*/ 4 h 17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17" w="42">
                    <a:moveTo>
                      <a:pt x="7" y="4"/>
                    </a:moveTo>
                    <a:cubicBezTo>
                      <a:pt x="5" y="4"/>
                      <a:pt x="0" y="7"/>
                      <a:pt x="3" y="8"/>
                    </a:cubicBezTo>
                    <a:cubicBezTo>
                      <a:pt x="7" y="9"/>
                      <a:pt x="7" y="10"/>
                      <a:pt x="13" y="12"/>
                    </a:cubicBezTo>
                    <a:cubicBezTo>
                      <a:pt x="20" y="14"/>
                      <a:pt x="22" y="17"/>
                      <a:pt x="24" y="16"/>
                    </a:cubicBezTo>
                    <a:cubicBezTo>
                      <a:pt x="26" y="16"/>
                      <a:pt x="28" y="12"/>
                      <a:pt x="33" y="12"/>
                    </a:cubicBezTo>
                    <a:cubicBezTo>
                      <a:pt x="37" y="12"/>
                      <a:pt x="40" y="15"/>
                      <a:pt x="41" y="13"/>
                    </a:cubicBezTo>
                    <a:cubicBezTo>
                      <a:pt x="42" y="12"/>
                      <a:pt x="42" y="8"/>
                      <a:pt x="39" y="7"/>
                    </a:cubicBezTo>
                    <a:cubicBezTo>
                      <a:pt x="36" y="5"/>
                      <a:pt x="32" y="2"/>
                      <a:pt x="30" y="2"/>
                    </a:cubicBezTo>
                    <a:cubicBezTo>
                      <a:pt x="28" y="2"/>
                      <a:pt x="28" y="2"/>
                      <a:pt x="25" y="2"/>
                    </a:cubicBezTo>
                    <a:cubicBezTo>
                      <a:pt x="22" y="2"/>
                      <a:pt x="9" y="0"/>
                      <a:pt x="9" y="0"/>
                    </a:cubicBezTo>
                    <a:lnTo>
                      <a:pt x="7" y="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>
                  <a:solidFill>
                    <a:schemeClr val="bg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60" name="Freeform 162"/>
              <p:cNvSpPr/>
              <p:nvPr/>
            </p:nvSpPr>
            <p:spPr bwMode="auto">
              <a:xfrm>
                <a:off x="7466360" y="3193072"/>
                <a:ext cx="36448" cy="67508"/>
              </a:xfrm>
              <a:custGeom>
                <a:gdLst>
                  <a:gd fmla="*/ 6 w 23" name="T0"/>
                  <a:gd fmla="*/ 0 h 43" name="T1"/>
                  <a:gd fmla="*/ 4 w 23" name="T2"/>
                  <a:gd fmla="*/ 8 h 43" name="T3"/>
                  <a:gd fmla="*/ 4 w 23" name="T4"/>
                  <a:gd fmla="*/ 13 h 43" name="T5"/>
                  <a:gd fmla="*/ 6 w 23" name="T6"/>
                  <a:gd fmla="*/ 24 h 43" name="T7"/>
                  <a:gd fmla="*/ 6 w 23" name="T8"/>
                  <a:gd fmla="*/ 28 h 43" name="T9"/>
                  <a:gd fmla="*/ 5 w 23" name="T10"/>
                  <a:gd fmla="*/ 37 h 43" name="T11"/>
                  <a:gd fmla="*/ 13 w 23" name="T12"/>
                  <a:gd fmla="*/ 38 h 43" name="T13"/>
                  <a:gd fmla="*/ 15 w 23" name="T14"/>
                  <a:gd fmla="*/ 33 h 43" name="T15"/>
                  <a:gd fmla="*/ 22 w 23" name="T16"/>
                  <a:gd fmla="*/ 29 h 43" name="T17"/>
                  <a:gd fmla="*/ 20 w 23" name="T18"/>
                  <a:gd fmla="*/ 23 h 43" name="T19"/>
                  <a:gd fmla="*/ 14 w 23" name="T20"/>
                  <a:gd fmla="*/ 5 h 43" name="T21"/>
                  <a:gd fmla="*/ 6 w 23" name="T22"/>
                  <a:gd fmla="*/ 0 h 43" name="T2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b="b" l="0" r="r" t="0"/>
                <a:pathLst>
                  <a:path h="43" w="23">
                    <a:moveTo>
                      <a:pt x="6" y="0"/>
                    </a:moveTo>
                    <a:cubicBezTo>
                      <a:pt x="6" y="2"/>
                      <a:pt x="4" y="8"/>
                      <a:pt x="4" y="8"/>
                    </a:cubicBezTo>
                    <a:cubicBezTo>
                      <a:pt x="4" y="8"/>
                      <a:pt x="5" y="10"/>
                      <a:pt x="4" y="13"/>
                    </a:cubicBezTo>
                    <a:cubicBezTo>
                      <a:pt x="4" y="15"/>
                      <a:pt x="8" y="24"/>
                      <a:pt x="6" y="24"/>
                    </a:cubicBezTo>
                    <a:cubicBezTo>
                      <a:pt x="5" y="24"/>
                      <a:pt x="10" y="24"/>
                      <a:pt x="6" y="28"/>
                    </a:cubicBezTo>
                    <a:cubicBezTo>
                      <a:pt x="3" y="31"/>
                      <a:pt x="0" y="35"/>
                      <a:pt x="5" y="37"/>
                    </a:cubicBezTo>
                    <a:cubicBezTo>
                      <a:pt x="9" y="38"/>
                      <a:pt x="13" y="43"/>
                      <a:pt x="13" y="38"/>
                    </a:cubicBezTo>
                    <a:cubicBezTo>
                      <a:pt x="13" y="34"/>
                      <a:pt x="14" y="36"/>
                      <a:pt x="15" y="33"/>
                    </a:cubicBezTo>
                    <a:cubicBezTo>
                      <a:pt x="17" y="29"/>
                      <a:pt x="22" y="31"/>
                      <a:pt x="22" y="29"/>
                    </a:cubicBezTo>
                    <a:cubicBezTo>
                      <a:pt x="22" y="27"/>
                      <a:pt x="23" y="27"/>
                      <a:pt x="20" y="23"/>
                    </a:cubicBezTo>
                    <a:cubicBezTo>
                      <a:pt x="17" y="19"/>
                      <a:pt x="14" y="5"/>
                      <a:pt x="14" y="5"/>
                    </a:cubicBezTo>
                    <a:lnTo>
                      <a:pt x="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>
                  <a:solidFill>
                    <a:schemeClr val="bg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61" name="Freeform 163"/>
              <p:cNvSpPr/>
              <p:nvPr/>
            </p:nvSpPr>
            <p:spPr bwMode="auto">
              <a:xfrm>
                <a:off x="7459645" y="3272769"/>
                <a:ext cx="25898" cy="19690"/>
              </a:xfrm>
              <a:custGeom>
                <a:gdLst>
                  <a:gd fmla="*/ 11 w 16" name="T0"/>
                  <a:gd fmla="*/ 0 h 12" name="T1"/>
                  <a:gd fmla="*/ 2 w 16" name="T2"/>
                  <a:gd fmla="*/ 4 h 12" name="T3"/>
                  <a:gd fmla="*/ 13 w 16" name="T4"/>
                  <a:gd fmla="*/ 9 h 12" name="T5"/>
                  <a:gd fmla="*/ 16 w 16" name="T6"/>
                  <a:gd fmla="*/ 6 h 12" name="T7"/>
                  <a:gd fmla="*/ 11 w 16" name="T8"/>
                  <a:gd fmla="*/ 0 h 12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2" w="16">
                    <a:moveTo>
                      <a:pt x="11" y="0"/>
                    </a:moveTo>
                    <a:cubicBezTo>
                      <a:pt x="8" y="0"/>
                      <a:pt x="0" y="3"/>
                      <a:pt x="2" y="4"/>
                    </a:cubicBezTo>
                    <a:cubicBezTo>
                      <a:pt x="3" y="6"/>
                      <a:pt x="12" y="12"/>
                      <a:pt x="13" y="9"/>
                    </a:cubicBezTo>
                    <a:cubicBezTo>
                      <a:pt x="14" y="7"/>
                      <a:pt x="16" y="9"/>
                      <a:pt x="16" y="6"/>
                    </a:cubicBezTo>
                    <a:cubicBezTo>
                      <a:pt x="16" y="3"/>
                      <a:pt x="11" y="0"/>
                      <a:pt x="1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>
                  <a:solidFill>
                    <a:schemeClr val="bg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62" name="Freeform 164"/>
              <p:cNvSpPr/>
              <p:nvPr/>
            </p:nvSpPr>
            <p:spPr bwMode="auto">
              <a:xfrm>
                <a:off x="7448135" y="3295271"/>
                <a:ext cx="45081" cy="34692"/>
              </a:xfrm>
              <a:custGeom>
                <a:gdLst>
                  <a:gd fmla="*/ 3 w 28" name="T0"/>
                  <a:gd fmla="*/ 2 h 22" name="T1"/>
                  <a:gd fmla="*/ 27 w 28" name="T2"/>
                  <a:gd fmla="*/ 1 h 22" name="T3"/>
                  <a:gd fmla="*/ 22 w 28" name="T4"/>
                  <a:gd fmla="*/ 8 h 22" name="T5"/>
                  <a:gd fmla="*/ 12 w 28" name="T6"/>
                  <a:gd fmla="*/ 9 h 22" name="T7"/>
                  <a:gd fmla="*/ 10 w 28" name="T8"/>
                  <a:gd fmla="*/ 20 h 22" name="T9"/>
                  <a:gd fmla="*/ 1 w 28" name="T10"/>
                  <a:gd fmla="*/ 10 h 22" name="T11"/>
                  <a:gd fmla="*/ 3 w 28" name="T12"/>
                  <a:gd fmla="*/ 2 h 22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22" w="28">
                    <a:moveTo>
                      <a:pt x="3" y="2"/>
                    </a:moveTo>
                    <a:cubicBezTo>
                      <a:pt x="3" y="2"/>
                      <a:pt x="28" y="0"/>
                      <a:pt x="27" y="1"/>
                    </a:cubicBezTo>
                    <a:cubicBezTo>
                      <a:pt x="25" y="1"/>
                      <a:pt x="27" y="8"/>
                      <a:pt x="22" y="8"/>
                    </a:cubicBezTo>
                    <a:cubicBezTo>
                      <a:pt x="16" y="9"/>
                      <a:pt x="14" y="5"/>
                      <a:pt x="12" y="9"/>
                    </a:cubicBezTo>
                    <a:cubicBezTo>
                      <a:pt x="10" y="13"/>
                      <a:pt x="13" y="22"/>
                      <a:pt x="10" y="20"/>
                    </a:cubicBezTo>
                    <a:cubicBezTo>
                      <a:pt x="6" y="18"/>
                      <a:pt x="1" y="12"/>
                      <a:pt x="1" y="10"/>
                    </a:cubicBezTo>
                    <a:cubicBezTo>
                      <a:pt x="0" y="8"/>
                      <a:pt x="3" y="2"/>
                      <a:pt x="3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>
                  <a:solidFill>
                    <a:schemeClr val="bg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63" name="Freeform 165"/>
              <p:cNvSpPr/>
              <p:nvPr/>
            </p:nvSpPr>
            <p:spPr bwMode="auto">
              <a:xfrm>
                <a:off x="7230407" y="3218387"/>
                <a:ext cx="27816" cy="23440"/>
              </a:xfrm>
              <a:custGeom>
                <a:gdLst>
                  <a:gd fmla="*/ 17 w 17" name="T0"/>
                  <a:gd fmla="*/ 15 h 15" name="T1"/>
                  <a:gd fmla="*/ 13 w 17" name="T2"/>
                  <a:gd fmla="*/ 1 h 15" name="T3"/>
                  <a:gd fmla="*/ 1 w 17" name="T4"/>
                  <a:gd fmla="*/ 2 h 15" name="T5"/>
                  <a:gd fmla="*/ 10 w 17" name="T6"/>
                  <a:gd fmla="*/ 12 h 15" name="T7"/>
                  <a:gd fmla="*/ 17 w 17" name="T8"/>
                  <a:gd fmla="*/ 15 h 15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5" w="17">
                    <a:moveTo>
                      <a:pt x="17" y="15"/>
                    </a:moveTo>
                    <a:cubicBezTo>
                      <a:pt x="16" y="11"/>
                      <a:pt x="15" y="1"/>
                      <a:pt x="13" y="1"/>
                    </a:cubicBezTo>
                    <a:cubicBezTo>
                      <a:pt x="11" y="0"/>
                      <a:pt x="2" y="1"/>
                      <a:pt x="1" y="2"/>
                    </a:cubicBezTo>
                    <a:cubicBezTo>
                      <a:pt x="0" y="4"/>
                      <a:pt x="10" y="12"/>
                      <a:pt x="10" y="12"/>
                    </a:cubicBezTo>
                    <a:lnTo>
                      <a:pt x="17" y="1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>
                  <a:solidFill>
                    <a:schemeClr val="bg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64" name="Freeform 166"/>
              <p:cNvSpPr/>
              <p:nvPr/>
            </p:nvSpPr>
            <p:spPr bwMode="auto">
              <a:xfrm>
                <a:off x="7106676" y="3107750"/>
                <a:ext cx="69059" cy="26253"/>
              </a:xfrm>
              <a:custGeom>
                <a:gdLst>
                  <a:gd fmla="*/ 32 w 43" name="T0"/>
                  <a:gd fmla="*/ 17 h 17" name="T1"/>
                  <a:gd fmla="*/ 16 w 43" name="T2"/>
                  <a:gd fmla="*/ 13 h 17" name="T3"/>
                  <a:gd fmla="*/ 8 w 43" name="T4"/>
                  <a:gd fmla="*/ 9 h 17" name="T5"/>
                  <a:gd fmla="*/ 19 w 43" name="T6"/>
                  <a:gd fmla="*/ 1 h 17" name="T7"/>
                  <a:gd fmla="*/ 29 w 43" name="T8"/>
                  <a:gd fmla="*/ 3 h 17" name="T9"/>
                  <a:gd fmla="*/ 41 w 43" name="T10"/>
                  <a:gd fmla="*/ 10 h 17" name="T11"/>
                  <a:gd fmla="*/ 40 w 43" name="T12"/>
                  <a:gd fmla="*/ 14 h 17" name="T13"/>
                  <a:gd fmla="*/ 32 w 43" name="T14"/>
                  <a:gd fmla="*/ 17 h 17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17" w="43">
                    <a:moveTo>
                      <a:pt x="32" y="17"/>
                    </a:moveTo>
                    <a:cubicBezTo>
                      <a:pt x="26" y="14"/>
                      <a:pt x="19" y="14"/>
                      <a:pt x="16" y="13"/>
                    </a:cubicBezTo>
                    <a:cubicBezTo>
                      <a:pt x="13" y="12"/>
                      <a:pt x="17" y="17"/>
                      <a:pt x="8" y="9"/>
                    </a:cubicBezTo>
                    <a:cubicBezTo>
                      <a:pt x="0" y="1"/>
                      <a:pt x="12" y="1"/>
                      <a:pt x="19" y="1"/>
                    </a:cubicBezTo>
                    <a:cubicBezTo>
                      <a:pt x="26" y="0"/>
                      <a:pt x="20" y="0"/>
                      <a:pt x="29" y="3"/>
                    </a:cubicBezTo>
                    <a:cubicBezTo>
                      <a:pt x="37" y="6"/>
                      <a:pt x="41" y="10"/>
                      <a:pt x="41" y="10"/>
                    </a:cubicBezTo>
                    <a:cubicBezTo>
                      <a:pt x="41" y="10"/>
                      <a:pt x="43" y="14"/>
                      <a:pt x="40" y="14"/>
                    </a:cubicBezTo>
                    <a:cubicBezTo>
                      <a:pt x="36" y="15"/>
                      <a:pt x="32" y="17"/>
                      <a:pt x="32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>
                  <a:solidFill>
                    <a:schemeClr val="bg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65" name="Freeform 167"/>
              <p:cNvSpPr/>
              <p:nvPr/>
            </p:nvSpPr>
            <p:spPr bwMode="auto">
              <a:xfrm>
                <a:off x="7274528" y="3397470"/>
                <a:ext cx="35489" cy="27191"/>
              </a:xfrm>
              <a:custGeom>
                <a:gdLst>
                  <a:gd fmla="*/ 18 w 22" name="T0"/>
                  <a:gd fmla="*/ 0 h 17" name="T1"/>
                  <a:gd fmla="*/ 10 w 22" name="T2"/>
                  <a:gd fmla="*/ 7 h 17" name="T3"/>
                  <a:gd fmla="*/ 1 w 22" name="T4"/>
                  <a:gd fmla="*/ 10 h 17" name="T5"/>
                  <a:gd fmla="*/ 7 w 22" name="T6"/>
                  <a:gd fmla="*/ 17 h 17" name="T7"/>
                  <a:gd fmla="*/ 7 w 22" name="T8"/>
                  <a:gd fmla="*/ 13 h 17" name="T9"/>
                  <a:gd fmla="*/ 17 w 22" name="T10"/>
                  <a:gd fmla="*/ 11 h 17" name="T11"/>
                  <a:gd fmla="*/ 21 w 22" name="T12"/>
                  <a:gd fmla="*/ 6 h 17" name="T13"/>
                  <a:gd fmla="*/ 21 w 22" name="T14"/>
                  <a:gd fmla="*/ 2 h 17" name="T15"/>
                  <a:gd fmla="*/ 18 w 22" name="T16"/>
                  <a:gd fmla="*/ 0 h 17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17" w="22">
                    <a:moveTo>
                      <a:pt x="18" y="0"/>
                    </a:moveTo>
                    <a:cubicBezTo>
                      <a:pt x="16" y="3"/>
                      <a:pt x="13" y="9"/>
                      <a:pt x="10" y="7"/>
                    </a:cubicBezTo>
                    <a:cubicBezTo>
                      <a:pt x="8" y="6"/>
                      <a:pt x="0" y="9"/>
                      <a:pt x="1" y="10"/>
                    </a:cubicBezTo>
                    <a:cubicBezTo>
                      <a:pt x="2" y="11"/>
                      <a:pt x="7" y="17"/>
                      <a:pt x="7" y="17"/>
                    </a:cubicBezTo>
                    <a:cubicBezTo>
                      <a:pt x="7" y="17"/>
                      <a:pt x="5" y="16"/>
                      <a:pt x="7" y="13"/>
                    </a:cubicBezTo>
                    <a:cubicBezTo>
                      <a:pt x="9" y="9"/>
                      <a:pt x="14" y="12"/>
                      <a:pt x="17" y="11"/>
                    </a:cubicBezTo>
                    <a:cubicBezTo>
                      <a:pt x="20" y="9"/>
                      <a:pt x="21" y="7"/>
                      <a:pt x="21" y="6"/>
                    </a:cubicBezTo>
                    <a:cubicBezTo>
                      <a:pt x="22" y="4"/>
                      <a:pt x="22" y="4"/>
                      <a:pt x="21" y="2"/>
                    </a:cubicBezTo>
                    <a:cubicBezTo>
                      <a:pt x="21" y="1"/>
                      <a:pt x="18" y="0"/>
                      <a:pt x="1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>
                  <a:solidFill>
                    <a:schemeClr val="bg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66" name="Freeform 168"/>
              <p:cNvSpPr/>
              <p:nvPr/>
            </p:nvSpPr>
            <p:spPr bwMode="auto">
              <a:xfrm>
                <a:off x="7178613" y="3424661"/>
                <a:ext cx="39326" cy="23440"/>
              </a:xfrm>
              <a:custGeom>
                <a:gdLst>
                  <a:gd fmla="*/ 16 w 24" name="T0"/>
                  <a:gd fmla="*/ 12 h 15" name="T1"/>
                  <a:gd fmla="*/ 9 w 24" name="T2"/>
                  <a:gd fmla="*/ 15 h 15" name="T3"/>
                  <a:gd fmla="*/ 1 w 24" name="T4"/>
                  <a:gd fmla="*/ 10 h 15" name="T5"/>
                  <a:gd fmla="*/ 8 w 24" name="T6"/>
                  <a:gd fmla="*/ 5 h 15" name="T7"/>
                  <a:gd fmla="*/ 14 w 24" name="T8"/>
                  <a:gd fmla="*/ 5 h 15" name="T9"/>
                  <a:gd fmla="*/ 16 w 24" name="T10"/>
                  <a:gd fmla="*/ 12 h 15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15" w="24">
                    <a:moveTo>
                      <a:pt x="16" y="12"/>
                    </a:moveTo>
                    <a:cubicBezTo>
                      <a:pt x="11" y="12"/>
                      <a:pt x="11" y="15"/>
                      <a:pt x="9" y="15"/>
                    </a:cubicBezTo>
                    <a:cubicBezTo>
                      <a:pt x="6" y="15"/>
                      <a:pt x="0" y="10"/>
                      <a:pt x="1" y="10"/>
                    </a:cubicBezTo>
                    <a:cubicBezTo>
                      <a:pt x="3" y="9"/>
                      <a:pt x="6" y="5"/>
                      <a:pt x="8" y="5"/>
                    </a:cubicBezTo>
                    <a:cubicBezTo>
                      <a:pt x="9" y="4"/>
                      <a:pt x="5" y="0"/>
                      <a:pt x="14" y="5"/>
                    </a:cubicBezTo>
                    <a:cubicBezTo>
                      <a:pt x="24" y="10"/>
                      <a:pt x="16" y="12"/>
                      <a:pt x="16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>
                  <a:solidFill>
                    <a:schemeClr val="bg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67" name="Freeform 169"/>
              <p:cNvSpPr/>
              <p:nvPr/>
            </p:nvSpPr>
            <p:spPr bwMode="auto">
              <a:xfrm>
                <a:off x="7137369" y="3445288"/>
                <a:ext cx="33571" cy="12189"/>
              </a:xfrm>
              <a:custGeom>
                <a:gdLst>
                  <a:gd fmla="*/ 21 w 21" name="T0"/>
                  <a:gd fmla="*/ 6 h 8" name="T1"/>
                  <a:gd fmla="*/ 8 w 21" name="T2"/>
                  <a:gd fmla="*/ 6 h 8" name="T3"/>
                  <a:gd fmla="*/ 3 w 21" name="T4"/>
                  <a:gd fmla="*/ 1 h 8" name="T5"/>
                  <a:gd fmla="*/ 12 w 21" name="T6"/>
                  <a:gd fmla="*/ 1 h 8" name="T7"/>
                  <a:gd fmla="*/ 20 w 21" name="T8"/>
                  <a:gd fmla="*/ 2 h 8" name="T9"/>
                  <a:gd fmla="*/ 21 w 21" name="T10"/>
                  <a:gd fmla="*/ 6 h 8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8" w="21">
                    <a:moveTo>
                      <a:pt x="21" y="6"/>
                    </a:moveTo>
                    <a:cubicBezTo>
                      <a:pt x="16" y="8"/>
                      <a:pt x="8" y="6"/>
                      <a:pt x="8" y="6"/>
                    </a:cubicBezTo>
                    <a:cubicBezTo>
                      <a:pt x="8" y="6"/>
                      <a:pt x="0" y="2"/>
                      <a:pt x="3" y="1"/>
                    </a:cubicBezTo>
                    <a:cubicBezTo>
                      <a:pt x="6" y="0"/>
                      <a:pt x="9" y="1"/>
                      <a:pt x="12" y="1"/>
                    </a:cubicBezTo>
                    <a:cubicBezTo>
                      <a:pt x="15" y="2"/>
                      <a:pt x="20" y="2"/>
                      <a:pt x="20" y="2"/>
                    </a:cubicBezTo>
                    <a:lnTo>
                      <a:pt x="21" y="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>
                  <a:solidFill>
                    <a:schemeClr val="bg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68" name="Freeform 170"/>
              <p:cNvSpPr/>
              <p:nvPr/>
            </p:nvSpPr>
            <p:spPr bwMode="auto">
              <a:xfrm>
                <a:off x="7086534" y="3446226"/>
                <a:ext cx="27816" cy="15940"/>
              </a:xfrm>
              <a:custGeom>
                <a:gdLst>
                  <a:gd fmla="*/ 10 w 17" name="T0"/>
                  <a:gd fmla="*/ 10 h 10" name="T1"/>
                  <a:gd fmla="*/ 3 w 17" name="T2"/>
                  <a:gd fmla="*/ 1 h 10" name="T3"/>
                  <a:gd fmla="*/ 15 w 17" name="T4"/>
                  <a:gd fmla="*/ 5 h 10" name="T5"/>
                  <a:gd fmla="*/ 10 w 17" name="T6"/>
                  <a:gd fmla="*/ 10 h 10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10" w="17">
                    <a:moveTo>
                      <a:pt x="10" y="10"/>
                    </a:moveTo>
                    <a:cubicBezTo>
                      <a:pt x="8" y="8"/>
                      <a:pt x="0" y="0"/>
                      <a:pt x="3" y="1"/>
                    </a:cubicBezTo>
                    <a:cubicBezTo>
                      <a:pt x="6" y="2"/>
                      <a:pt x="17" y="4"/>
                      <a:pt x="15" y="5"/>
                    </a:cubicBezTo>
                    <a:cubicBezTo>
                      <a:pt x="13" y="6"/>
                      <a:pt x="10" y="10"/>
                      <a:pt x="10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>
                  <a:solidFill>
                    <a:schemeClr val="bg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69" name="Freeform 171"/>
              <p:cNvSpPr/>
              <p:nvPr/>
            </p:nvSpPr>
            <p:spPr bwMode="auto">
              <a:xfrm>
                <a:off x="6867846" y="3325275"/>
                <a:ext cx="38366" cy="36567"/>
              </a:xfrm>
              <a:custGeom>
                <a:gdLst>
                  <a:gd fmla="*/ 20 w 24" name="T0"/>
                  <a:gd fmla="*/ 23 h 23" name="T1"/>
                  <a:gd fmla="*/ 5 w 24" name="T2"/>
                  <a:gd fmla="*/ 16 h 23" name="T3"/>
                  <a:gd fmla="*/ 5 w 24" name="T4"/>
                  <a:gd fmla="*/ 5 h 23" name="T5"/>
                  <a:gd fmla="*/ 14 w 24" name="T6"/>
                  <a:gd fmla="*/ 17 h 23" name="T7"/>
                  <a:gd fmla="*/ 24 w 24" name="T8"/>
                  <a:gd fmla="*/ 23 h 23" name="T9"/>
                  <a:gd fmla="*/ 20 w 24" name="T10"/>
                  <a:gd fmla="*/ 23 h 23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23" w="24">
                    <a:moveTo>
                      <a:pt x="20" y="23"/>
                    </a:moveTo>
                    <a:cubicBezTo>
                      <a:pt x="17" y="22"/>
                      <a:pt x="7" y="19"/>
                      <a:pt x="5" y="16"/>
                    </a:cubicBezTo>
                    <a:cubicBezTo>
                      <a:pt x="4" y="12"/>
                      <a:pt x="0" y="0"/>
                      <a:pt x="5" y="5"/>
                    </a:cubicBezTo>
                    <a:cubicBezTo>
                      <a:pt x="9" y="11"/>
                      <a:pt x="10" y="16"/>
                      <a:pt x="14" y="17"/>
                    </a:cubicBezTo>
                    <a:cubicBezTo>
                      <a:pt x="18" y="19"/>
                      <a:pt x="24" y="23"/>
                      <a:pt x="24" y="23"/>
                    </a:cubicBezTo>
                    <a:lnTo>
                      <a:pt x="20" y="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>
                  <a:solidFill>
                    <a:schemeClr val="bg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70" name="Freeform 172"/>
              <p:cNvSpPr/>
              <p:nvPr/>
            </p:nvSpPr>
            <p:spPr bwMode="auto">
              <a:xfrm>
                <a:off x="6903335" y="3344027"/>
                <a:ext cx="30693" cy="23440"/>
              </a:xfrm>
              <a:custGeom>
                <a:gdLst>
                  <a:gd fmla="*/ 12 w 19" name="T0"/>
                  <a:gd fmla="*/ 15 h 15" name="T1"/>
                  <a:gd fmla="*/ 15 w 19" name="T2"/>
                  <a:gd fmla="*/ 10 h 15" name="T3"/>
                  <a:gd fmla="*/ 7 w 19" name="T4"/>
                  <a:gd fmla="*/ 6 h 15" name="T5"/>
                  <a:gd fmla="*/ 2 w 19" name="T6"/>
                  <a:gd fmla="*/ 2 h 15" name="T7"/>
                  <a:gd fmla="*/ 7 w 19" name="T8"/>
                  <a:gd fmla="*/ 11 h 15" name="T9"/>
                  <a:gd fmla="*/ 12 w 19" name="T10"/>
                  <a:gd fmla="*/ 15 h 15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15" w="19">
                    <a:moveTo>
                      <a:pt x="12" y="15"/>
                    </a:moveTo>
                    <a:cubicBezTo>
                      <a:pt x="16" y="13"/>
                      <a:pt x="19" y="11"/>
                      <a:pt x="15" y="10"/>
                    </a:cubicBezTo>
                    <a:cubicBezTo>
                      <a:pt x="11" y="9"/>
                      <a:pt x="13" y="9"/>
                      <a:pt x="7" y="6"/>
                    </a:cubicBezTo>
                    <a:cubicBezTo>
                      <a:pt x="2" y="2"/>
                      <a:pt x="4" y="0"/>
                      <a:pt x="2" y="2"/>
                    </a:cubicBezTo>
                    <a:cubicBezTo>
                      <a:pt x="0" y="4"/>
                      <a:pt x="7" y="11"/>
                      <a:pt x="7" y="11"/>
                    </a:cubicBezTo>
                    <a:lnTo>
                      <a:pt x="12" y="1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>
                  <a:solidFill>
                    <a:schemeClr val="bg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71" name="Freeform 173"/>
              <p:cNvSpPr/>
              <p:nvPr/>
            </p:nvSpPr>
            <p:spPr bwMode="auto">
              <a:xfrm>
                <a:off x="6528305" y="3366529"/>
                <a:ext cx="89202" cy="195022"/>
              </a:xfrm>
              <a:custGeom>
                <a:gdLst>
                  <a:gd fmla="*/ 28 w 55" name="T0"/>
                  <a:gd fmla="*/ 123 h 124" name="T1"/>
                  <a:gd fmla="*/ 23 w 55" name="T2"/>
                  <a:gd fmla="*/ 109 h 124" name="T3"/>
                  <a:gd fmla="*/ 17 w 55" name="T4"/>
                  <a:gd fmla="*/ 80 h 124" name="T5"/>
                  <a:gd fmla="*/ 13 w 55" name="T6"/>
                  <a:gd fmla="*/ 65 h 124" name="T7"/>
                  <a:gd fmla="*/ 7 w 55" name="T8"/>
                  <a:gd fmla="*/ 47 h 124" name="T9"/>
                  <a:gd fmla="*/ 2 w 55" name="T10"/>
                  <a:gd fmla="*/ 18 h 124" name="T11"/>
                  <a:gd fmla="*/ 1 w 55" name="T12"/>
                  <a:gd fmla="*/ 0 h 124" name="T13"/>
                  <a:gd fmla="*/ 12 w 55" name="T14"/>
                  <a:gd fmla="*/ 9 h 124" name="T15"/>
                  <a:gd fmla="*/ 21 w 55" name="T16"/>
                  <a:gd fmla="*/ 41 h 124" name="T17"/>
                  <a:gd fmla="*/ 26 w 55" name="T18"/>
                  <a:gd fmla="*/ 55 h 124" name="T19"/>
                  <a:gd fmla="*/ 31 w 55" name="T20"/>
                  <a:gd fmla="*/ 58 h 124" name="T21"/>
                  <a:gd fmla="*/ 35 w 55" name="T22"/>
                  <a:gd fmla="*/ 67 h 124" name="T23"/>
                  <a:gd fmla="*/ 33 w 55" name="T24"/>
                  <a:gd fmla="*/ 71 h 124" name="T25"/>
                  <a:gd fmla="*/ 45 w 55" name="T26"/>
                  <a:gd fmla="*/ 79 h 124" name="T27"/>
                  <a:gd fmla="*/ 50 w 55" name="T28"/>
                  <a:gd fmla="*/ 88 h 124" name="T29"/>
                  <a:gd fmla="*/ 39 w 55" name="T30"/>
                  <a:gd fmla="*/ 86 h 124" name="T31"/>
                  <a:gd fmla="*/ 32 w 55" name="T32"/>
                  <a:gd fmla="*/ 80 h 124" name="T33"/>
                  <a:gd fmla="*/ 29 w 55" name="T34"/>
                  <a:gd fmla="*/ 81 h 124" name="T35"/>
                  <a:gd fmla="*/ 29 w 55" name="T36"/>
                  <a:gd fmla="*/ 90 h 124" name="T37"/>
                  <a:gd fmla="*/ 30 w 55" name="T38"/>
                  <a:gd fmla="*/ 104 h 124" name="T39"/>
                  <a:gd fmla="*/ 35 w 55" name="T40"/>
                  <a:gd fmla="*/ 113 h 124" name="T41"/>
                  <a:gd fmla="*/ 40 w 55" name="T42"/>
                  <a:gd fmla="*/ 118 h 124" name="T43"/>
                  <a:gd fmla="*/ 43 w 55" name="T44"/>
                  <a:gd fmla="*/ 123 h 124" name="T45"/>
                  <a:gd fmla="*/ 33 w 55" name="T46"/>
                  <a:gd fmla="*/ 122 h 124" name="T47"/>
                  <a:gd fmla="*/ 28 w 55" name="T48"/>
                  <a:gd fmla="*/ 123 h 124" name="T4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b="b" l="0" r="r" t="0"/>
                <a:pathLst>
                  <a:path h="124" w="55">
                    <a:moveTo>
                      <a:pt x="28" y="123"/>
                    </a:moveTo>
                    <a:cubicBezTo>
                      <a:pt x="29" y="121"/>
                      <a:pt x="27" y="121"/>
                      <a:pt x="23" y="109"/>
                    </a:cubicBezTo>
                    <a:cubicBezTo>
                      <a:pt x="18" y="97"/>
                      <a:pt x="17" y="86"/>
                      <a:pt x="17" y="80"/>
                    </a:cubicBezTo>
                    <a:cubicBezTo>
                      <a:pt x="17" y="73"/>
                      <a:pt x="16" y="73"/>
                      <a:pt x="13" y="65"/>
                    </a:cubicBezTo>
                    <a:cubicBezTo>
                      <a:pt x="10" y="57"/>
                      <a:pt x="6" y="51"/>
                      <a:pt x="7" y="47"/>
                    </a:cubicBezTo>
                    <a:cubicBezTo>
                      <a:pt x="7" y="43"/>
                      <a:pt x="3" y="22"/>
                      <a:pt x="2" y="18"/>
                    </a:cubicBezTo>
                    <a:cubicBezTo>
                      <a:pt x="1" y="14"/>
                      <a:pt x="0" y="0"/>
                      <a:pt x="1" y="0"/>
                    </a:cubicBezTo>
                    <a:cubicBezTo>
                      <a:pt x="3" y="0"/>
                      <a:pt x="10" y="5"/>
                      <a:pt x="12" y="9"/>
                    </a:cubicBezTo>
                    <a:cubicBezTo>
                      <a:pt x="14" y="12"/>
                      <a:pt x="18" y="36"/>
                      <a:pt x="21" y="41"/>
                    </a:cubicBezTo>
                    <a:cubicBezTo>
                      <a:pt x="24" y="47"/>
                      <a:pt x="21" y="53"/>
                      <a:pt x="26" y="55"/>
                    </a:cubicBezTo>
                    <a:cubicBezTo>
                      <a:pt x="31" y="58"/>
                      <a:pt x="31" y="50"/>
                      <a:pt x="31" y="58"/>
                    </a:cubicBezTo>
                    <a:cubicBezTo>
                      <a:pt x="31" y="66"/>
                      <a:pt x="38" y="67"/>
                      <a:pt x="35" y="67"/>
                    </a:cubicBezTo>
                    <a:cubicBezTo>
                      <a:pt x="32" y="67"/>
                      <a:pt x="33" y="71"/>
                      <a:pt x="33" y="71"/>
                    </a:cubicBezTo>
                    <a:cubicBezTo>
                      <a:pt x="33" y="71"/>
                      <a:pt x="43" y="77"/>
                      <a:pt x="45" y="79"/>
                    </a:cubicBezTo>
                    <a:cubicBezTo>
                      <a:pt x="47" y="81"/>
                      <a:pt x="55" y="89"/>
                      <a:pt x="50" y="88"/>
                    </a:cubicBezTo>
                    <a:cubicBezTo>
                      <a:pt x="44" y="87"/>
                      <a:pt x="42" y="91"/>
                      <a:pt x="39" y="86"/>
                    </a:cubicBezTo>
                    <a:cubicBezTo>
                      <a:pt x="35" y="82"/>
                      <a:pt x="35" y="82"/>
                      <a:pt x="32" y="80"/>
                    </a:cubicBezTo>
                    <a:cubicBezTo>
                      <a:pt x="30" y="78"/>
                      <a:pt x="28" y="77"/>
                      <a:pt x="29" y="81"/>
                    </a:cubicBezTo>
                    <a:cubicBezTo>
                      <a:pt x="30" y="84"/>
                      <a:pt x="29" y="84"/>
                      <a:pt x="29" y="90"/>
                    </a:cubicBezTo>
                    <a:cubicBezTo>
                      <a:pt x="30" y="96"/>
                      <a:pt x="31" y="101"/>
                      <a:pt x="30" y="104"/>
                    </a:cubicBezTo>
                    <a:cubicBezTo>
                      <a:pt x="29" y="106"/>
                      <a:pt x="33" y="112"/>
                      <a:pt x="35" y="113"/>
                    </a:cubicBezTo>
                    <a:cubicBezTo>
                      <a:pt x="37" y="114"/>
                      <a:pt x="40" y="116"/>
                      <a:pt x="40" y="118"/>
                    </a:cubicBezTo>
                    <a:cubicBezTo>
                      <a:pt x="41" y="119"/>
                      <a:pt x="48" y="123"/>
                      <a:pt x="43" y="123"/>
                    </a:cubicBezTo>
                    <a:cubicBezTo>
                      <a:pt x="38" y="124"/>
                      <a:pt x="33" y="122"/>
                      <a:pt x="33" y="122"/>
                    </a:cubicBezTo>
                    <a:lnTo>
                      <a:pt x="28" y="1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>
                  <a:solidFill>
                    <a:schemeClr val="bg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72" name="Freeform 174"/>
              <p:cNvSpPr/>
              <p:nvPr/>
            </p:nvSpPr>
            <p:spPr bwMode="auto">
              <a:xfrm>
                <a:off x="6552284" y="3542799"/>
                <a:ext cx="166893" cy="117201"/>
              </a:xfrm>
              <a:custGeom>
                <a:gdLst>
                  <a:gd fmla="*/ 39 w 103" name="T0"/>
                  <a:gd fmla="*/ 39 h 74" name="T1"/>
                  <a:gd fmla="*/ 23 w 103" name="T2"/>
                  <a:gd fmla="*/ 30 h 74" name="T3"/>
                  <a:gd fmla="*/ 14 w 103" name="T4"/>
                  <a:gd fmla="*/ 22 h 74" name="T5"/>
                  <a:gd fmla="*/ 7 w 103" name="T6"/>
                  <a:gd fmla="*/ 25 h 74" name="T7"/>
                  <a:gd fmla="*/ 13 w 103" name="T8"/>
                  <a:gd fmla="*/ 35 h 74" name="T9"/>
                  <a:gd fmla="*/ 13 w 103" name="T10"/>
                  <a:gd fmla="*/ 40 h 74" name="T11"/>
                  <a:gd fmla="*/ 10 w 103" name="T12"/>
                  <a:gd fmla="*/ 48 h 74" name="T13"/>
                  <a:gd fmla="*/ 6 w 103" name="T14"/>
                  <a:gd fmla="*/ 51 h 74" name="T15"/>
                  <a:gd fmla="*/ 3 w 103" name="T16"/>
                  <a:gd fmla="*/ 55 h 74" name="T17"/>
                  <a:gd fmla="*/ 8 w 103" name="T18"/>
                  <a:gd fmla="*/ 65 h 74" name="T19"/>
                  <a:gd fmla="*/ 3 w 103" name="T20"/>
                  <a:gd fmla="*/ 70 h 74" name="T21"/>
                  <a:gd fmla="*/ 10 w 103" name="T22"/>
                  <a:gd fmla="*/ 72 h 74" name="T23"/>
                  <a:gd fmla="*/ 16 w 103" name="T24"/>
                  <a:gd fmla="*/ 66 h 74" name="T25"/>
                  <a:gd fmla="*/ 20 w 103" name="T26"/>
                  <a:gd fmla="*/ 59 h 74" name="T27"/>
                  <a:gd fmla="*/ 28 w 103" name="T28"/>
                  <a:gd fmla="*/ 60 h 74" name="T29"/>
                  <a:gd fmla="*/ 32 w 103" name="T30"/>
                  <a:gd fmla="*/ 62 h 74" name="T31"/>
                  <a:gd fmla="*/ 39 w 103" name="T32"/>
                  <a:gd fmla="*/ 65 h 74" name="T33"/>
                  <a:gd fmla="*/ 40 w 103" name="T34"/>
                  <a:gd fmla="*/ 60 h 74" name="T35"/>
                  <a:gd fmla="*/ 48 w 103" name="T36"/>
                  <a:gd fmla="*/ 54 h 74" name="T37"/>
                  <a:gd fmla="*/ 56 w 103" name="T38"/>
                  <a:gd fmla="*/ 53 h 74" name="T39"/>
                  <a:gd fmla="*/ 56 w 103" name="T40"/>
                  <a:gd fmla="*/ 44 h 74" name="T41"/>
                  <a:gd fmla="*/ 53 w 103" name="T42"/>
                  <a:gd fmla="*/ 39 h 74" name="T43"/>
                  <a:gd fmla="*/ 74 w 103" name="T44"/>
                  <a:gd fmla="*/ 32 h 74" name="T45"/>
                  <a:gd fmla="*/ 85 w 103" name="T46"/>
                  <a:gd fmla="*/ 28 h 74" name="T47"/>
                  <a:gd fmla="*/ 90 w 103" name="T48"/>
                  <a:gd fmla="*/ 15 h 74" name="T49"/>
                  <a:gd fmla="*/ 102 w 103" name="T50"/>
                  <a:gd fmla="*/ 8 h 74" name="T51"/>
                  <a:gd fmla="*/ 96 w 103" name="T52"/>
                  <a:gd fmla="*/ 5 h 74" name="T53"/>
                  <a:gd fmla="*/ 81 w 103" name="T54"/>
                  <a:gd fmla="*/ 18 h 74" name="T55"/>
                  <a:gd fmla="*/ 67 w 103" name="T56"/>
                  <a:gd fmla="*/ 27 h 74" name="T57"/>
                  <a:gd fmla="*/ 58 w 103" name="T58"/>
                  <a:gd fmla="*/ 34 h 74" name="T59"/>
                  <a:gd fmla="*/ 41 w 103" name="T60"/>
                  <a:gd fmla="*/ 36 h 74" name="T61"/>
                  <a:gd fmla="*/ 39 w 103" name="T62"/>
                  <a:gd fmla="*/ 39 h 74" name="T6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b="b" l="0" r="r" t="0"/>
                <a:pathLst>
                  <a:path h="74" w="103">
                    <a:moveTo>
                      <a:pt x="39" y="39"/>
                    </a:moveTo>
                    <a:cubicBezTo>
                      <a:pt x="28" y="33"/>
                      <a:pt x="29" y="37"/>
                      <a:pt x="23" y="30"/>
                    </a:cubicBezTo>
                    <a:cubicBezTo>
                      <a:pt x="17" y="24"/>
                      <a:pt x="14" y="22"/>
                      <a:pt x="14" y="22"/>
                    </a:cubicBezTo>
                    <a:cubicBezTo>
                      <a:pt x="7" y="25"/>
                      <a:pt x="7" y="25"/>
                      <a:pt x="7" y="25"/>
                    </a:cubicBezTo>
                    <a:cubicBezTo>
                      <a:pt x="13" y="35"/>
                      <a:pt x="13" y="35"/>
                      <a:pt x="13" y="35"/>
                    </a:cubicBezTo>
                    <a:cubicBezTo>
                      <a:pt x="13" y="35"/>
                      <a:pt x="15" y="38"/>
                      <a:pt x="13" y="40"/>
                    </a:cubicBezTo>
                    <a:cubicBezTo>
                      <a:pt x="12" y="41"/>
                      <a:pt x="12" y="48"/>
                      <a:pt x="10" y="48"/>
                    </a:cubicBezTo>
                    <a:cubicBezTo>
                      <a:pt x="9" y="49"/>
                      <a:pt x="9" y="52"/>
                      <a:pt x="6" y="51"/>
                    </a:cubicBezTo>
                    <a:cubicBezTo>
                      <a:pt x="3" y="51"/>
                      <a:pt x="4" y="52"/>
                      <a:pt x="3" y="55"/>
                    </a:cubicBezTo>
                    <a:cubicBezTo>
                      <a:pt x="2" y="57"/>
                      <a:pt x="11" y="64"/>
                      <a:pt x="8" y="65"/>
                    </a:cubicBezTo>
                    <a:cubicBezTo>
                      <a:pt x="4" y="66"/>
                      <a:pt x="0" y="69"/>
                      <a:pt x="3" y="70"/>
                    </a:cubicBezTo>
                    <a:cubicBezTo>
                      <a:pt x="6" y="71"/>
                      <a:pt x="8" y="74"/>
                      <a:pt x="10" y="72"/>
                    </a:cubicBezTo>
                    <a:cubicBezTo>
                      <a:pt x="13" y="71"/>
                      <a:pt x="18" y="69"/>
                      <a:pt x="16" y="66"/>
                    </a:cubicBezTo>
                    <a:cubicBezTo>
                      <a:pt x="14" y="64"/>
                      <a:pt x="18" y="59"/>
                      <a:pt x="20" y="59"/>
                    </a:cubicBezTo>
                    <a:cubicBezTo>
                      <a:pt x="23" y="59"/>
                      <a:pt x="25" y="59"/>
                      <a:pt x="28" y="60"/>
                    </a:cubicBezTo>
                    <a:cubicBezTo>
                      <a:pt x="31" y="60"/>
                      <a:pt x="30" y="62"/>
                      <a:pt x="32" y="62"/>
                    </a:cubicBezTo>
                    <a:cubicBezTo>
                      <a:pt x="34" y="63"/>
                      <a:pt x="35" y="66"/>
                      <a:pt x="39" y="65"/>
                    </a:cubicBezTo>
                    <a:cubicBezTo>
                      <a:pt x="43" y="64"/>
                      <a:pt x="37" y="62"/>
                      <a:pt x="40" y="60"/>
                    </a:cubicBezTo>
                    <a:cubicBezTo>
                      <a:pt x="43" y="58"/>
                      <a:pt x="46" y="55"/>
                      <a:pt x="48" y="54"/>
                    </a:cubicBezTo>
                    <a:cubicBezTo>
                      <a:pt x="51" y="53"/>
                      <a:pt x="56" y="53"/>
                      <a:pt x="56" y="53"/>
                    </a:cubicBezTo>
                    <a:cubicBezTo>
                      <a:pt x="56" y="44"/>
                      <a:pt x="56" y="44"/>
                      <a:pt x="56" y="44"/>
                    </a:cubicBezTo>
                    <a:cubicBezTo>
                      <a:pt x="56" y="44"/>
                      <a:pt x="53" y="41"/>
                      <a:pt x="53" y="39"/>
                    </a:cubicBezTo>
                    <a:cubicBezTo>
                      <a:pt x="54" y="36"/>
                      <a:pt x="72" y="33"/>
                      <a:pt x="74" y="32"/>
                    </a:cubicBezTo>
                    <a:cubicBezTo>
                      <a:pt x="75" y="31"/>
                      <a:pt x="82" y="32"/>
                      <a:pt x="85" y="28"/>
                    </a:cubicBezTo>
                    <a:cubicBezTo>
                      <a:pt x="87" y="24"/>
                      <a:pt x="88" y="17"/>
                      <a:pt x="90" y="15"/>
                    </a:cubicBezTo>
                    <a:cubicBezTo>
                      <a:pt x="93" y="14"/>
                      <a:pt x="102" y="10"/>
                      <a:pt x="102" y="8"/>
                    </a:cubicBezTo>
                    <a:cubicBezTo>
                      <a:pt x="101" y="7"/>
                      <a:pt x="103" y="0"/>
                      <a:pt x="96" y="5"/>
                    </a:cubicBezTo>
                    <a:cubicBezTo>
                      <a:pt x="90" y="10"/>
                      <a:pt x="90" y="13"/>
                      <a:pt x="81" y="18"/>
                    </a:cubicBezTo>
                    <a:cubicBezTo>
                      <a:pt x="72" y="22"/>
                      <a:pt x="69" y="25"/>
                      <a:pt x="67" y="27"/>
                    </a:cubicBezTo>
                    <a:cubicBezTo>
                      <a:pt x="65" y="29"/>
                      <a:pt x="68" y="34"/>
                      <a:pt x="58" y="34"/>
                    </a:cubicBezTo>
                    <a:cubicBezTo>
                      <a:pt x="47" y="34"/>
                      <a:pt x="41" y="36"/>
                      <a:pt x="41" y="36"/>
                    </a:cubicBezTo>
                    <a:lnTo>
                      <a:pt x="39" y="3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>
                  <a:solidFill>
                    <a:schemeClr val="bg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73" name="Freeform 175"/>
              <p:cNvSpPr/>
              <p:nvPr/>
            </p:nvSpPr>
            <p:spPr bwMode="auto">
              <a:xfrm>
                <a:off x="6426635" y="3656249"/>
                <a:ext cx="193749" cy="212837"/>
              </a:xfrm>
              <a:custGeom>
                <a:gdLst>
                  <a:gd fmla="*/ 98 w 120" name="T0"/>
                  <a:gd fmla="*/ 0 h 135" name="T1"/>
                  <a:gd fmla="*/ 91 w 120" name="T2"/>
                  <a:gd fmla="*/ 6 h 135" name="T3"/>
                  <a:gd fmla="*/ 85 w 120" name="T4"/>
                  <a:gd fmla="*/ 12 h 135" name="T5"/>
                  <a:gd fmla="*/ 89 w 120" name="T6"/>
                  <a:gd fmla="*/ 29 h 135" name="T7"/>
                  <a:gd fmla="*/ 92 w 120" name="T8"/>
                  <a:gd fmla="*/ 41 h 135" name="T9"/>
                  <a:gd fmla="*/ 86 w 120" name="T10"/>
                  <a:gd fmla="*/ 45 h 135" name="T11"/>
                  <a:gd fmla="*/ 81 w 120" name="T12"/>
                  <a:gd fmla="*/ 51 h 135" name="T13"/>
                  <a:gd fmla="*/ 78 w 120" name="T14"/>
                  <a:gd fmla="*/ 55 h 135" name="T15"/>
                  <a:gd fmla="*/ 70 w 120" name="T16"/>
                  <a:gd fmla="*/ 48 h 135" name="T17"/>
                  <a:gd fmla="*/ 65 w 120" name="T18"/>
                  <a:gd fmla="*/ 55 h 135" name="T19"/>
                  <a:gd fmla="*/ 63 w 120" name="T20"/>
                  <a:gd fmla="*/ 60 h 135" name="T21"/>
                  <a:gd fmla="*/ 60 w 120" name="T22"/>
                  <a:gd fmla="*/ 66 h 135" name="T23"/>
                  <a:gd fmla="*/ 51 w 120" name="T24"/>
                  <a:gd fmla="*/ 72 h 135" name="T25"/>
                  <a:gd fmla="*/ 49 w 120" name="T26"/>
                  <a:gd fmla="*/ 77 h 135" name="T27"/>
                  <a:gd fmla="*/ 28 w 120" name="T28"/>
                  <a:gd fmla="*/ 79 h 135" name="T29"/>
                  <a:gd fmla="*/ 21 w 120" name="T30"/>
                  <a:gd fmla="*/ 84 h 135" name="T31"/>
                  <a:gd fmla="*/ 18 w 120" name="T32"/>
                  <a:gd fmla="*/ 90 h 135" name="T33"/>
                  <a:gd fmla="*/ 14 w 120" name="T34"/>
                  <a:gd fmla="*/ 99 h 135" name="T35"/>
                  <a:gd fmla="*/ 2 w 120" name="T36"/>
                  <a:gd fmla="*/ 101 h 135" name="T37"/>
                  <a:gd fmla="*/ 6 w 120" name="T38"/>
                  <a:gd fmla="*/ 109 h 135" name="T39"/>
                  <a:gd fmla="*/ 17 w 120" name="T40"/>
                  <a:gd fmla="*/ 115 h 135" name="T41"/>
                  <a:gd fmla="*/ 21 w 120" name="T42"/>
                  <a:gd fmla="*/ 129 h 135" name="T43"/>
                  <a:gd fmla="*/ 21 w 120" name="T44"/>
                  <a:gd fmla="*/ 130 h 135" name="T45"/>
                  <a:gd fmla="*/ 30 w 120" name="T46"/>
                  <a:gd fmla="*/ 120 h 135" name="T47"/>
                  <a:gd fmla="*/ 36 w 120" name="T48"/>
                  <a:gd fmla="*/ 100 h 135" name="T49"/>
                  <a:gd fmla="*/ 46 w 120" name="T50"/>
                  <a:gd fmla="*/ 103 h 135" name="T51"/>
                  <a:gd fmla="*/ 55 w 120" name="T52"/>
                  <a:gd fmla="*/ 93 h 135" name="T53"/>
                  <a:gd fmla="*/ 58 w 120" name="T54"/>
                  <a:gd fmla="*/ 93 h 135" name="T55"/>
                  <a:gd fmla="*/ 65 w 120" name="T56"/>
                  <a:gd fmla="*/ 98 h 135" name="T57"/>
                  <a:gd fmla="*/ 78 w 120" name="T58"/>
                  <a:gd fmla="*/ 90 h 135" name="T59"/>
                  <a:gd fmla="*/ 77 w 120" name="T60"/>
                  <a:gd fmla="*/ 81 h 135" name="T61"/>
                  <a:gd fmla="*/ 84 w 120" name="T62"/>
                  <a:gd fmla="*/ 78 h 135" name="T63"/>
                  <a:gd fmla="*/ 91 w 120" name="T64"/>
                  <a:gd fmla="*/ 84 h 135" name="T65"/>
                  <a:gd fmla="*/ 112 w 120" name="T66"/>
                  <a:gd fmla="*/ 80 h 135" name="T67"/>
                  <a:gd fmla="*/ 108 w 120" name="T68"/>
                  <a:gd fmla="*/ 67 h 135" name="T69"/>
                  <a:gd fmla="*/ 111 w 120" name="T70"/>
                  <a:gd fmla="*/ 61 h 135" name="T71"/>
                  <a:gd fmla="*/ 108 w 120" name="T72"/>
                  <a:gd fmla="*/ 42 h 135" name="T73"/>
                  <a:gd fmla="*/ 117 w 120" name="T74"/>
                  <a:gd fmla="*/ 33 h 135" name="T75"/>
                  <a:gd fmla="*/ 117 w 120" name="T76"/>
                  <a:gd fmla="*/ 27 h 135" name="T77"/>
                  <a:gd fmla="*/ 109 w 120" name="T78"/>
                  <a:gd fmla="*/ 11 h 135" name="T79"/>
                  <a:gd fmla="*/ 101 w 120" name="T80"/>
                  <a:gd fmla="*/ 4 h 135" name="T81"/>
                  <a:gd fmla="*/ 98 w 120" name="T82"/>
                  <a:gd fmla="*/ 0 h 135" name="T8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b="b" l="0" r="r" t="0"/>
                <a:pathLst>
                  <a:path h="135" w="120">
                    <a:moveTo>
                      <a:pt x="98" y="0"/>
                    </a:moveTo>
                    <a:cubicBezTo>
                      <a:pt x="97" y="1"/>
                      <a:pt x="93" y="4"/>
                      <a:pt x="91" y="6"/>
                    </a:cubicBezTo>
                    <a:cubicBezTo>
                      <a:pt x="88" y="8"/>
                      <a:pt x="85" y="8"/>
                      <a:pt x="85" y="12"/>
                    </a:cubicBezTo>
                    <a:cubicBezTo>
                      <a:pt x="85" y="17"/>
                      <a:pt x="90" y="22"/>
                      <a:pt x="89" y="29"/>
                    </a:cubicBezTo>
                    <a:cubicBezTo>
                      <a:pt x="87" y="35"/>
                      <a:pt x="97" y="40"/>
                      <a:pt x="92" y="41"/>
                    </a:cubicBezTo>
                    <a:cubicBezTo>
                      <a:pt x="87" y="43"/>
                      <a:pt x="88" y="44"/>
                      <a:pt x="86" y="45"/>
                    </a:cubicBezTo>
                    <a:cubicBezTo>
                      <a:pt x="83" y="47"/>
                      <a:pt x="81" y="51"/>
                      <a:pt x="81" y="51"/>
                    </a:cubicBezTo>
                    <a:cubicBezTo>
                      <a:pt x="81" y="51"/>
                      <a:pt x="84" y="60"/>
                      <a:pt x="78" y="55"/>
                    </a:cubicBezTo>
                    <a:cubicBezTo>
                      <a:pt x="71" y="50"/>
                      <a:pt x="71" y="48"/>
                      <a:pt x="70" y="48"/>
                    </a:cubicBezTo>
                    <a:cubicBezTo>
                      <a:pt x="68" y="48"/>
                      <a:pt x="67" y="54"/>
                      <a:pt x="65" y="55"/>
                    </a:cubicBezTo>
                    <a:cubicBezTo>
                      <a:pt x="63" y="56"/>
                      <a:pt x="64" y="58"/>
                      <a:pt x="63" y="60"/>
                    </a:cubicBezTo>
                    <a:cubicBezTo>
                      <a:pt x="62" y="61"/>
                      <a:pt x="68" y="62"/>
                      <a:pt x="60" y="66"/>
                    </a:cubicBezTo>
                    <a:cubicBezTo>
                      <a:pt x="51" y="69"/>
                      <a:pt x="50" y="70"/>
                      <a:pt x="51" y="72"/>
                    </a:cubicBezTo>
                    <a:cubicBezTo>
                      <a:pt x="51" y="73"/>
                      <a:pt x="64" y="76"/>
                      <a:pt x="49" y="77"/>
                    </a:cubicBezTo>
                    <a:cubicBezTo>
                      <a:pt x="34" y="78"/>
                      <a:pt x="33" y="78"/>
                      <a:pt x="28" y="79"/>
                    </a:cubicBezTo>
                    <a:cubicBezTo>
                      <a:pt x="23" y="79"/>
                      <a:pt x="23" y="81"/>
                      <a:pt x="21" y="84"/>
                    </a:cubicBezTo>
                    <a:cubicBezTo>
                      <a:pt x="18" y="86"/>
                      <a:pt x="20" y="88"/>
                      <a:pt x="18" y="90"/>
                    </a:cubicBezTo>
                    <a:cubicBezTo>
                      <a:pt x="16" y="91"/>
                      <a:pt x="20" y="100"/>
                      <a:pt x="14" y="99"/>
                    </a:cubicBezTo>
                    <a:cubicBezTo>
                      <a:pt x="8" y="98"/>
                      <a:pt x="3" y="99"/>
                      <a:pt x="2" y="101"/>
                    </a:cubicBezTo>
                    <a:cubicBezTo>
                      <a:pt x="1" y="102"/>
                      <a:pt x="0" y="106"/>
                      <a:pt x="6" y="109"/>
                    </a:cubicBezTo>
                    <a:cubicBezTo>
                      <a:pt x="12" y="112"/>
                      <a:pt x="19" y="112"/>
                      <a:pt x="17" y="115"/>
                    </a:cubicBezTo>
                    <a:cubicBezTo>
                      <a:pt x="15" y="118"/>
                      <a:pt x="20" y="128"/>
                      <a:pt x="21" y="129"/>
                    </a:cubicBezTo>
                    <a:cubicBezTo>
                      <a:pt x="21" y="130"/>
                      <a:pt x="18" y="133"/>
                      <a:pt x="21" y="130"/>
                    </a:cubicBezTo>
                    <a:cubicBezTo>
                      <a:pt x="25" y="127"/>
                      <a:pt x="26" y="135"/>
                      <a:pt x="30" y="120"/>
                    </a:cubicBezTo>
                    <a:cubicBezTo>
                      <a:pt x="33" y="105"/>
                      <a:pt x="26" y="98"/>
                      <a:pt x="36" y="100"/>
                    </a:cubicBezTo>
                    <a:cubicBezTo>
                      <a:pt x="46" y="103"/>
                      <a:pt x="44" y="105"/>
                      <a:pt x="46" y="103"/>
                    </a:cubicBezTo>
                    <a:cubicBezTo>
                      <a:pt x="48" y="100"/>
                      <a:pt x="54" y="97"/>
                      <a:pt x="55" y="93"/>
                    </a:cubicBezTo>
                    <a:cubicBezTo>
                      <a:pt x="55" y="90"/>
                      <a:pt x="56" y="90"/>
                      <a:pt x="58" y="93"/>
                    </a:cubicBezTo>
                    <a:cubicBezTo>
                      <a:pt x="61" y="95"/>
                      <a:pt x="59" y="98"/>
                      <a:pt x="65" y="98"/>
                    </a:cubicBezTo>
                    <a:cubicBezTo>
                      <a:pt x="70" y="98"/>
                      <a:pt x="78" y="94"/>
                      <a:pt x="78" y="90"/>
                    </a:cubicBezTo>
                    <a:cubicBezTo>
                      <a:pt x="77" y="87"/>
                      <a:pt x="79" y="82"/>
                      <a:pt x="77" y="81"/>
                    </a:cubicBezTo>
                    <a:cubicBezTo>
                      <a:pt x="76" y="80"/>
                      <a:pt x="80" y="76"/>
                      <a:pt x="84" y="78"/>
                    </a:cubicBezTo>
                    <a:cubicBezTo>
                      <a:pt x="89" y="80"/>
                      <a:pt x="86" y="83"/>
                      <a:pt x="91" y="84"/>
                    </a:cubicBezTo>
                    <a:cubicBezTo>
                      <a:pt x="96" y="84"/>
                      <a:pt x="114" y="84"/>
                      <a:pt x="112" y="80"/>
                    </a:cubicBezTo>
                    <a:cubicBezTo>
                      <a:pt x="109" y="76"/>
                      <a:pt x="110" y="69"/>
                      <a:pt x="108" y="67"/>
                    </a:cubicBezTo>
                    <a:cubicBezTo>
                      <a:pt x="106" y="64"/>
                      <a:pt x="111" y="69"/>
                      <a:pt x="111" y="61"/>
                    </a:cubicBezTo>
                    <a:cubicBezTo>
                      <a:pt x="111" y="53"/>
                      <a:pt x="109" y="53"/>
                      <a:pt x="108" y="42"/>
                    </a:cubicBezTo>
                    <a:cubicBezTo>
                      <a:pt x="108" y="31"/>
                      <a:pt x="117" y="35"/>
                      <a:pt x="117" y="33"/>
                    </a:cubicBezTo>
                    <a:cubicBezTo>
                      <a:pt x="117" y="30"/>
                      <a:pt x="120" y="34"/>
                      <a:pt x="117" y="27"/>
                    </a:cubicBezTo>
                    <a:cubicBezTo>
                      <a:pt x="114" y="20"/>
                      <a:pt x="111" y="12"/>
                      <a:pt x="109" y="11"/>
                    </a:cubicBezTo>
                    <a:cubicBezTo>
                      <a:pt x="107" y="9"/>
                      <a:pt x="101" y="4"/>
                      <a:pt x="101" y="4"/>
                    </a:cubicBezTo>
                    <a:lnTo>
                      <a:pt x="9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>
                  <a:solidFill>
                    <a:schemeClr val="bg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74" name="Freeform 176"/>
              <p:cNvSpPr/>
              <p:nvPr/>
            </p:nvSpPr>
            <p:spPr bwMode="auto">
              <a:xfrm>
                <a:off x="6305781" y="3946907"/>
                <a:ext cx="37407" cy="56256"/>
              </a:xfrm>
              <a:custGeom>
                <a:gdLst>
                  <a:gd fmla="*/ 15 w 23" name="T0"/>
                  <a:gd fmla="*/ 0 h 36" name="T1"/>
                  <a:gd fmla="*/ 5 w 23" name="T2"/>
                  <a:gd fmla="*/ 11 h 36" name="T3"/>
                  <a:gd fmla="*/ 13 w 23" name="T4"/>
                  <a:gd fmla="*/ 34 h 36" name="T5"/>
                  <a:gd fmla="*/ 16 w 23" name="T6"/>
                  <a:gd fmla="*/ 29 h 36" name="T7"/>
                  <a:gd fmla="*/ 20 w 23" name="T8"/>
                  <a:gd fmla="*/ 24 h 36" name="T9"/>
                  <a:gd fmla="*/ 21 w 23" name="T10"/>
                  <a:gd fmla="*/ 17 h 36" name="T11"/>
                  <a:gd fmla="*/ 20 w 23" name="T12"/>
                  <a:gd fmla="*/ 10 h 36" name="T13"/>
                  <a:gd fmla="*/ 15 w 23" name="T14"/>
                  <a:gd fmla="*/ 0 h 36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36" w="23">
                    <a:moveTo>
                      <a:pt x="15" y="0"/>
                    </a:moveTo>
                    <a:cubicBezTo>
                      <a:pt x="8" y="4"/>
                      <a:pt x="0" y="4"/>
                      <a:pt x="5" y="11"/>
                    </a:cubicBezTo>
                    <a:cubicBezTo>
                      <a:pt x="11" y="17"/>
                      <a:pt x="15" y="36"/>
                      <a:pt x="13" y="34"/>
                    </a:cubicBezTo>
                    <a:cubicBezTo>
                      <a:pt x="12" y="32"/>
                      <a:pt x="13" y="33"/>
                      <a:pt x="16" y="29"/>
                    </a:cubicBezTo>
                    <a:cubicBezTo>
                      <a:pt x="19" y="26"/>
                      <a:pt x="22" y="26"/>
                      <a:pt x="20" y="24"/>
                    </a:cubicBezTo>
                    <a:cubicBezTo>
                      <a:pt x="18" y="22"/>
                      <a:pt x="19" y="19"/>
                      <a:pt x="21" y="17"/>
                    </a:cubicBezTo>
                    <a:cubicBezTo>
                      <a:pt x="23" y="15"/>
                      <a:pt x="22" y="15"/>
                      <a:pt x="20" y="10"/>
                    </a:cubicBezTo>
                    <a:cubicBezTo>
                      <a:pt x="19" y="5"/>
                      <a:pt x="15" y="0"/>
                      <a:pt x="1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>
                  <a:solidFill>
                    <a:schemeClr val="bg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75" name="Freeform 177"/>
              <p:cNvSpPr/>
              <p:nvPr/>
            </p:nvSpPr>
            <p:spPr bwMode="auto">
              <a:xfrm>
                <a:off x="6373881" y="3946907"/>
                <a:ext cx="30693" cy="25316"/>
              </a:xfrm>
              <a:custGeom>
                <a:gdLst>
                  <a:gd fmla="*/ 1 w 19" name="T0"/>
                  <a:gd fmla="*/ 12 h 16" name="T1"/>
                  <a:gd fmla="*/ 17 w 19" name="T2"/>
                  <a:gd fmla="*/ 11 h 16" name="T3"/>
                  <a:gd fmla="*/ 14 w 19" name="T4"/>
                  <a:gd fmla="*/ 3 h 16" name="T5"/>
                  <a:gd fmla="*/ 4 w 19" name="T6"/>
                  <a:gd fmla="*/ 10 h 16" name="T7"/>
                  <a:gd fmla="*/ 1 w 19" name="T8"/>
                  <a:gd fmla="*/ 12 h 16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6" w="19">
                    <a:moveTo>
                      <a:pt x="1" y="12"/>
                    </a:moveTo>
                    <a:cubicBezTo>
                      <a:pt x="0" y="13"/>
                      <a:pt x="19" y="16"/>
                      <a:pt x="17" y="11"/>
                    </a:cubicBezTo>
                    <a:cubicBezTo>
                      <a:pt x="14" y="7"/>
                      <a:pt x="19" y="6"/>
                      <a:pt x="14" y="3"/>
                    </a:cubicBezTo>
                    <a:cubicBezTo>
                      <a:pt x="10" y="0"/>
                      <a:pt x="4" y="10"/>
                      <a:pt x="4" y="10"/>
                    </a:cubicBezTo>
                    <a:lnTo>
                      <a:pt x="1" y="1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>
                  <a:solidFill>
                    <a:schemeClr val="bg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76" name="Freeform 178"/>
              <p:cNvSpPr/>
              <p:nvPr/>
            </p:nvSpPr>
            <p:spPr bwMode="auto">
              <a:xfrm>
                <a:off x="6428553" y="3918779"/>
                <a:ext cx="14388" cy="14064"/>
              </a:xfrm>
              <a:custGeom>
                <a:gdLst>
                  <a:gd fmla="*/ 3 w 9" name="T0"/>
                  <a:gd fmla="*/ 9 h 9" name="T1"/>
                  <a:gd fmla="*/ 9 w 9" name="T2"/>
                  <a:gd fmla="*/ 5 h 9" name="T3"/>
                  <a:gd fmla="*/ 3 w 9" name="T4"/>
                  <a:gd fmla="*/ 1 h 9" name="T5"/>
                  <a:gd fmla="*/ 3 w 9" name="T6"/>
                  <a:gd fmla="*/ 9 h 9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9" w="9">
                    <a:moveTo>
                      <a:pt x="3" y="9"/>
                    </a:moveTo>
                    <a:cubicBezTo>
                      <a:pt x="4" y="9"/>
                      <a:pt x="9" y="8"/>
                      <a:pt x="9" y="5"/>
                    </a:cubicBezTo>
                    <a:cubicBezTo>
                      <a:pt x="9" y="3"/>
                      <a:pt x="5" y="0"/>
                      <a:pt x="3" y="1"/>
                    </a:cubicBezTo>
                    <a:cubicBezTo>
                      <a:pt x="0" y="2"/>
                      <a:pt x="3" y="9"/>
                      <a:pt x="3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>
                  <a:solidFill>
                    <a:schemeClr val="bg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77" name="Freeform 179"/>
              <p:cNvSpPr/>
              <p:nvPr/>
            </p:nvSpPr>
            <p:spPr bwMode="auto">
              <a:xfrm>
                <a:off x="6431430" y="3893464"/>
                <a:ext cx="29734" cy="20627"/>
              </a:xfrm>
              <a:custGeom>
                <a:gdLst>
                  <a:gd fmla="*/ 16 w 18" name="T0"/>
                  <a:gd fmla="*/ 13 h 13" name="T1"/>
                  <a:gd fmla="*/ 4 w 18" name="T2"/>
                  <a:gd fmla="*/ 9 h 13" name="T3"/>
                  <a:gd fmla="*/ 6 w 18" name="T4"/>
                  <a:gd fmla="*/ 2 h 13" name="T5"/>
                  <a:gd fmla="*/ 16 w 18" name="T6"/>
                  <a:gd fmla="*/ 5 h 13" name="T7"/>
                  <a:gd fmla="*/ 16 w 18" name="T8"/>
                  <a:gd fmla="*/ 13 h 13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3" w="18">
                    <a:moveTo>
                      <a:pt x="16" y="13"/>
                    </a:moveTo>
                    <a:cubicBezTo>
                      <a:pt x="13" y="12"/>
                      <a:pt x="9" y="13"/>
                      <a:pt x="4" y="9"/>
                    </a:cubicBezTo>
                    <a:cubicBezTo>
                      <a:pt x="0" y="5"/>
                      <a:pt x="5" y="3"/>
                      <a:pt x="6" y="2"/>
                    </a:cubicBezTo>
                    <a:cubicBezTo>
                      <a:pt x="6" y="0"/>
                      <a:pt x="18" y="4"/>
                      <a:pt x="16" y="5"/>
                    </a:cubicBezTo>
                    <a:cubicBezTo>
                      <a:pt x="15" y="6"/>
                      <a:pt x="16" y="13"/>
                      <a:pt x="16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>
                  <a:solidFill>
                    <a:schemeClr val="bg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78" name="Freeform 180"/>
              <p:cNvSpPr/>
              <p:nvPr/>
            </p:nvSpPr>
            <p:spPr bwMode="auto">
              <a:xfrm>
                <a:off x="6336474" y="4053794"/>
                <a:ext cx="82487" cy="99386"/>
              </a:xfrm>
              <a:custGeom>
                <a:gdLst>
                  <a:gd fmla="*/ 19 w 51" name="T0"/>
                  <a:gd fmla="*/ 38 h 63" name="T1"/>
                  <a:gd fmla="*/ 19 w 51" name="T2"/>
                  <a:gd fmla="*/ 29 h 63" name="T3"/>
                  <a:gd fmla="*/ 28 w 51" name="T4"/>
                  <a:gd fmla="*/ 22 h 63" name="T5"/>
                  <a:gd fmla="*/ 20 w 51" name="T6"/>
                  <a:gd fmla="*/ 5 h 63" name="T7"/>
                  <a:gd fmla="*/ 12 w 51" name="T8"/>
                  <a:gd fmla="*/ 2 h 63" name="T9"/>
                  <a:gd fmla="*/ 3 w 51" name="T10"/>
                  <a:gd fmla="*/ 14 h 63" name="T11"/>
                  <a:gd fmla="*/ 2 w 51" name="T12"/>
                  <a:gd fmla="*/ 21 h 63" name="T13"/>
                  <a:gd fmla="*/ 1 w 51" name="T14"/>
                  <a:gd fmla="*/ 25 h 63" name="T15"/>
                  <a:gd fmla="*/ 9 w 51" name="T16"/>
                  <a:gd fmla="*/ 34 h 63" name="T17"/>
                  <a:gd fmla="*/ 7 w 51" name="T18"/>
                  <a:gd fmla="*/ 41 h 63" name="T19"/>
                  <a:gd fmla="*/ 14 w 51" name="T20"/>
                  <a:gd fmla="*/ 47 h 63" name="T21"/>
                  <a:gd fmla="*/ 12 w 51" name="T22"/>
                  <a:gd fmla="*/ 53 h 63" name="T23"/>
                  <a:gd fmla="*/ 12 w 51" name="T24"/>
                  <a:gd fmla="*/ 55 h 63" name="T25"/>
                  <a:gd fmla="*/ 24 w 51" name="T26"/>
                  <a:gd fmla="*/ 62 h 63" name="T27"/>
                  <a:gd fmla="*/ 19 w 51" name="T28"/>
                  <a:gd fmla="*/ 54 h 63" name="T29"/>
                  <a:gd fmla="*/ 27 w 51" name="T30"/>
                  <a:gd fmla="*/ 50 h 63" name="T31"/>
                  <a:gd fmla="*/ 47 w 51" name="T32"/>
                  <a:gd fmla="*/ 63 h 63" name="T33"/>
                  <a:gd fmla="*/ 49 w 51" name="T34"/>
                  <a:gd fmla="*/ 59 h 63" name="T35"/>
                  <a:gd fmla="*/ 48 w 51" name="T36"/>
                  <a:gd fmla="*/ 50 h 63" name="T37"/>
                  <a:gd fmla="*/ 44 w 51" name="T38"/>
                  <a:gd fmla="*/ 48 h 63" name="T39"/>
                  <a:gd fmla="*/ 34 w 51" name="T40"/>
                  <a:gd fmla="*/ 45 h 63" name="T41"/>
                  <a:gd fmla="*/ 27 w 51" name="T42"/>
                  <a:gd fmla="*/ 44 h 63" name="T43"/>
                  <a:gd fmla="*/ 19 w 51" name="T44"/>
                  <a:gd fmla="*/ 38 h 63" name="T4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b="b" l="0" r="r" t="0"/>
                <a:pathLst>
                  <a:path h="62" w="51">
                    <a:moveTo>
                      <a:pt x="19" y="38"/>
                    </a:moveTo>
                    <a:cubicBezTo>
                      <a:pt x="17" y="35"/>
                      <a:pt x="15" y="32"/>
                      <a:pt x="19" y="29"/>
                    </a:cubicBezTo>
                    <a:cubicBezTo>
                      <a:pt x="24" y="26"/>
                      <a:pt x="30" y="27"/>
                      <a:pt x="28" y="22"/>
                    </a:cubicBezTo>
                    <a:cubicBezTo>
                      <a:pt x="26" y="19"/>
                      <a:pt x="20" y="7"/>
                      <a:pt x="20" y="5"/>
                    </a:cubicBezTo>
                    <a:cubicBezTo>
                      <a:pt x="20" y="4"/>
                      <a:pt x="13" y="0"/>
                      <a:pt x="12" y="2"/>
                    </a:cubicBezTo>
                    <a:cubicBezTo>
                      <a:pt x="10" y="4"/>
                      <a:pt x="3" y="14"/>
                      <a:pt x="3" y="14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2" y="21"/>
                      <a:pt x="2" y="24"/>
                      <a:pt x="1" y="25"/>
                    </a:cubicBezTo>
                    <a:cubicBezTo>
                      <a:pt x="0" y="27"/>
                      <a:pt x="6" y="33"/>
                      <a:pt x="9" y="34"/>
                    </a:cubicBezTo>
                    <a:cubicBezTo>
                      <a:pt x="12" y="36"/>
                      <a:pt x="6" y="38"/>
                      <a:pt x="7" y="41"/>
                    </a:cubicBezTo>
                    <a:cubicBezTo>
                      <a:pt x="8" y="43"/>
                      <a:pt x="14" y="47"/>
                      <a:pt x="14" y="47"/>
                    </a:cubicBezTo>
                    <a:cubicBezTo>
                      <a:pt x="12" y="53"/>
                      <a:pt x="12" y="53"/>
                      <a:pt x="12" y="53"/>
                    </a:cubicBezTo>
                    <a:cubicBezTo>
                      <a:pt x="12" y="53"/>
                      <a:pt x="5" y="53"/>
                      <a:pt x="12" y="55"/>
                    </a:cubicBezTo>
                    <a:cubicBezTo>
                      <a:pt x="19" y="58"/>
                      <a:pt x="24" y="63"/>
                      <a:pt x="24" y="62"/>
                    </a:cubicBezTo>
                    <a:cubicBezTo>
                      <a:pt x="23" y="61"/>
                      <a:pt x="19" y="54"/>
                      <a:pt x="19" y="54"/>
                    </a:cubicBezTo>
                    <a:cubicBezTo>
                      <a:pt x="27" y="50"/>
                      <a:pt x="27" y="50"/>
                      <a:pt x="27" y="50"/>
                    </a:cubicBezTo>
                    <a:cubicBezTo>
                      <a:pt x="47" y="63"/>
                      <a:pt x="47" y="63"/>
                      <a:pt x="47" y="63"/>
                    </a:cubicBezTo>
                    <a:cubicBezTo>
                      <a:pt x="47" y="63"/>
                      <a:pt x="47" y="60"/>
                      <a:pt x="49" y="59"/>
                    </a:cubicBezTo>
                    <a:cubicBezTo>
                      <a:pt x="51" y="57"/>
                      <a:pt x="48" y="50"/>
                      <a:pt x="48" y="50"/>
                    </a:cubicBezTo>
                    <a:cubicBezTo>
                      <a:pt x="48" y="50"/>
                      <a:pt x="51" y="49"/>
                      <a:pt x="44" y="48"/>
                    </a:cubicBezTo>
                    <a:cubicBezTo>
                      <a:pt x="37" y="46"/>
                      <a:pt x="37" y="45"/>
                      <a:pt x="34" y="45"/>
                    </a:cubicBezTo>
                    <a:cubicBezTo>
                      <a:pt x="32" y="45"/>
                      <a:pt x="31" y="47"/>
                      <a:pt x="27" y="44"/>
                    </a:cubicBezTo>
                    <a:cubicBezTo>
                      <a:pt x="24" y="42"/>
                      <a:pt x="19" y="38"/>
                      <a:pt x="19" y="3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>
                  <a:solidFill>
                    <a:schemeClr val="bg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79" name="Freeform 181"/>
              <p:cNvSpPr/>
              <p:nvPr/>
            </p:nvSpPr>
            <p:spPr bwMode="auto">
              <a:xfrm>
                <a:off x="6381554" y="4191623"/>
                <a:ext cx="101671" cy="65632"/>
              </a:xfrm>
              <a:custGeom>
                <a:gdLst>
                  <a:gd fmla="*/ 44 w 63" name="T0"/>
                  <a:gd fmla="*/ 0 h 42" name="T1"/>
                  <a:gd fmla="*/ 31 w 63" name="T2"/>
                  <a:gd fmla="*/ 13 h 42" name="T3"/>
                  <a:gd fmla="*/ 23 w 63" name="T4"/>
                  <a:gd fmla="*/ 11 h 42" name="T5"/>
                  <a:gd fmla="*/ 14 w 63" name="T6"/>
                  <a:gd fmla="*/ 14 h 42" name="T7"/>
                  <a:gd fmla="*/ 13 w 63" name="T8"/>
                  <a:gd fmla="*/ 20 h 42" name="T9"/>
                  <a:gd fmla="*/ 6 w 63" name="T10"/>
                  <a:gd fmla="*/ 29 h 42" name="T11"/>
                  <a:gd fmla="*/ 26 w 63" name="T12"/>
                  <a:gd fmla="*/ 26 h 42" name="T13"/>
                  <a:gd fmla="*/ 35 w 63" name="T14"/>
                  <a:gd fmla="*/ 29 h 42" name="T15"/>
                  <a:gd fmla="*/ 43 w 63" name="T16"/>
                  <a:gd fmla="*/ 39 h 42" name="T17"/>
                  <a:gd fmla="*/ 53 w 63" name="T18"/>
                  <a:gd fmla="*/ 40 h 42" name="T19"/>
                  <a:gd fmla="*/ 52 w 63" name="T20"/>
                  <a:gd fmla="*/ 30 h 42" name="T21"/>
                  <a:gd fmla="*/ 61 w 63" name="T22"/>
                  <a:gd fmla="*/ 25 h 42" name="T23"/>
                  <a:gd fmla="*/ 62 w 63" name="T24"/>
                  <a:gd fmla="*/ 15 h 42" name="T25"/>
                  <a:gd fmla="*/ 54 w 63" name="T26"/>
                  <a:gd fmla="*/ 7 h 42" name="T27"/>
                  <a:gd fmla="*/ 44 w 63" name="T28"/>
                  <a:gd fmla="*/ 0 h 42" name="T2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b="b" l="0" r="r" t="0"/>
                <a:pathLst>
                  <a:path h="42" w="62">
                    <a:moveTo>
                      <a:pt x="44" y="0"/>
                    </a:moveTo>
                    <a:cubicBezTo>
                      <a:pt x="38" y="5"/>
                      <a:pt x="38" y="15"/>
                      <a:pt x="31" y="13"/>
                    </a:cubicBezTo>
                    <a:cubicBezTo>
                      <a:pt x="23" y="11"/>
                      <a:pt x="33" y="14"/>
                      <a:pt x="23" y="11"/>
                    </a:cubicBezTo>
                    <a:cubicBezTo>
                      <a:pt x="14" y="8"/>
                      <a:pt x="16" y="11"/>
                      <a:pt x="14" y="14"/>
                    </a:cubicBezTo>
                    <a:cubicBezTo>
                      <a:pt x="12" y="16"/>
                      <a:pt x="13" y="20"/>
                      <a:pt x="13" y="20"/>
                    </a:cubicBezTo>
                    <a:cubicBezTo>
                      <a:pt x="13" y="20"/>
                      <a:pt x="0" y="29"/>
                      <a:pt x="6" y="29"/>
                    </a:cubicBezTo>
                    <a:cubicBezTo>
                      <a:pt x="12" y="28"/>
                      <a:pt x="18" y="27"/>
                      <a:pt x="26" y="26"/>
                    </a:cubicBezTo>
                    <a:cubicBezTo>
                      <a:pt x="35" y="24"/>
                      <a:pt x="38" y="27"/>
                      <a:pt x="35" y="29"/>
                    </a:cubicBezTo>
                    <a:cubicBezTo>
                      <a:pt x="33" y="30"/>
                      <a:pt x="38" y="37"/>
                      <a:pt x="43" y="39"/>
                    </a:cubicBezTo>
                    <a:cubicBezTo>
                      <a:pt x="47" y="40"/>
                      <a:pt x="54" y="42"/>
                      <a:pt x="53" y="40"/>
                    </a:cubicBezTo>
                    <a:cubicBezTo>
                      <a:pt x="53" y="37"/>
                      <a:pt x="52" y="35"/>
                      <a:pt x="52" y="30"/>
                    </a:cubicBezTo>
                    <a:cubicBezTo>
                      <a:pt x="51" y="26"/>
                      <a:pt x="61" y="25"/>
                      <a:pt x="61" y="25"/>
                    </a:cubicBezTo>
                    <a:cubicBezTo>
                      <a:pt x="61" y="25"/>
                      <a:pt x="63" y="16"/>
                      <a:pt x="62" y="15"/>
                    </a:cubicBezTo>
                    <a:cubicBezTo>
                      <a:pt x="60" y="14"/>
                      <a:pt x="56" y="9"/>
                      <a:pt x="54" y="7"/>
                    </a:cubicBezTo>
                    <a:cubicBezTo>
                      <a:pt x="52" y="4"/>
                      <a:pt x="44" y="0"/>
                      <a:pt x="4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>
                  <a:solidFill>
                    <a:schemeClr val="bg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80" name="Freeform 182"/>
              <p:cNvSpPr/>
              <p:nvPr/>
            </p:nvSpPr>
            <p:spPr bwMode="auto">
              <a:xfrm>
                <a:off x="6191641" y="4229127"/>
                <a:ext cx="180321" cy="162206"/>
              </a:xfrm>
              <a:custGeom>
                <a:gdLst>
                  <a:gd fmla="*/ 94 w 112" name="T0"/>
                  <a:gd fmla="*/ 29 h 103" name="T1"/>
                  <a:gd fmla="*/ 97 w 112" name="T2"/>
                  <a:gd fmla="*/ 42 h 103" name="T3"/>
                  <a:gd fmla="*/ 107 w 112" name="T4"/>
                  <a:gd fmla="*/ 51 h 103" name="T5"/>
                  <a:gd fmla="*/ 102 w 112" name="T6"/>
                  <a:gd fmla="*/ 58 h 103" name="T7"/>
                  <a:gd fmla="*/ 94 w 112" name="T8"/>
                  <a:gd fmla="*/ 67 h 103" name="T9"/>
                  <a:gd fmla="*/ 99 w 112" name="T10"/>
                  <a:gd fmla="*/ 83 h 103" name="T11"/>
                  <a:gd fmla="*/ 91 w 112" name="T12"/>
                  <a:gd fmla="*/ 84 h 103" name="T13"/>
                  <a:gd fmla="*/ 89 w 112" name="T14"/>
                  <a:gd fmla="*/ 88 h 103" name="T15"/>
                  <a:gd fmla="*/ 91 w 112" name="T16"/>
                  <a:gd fmla="*/ 100 h 103" name="T17"/>
                  <a:gd fmla="*/ 82 w 112" name="T18"/>
                  <a:gd fmla="*/ 101 h 103" name="T19"/>
                  <a:gd fmla="*/ 65 w 112" name="T20"/>
                  <a:gd fmla="*/ 101 h 103" name="T21"/>
                  <a:gd fmla="*/ 49 w 112" name="T22"/>
                  <a:gd fmla="*/ 96 h 103" name="T23"/>
                  <a:gd fmla="*/ 36 w 112" name="T24"/>
                  <a:gd fmla="*/ 95 h 103" name="T25"/>
                  <a:gd fmla="*/ 22 w 112" name="T26"/>
                  <a:gd fmla="*/ 88 h 103" name="T27"/>
                  <a:gd fmla="*/ 9 w 112" name="T28"/>
                  <a:gd fmla="*/ 81 h 103" name="T29"/>
                  <a:gd fmla="*/ 2 w 112" name="T30"/>
                  <a:gd fmla="*/ 67 h 103" name="T31"/>
                  <a:gd fmla="*/ 9 w 112" name="T32"/>
                  <a:gd fmla="*/ 47 h 103" name="T33"/>
                  <a:gd fmla="*/ 23 w 112" name="T34"/>
                  <a:gd fmla="*/ 57 h 103" name="T35"/>
                  <a:gd fmla="*/ 37 w 112" name="T36"/>
                  <a:gd fmla="*/ 43 h 103" name="T37"/>
                  <a:gd fmla="*/ 56 w 112" name="T38"/>
                  <a:gd fmla="*/ 30 h 103" name="T39"/>
                  <a:gd fmla="*/ 61 w 112" name="T40"/>
                  <a:gd fmla="*/ 27 h 103" name="T41"/>
                  <a:gd fmla="*/ 65 w 112" name="T42"/>
                  <a:gd fmla="*/ 15 h 103" name="T43"/>
                  <a:gd fmla="*/ 76 w 112" name="T44"/>
                  <a:gd fmla="*/ 3 h 103" name="T45"/>
                  <a:gd fmla="*/ 102 w 112" name="T46"/>
                  <a:gd fmla="*/ 15 h 103" name="T47"/>
                  <a:gd fmla="*/ 94 w 112" name="T48"/>
                  <a:gd fmla="*/ 29 h 103" name="T4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b="b" l="0" r="r" t="0"/>
                <a:pathLst>
                  <a:path h="103" w="112">
                    <a:moveTo>
                      <a:pt x="94" y="29"/>
                    </a:moveTo>
                    <a:cubicBezTo>
                      <a:pt x="91" y="34"/>
                      <a:pt x="96" y="40"/>
                      <a:pt x="97" y="42"/>
                    </a:cubicBezTo>
                    <a:cubicBezTo>
                      <a:pt x="98" y="44"/>
                      <a:pt x="112" y="45"/>
                      <a:pt x="107" y="51"/>
                    </a:cubicBezTo>
                    <a:cubicBezTo>
                      <a:pt x="103" y="56"/>
                      <a:pt x="100" y="56"/>
                      <a:pt x="102" y="58"/>
                    </a:cubicBezTo>
                    <a:cubicBezTo>
                      <a:pt x="105" y="60"/>
                      <a:pt x="95" y="60"/>
                      <a:pt x="94" y="67"/>
                    </a:cubicBezTo>
                    <a:cubicBezTo>
                      <a:pt x="93" y="74"/>
                      <a:pt x="100" y="83"/>
                      <a:pt x="99" y="83"/>
                    </a:cubicBezTo>
                    <a:cubicBezTo>
                      <a:pt x="97" y="83"/>
                      <a:pt x="93" y="83"/>
                      <a:pt x="91" y="84"/>
                    </a:cubicBezTo>
                    <a:cubicBezTo>
                      <a:pt x="88" y="84"/>
                      <a:pt x="89" y="83"/>
                      <a:pt x="89" y="88"/>
                    </a:cubicBezTo>
                    <a:cubicBezTo>
                      <a:pt x="90" y="93"/>
                      <a:pt x="91" y="100"/>
                      <a:pt x="91" y="100"/>
                    </a:cubicBezTo>
                    <a:cubicBezTo>
                      <a:pt x="91" y="100"/>
                      <a:pt x="85" y="103"/>
                      <a:pt x="82" y="101"/>
                    </a:cubicBezTo>
                    <a:cubicBezTo>
                      <a:pt x="79" y="99"/>
                      <a:pt x="69" y="100"/>
                      <a:pt x="65" y="101"/>
                    </a:cubicBezTo>
                    <a:cubicBezTo>
                      <a:pt x="61" y="102"/>
                      <a:pt x="53" y="96"/>
                      <a:pt x="49" y="96"/>
                    </a:cubicBezTo>
                    <a:cubicBezTo>
                      <a:pt x="45" y="96"/>
                      <a:pt x="45" y="97"/>
                      <a:pt x="36" y="95"/>
                    </a:cubicBezTo>
                    <a:cubicBezTo>
                      <a:pt x="27" y="92"/>
                      <a:pt x="29" y="90"/>
                      <a:pt x="22" y="88"/>
                    </a:cubicBezTo>
                    <a:cubicBezTo>
                      <a:pt x="16" y="86"/>
                      <a:pt x="14" y="92"/>
                      <a:pt x="9" y="81"/>
                    </a:cubicBezTo>
                    <a:cubicBezTo>
                      <a:pt x="4" y="71"/>
                      <a:pt x="3" y="71"/>
                      <a:pt x="2" y="67"/>
                    </a:cubicBezTo>
                    <a:cubicBezTo>
                      <a:pt x="0" y="64"/>
                      <a:pt x="9" y="49"/>
                      <a:pt x="9" y="47"/>
                    </a:cubicBezTo>
                    <a:cubicBezTo>
                      <a:pt x="10" y="45"/>
                      <a:pt x="23" y="56"/>
                      <a:pt x="23" y="57"/>
                    </a:cubicBezTo>
                    <a:cubicBezTo>
                      <a:pt x="24" y="58"/>
                      <a:pt x="39" y="45"/>
                      <a:pt x="37" y="43"/>
                    </a:cubicBezTo>
                    <a:cubicBezTo>
                      <a:pt x="35" y="41"/>
                      <a:pt x="56" y="34"/>
                      <a:pt x="56" y="30"/>
                    </a:cubicBezTo>
                    <a:cubicBezTo>
                      <a:pt x="57" y="27"/>
                      <a:pt x="59" y="26"/>
                      <a:pt x="61" y="27"/>
                    </a:cubicBezTo>
                    <a:cubicBezTo>
                      <a:pt x="64" y="29"/>
                      <a:pt x="65" y="19"/>
                      <a:pt x="65" y="15"/>
                    </a:cubicBezTo>
                    <a:cubicBezTo>
                      <a:pt x="65" y="10"/>
                      <a:pt x="72" y="5"/>
                      <a:pt x="76" y="3"/>
                    </a:cubicBezTo>
                    <a:cubicBezTo>
                      <a:pt x="80" y="0"/>
                      <a:pt x="103" y="17"/>
                      <a:pt x="102" y="15"/>
                    </a:cubicBezTo>
                    <a:cubicBezTo>
                      <a:pt x="101" y="12"/>
                      <a:pt x="94" y="29"/>
                      <a:pt x="94" y="2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>
                  <a:solidFill>
                    <a:schemeClr val="bg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81" name="Freeform 183"/>
              <p:cNvSpPr/>
              <p:nvPr/>
            </p:nvSpPr>
            <p:spPr bwMode="auto">
              <a:xfrm>
                <a:off x="6580100" y="4333201"/>
                <a:ext cx="389417" cy="161268"/>
              </a:xfrm>
              <a:custGeom>
                <a:gdLst>
                  <a:gd fmla="*/ 35 w 241" name="T0"/>
                  <a:gd fmla="*/ 39 h 102" name="T1"/>
                  <a:gd fmla="*/ 70 w 241" name="T2"/>
                  <a:gd fmla="*/ 45 h 102" name="T3"/>
                  <a:gd fmla="*/ 93 w 241" name="T4"/>
                  <a:gd fmla="*/ 59 h 102" name="T5"/>
                  <a:gd fmla="*/ 95 w 241" name="T6"/>
                  <a:gd fmla="*/ 68 h 102" name="T7"/>
                  <a:gd fmla="*/ 87 w 241" name="T8"/>
                  <a:gd fmla="*/ 78 h 102" name="T9"/>
                  <a:gd fmla="*/ 99 w 241" name="T10"/>
                  <a:gd fmla="*/ 81 h 102" name="T11"/>
                  <a:gd fmla="*/ 117 w 241" name="T12"/>
                  <a:gd fmla="*/ 79 h 102" name="T13"/>
                  <a:gd fmla="*/ 133 w 241" name="T14"/>
                  <a:gd fmla="*/ 87 h 102" name="T15"/>
                  <a:gd fmla="*/ 139 w 241" name="T16"/>
                  <a:gd fmla="*/ 89 h 102" name="T17"/>
                  <a:gd fmla="*/ 150 w 241" name="T18"/>
                  <a:gd fmla="*/ 86 h 102" name="T19"/>
                  <a:gd fmla="*/ 162 w 241" name="T20"/>
                  <a:gd fmla="*/ 77 h 102" name="T21"/>
                  <a:gd fmla="*/ 184 w 241" name="T22"/>
                  <a:gd fmla="*/ 80 h 102" name="T23"/>
                  <a:gd fmla="*/ 194 w 241" name="T24"/>
                  <a:gd fmla="*/ 91 h 102" name="T25"/>
                  <a:gd fmla="*/ 219 w 241" name="T26"/>
                  <a:gd fmla="*/ 102 h 102" name="T27"/>
                  <a:gd fmla="*/ 236 w 241" name="T28"/>
                  <a:gd fmla="*/ 102 h 102" name="T29"/>
                  <a:gd fmla="*/ 238 w 241" name="T30"/>
                  <a:gd fmla="*/ 94 h 102" name="T31"/>
                  <a:gd fmla="*/ 230 w 241" name="T32"/>
                  <a:gd fmla="*/ 91 h 102" name="T33"/>
                  <a:gd fmla="*/ 206 w 241" name="T34"/>
                  <a:gd fmla="*/ 81 h 102" name="T35"/>
                  <a:gd fmla="*/ 194 w 241" name="T36"/>
                  <a:gd fmla="*/ 70 h 102" name="T37"/>
                  <a:gd fmla="*/ 192 w 241" name="T38"/>
                  <a:gd fmla="*/ 62 h 102" name="T39"/>
                  <a:gd fmla="*/ 190 w 241" name="T40"/>
                  <a:gd fmla="*/ 60 h 102" name="T41"/>
                  <a:gd fmla="*/ 170 w 241" name="T42"/>
                  <a:gd fmla="*/ 44 h 102" name="T43"/>
                  <a:gd fmla="*/ 153 w 241" name="T44"/>
                  <a:gd fmla="*/ 37 h 102" name="T45"/>
                  <a:gd fmla="*/ 119 w 241" name="T46"/>
                  <a:gd fmla="*/ 25 h 102" name="T47"/>
                  <a:gd fmla="*/ 95 w 241" name="T48"/>
                  <a:gd fmla="*/ 19 h 102" name="T49"/>
                  <a:gd fmla="*/ 67 w 241" name="T50"/>
                  <a:gd fmla="*/ 14 h 102" name="T51"/>
                  <a:gd fmla="*/ 61 w 241" name="T52"/>
                  <a:gd fmla="*/ 23 h 102" name="T53"/>
                  <a:gd fmla="*/ 52 w 241" name="T54"/>
                  <a:gd fmla="*/ 33 h 102" name="T55"/>
                  <a:gd fmla="*/ 41 w 241" name="T56"/>
                  <a:gd fmla="*/ 28 h 102" name="T57"/>
                  <a:gd fmla="*/ 39 w 241" name="T58"/>
                  <a:gd fmla="*/ 19 h 102" name="T59"/>
                  <a:gd fmla="*/ 28 w 241" name="T60"/>
                  <a:gd fmla="*/ 10 h 102" name="T61"/>
                  <a:gd fmla="*/ 2 w 241" name="T62"/>
                  <a:gd fmla="*/ 6 h 102" name="T63"/>
                  <a:gd fmla="*/ 8 w 241" name="T64"/>
                  <a:gd fmla="*/ 15 h 102" name="T65"/>
                  <a:gd fmla="*/ 23 w 241" name="T66"/>
                  <a:gd fmla="*/ 23 h 102" name="T67"/>
                  <a:gd fmla="*/ 28 w 241" name="T68"/>
                  <a:gd fmla="*/ 26 h 102" name="T69"/>
                  <a:gd fmla="*/ 21 w 241" name="T70"/>
                  <a:gd fmla="*/ 30 h 102" name="T71"/>
                  <a:gd fmla="*/ 35 w 241" name="T72"/>
                  <a:gd fmla="*/ 39 h 102" name="T7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b="b" l="0" r="r" t="0"/>
                <a:pathLst>
                  <a:path h="102" w="241">
                    <a:moveTo>
                      <a:pt x="35" y="39"/>
                    </a:moveTo>
                    <a:cubicBezTo>
                      <a:pt x="37" y="39"/>
                      <a:pt x="51" y="36"/>
                      <a:pt x="70" y="45"/>
                    </a:cubicBezTo>
                    <a:cubicBezTo>
                      <a:pt x="88" y="54"/>
                      <a:pt x="94" y="57"/>
                      <a:pt x="93" y="59"/>
                    </a:cubicBezTo>
                    <a:cubicBezTo>
                      <a:pt x="93" y="61"/>
                      <a:pt x="99" y="68"/>
                      <a:pt x="95" y="68"/>
                    </a:cubicBezTo>
                    <a:cubicBezTo>
                      <a:pt x="91" y="68"/>
                      <a:pt x="80" y="75"/>
                      <a:pt x="87" y="78"/>
                    </a:cubicBezTo>
                    <a:cubicBezTo>
                      <a:pt x="93" y="81"/>
                      <a:pt x="91" y="84"/>
                      <a:pt x="99" y="81"/>
                    </a:cubicBezTo>
                    <a:cubicBezTo>
                      <a:pt x="106" y="78"/>
                      <a:pt x="102" y="75"/>
                      <a:pt x="117" y="79"/>
                    </a:cubicBezTo>
                    <a:cubicBezTo>
                      <a:pt x="131" y="84"/>
                      <a:pt x="133" y="87"/>
                      <a:pt x="133" y="87"/>
                    </a:cubicBezTo>
                    <a:cubicBezTo>
                      <a:pt x="133" y="87"/>
                      <a:pt x="128" y="91"/>
                      <a:pt x="139" y="89"/>
                    </a:cubicBezTo>
                    <a:cubicBezTo>
                      <a:pt x="149" y="88"/>
                      <a:pt x="148" y="88"/>
                      <a:pt x="150" y="86"/>
                    </a:cubicBezTo>
                    <a:cubicBezTo>
                      <a:pt x="153" y="84"/>
                      <a:pt x="162" y="80"/>
                      <a:pt x="162" y="77"/>
                    </a:cubicBezTo>
                    <a:cubicBezTo>
                      <a:pt x="162" y="75"/>
                      <a:pt x="182" y="78"/>
                      <a:pt x="184" y="80"/>
                    </a:cubicBezTo>
                    <a:cubicBezTo>
                      <a:pt x="187" y="82"/>
                      <a:pt x="191" y="90"/>
                      <a:pt x="194" y="91"/>
                    </a:cubicBezTo>
                    <a:cubicBezTo>
                      <a:pt x="196" y="91"/>
                      <a:pt x="212" y="102"/>
                      <a:pt x="219" y="102"/>
                    </a:cubicBezTo>
                    <a:cubicBezTo>
                      <a:pt x="226" y="102"/>
                      <a:pt x="236" y="102"/>
                      <a:pt x="236" y="102"/>
                    </a:cubicBezTo>
                    <a:cubicBezTo>
                      <a:pt x="236" y="102"/>
                      <a:pt x="241" y="96"/>
                      <a:pt x="238" y="94"/>
                    </a:cubicBezTo>
                    <a:cubicBezTo>
                      <a:pt x="236" y="92"/>
                      <a:pt x="236" y="93"/>
                      <a:pt x="230" y="91"/>
                    </a:cubicBezTo>
                    <a:cubicBezTo>
                      <a:pt x="223" y="89"/>
                      <a:pt x="214" y="86"/>
                      <a:pt x="206" y="81"/>
                    </a:cubicBezTo>
                    <a:cubicBezTo>
                      <a:pt x="198" y="76"/>
                      <a:pt x="194" y="73"/>
                      <a:pt x="194" y="70"/>
                    </a:cubicBezTo>
                    <a:cubicBezTo>
                      <a:pt x="193" y="67"/>
                      <a:pt x="192" y="62"/>
                      <a:pt x="192" y="62"/>
                    </a:cubicBezTo>
                    <a:cubicBezTo>
                      <a:pt x="192" y="62"/>
                      <a:pt x="205" y="71"/>
                      <a:pt x="190" y="60"/>
                    </a:cubicBezTo>
                    <a:cubicBezTo>
                      <a:pt x="176" y="49"/>
                      <a:pt x="174" y="44"/>
                      <a:pt x="170" y="44"/>
                    </a:cubicBezTo>
                    <a:cubicBezTo>
                      <a:pt x="166" y="44"/>
                      <a:pt x="165" y="43"/>
                      <a:pt x="153" y="37"/>
                    </a:cubicBezTo>
                    <a:cubicBezTo>
                      <a:pt x="142" y="32"/>
                      <a:pt x="127" y="27"/>
                      <a:pt x="119" y="25"/>
                    </a:cubicBezTo>
                    <a:cubicBezTo>
                      <a:pt x="111" y="23"/>
                      <a:pt x="107" y="21"/>
                      <a:pt x="95" y="19"/>
                    </a:cubicBezTo>
                    <a:cubicBezTo>
                      <a:pt x="84" y="16"/>
                      <a:pt x="70" y="12"/>
                      <a:pt x="67" y="14"/>
                    </a:cubicBezTo>
                    <a:cubicBezTo>
                      <a:pt x="64" y="15"/>
                      <a:pt x="63" y="20"/>
                      <a:pt x="61" y="23"/>
                    </a:cubicBezTo>
                    <a:cubicBezTo>
                      <a:pt x="60" y="25"/>
                      <a:pt x="60" y="37"/>
                      <a:pt x="52" y="33"/>
                    </a:cubicBezTo>
                    <a:cubicBezTo>
                      <a:pt x="44" y="28"/>
                      <a:pt x="44" y="32"/>
                      <a:pt x="41" y="28"/>
                    </a:cubicBezTo>
                    <a:cubicBezTo>
                      <a:pt x="39" y="23"/>
                      <a:pt x="42" y="26"/>
                      <a:pt x="39" y="19"/>
                    </a:cubicBezTo>
                    <a:cubicBezTo>
                      <a:pt x="36" y="12"/>
                      <a:pt x="34" y="10"/>
                      <a:pt x="28" y="10"/>
                    </a:cubicBezTo>
                    <a:cubicBezTo>
                      <a:pt x="22" y="10"/>
                      <a:pt x="0" y="0"/>
                      <a:pt x="2" y="6"/>
                    </a:cubicBezTo>
                    <a:cubicBezTo>
                      <a:pt x="4" y="12"/>
                      <a:pt x="8" y="15"/>
                      <a:pt x="8" y="15"/>
                    </a:cubicBezTo>
                    <a:cubicBezTo>
                      <a:pt x="8" y="15"/>
                      <a:pt x="25" y="23"/>
                      <a:pt x="23" y="23"/>
                    </a:cubicBezTo>
                    <a:cubicBezTo>
                      <a:pt x="22" y="23"/>
                      <a:pt x="29" y="22"/>
                      <a:pt x="28" y="26"/>
                    </a:cubicBezTo>
                    <a:cubicBezTo>
                      <a:pt x="27" y="31"/>
                      <a:pt x="20" y="28"/>
                      <a:pt x="21" y="30"/>
                    </a:cubicBezTo>
                    <a:cubicBezTo>
                      <a:pt x="22" y="31"/>
                      <a:pt x="21" y="40"/>
                      <a:pt x="35" y="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>
                  <a:solidFill>
                    <a:schemeClr val="bg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82" name="Freeform 184"/>
              <p:cNvSpPr/>
              <p:nvPr/>
            </p:nvSpPr>
            <p:spPr bwMode="auto">
              <a:xfrm>
                <a:off x="6644363" y="4407272"/>
                <a:ext cx="32611" cy="27191"/>
              </a:xfrm>
              <a:custGeom>
                <a:gdLst>
                  <a:gd fmla="*/ 8 w 20" name="T0"/>
                  <a:gd fmla="*/ 0 h 17" name="T1"/>
                  <a:gd fmla="*/ 2 w 20" name="T2"/>
                  <a:gd fmla="*/ 8 h 17" name="T3"/>
                  <a:gd fmla="*/ 5 w 20" name="T4"/>
                  <a:gd fmla="*/ 17 h 17" name="T5"/>
                  <a:gd fmla="*/ 15 w 20" name="T6"/>
                  <a:gd fmla="*/ 15 h 17" name="T7"/>
                  <a:gd fmla="*/ 18 w 20" name="T8"/>
                  <a:gd fmla="*/ 11 h 17" name="T9"/>
                  <a:gd fmla="*/ 8 w 20" name="T10"/>
                  <a:gd fmla="*/ 0 h 17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17" w="20">
                    <a:moveTo>
                      <a:pt x="8" y="0"/>
                    </a:moveTo>
                    <a:cubicBezTo>
                      <a:pt x="6" y="0"/>
                      <a:pt x="0" y="6"/>
                      <a:pt x="2" y="8"/>
                    </a:cubicBezTo>
                    <a:cubicBezTo>
                      <a:pt x="4" y="9"/>
                      <a:pt x="5" y="17"/>
                      <a:pt x="5" y="17"/>
                    </a:cubicBezTo>
                    <a:cubicBezTo>
                      <a:pt x="5" y="17"/>
                      <a:pt x="10" y="17"/>
                      <a:pt x="15" y="15"/>
                    </a:cubicBezTo>
                    <a:cubicBezTo>
                      <a:pt x="20" y="14"/>
                      <a:pt x="20" y="13"/>
                      <a:pt x="18" y="11"/>
                    </a:cubicBezTo>
                    <a:cubicBezTo>
                      <a:pt x="16" y="9"/>
                      <a:pt x="8" y="0"/>
                      <a:pt x="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>
                  <a:solidFill>
                    <a:schemeClr val="bg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83" name="Freeform 185"/>
              <p:cNvSpPr/>
              <p:nvPr/>
            </p:nvSpPr>
            <p:spPr bwMode="auto">
              <a:xfrm>
                <a:off x="6475551" y="4456028"/>
                <a:ext cx="70978" cy="38442"/>
              </a:xfrm>
              <a:custGeom>
                <a:gdLst>
                  <a:gd fmla="*/ 10 w 44" name="T0"/>
                  <a:gd fmla="*/ 21 h 24" name="T1"/>
                  <a:gd fmla="*/ 33 w 44" name="T2"/>
                  <a:gd fmla="*/ 7 h 24" name="T3"/>
                  <a:gd fmla="*/ 37 w 44" name="T4"/>
                  <a:gd fmla="*/ 1 h 24" name="T5"/>
                  <a:gd fmla="*/ 16 w 44" name="T6"/>
                  <a:gd fmla="*/ 1 h 24" name="T7"/>
                  <a:gd fmla="*/ 5 w 44" name="T8"/>
                  <a:gd fmla="*/ 10 h 24" name="T9"/>
                  <a:gd fmla="*/ 1 w 44" name="T10"/>
                  <a:gd fmla="*/ 13 h 24" name="T11"/>
                  <a:gd fmla="*/ 10 w 44" name="T12"/>
                  <a:gd fmla="*/ 21 h 24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24" w="44">
                    <a:moveTo>
                      <a:pt x="10" y="21"/>
                    </a:moveTo>
                    <a:cubicBezTo>
                      <a:pt x="16" y="18"/>
                      <a:pt x="30" y="9"/>
                      <a:pt x="33" y="7"/>
                    </a:cubicBezTo>
                    <a:cubicBezTo>
                      <a:pt x="37" y="5"/>
                      <a:pt x="44" y="1"/>
                      <a:pt x="37" y="1"/>
                    </a:cubicBezTo>
                    <a:cubicBezTo>
                      <a:pt x="31" y="1"/>
                      <a:pt x="20" y="0"/>
                      <a:pt x="16" y="1"/>
                    </a:cubicBezTo>
                    <a:cubicBezTo>
                      <a:pt x="12" y="2"/>
                      <a:pt x="6" y="8"/>
                      <a:pt x="5" y="10"/>
                    </a:cubicBezTo>
                    <a:cubicBezTo>
                      <a:pt x="4" y="12"/>
                      <a:pt x="3" y="13"/>
                      <a:pt x="1" y="13"/>
                    </a:cubicBezTo>
                    <a:cubicBezTo>
                      <a:pt x="0" y="13"/>
                      <a:pt x="4" y="24"/>
                      <a:pt x="10" y="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>
                  <a:solidFill>
                    <a:schemeClr val="bg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84" name="Freeform 186"/>
              <p:cNvSpPr/>
              <p:nvPr/>
            </p:nvSpPr>
            <p:spPr bwMode="auto">
              <a:xfrm>
                <a:off x="6395942" y="4470092"/>
                <a:ext cx="48917" cy="19690"/>
              </a:xfrm>
              <a:custGeom>
                <a:gdLst>
                  <a:gd fmla="*/ 20 w 30" name="T0"/>
                  <a:gd fmla="*/ 11 h 12" name="T1"/>
                  <a:gd fmla="*/ 0 w 30" name="T2"/>
                  <a:gd fmla="*/ 4 h 12" name="T3"/>
                  <a:gd fmla="*/ 9 w 30" name="T4"/>
                  <a:gd fmla="*/ 1 h 12" name="T5"/>
                  <a:gd fmla="*/ 20 w 30" name="T6"/>
                  <a:gd fmla="*/ 11 h 12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12" w="30">
                    <a:moveTo>
                      <a:pt x="20" y="11"/>
                    </a:moveTo>
                    <a:cubicBezTo>
                      <a:pt x="13" y="12"/>
                      <a:pt x="0" y="4"/>
                      <a:pt x="0" y="4"/>
                    </a:cubicBezTo>
                    <a:cubicBezTo>
                      <a:pt x="0" y="4"/>
                      <a:pt x="6" y="0"/>
                      <a:pt x="9" y="1"/>
                    </a:cubicBezTo>
                    <a:cubicBezTo>
                      <a:pt x="12" y="3"/>
                      <a:pt x="30" y="10"/>
                      <a:pt x="20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>
                  <a:solidFill>
                    <a:schemeClr val="bg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85" name="Freeform 187"/>
              <p:cNvSpPr/>
              <p:nvPr/>
            </p:nvSpPr>
            <p:spPr bwMode="auto">
              <a:xfrm>
                <a:off x="6147520" y="4420399"/>
                <a:ext cx="324195" cy="48756"/>
              </a:xfrm>
              <a:custGeom>
                <a:gdLst>
                  <a:gd fmla="*/ 18 w 201" name="T0"/>
                  <a:gd fmla="*/ 1 h 31" name="T1"/>
                  <a:gd fmla="*/ 5 w 201" name="T2"/>
                  <a:gd fmla="*/ 13 h 31" name="T3"/>
                  <a:gd fmla="*/ 27 w 201" name="T4"/>
                  <a:gd fmla="*/ 20 h 31" name="T5"/>
                  <a:gd fmla="*/ 55 w 201" name="T6"/>
                  <a:gd fmla="*/ 23 h 31" name="T7"/>
                  <a:gd fmla="*/ 80 w 201" name="T8"/>
                  <a:gd fmla="*/ 25 h 31" name="T9"/>
                  <a:gd fmla="*/ 92 w 201" name="T10"/>
                  <a:gd fmla="*/ 28 h 31" name="T11"/>
                  <a:gd fmla="*/ 117 w 201" name="T12"/>
                  <a:gd fmla="*/ 28 h 31" name="T13"/>
                  <a:gd fmla="*/ 130 w 201" name="T14"/>
                  <a:gd fmla="*/ 30 h 31" name="T15"/>
                  <a:gd fmla="*/ 143 w 201" name="T16"/>
                  <a:gd fmla="*/ 29 h 31" name="T17"/>
                  <a:gd fmla="*/ 177 w 201" name="T18"/>
                  <a:gd fmla="*/ 28 h 31" name="T19"/>
                  <a:gd fmla="*/ 189 w 201" name="T20"/>
                  <a:gd fmla="*/ 29 h 31" name="T21"/>
                  <a:gd fmla="*/ 200 w 201" name="T22"/>
                  <a:gd fmla="*/ 25 h 31" name="T23"/>
                  <a:gd fmla="*/ 172 w 201" name="T24"/>
                  <a:gd fmla="*/ 27 h 31" name="T25"/>
                  <a:gd fmla="*/ 153 w 201" name="T26"/>
                  <a:gd fmla="*/ 24 h 31" name="T27"/>
                  <a:gd fmla="*/ 130 w 201" name="T28"/>
                  <a:gd fmla="*/ 24 h 31" name="T29"/>
                  <a:gd fmla="*/ 122 w 201" name="T30"/>
                  <a:gd fmla="*/ 24 h 31" name="T31"/>
                  <a:gd fmla="*/ 98 w 201" name="T32"/>
                  <a:gd fmla="*/ 17 h 31" name="T33"/>
                  <a:gd fmla="*/ 91 w 201" name="T34"/>
                  <a:gd fmla="*/ 11 h 31" name="T35"/>
                  <a:gd fmla="*/ 77 w 201" name="T36"/>
                  <a:gd fmla="*/ 12 h 31" name="T37"/>
                  <a:gd fmla="*/ 67 w 201" name="T38"/>
                  <a:gd fmla="*/ 10 h 31" name="T39"/>
                  <a:gd fmla="*/ 43 w 201" name="T40"/>
                  <a:gd fmla="*/ 7 h 31" name="T41"/>
                  <a:gd fmla="*/ 27 w 201" name="T42"/>
                  <a:gd fmla="*/ 3 h 31" name="T43"/>
                  <a:gd fmla="*/ 18 w 201" name="T44"/>
                  <a:gd fmla="*/ 1 h 31" name="T4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b="b" l="0" r="r" t="0"/>
                <a:pathLst>
                  <a:path h="31" w="201">
                    <a:moveTo>
                      <a:pt x="18" y="1"/>
                    </a:moveTo>
                    <a:cubicBezTo>
                      <a:pt x="9" y="5"/>
                      <a:pt x="0" y="11"/>
                      <a:pt x="5" y="13"/>
                    </a:cubicBezTo>
                    <a:cubicBezTo>
                      <a:pt x="9" y="15"/>
                      <a:pt x="17" y="21"/>
                      <a:pt x="27" y="20"/>
                    </a:cubicBezTo>
                    <a:cubicBezTo>
                      <a:pt x="38" y="20"/>
                      <a:pt x="40" y="23"/>
                      <a:pt x="55" y="23"/>
                    </a:cubicBezTo>
                    <a:cubicBezTo>
                      <a:pt x="70" y="22"/>
                      <a:pt x="77" y="25"/>
                      <a:pt x="80" y="25"/>
                    </a:cubicBezTo>
                    <a:cubicBezTo>
                      <a:pt x="83" y="25"/>
                      <a:pt x="82" y="28"/>
                      <a:pt x="92" y="28"/>
                    </a:cubicBezTo>
                    <a:cubicBezTo>
                      <a:pt x="101" y="29"/>
                      <a:pt x="112" y="28"/>
                      <a:pt x="117" y="28"/>
                    </a:cubicBezTo>
                    <a:cubicBezTo>
                      <a:pt x="122" y="28"/>
                      <a:pt x="123" y="29"/>
                      <a:pt x="130" y="30"/>
                    </a:cubicBezTo>
                    <a:cubicBezTo>
                      <a:pt x="137" y="31"/>
                      <a:pt x="126" y="29"/>
                      <a:pt x="143" y="29"/>
                    </a:cubicBezTo>
                    <a:cubicBezTo>
                      <a:pt x="159" y="30"/>
                      <a:pt x="170" y="27"/>
                      <a:pt x="177" y="28"/>
                    </a:cubicBezTo>
                    <a:cubicBezTo>
                      <a:pt x="184" y="28"/>
                      <a:pt x="186" y="29"/>
                      <a:pt x="189" y="29"/>
                    </a:cubicBezTo>
                    <a:cubicBezTo>
                      <a:pt x="191" y="29"/>
                      <a:pt x="201" y="27"/>
                      <a:pt x="200" y="25"/>
                    </a:cubicBezTo>
                    <a:cubicBezTo>
                      <a:pt x="198" y="22"/>
                      <a:pt x="177" y="29"/>
                      <a:pt x="172" y="27"/>
                    </a:cubicBezTo>
                    <a:cubicBezTo>
                      <a:pt x="168" y="25"/>
                      <a:pt x="156" y="24"/>
                      <a:pt x="153" y="24"/>
                    </a:cubicBezTo>
                    <a:cubicBezTo>
                      <a:pt x="150" y="25"/>
                      <a:pt x="136" y="24"/>
                      <a:pt x="130" y="24"/>
                    </a:cubicBezTo>
                    <a:cubicBezTo>
                      <a:pt x="124" y="24"/>
                      <a:pt x="137" y="27"/>
                      <a:pt x="122" y="24"/>
                    </a:cubicBezTo>
                    <a:cubicBezTo>
                      <a:pt x="107" y="21"/>
                      <a:pt x="98" y="17"/>
                      <a:pt x="98" y="17"/>
                    </a:cubicBezTo>
                    <a:cubicBezTo>
                      <a:pt x="98" y="17"/>
                      <a:pt x="102" y="11"/>
                      <a:pt x="91" y="11"/>
                    </a:cubicBezTo>
                    <a:cubicBezTo>
                      <a:pt x="79" y="12"/>
                      <a:pt x="77" y="12"/>
                      <a:pt x="77" y="12"/>
                    </a:cubicBezTo>
                    <a:cubicBezTo>
                      <a:pt x="77" y="12"/>
                      <a:pt x="84" y="12"/>
                      <a:pt x="67" y="10"/>
                    </a:cubicBezTo>
                    <a:cubicBezTo>
                      <a:pt x="51" y="7"/>
                      <a:pt x="49" y="7"/>
                      <a:pt x="43" y="7"/>
                    </a:cubicBezTo>
                    <a:cubicBezTo>
                      <a:pt x="38" y="7"/>
                      <a:pt x="31" y="6"/>
                      <a:pt x="27" y="3"/>
                    </a:cubicBezTo>
                    <a:cubicBezTo>
                      <a:pt x="22" y="0"/>
                      <a:pt x="18" y="1"/>
                      <a:pt x="18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>
                  <a:solidFill>
                    <a:schemeClr val="bg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86" name="Freeform 188"/>
              <p:cNvSpPr/>
              <p:nvPr/>
            </p:nvSpPr>
            <p:spPr bwMode="auto">
              <a:xfrm>
                <a:off x="5950894" y="4254442"/>
                <a:ext cx="220606" cy="171582"/>
              </a:xfrm>
              <a:custGeom>
                <a:gdLst>
                  <a:gd fmla="*/ 122 w 137" name="T0"/>
                  <a:gd fmla="*/ 103 h 109" name="T1"/>
                  <a:gd fmla="*/ 101 w 137" name="T2"/>
                  <a:gd fmla="*/ 94 h 109" name="T3"/>
                  <a:gd fmla="*/ 79 w 137" name="T4"/>
                  <a:gd fmla="*/ 81 h 109" name="T5"/>
                  <a:gd fmla="*/ 51 w 137" name="T6"/>
                  <a:gd fmla="*/ 47 h 109" name="T7"/>
                  <a:gd fmla="*/ 27 w 137" name="T8"/>
                  <a:gd fmla="*/ 30 h 109" name="T9"/>
                  <a:gd fmla="*/ 0 w 137" name="T10"/>
                  <a:gd fmla="*/ 4 h 109" name="T11"/>
                  <a:gd fmla="*/ 23 w 137" name="T12"/>
                  <a:gd fmla="*/ 1 h 109" name="T13"/>
                  <a:gd fmla="*/ 52 w 137" name="T14"/>
                  <a:gd fmla="*/ 24 h 109" name="T15"/>
                  <a:gd fmla="*/ 117 w 137" name="T16"/>
                  <a:gd fmla="*/ 66 h 109" name="T17"/>
                  <a:gd fmla="*/ 123 w 137" name="T18"/>
                  <a:gd fmla="*/ 87 h 109" name="T19"/>
                  <a:gd fmla="*/ 122 w 137" name="T20"/>
                  <a:gd fmla="*/ 103 h 109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109" w="137">
                    <a:moveTo>
                      <a:pt x="122" y="103"/>
                    </a:moveTo>
                    <a:cubicBezTo>
                      <a:pt x="121" y="103"/>
                      <a:pt x="112" y="100"/>
                      <a:pt x="101" y="94"/>
                    </a:cubicBezTo>
                    <a:cubicBezTo>
                      <a:pt x="90" y="87"/>
                      <a:pt x="87" y="89"/>
                      <a:pt x="79" y="81"/>
                    </a:cubicBezTo>
                    <a:cubicBezTo>
                      <a:pt x="70" y="73"/>
                      <a:pt x="59" y="55"/>
                      <a:pt x="51" y="47"/>
                    </a:cubicBezTo>
                    <a:cubicBezTo>
                      <a:pt x="43" y="40"/>
                      <a:pt x="47" y="44"/>
                      <a:pt x="27" y="30"/>
                    </a:cubicBezTo>
                    <a:cubicBezTo>
                      <a:pt x="7" y="16"/>
                      <a:pt x="0" y="4"/>
                      <a:pt x="0" y="4"/>
                    </a:cubicBezTo>
                    <a:cubicBezTo>
                      <a:pt x="0" y="4"/>
                      <a:pt x="19" y="0"/>
                      <a:pt x="23" y="1"/>
                    </a:cubicBezTo>
                    <a:cubicBezTo>
                      <a:pt x="27" y="3"/>
                      <a:pt x="31" y="11"/>
                      <a:pt x="52" y="24"/>
                    </a:cubicBezTo>
                    <a:cubicBezTo>
                      <a:pt x="72" y="37"/>
                      <a:pt x="112" y="58"/>
                      <a:pt x="117" y="66"/>
                    </a:cubicBezTo>
                    <a:cubicBezTo>
                      <a:pt x="122" y="74"/>
                      <a:pt x="119" y="82"/>
                      <a:pt x="123" y="87"/>
                    </a:cubicBezTo>
                    <a:cubicBezTo>
                      <a:pt x="127" y="92"/>
                      <a:pt x="137" y="109"/>
                      <a:pt x="122" y="10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>
                  <a:solidFill>
                    <a:schemeClr val="bg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87" name="Freeform 189"/>
              <p:cNvSpPr/>
              <p:nvPr/>
            </p:nvSpPr>
            <p:spPr bwMode="auto">
              <a:xfrm>
                <a:off x="5668902" y="4197248"/>
                <a:ext cx="67141" cy="54381"/>
              </a:xfrm>
              <a:custGeom>
                <a:gdLst>
                  <a:gd fmla="*/ 11 w 42" name="T0"/>
                  <a:gd fmla="*/ 0 h 34" name="T1"/>
                  <a:gd fmla="*/ 6 w 42" name="T2"/>
                  <a:gd fmla="*/ 15 h 34" name="T3"/>
                  <a:gd fmla="*/ 14 w 42" name="T4"/>
                  <a:gd fmla="*/ 31 h 34" name="T5"/>
                  <a:gd fmla="*/ 23 w 42" name="T6"/>
                  <a:gd fmla="*/ 32 h 34" name="T7"/>
                  <a:gd fmla="*/ 35 w 42" name="T8"/>
                  <a:gd fmla="*/ 25 h 34" name="T9"/>
                  <a:gd fmla="*/ 42 w 42" name="T10"/>
                  <a:gd fmla="*/ 23 h 34" name="T11"/>
                  <a:gd fmla="*/ 17 w 42" name="T12"/>
                  <a:gd fmla="*/ 6 h 34" name="T13"/>
                  <a:gd fmla="*/ 11 w 42" name="T14"/>
                  <a:gd fmla="*/ 0 h 34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34" w="42">
                    <a:moveTo>
                      <a:pt x="11" y="0"/>
                    </a:moveTo>
                    <a:cubicBezTo>
                      <a:pt x="2" y="3"/>
                      <a:pt x="0" y="4"/>
                      <a:pt x="6" y="15"/>
                    </a:cubicBezTo>
                    <a:cubicBezTo>
                      <a:pt x="12" y="26"/>
                      <a:pt x="10" y="30"/>
                      <a:pt x="14" y="31"/>
                    </a:cubicBezTo>
                    <a:cubicBezTo>
                      <a:pt x="19" y="31"/>
                      <a:pt x="20" y="34"/>
                      <a:pt x="23" y="32"/>
                    </a:cubicBezTo>
                    <a:cubicBezTo>
                      <a:pt x="27" y="31"/>
                      <a:pt x="32" y="27"/>
                      <a:pt x="35" y="25"/>
                    </a:cubicBezTo>
                    <a:cubicBezTo>
                      <a:pt x="38" y="23"/>
                      <a:pt x="42" y="23"/>
                      <a:pt x="42" y="23"/>
                    </a:cubicBezTo>
                    <a:cubicBezTo>
                      <a:pt x="42" y="23"/>
                      <a:pt x="20" y="9"/>
                      <a:pt x="17" y="6"/>
                    </a:cubicBezTo>
                    <a:cubicBezTo>
                      <a:pt x="14" y="4"/>
                      <a:pt x="11" y="0"/>
                      <a:pt x="1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>
                  <a:solidFill>
                    <a:schemeClr val="bg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88" name="Freeform 190"/>
              <p:cNvSpPr/>
              <p:nvPr/>
            </p:nvSpPr>
            <p:spPr bwMode="auto">
              <a:xfrm>
                <a:off x="7414565" y="4991401"/>
                <a:ext cx="122772" cy="118138"/>
              </a:xfrm>
              <a:custGeom>
                <a:gdLst>
                  <a:gd fmla="*/ 14 w 76" name="T0"/>
                  <a:gd fmla="*/ 69 h 75" name="T1"/>
                  <a:gd fmla="*/ 37 w 76" name="T2"/>
                  <a:gd fmla="*/ 74 h 75" name="T3"/>
                  <a:gd fmla="*/ 57 w 76" name="T4"/>
                  <a:gd fmla="*/ 62 h 75" name="T5"/>
                  <a:gd fmla="*/ 57 w 76" name="T6"/>
                  <a:gd fmla="*/ 48 h 75" name="T7"/>
                  <a:gd fmla="*/ 71 w 76" name="T8"/>
                  <a:gd fmla="*/ 33 h 75" name="T9"/>
                  <a:gd fmla="*/ 72 w 76" name="T10"/>
                  <a:gd fmla="*/ 20 h 75" name="T11"/>
                  <a:gd fmla="*/ 69 w 76" name="T12"/>
                  <a:gd fmla="*/ 9 h 75" name="T13"/>
                  <a:gd fmla="*/ 51 w 76" name="T14"/>
                  <a:gd fmla="*/ 0 h 75" name="T15"/>
                  <a:gd fmla="*/ 50 w 76" name="T16"/>
                  <a:gd fmla="*/ 10 h 75" name="T17"/>
                  <a:gd fmla="*/ 47 w 76" name="T18"/>
                  <a:gd fmla="*/ 30 h 75" name="T19"/>
                  <a:gd fmla="*/ 27 w 76" name="T20"/>
                  <a:gd fmla="*/ 38 h 75" name="T21"/>
                  <a:gd fmla="*/ 20 w 76" name="T22"/>
                  <a:gd fmla="*/ 48 h 75" name="T23"/>
                  <a:gd fmla="*/ 1 w 76" name="T24"/>
                  <a:gd fmla="*/ 65 h 75" name="T25"/>
                  <a:gd fmla="*/ 14 w 76" name="T26"/>
                  <a:gd fmla="*/ 69 h 75" name="T2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b="b" l="0" r="r" t="0"/>
                <a:pathLst>
                  <a:path h="75" w="76">
                    <a:moveTo>
                      <a:pt x="14" y="69"/>
                    </a:moveTo>
                    <a:cubicBezTo>
                      <a:pt x="22" y="70"/>
                      <a:pt x="29" y="75"/>
                      <a:pt x="37" y="74"/>
                    </a:cubicBezTo>
                    <a:cubicBezTo>
                      <a:pt x="46" y="74"/>
                      <a:pt x="61" y="64"/>
                      <a:pt x="57" y="62"/>
                    </a:cubicBezTo>
                    <a:cubicBezTo>
                      <a:pt x="54" y="60"/>
                      <a:pt x="52" y="58"/>
                      <a:pt x="57" y="48"/>
                    </a:cubicBezTo>
                    <a:cubicBezTo>
                      <a:pt x="61" y="38"/>
                      <a:pt x="72" y="38"/>
                      <a:pt x="71" y="33"/>
                    </a:cubicBezTo>
                    <a:cubicBezTo>
                      <a:pt x="70" y="28"/>
                      <a:pt x="72" y="24"/>
                      <a:pt x="72" y="20"/>
                    </a:cubicBezTo>
                    <a:cubicBezTo>
                      <a:pt x="71" y="15"/>
                      <a:pt x="76" y="13"/>
                      <a:pt x="69" y="9"/>
                    </a:cubicBezTo>
                    <a:cubicBezTo>
                      <a:pt x="63" y="5"/>
                      <a:pt x="51" y="0"/>
                      <a:pt x="51" y="0"/>
                    </a:cubicBezTo>
                    <a:cubicBezTo>
                      <a:pt x="51" y="0"/>
                      <a:pt x="48" y="0"/>
                      <a:pt x="50" y="10"/>
                    </a:cubicBezTo>
                    <a:cubicBezTo>
                      <a:pt x="52" y="20"/>
                      <a:pt x="59" y="29"/>
                      <a:pt x="47" y="30"/>
                    </a:cubicBezTo>
                    <a:cubicBezTo>
                      <a:pt x="35" y="30"/>
                      <a:pt x="34" y="35"/>
                      <a:pt x="27" y="38"/>
                    </a:cubicBezTo>
                    <a:cubicBezTo>
                      <a:pt x="20" y="40"/>
                      <a:pt x="31" y="45"/>
                      <a:pt x="20" y="48"/>
                    </a:cubicBezTo>
                    <a:cubicBezTo>
                      <a:pt x="8" y="51"/>
                      <a:pt x="0" y="61"/>
                      <a:pt x="1" y="65"/>
                    </a:cubicBezTo>
                    <a:cubicBezTo>
                      <a:pt x="2" y="68"/>
                      <a:pt x="14" y="69"/>
                      <a:pt x="14" y="6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>
                  <a:solidFill>
                    <a:schemeClr val="bg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89" name="Freeform 191"/>
              <p:cNvSpPr/>
              <p:nvPr/>
            </p:nvSpPr>
            <p:spPr bwMode="auto">
              <a:xfrm>
                <a:off x="7466360" y="4873262"/>
                <a:ext cx="138118" cy="132203"/>
              </a:xfrm>
              <a:custGeom>
                <a:gdLst>
                  <a:gd fmla="*/ 57 w 86" name="T0"/>
                  <a:gd fmla="*/ 80 h 84" name="T1"/>
                  <a:gd fmla="*/ 51 w 86" name="T2"/>
                  <a:gd fmla="*/ 68 h 84" name="T3"/>
                  <a:gd fmla="*/ 40 w 86" name="T4"/>
                  <a:gd fmla="*/ 61 h 84" name="T5"/>
                  <a:gd fmla="*/ 32 w 86" name="T6"/>
                  <a:gd fmla="*/ 53 h 84" name="T7"/>
                  <a:gd fmla="*/ 45 w 86" name="T8"/>
                  <a:gd fmla="*/ 51 h 84" name="T9"/>
                  <a:gd fmla="*/ 34 w 86" name="T10"/>
                  <a:gd fmla="*/ 34 h 84" name="T11"/>
                  <a:gd fmla="*/ 0 w 86" name="T12"/>
                  <a:gd fmla="*/ 0 h 84" name="T13"/>
                  <a:gd fmla="*/ 32 w 86" name="T14"/>
                  <a:gd fmla="*/ 17 h 84" name="T15"/>
                  <a:gd fmla="*/ 57 w 86" name="T16"/>
                  <a:gd fmla="*/ 35 h 84" name="T17"/>
                  <a:gd fmla="*/ 70 w 86" name="T18"/>
                  <a:gd fmla="*/ 43 h 84" name="T19"/>
                  <a:gd fmla="*/ 79 w 86" name="T20"/>
                  <a:gd fmla="*/ 34 h 84" name="T21"/>
                  <a:gd fmla="*/ 80 w 86" name="T22"/>
                  <a:gd fmla="*/ 43 h 84" name="T23"/>
                  <a:gd fmla="*/ 80 w 86" name="T24"/>
                  <a:gd fmla="*/ 57 h 84" name="T25"/>
                  <a:gd fmla="*/ 69 w 86" name="T26"/>
                  <a:gd fmla="*/ 59 h 84" name="T27"/>
                  <a:gd fmla="*/ 69 w 86" name="T28"/>
                  <a:gd fmla="*/ 66 h 84" name="T29"/>
                  <a:gd fmla="*/ 57 w 86" name="T30"/>
                  <a:gd fmla="*/ 80 h 84" name="T3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b="b" l="0" r="r" t="0"/>
                <a:pathLst>
                  <a:path h="84" w="86">
                    <a:moveTo>
                      <a:pt x="57" y="80"/>
                    </a:moveTo>
                    <a:cubicBezTo>
                      <a:pt x="53" y="79"/>
                      <a:pt x="52" y="71"/>
                      <a:pt x="51" y="68"/>
                    </a:cubicBezTo>
                    <a:cubicBezTo>
                      <a:pt x="50" y="64"/>
                      <a:pt x="40" y="61"/>
                      <a:pt x="40" y="61"/>
                    </a:cubicBezTo>
                    <a:cubicBezTo>
                      <a:pt x="40" y="61"/>
                      <a:pt x="32" y="55"/>
                      <a:pt x="32" y="53"/>
                    </a:cubicBezTo>
                    <a:cubicBezTo>
                      <a:pt x="33" y="51"/>
                      <a:pt x="47" y="53"/>
                      <a:pt x="45" y="51"/>
                    </a:cubicBezTo>
                    <a:cubicBezTo>
                      <a:pt x="43" y="48"/>
                      <a:pt x="44" y="41"/>
                      <a:pt x="34" y="34"/>
                    </a:cubicBezTo>
                    <a:cubicBezTo>
                      <a:pt x="25" y="28"/>
                      <a:pt x="0" y="0"/>
                      <a:pt x="0" y="0"/>
                    </a:cubicBezTo>
                    <a:cubicBezTo>
                      <a:pt x="0" y="0"/>
                      <a:pt x="15" y="10"/>
                      <a:pt x="32" y="17"/>
                    </a:cubicBezTo>
                    <a:cubicBezTo>
                      <a:pt x="50" y="24"/>
                      <a:pt x="56" y="32"/>
                      <a:pt x="57" y="35"/>
                    </a:cubicBezTo>
                    <a:cubicBezTo>
                      <a:pt x="58" y="39"/>
                      <a:pt x="71" y="47"/>
                      <a:pt x="70" y="43"/>
                    </a:cubicBezTo>
                    <a:cubicBezTo>
                      <a:pt x="70" y="39"/>
                      <a:pt x="77" y="31"/>
                      <a:pt x="79" y="34"/>
                    </a:cubicBezTo>
                    <a:cubicBezTo>
                      <a:pt x="80" y="36"/>
                      <a:pt x="84" y="41"/>
                      <a:pt x="80" y="43"/>
                    </a:cubicBezTo>
                    <a:cubicBezTo>
                      <a:pt x="76" y="45"/>
                      <a:pt x="86" y="56"/>
                      <a:pt x="80" y="57"/>
                    </a:cubicBezTo>
                    <a:cubicBezTo>
                      <a:pt x="75" y="57"/>
                      <a:pt x="69" y="59"/>
                      <a:pt x="69" y="59"/>
                    </a:cubicBezTo>
                    <a:cubicBezTo>
                      <a:pt x="69" y="66"/>
                      <a:pt x="69" y="66"/>
                      <a:pt x="69" y="66"/>
                    </a:cubicBezTo>
                    <a:cubicBezTo>
                      <a:pt x="69" y="66"/>
                      <a:pt x="72" y="84"/>
                      <a:pt x="57" y="8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>
                  <a:solidFill>
                    <a:schemeClr val="bg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90" name="Freeform 192"/>
              <p:cNvSpPr/>
              <p:nvPr/>
            </p:nvSpPr>
            <p:spPr bwMode="auto">
              <a:xfrm>
                <a:off x="6352780" y="4492594"/>
                <a:ext cx="750060" cy="478179"/>
              </a:xfrm>
              <a:custGeom>
                <a:gdLst>
                  <a:gd fmla="*/ 254 w 465" name="T0"/>
                  <a:gd fmla="*/ 230 h 303" name="T1"/>
                  <a:gd fmla="*/ 211 w 465" name="T2"/>
                  <a:gd fmla="*/ 217 h 303" name="T3"/>
                  <a:gd fmla="*/ 146 w 465" name="T4"/>
                  <a:gd fmla="*/ 232 h 303" name="T5"/>
                  <a:gd fmla="*/ 126 w 465" name="T6"/>
                  <a:gd fmla="*/ 244 h 303" name="T7"/>
                  <a:gd fmla="*/ 106 w 465" name="T8"/>
                  <a:gd fmla="*/ 244 h 303" name="T9"/>
                  <a:gd fmla="*/ 88 w 465" name="T10"/>
                  <a:gd fmla="*/ 251 h 303" name="T11"/>
                  <a:gd fmla="*/ 77 w 465" name="T12"/>
                  <a:gd fmla="*/ 256 h 303" name="T13"/>
                  <a:gd fmla="*/ 45 w 465" name="T14"/>
                  <a:gd fmla="*/ 248 h 303" name="T15"/>
                  <a:gd fmla="*/ 38 w 465" name="T16"/>
                  <a:gd fmla="*/ 232 h 303" name="T17"/>
                  <a:gd fmla="*/ 27 w 465" name="T18"/>
                  <a:gd fmla="*/ 201 h 303" name="T19"/>
                  <a:gd fmla="*/ 14 w 465" name="T20"/>
                  <a:gd fmla="*/ 180 h 303" name="T21"/>
                  <a:gd fmla="*/ 0 w 465" name="T22"/>
                  <a:gd fmla="*/ 155 h 303" name="T23"/>
                  <a:gd fmla="*/ 5 w 465" name="T24"/>
                  <a:gd fmla="*/ 145 h 303" name="T25"/>
                  <a:gd fmla="*/ 11 w 465" name="T26"/>
                  <a:gd fmla="*/ 108 h 303" name="T27"/>
                  <a:gd fmla="*/ 80 w 465" name="T28"/>
                  <a:gd fmla="*/ 65 h 303" name="T29"/>
                  <a:gd fmla="*/ 96 w 465" name="T30"/>
                  <a:gd fmla="*/ 59 h 303" name="T31"/>
                  <a:gd fmla="*/ 104 w 465" name="T32"/>
                  <a:gd fmla="*/ 38 h 303" name="T33"/>
                  <a:gd fmla="*/ 145 w 465" name="T34"/>
                  <a:gd fmla="*/ 41 h 303" name="T35"/>
                  <a:gd fmla="*/ 152 w 465" name="T36"/>
                  <a:gd fmla="*/ 30 h 303" name="T37"/>
                  <a:gd fmla="*/ 166 w 465" name="T38"/>
                  <a:gd fmla="*/ 16 h 303" name="T39"/>
                  <a:gd fmla="*/ 171 w 465" name="T40"/>
                  <a:gd fmla="*/ 6 h 303" name="T41"/>
                  <a:gd fmla="*/ 200 w 465" name="T42"/>
                  <a:gd fmla="*/ 11 h 303" name="T43"/>
                  <a:gd fmla="*/ 230 w 465" name="T44"/>
                  <a:gd fmla="*/ 16 h 303" name="T45"/>
                  <a:gd fmla="*/ 234 w 465" name="T46"/>
                  <a:gd fmla="*/ 47 h 303" name="T47"/>
                  <a:gd fmla="*/ 266 w 465" name="T48"/>
                  <a:gd fmla="*/ 64 h 303" name="T49"/>
                  <a:gd fmla="*/ 290 w 465" name="T50"/>
                  <a:gd fmla="*/ 59 h 303" name="T51"/>
                  <a:gd fmla="*/ 282 w 465" name="T52"/>
                  <a:gd fmla="*/ 12 h 303" name="T53"/>
                  <a:gd fmla="*/ 288 w 465" name="T54"/>
                  <a:gd fmla="*/ 1 h 303" name="T55"/>
                  <a:gd fmla="*/ 310 w 465" name="T56"/>
                  <a:gd fmla="*/ 29 h 303" name="T57"/>
                  <a:gd fmla="*/ 337 w 465" name="T58"/>
                  <a:gd fmla="*/ 51 h 303" name="T59"/>
                  <a:gd fmla="*/ 348 w 465" name="T60"/>
                  <a:gd fmla="*/ 75 h 303" name="T61"/>
                  <a:gd fmla="*/ 372 w 465" name="T62"/>
                  <a:gd fmla="*/ 91 h 303" name="T63"/>
                  <a:gd fmla="*/ 406 w 465" name="T64"/>
                  <a:gd fmla="*/ 118 h 303" name="T65"/>
                  <a:gd fmla="*/ 430 w 465" name="T66"/>
                  <a:gd fmla="*/ 133 h 303" name="T67"/>
                  <a:gd fmla="*/ 456 w 465" name="T68"/>
                  <a:gd fmla="*/ 189 h 303" name="T69"/>
                  <a:gd fmla="*/ 456 w 465" name="T70"/>
                  <a:gd fmla="*/ 228 h 303" name="T71"/>
                  <a:gd fmla="*/ 444 w 465" name="T72"/>
                  <a:gd fmla="*/ 265 h 303" name="T73"/>
                  <a:gd fmla="*/ 420 w 465" name="T74"/>
                  <a:gd fmla="*/ 281 h 303" name="T75"/>
                  <a:gd fmla="*/ 410 w 465" name="T76"/>
                  <a:gd fmla="*/ 296 h 303" name="T77"/>
                  <a:gd fmla="*/ 391 w 465" name="T78"/>
                  <a:gd fmla="*/ 283 h 303" name="T79"/>
                  <a:gd fmla="*/ 373 w 465" name="T80"/>
                  <a:gd fmla="*/ 298 h 303" name="T81"/>
                  <a:gd fmla="*/ 341 w 465" name="T82"/>
                  <a:gd fmla="*/ 286 h 303" name="T83"/>
                  <a:gd fmla="*/ 324 w 465" name="T84"/>
                  <a:gd fmla="*/ 259 h 303" name="T85"/>
                  <a:gd fmla="*/ 296 w 465" name="T86"/>
                  <a:gd fmla="*/ 259 h 303" name="T87"/>
                  <a:gd fmla="*/ 269 w 465" name="T88"/>
                  <a:gd fmla="*/ 251 h 303" name="T8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b="b" l="0" r="r" t="0"/>
                <a:pathLst>
                  <a:path h="303" w="465">
                    <a:moveTo>
                      <a:pt x="269" y="251"/>
                    </a:moveTo>
                    <a:cubicBezTo>
                      <a:pt x="259" y="244"/>
                      <a:pt x="264" y="238"/>
                      <a:pt x="254" y="230"/>
                    </a:cubicBezTo>
                    <a:cubicBezTo>
                      <a:pt x="244" y="223"/>
                      <a:pt x="263" y="223"/>
                      <a:pt x="237" y="220"/>
                    </a:cubicBezTo>
                    <a:cubicBezTo>
                      <a:pt x="211" y="217"/>
                      <a:pt x="211" y="214"/>
                      <a:pt x="211" y="217"/>
                    </a:cubicBezTo>
                    <a:cubicBezTo>
                      <a:pt x="211" y="219"/>
                      <a:pt x="171" y="224"/>
                      <a:pt x="168" y="225"/>
                    </a:cubicBezTo>
                    <a:cubicBezTo>
                      <a:pt x="164" y="226"/>
                      <a:pt x="157" y="228"/>
                      <a:pt x="146" y="232"/>
                    </a:cubicBezTo>
                    <a:cubicBezTo>
                      <a:pt x="135" y="235"/>
                      <a:pt x="139" y="239"/>
                      <a:pt x="136" y="241"/>
                    </a:cubicBezTo>
                    <a:cubicBezTo>
                      <a:pt x="132" y="243"/>
                      <a:pt x="130" y="246"/>
                      <a:pt x="126" y="244"/>
                    </a:cubicBezTo>
                    <a:cubicBezTo>
                      <a:pt x="122" y="242"/>
                      <a:pt x="119" y="240"/>
                      <a:pt x="116" y="240"/>
                    </a:cubicBezTo>
                    <a:cubicBezTo>
                      <a:pt x="113" y="240"/>
                      <a:pt x="112" y="244"/>
                      <a:pt x="106" y="244"/>
                    </a:cubicBezTo>
                    <a:cubicBezTo>
                      <a:pt x="99" y="244"/>
                      <a:pt x="98" y="243"/>
                      <a:pt x="94" y="245"/>
                    </a:cubicBezTo>
                    <a:cubicBezTo>
                      <a:pt x="90" y="247"/>
                      <a:pt x="90" y="250"/>
                      <a:pt x="88" y="251"/>
                    </a:cubicBezTo>
                    <a:cubicBezTo>
                      <a:pt x="85" y="251"/>
                      <a:pt x="87" y="253"/>
                      <a:pt x="84" y="254"/>
                    </a:cubicBezTo>
                    <a:cubicBezTo>
                      <a:pt x="80" y="255"/>
                      <a:pt x="89" y="257"/>
                      <a:pt x="77" y="256"/>
                    </a:cubicBezTo>
                    <a:cubicBezTo>
                      <a:pt x="64" y="255"/>
                      <a:pt x="72" y="257"/>
                      <a:pt x="60" y="254"/>
                    </a:cubicBezTo>
                    <a:cubicBezTo>
                      <a:pt x="47" y="251"/>
                      <a:pt x="49" y="251"/>
                      <a:pt x="45" y="248"/>
                    </a:cubicBezTo>
                    <a:cubicBezTo>
                      <a:pt x="42" y="245"/>
                      <a:pt x="40" y="251"/>
                      <a:pt x="35" y="242"/>
                    </a:cubicBezTo>
                    <a:cubicBezTo>
                      <a:pt x="29" y="232"/>
                      <a:pt x="39" y="234"/>
                      <a:pt x="38" y="232"/>
                    </a:cubicBezTo>
                    <a:cubicBezTo>
                      <a:pt x="38" y="230"/>
                      <a:pt x="34" y="215"/>
                      <a:pt x="34" y="215"/>
                    </a:cubicBezTo>
                    <a:cubicBezTo>
                      <a:pt x="34" y="215"/>
                      <a:pt x="32" y="204"/>
                      <a:pt x="27" y="201"/>
                    </a:cubicBezTo>
                    <a:cubicBezTo>
                      <a:pt x="21" y="197"/>
                      <a:pt x="23" y="198"/>
                      <a:pt x="22" y="192"/>
                    </a:cubicBezTo>
                    <a:cubicBezTo>
                      <a:pt x="22" y="186"/>
                      <a:pt x="23" y="187"/>
                      <a:pt x="14" y="180"/>
                    </a:cubicBezTo>
                    <a:cubicBezTo>
                      <a:pt x="6" y="174"/>
                      <a:pt x="6" y="173"/>
                      <a:pt x="3" y="168"/>
                    </a:cubicBezTo>
                    <a:cubicBezTo>
                      <a:pt x="0" y="163"/>
                      <a:pt x="0" y="157"/>
                      <a:pt x="0" y="155"/>
                    </a:cubicBezTo>
                    <a:cubicBezTo>
                      <a:pt x="1" y="152"/>
                      <a:pt x="0" y="156"/>
                      <a:pt x="5" y="153"/>
                    </a:cubicBezTo>
                    <a:cubicBezTo>
                      <a:pt x="10" y="151"/>
                      <a:pt x="10" y="147"/>
                      <a:pt x="5" y="145"/>
                    </a:cubicBezTo>
                    <a:cubicBezTo>
                      <a:pt x="0" y="142"/>
                      <a:pt x="0" y="138"/>
                      <a:pt x="2" y="129"/>
                    </a:cubicBezTo>
                    <a:cubicBezTo>
                      <a:pt x="4" y="120"/>
                      <a:pt x="1" y="116"/>
                      <a:pt x="11" y="108"/>
                    </a:cubicBezTo>
                    <a:cubicBezTo>
                      <a:pt x="21" y="100"/>
                      <a:pt x="23" y="96"/>
                      <a:pt x="49" y="93"/>
                    </a:cubicBezTo>
                    <a:cubicBezTo>
                      <a:pt x="75" y="89"/>
                      <a:pt x="80" y="81"/>
                      <a:pt x="80" y="65"/>
                    </a:cubicBezTo>
                    <a:cubicBezTo>
                      <a:pt x="81" y="49"/>
                      <a:pt x="85" y="55"/>
                      <a:pt x="85" y="55"/>
                    </a:cubicBezTo>
                    <a:cubicBezTo>
                      <a:pt x="96" y="59"/>
                      <a:pt x="96" y="59"/>
                      <a:pt x="96" y="59"/>
                    </a:cubicBezTo>
                    <a:cubicBezTo>
                      <a:pt x="96" y="59"/>
                      <a:pt x="101" y="60"/>
                      <a:pt x="100" y="53"/>
                    </a:cubicBezTo>
                    <a:cubicBezTo>
                      <a:pt x="100" y="47"/>
                      <a:pt x="99" y="38"/>
                      <a:pt x="104" y="38"/>
                    </a:cubicBezTo>
                    <a:cubicBezTo>
                      <a:pt x="110" y="38"/>
                      <a:pt x="130" y="27"/>
                      <a:pt x="133" y="28"/>
                    </a:cubicBezTo>
                    <a:cubicBezTo>
                      <a:pt x="136" y="30"/>
                      <a:pt x="137" y="34"/>
                      <a:pt x="145" y="41"/>
                    </a:cubicBezTo>
                    <a:cubicBezTo>
                      <a:pt x="153" y="47"/>
                      <a:pt x="150" y="37"/>
                      <a:pt x="153" y="39"/>
                    </a:cubicBezTo>
                    <a:cubicBezTo>
                      <a:pt x="155" y="41"/>
                      <a:pt x="151" y="33"/>
                      <a:pt x="152" y="30"/>
                    </a:cubicBezTo>
                    <a:cubicBezTo>
                      <a:pt x="152" y="28"/>
                      <a:pt x="157" y="21"/>
                      <a:pt x="157" y="21"/>
                    </a:cubicBezTo>
                    <a:cubicBezTo>
                      <a:pt x="166" y="16"/>
                      <a:pt x="166" y="16"/>
                      <a:pt x="166" y="16"/>
                    </a:cubicBezTo>
                    <a:cubicBezTo>
                      <a:pt x="178" y="13"/>
                      <a:pt x="178" y="13"/>
                      <a:pt x="178" y="13"/>
                    </a:cubicBezTo>
                    <a:cubicBezTo>
                      <a:pt x="178" y="13"/>
                      <a:pt x="169" y="9"/>
                      <a:pt x="171" y="6"/>
                    </a:cubicBezTo>
                    <a:cubicBezTo>
                      <a:pt x="173" y="4"/>
                      <a:pt x="174" y="5"/>
                      <a:pt x="181" y="5"/>
                    </a:cubicBezTo>
                    <a:cubicBezTo>
                      <a:pt x="188" y="5"/>
                      <a:pt x="197" y="11"/>
                      <a:pt x="200" y="11"/>
                    </a:cubicBezTo>
                    <a:cubicBezTo>
                      <a:pt x="203" y="11"/>
                      <a:pt x="223" y="13"/>
                      <a:pt x="223" y="13"/>
                    </a:cubicBezTo>
                    <a:cubicBezTo>
                      <a:pt x="230" y="16"/>
                      <a:pt x="230" y="16"/>
                      <a:pt x="230" y="16"/>
                    </a:cubicBezTo>
                    <a:cubicBezTo>
                      <a:pt x="230" y="16"/>
                      <a:pt x="230" y="36"/>
                      <a:pt x="227" y="36"/>
                    </a:cubicBezTo>
                    <a:cubicBezTo>
                      <a:pt x="225" y="36"/>
                      <a:pt x="223" y="44"/>
                      <a:pt x="234" y="47"/>
                    </a:cubicBezTo>
                    <a:cubicBezTo>
                      <a:pt x="244" y="51"/>
                      <a:pt x="249" y="54"/>
                      <a:pt x="249" y="54"/>
                    </a:cubicBezTo>
                    <a:cubicBezTo>
                      <a:pt x="266" y="64"/>
                      <a:pt x="266" y="64"/>
                      <a:pt x="266" y="64"/>
                    </a:cubicBezTo>
                    <a:cubicBezTo>
                      <a:pt x="266" y="64"/>
                      <a:pt x="291" y="72"/>
                      <a:pt x="284" y="68"/>
                    </a:cubicBezTo>
                    <a:cubicBezTo>
                      <a:pt x="277" y="65"/>
                      <a:pt x="293" y="73"/>
                      <a:pt x="290" y="59"/>
                    </a:cubicBezTo>
                    <a:cubicBezTo>
                      <a:pt x="286" y="45"/>
                      <a:pt x="288" y="37"/>
                      <a:pt x="285" y="31"/>
                    </a:cubicBezTo>
                    <a:cubicBezTo>
                      <a:pt x="283" y="26"/>
                      <a:pt x="281" y="15"/>
                      <a:pt x="282" y="12"/>
                    </a:cubicBezTo>
                    <a:cubicBezTo>
                      <a:pt x="284" y="10"/>
                      <a:pt x="284" y="8"/>
                      <a:pt x="286" y="4"/>
                    </a:cubicBezTo>
                    <a:cubicBezTo>
                      <a:pt x="288" y="1"/>
                      <a:pt x="281" y="0"/>
                      <a:pt x="288" y="1"/>
                    </a:cubicBezTo>
                    <a:cubicBezTo>
                      <a:pt x="294" y="1"/>
                      <a:pt x="298" y="6"/>
                      <a:pt x="298" y="6"/>
                    </a:cubicBezTo>
                    <a:cubicBezTo>
                      <a:pt x="298" y="6"/>
                      <a:pt x="304" y="26"/>
                      <a:pt x="310" y="29"/>
                    </a:cubicBezTo>
                    <a:cubicBezTo>
                      <a:pt x="315" y="32"/>
                      <a:pt x="325" y="35"/>
                      <a:pt x="325" y="35"/>
                    </a:cubicBezTo>
                    <a:cubicBezTo>
                      <a:pt x="325" y="35"/>
                      <a:pt x="336" y="47"/>
                      <a:pt x="337" y="51"/>
                    </a:cubicBezTo>
                    <a:cubicBezTo>
                      <a:pt x="338" y="56"/>
                      <a:pt x="353" y="60"/>
                      <a:pt x="348" y="64"/>
                    </a:cubicBezTo>
                    <a:cubicBezTo>
                      <a:pt x="344" y="69"/>
                      <a:pt x="345" y="74"/>
                      <a:pt x="348" y="75"/>
                    </a:cubicBezTo>
                    <a:cubicBezTo>
                      <a:pt x="352" y="76"/>
                      <a:pt x="361" y="83"/>
                      <a:pt x="361" y="83"/>
                    </a:cubicBezTo>
                    <a:cubicBezTo>
                      <a:pt x="361" y="83"/>
                      <a:pt x="365" y="88"/>
                      <a:pt x="372" y="91"/>
                    </a:cubicBezTo>
                    <a:cubicBezTo>
                      <a:pt x="378" y="93"/>
                      <a:pt x="382" y="101"/>
                      <a:pt x="382" y="101"/>
                    </a:cubicBezTo>
                    <a:cubicBezTo>
                      <a:pt x="406" y="118"/>
                      <a:pt x="406" y="118"/>
                      <a:pt x="406" y="118"/>
                    </a:cubicBezTo>
                    <a:cubicBezTo>
                      <a:pt x="406" y="118"/>
                      <a:pt x="392" y="117"/>
                      <a:pt x="400" y="120"/>
                    </a:cubicBezTo>
                    <a:cubicBezTo>
                      <a:pt x="408" y="124"/>
                      <a:pt x="429" y="131"/>
                      <a:pt x="430" y="133"/>
                    </a:cubicBezTo>
                    <a:cubicBezTo>
                      <a:pt x="430" y="135"/>
                      <a:pt x="446" y="143"/>
                      <a:pt x="448" y="153"/>
                    </a:cubicBezTo>
                    <a:cubicBezTo>
                      <a:pt x="450" y="163"/>
                      <a:pt x="458" y="180"/>
                      <a:pt x="456" y="189"/>
                    </a:cubicBezTo>
                    <a:cubicBezTo>
                      <a:pt x="454" y="197"/>
                      <a:pt x="458" y="210"/>
                      <a:pt x="460" y="214"/>
                    </a:cubicBezTo>
                    <a:cubicBezTo>
                      <a:pt x="462" y="218"/>
                      <a:pt x="465" y="224"/>
                      <a:pt x="456" y="228"/>
                    </a:cubicBezTo>
                    <a:cubicBezTo>
                      <a:pt x="447" y="233"/>
                      <a:pt x="449" y="242"/>
                      <a:pt x="445" y="247"/>
                    </a:cubicBezTo>
                    <a:cubicBezTo>
                      <a:pt x="441" y="252"/>
                      <a:pt x="447" y="264"/>
                      <a:pt x="444" y="265"/>
                    </a:cubicBezTo>
                    <a:cubicBezTo>
                      <a:pt x="440" y="265"/>
                      <a:pt x="451" y="277"/>
                      <a:pt x="443" y="279"/>
                    </a:cubicBezTo>
                    <a:cubicBezTo>
                      <a:pt x="435" y="280"/>
                      <a:pt x="420" y="281"/>
                      <a:pt x="420" y="281"/>
                    </a:cubicBezTo>
                    <a:cubicBezTo>
                      <a:pt x="420" y="281"/>
                      <a:pt x="419" y="286"/>
                      <a:pt x="417" y="290"/>
                    </a:cubicBezTo>
                    <a:cubicBezTo>
                      <a:pt x="415" y="294"/>
                      <a:pt x="420" y="297"/>
                      <a:pt x="410" y="296"/>
                    </a:cubicBezTo>
                    <a:cubicBezTo>
                      <a:pt x="401" y="296"/>
                      <a:pt x="396" y="303"/>
                      <a:pt x="395" y="292"/>
                    </a:cubicBezTo>
                    <a:cubicBezTo>
                      <a:pt x="394" y="282"/>
                      <a:pt x="396" y="280"/>
                      <a:pt x="391" y="283"/>
                    </a:cubicBezTo>
                    <a:cubicBezTo>
                      <a:pt x="386" y="286"/>
                      <a:pt x="377" y="288"/>
                      <a:pt x="376" y="291"/>
                    </a:cubicBezTo>
                    <a:cubicBezTo>
                      <a:pt x="375" y="294"/>
                      <a:pt x="378" y="298"/>
                      <a:pt x="373" y="298"/>
                    </a:cubicBezTo>
                    <a:cubicBezTo>
                      <a:pt x="369" y="299"/>
                      <a:pt x="358" y="296"/>
                      <a:pt x="350" y="291"/>
                    </a:cubicBezTo>
                    <a:cubicBezTo>
                      <a:pt x="341" y="286"/>
                      <a:pt x="353" y="294"/>
                      <a:pt x="341" y="286"/>
                    </a:cubicBezTo>
                    <a:cubicBezTo>
                      <a:pt x="329" y="279"/>
                      <a:pt x="322" y="269"/>
                      <a:pt x="322" y="267"/>
                    </a:cubicBezTo>
                    <a:cubicBezTo>
                      <a:pt x="323" y="264"/>
                      <a:pt x="332" y="266"/>
                      <a:pt x="324" y="259"/>
                    </a:cubicBezTo>
                    <a:cubicBezTo>
                      <a:pt x="316" y="251"/>
                      <a:pt x="311" y="263"/>
                      <a:pt x="306" y="261"/>
                    </a:cubicBezTo>
                    <a:cubicBezTo>
                      <a:pt x="301" y="259"/>
                      <a:pt x="303" y="264"/>
                      <a:pt x="296" y="259"/>
                    </a:cubicBezTo>
                    <a:cubicBezTo>
                      <a:pt x="290" y="255"/>
                      <a:pt x="286" y="251"/>
                      <a:pt x="286" y="251"/>
                    </a:cubicBezTo>
                    <a:lnTo>
                      <a:pt x="269" y="25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>
                  <a:solidFill>
                    <a:schemeClr val="bg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91" name="Freeform 193"/>
              <p:cNvSpPr/>
              <p:nvPr/>
            </p:nvSpPr>
            <p:spPr bwMode="auto">
              <a:xfrm>
                <a:off x="6969517" y="4991401"/>
                <a:ext cx="99752" cy="60945"/>
              </a:xfrm>
              <a:custGeom>
                <a:gdLst>
                  <a:gd fmla="*/ 37 w 62" name="T0"/>
                  <a:gd fmla="*/ 11 h 39" name="T1"/>
                  <a:gd fmla="*/ 9 w 62" name="T2"/>
                  <a:gd fmla="*/ 3 h 39" name="T3"/>
                  <a:gd fmla="*/ 13 w 62" name="T4"/>
                  <a:gd fmla="*/ 17 h 39" name="T5"/>
                  <a:gd fmla="*/ 25 w 62" name="T6"/>
                  <a:gd fmla="*/ 27 h 39" name="T7"/>
                  <a:gd fmla="*/ 36 w 62" name="T8"/>
                  <a:gd fmla="*/ 38 h 39" name="T9"/>
                  <a:gd fmla="*/ 55 w 62" name="T10"/>
                  <a:gd fmla="*/ 31 h 39" name="T11"/>
                  <a:gd fmla="*/ 57 w 62" name="T12"/>
                  <a:gd fmla="*/ 11 h 39" name="T13"/>
                  <a:gd fmla="*/ 49 w 62" name="T14"/>
                  <a:gd fmla="*/ 2 h 39" name="T15"/>
                  <a:gd fmla="*/ 37 w 62" name="T16"/>
                  <a:gd fmla="*/ 11 h 39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39" w="62">
                    <a:moveTo>
                      <a:pt x="37" y="11"/>
                    </a:moveTo>
                    <a:cubicBezTo>
                      <a:pt x="19" y="8"/>
                      <a:pt x="19" y="3"/>
                      <a:pt x="9" y="3"/>
                    </a:cubicBezTo>
                    <a:cubicBezTo>
                      <a:pt x="0" y="3"/>
                      <a:pt x="7" y="14"/>
                      <a:pt x="13" y="17"/>
                    </a:cubicBezTo>
                    <a:cubicBezTo>
                      <a:pt x="20" y="20"/>
                      <a:pt x="20" y="21"/>
                      <a:pt x="25" y="27"/>
                    </a:cubicBezTo>
                    <a:cubicBezTo>
                      <a:pt x="30" y="33"/>
                      <a:pt x="25" y="38"/>
                      <a:pt x="36" y="38"/>
                    </a:cubicBezTo>
                    <a:cubicBezTo>
                      <a:pt x="48" y="39"/>
                      <a:pt x="54" y="34"/>
                      <a:pt x="55" y="31"/>
                    </a:cubicBezTo>
                    <a:cubicBezTo>
                      <a:pt x="56" y="28"/>
                      <a:pt x="62" y="18"/>
                      <a:pt x="57" y="11"/>
                    </a:cubicBezTo>
                    <a:cubicBezTo>
                      <a:pt x="51" y="5"/>
                      <a:pt x="54" y="0"/>
                      <a:pt x="49" y="2"/>
                    </a:cubicBezTo>
                    <a:cubicBezTo>
                      <a:pt x="44" y="4"/>
                      <a:pt x="37" y="11"/>
                      <a:pt x="37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>
                  <a:solidFill>
                    <a:schemeClr val="bg1"/>
                  </a:solidFill>
                  <a:latin typeface="+mn-lt"/>
                  <a:ea typeface="+mn-ea"/>
                </a:endParaRPr>
              </a:p>
            </p:txBody>
          </p:sp>
        </p:grpSp>
        <p:sp>
          <p:nvSpPr>
            <p:cNvPr id="192" name="Freeform 11"/>
            <p:cNvSpPr>
              <a:spLocks noEditPoints="1"/>
            </p:cNvSpPr>
            <p:nvPr/>
          </p:nvSpPr>
          <p:spPr bwMode="auto">
            <a:xfrm>
              <a:off x="1370378" y="3906122"/>
              <a:ext cx="208645" cy="342012"/>
            </a:xfrm>
            <a:custGeom>
              <a:gdLst>
                <a:gd fmla="*/ 282 w 618" name="T0"/>
                <a:gd fmla="*/ 19 h 1016" name="T1"/>
                <a:gd fmla="*/ 594 w 618" name="T2"/>
                <a:gd fmla="*/ 343 h 1016" name="T3"/>
                <a:gd fmla="*/ 522 w 618" name="T4"/>
                <a:gd fmla="*/ 511 h 1016" name="T5"/>
                <a:gd fmla="*/ 346 w 618" name="T6"/>
                <a:gd fmla="*/ 931 h 1016" name="T7"/>
                <a:gd fmla="*/ 314 w 618" name="T8"/>
                <a:gd fmla="*/ 1015 h 1016" name="T9"/>
                <a:gd fmla="*/ 282 w 618" name="T10"/>
                <a:gd fmla="*/ 923 h 1016" name="T11"/>
                <a:gd fmla="*/ 98 w 618" name="T12"/>
                <a:gd fmla="*/ 507 h 1016" name="T13"/>
                <a:gd fmla="*/ 54 w 618" name="T14"/>
                <a:gd fmla="*/ 175 h 1016" name="T15"/>
                <a:gd fmla="*/ 282 w 618" name="T16"/>
                <a:gd fmla="*/ 19 h 1016" name="T17"/>
                <a:gd fmla="*/ 274 w 618" name="T18"/>
                <a:gd fmla="*/ 415 h 1016" name="T19"/>
                <a:gd fmla="*/ 406 w 618" name="T20"/>
                <a:gd fmla="*/ 215 h 1016" name="T21"/>
                <a:gd fmla="*/ 282 w 618" name="T22"/>
                <a:gd fmla="*/ 183 h 1016" name="T23"/>
                <a:gd fmla="*/ 274 w 618" name="T24"/>
                <a:gd fmla="*/ 415 h 1016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1016" w="618">
                  <a:moveTo>
                    <a:pt x="282" y="19"/>
                  </a:moveTo>
                  <a:cubicBezTo>
                    <a:pt x="451" y="0"/>
                    <a:pt x="618" y="128"/>
                    <a:pt x="594" y="343"/>
                  </a:cubicBezTo>
                  <a:cubicBezTo>
                    <a:pt x="586" y="418"/>
                    <a:pt x="551" y="463"/>
                    <a:pt x="522" y="511"/>
                  </a:cubicBezTo>
                  <a:cubicBezTo>
                    <a:pt x="449" y="631"/>
                    <a:pt x="375" y="750"/>
                    <a:pt x="346" y="931"/>
                  </a:cubicBezTo>
                  <a:cubicBezTo>
                    <a:pt x="343" y="950"/>
                    <a:pt x="347" y="1014"/>
                    <a:pt x="314" y="1015"/>
                  </a:cubicBezTo>
                  <a:cubicBezTo>
                    <a:pt x="278" y="1016"/>
                    <a:pt x="288" y="958"/>
                    <a:pt x="282" y="923"/>
                  </a:cubicBezTo>
                  <a:cubicBezTo>
                    <a:pt x="254" y="749"/>
                    <a:pt x="171" y="631"/>
                    <a:pt x="98" y="507"/>
                  </a:cubicBezTo>
                  <a:cubicBezTo>
                    <a:pt x="50" y="424"/>
                    <a:pt x="0" y="290"/>
                    <a:pt x="54" y="175"/>
                  </a:cubicBezTo>
                  <a:cubicBezTo>
                    <a:pt x="94" y="91"/>
                    <a:pt x="178" y="31"/>
                    <a:pt x="282" y="19"/>
                  </a:cubicBezTo>
                  <a:close/>
                  <a:moveTo>
                    <a:pt x="274" y="415"/>
                  </a:moveTo>
                  <a:cubicBezTo>
                    <a:pt x="413" y="452"/>
                    <a:pt x="480" y="296"/>
                    <a:pt x="406" y="215"/>
                  </a:cubicBezTo>
                  <a:cubicBezTo>
                    <a:pt x="378" y="185"/>
                    <a:pt x="324" y="174"/>
                    <a:pt x="282" y="183"/>
                  </a:cubicBezTo>
                  <a:cubicBezTo>
                    <a:pt x="154" y="211"/>
                    <a:pt x="173" y="388"/>
                    <a:pt x="274" y="415"/>
                  </a:cubicBezTo>
                  <a:close/>
                </a:path>
              </a:pathLst>
            </a:custGeom>
            <a:solidFill>
              <a:srgbClr val="66CDCC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aphicFrame>
        <p:nvGraphicFramePr>
          <p:cNvPr id="193" name="图表 192"/>
          <p:cNvGraphicFramePr/>
          <p:nvPr>
            <p:extLst>
              <p:ext uri="{D42A27DB-BD31-4B8C-83A1-F6EECF244321}">
                <p14:modId val="4138302203"/>
              </p:ext>
            </p:extLst>
          </p:nvPr>
        </p:nvGraphicFramePr>
        <p:xfrm>
          <a:off x="3547231" y="1848667"/>
          <a:ext cx="5097539" cy="3398359"/>
        </p:xfrm>
        <a:graphic>
          <a:graphicData uri="http://schemas.openxmlformats.org/drawingml/2006/chart">
            <c:chart xmlns:c="http://schemas.openxmlformats.org/drawingml/2006/chart" r:id="rId2"/>
          </a:graphicData>
        </a:graphic>
      </p:graphicFrame>
      <p:sp>
        <p:nvSpPr>
          <p:cNvPr id="197" name="文本框 196"/>
          <p:cNvSpPr txBox="1"/>
          <p:nvPr/>
        </p:nvSpPr>
        <p:spPr>
          <a:xfrm>
            <a:off x="8825821" y="3541999"/>
            <a:ext cx="1573530" cy="396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b="1" lang="en-US" smtClean="0" sz="2000">
                <a:latin charset="-122" panose="020b0503020204020204" pitchFamily="34" typeface="微软雅黑"/>
                <a:ea charset="-122" panose="020b0503020204020204" pitchFamily="34" typeface="微软雅黑"/>
              </a:rPr>
              <a:t>TEXT HERE</a:t>
            </a:r>
          </a:p>
        </p:txBody>
      </p:sp>
      <p:sp>
        <p:nvSpPr>
          <p:cNvPr id="198" name="文本框 197"/>
          <p:cNvSpPr txBox="1"/>
          <p:nvPr/>
        </p:nvSpPr>
        <p:spPr>
          <a:xfrm>
            <a:off x="8825821" y="3968329"/>
            <a:ext cx="2601791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 sz="1200">
                <a:latin charset="-122" panose="020b0502040204020203" pitchFamily="34" typeface="微软雅黑 Light"/>
                <a:ea charset="-122" panose="020b0502040204020203" pitchFamily="34" typeface="微软雅黑 Light"/>
              </a:rPr>
              <a:t>在此处输入你先陈述的观点，可以是几句话，也可以是一段文字</a:t>
            </a:r>
          </a:p>
        </p:txBody>
      </p:sp>
      <p:sp>
        <p:nvSpPr>
          <p:cNvPr id="199" name="矩形 198"/>
          <p:cNvSpPr/>
          <p:nvPr/>
        </p:nvSpPr>
        <p:spPr>
          <a:xfrm>
            <a:off x="8825820" y="4452322"/>
            <a:ext cx="2264229" cy="444187"/>
          </a:xfrm>
          <a:prstGeom prst="rect">
            <a:avLst/>
          </a:prstGeom>
          <a:solidFill>
            <a:srgbClr val="66CDCC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r>
              <a:rPr altLang="zh-CN" lang="en-US" smtClean="0">
                <a:solidFill>
                  <a:schemeClr val="tx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TEXT HERE MAYBE</a:t>
            </a:r>
          </a:p>
        </p:txBody>
      </p:sp>
      <p:sp>
        <p:nvSpPr>
          <p:cNvPr id="200" name="直角三角形 199"/>
          <p:cNvSpPr/>
          <p:nvPr/>
        </p:nvSpPr>
        <p:spPr>
          <a:xfrm>
            <a:off x="0" y="5535165"/>
            <a:ext cx="1366948" cy="1335027"/>
          </a:xfrm>
          <a:prstGeom prst="rtTriangle">
            <a:avLst/>
          </a:prstGeom>
          <a:gradFill>
            <a:gsLst>
              <a:gs pos="0">
                <a:srgbClr val="326698"/>
              </a:gs>
              <a:gs pos="100000">
                <a:srgbClr val="66CDCC"/>
              </a:gs>
            </a:gsLst>
            <a:lin ang="81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</p:spTree>
    <p:extLst>
      <p:ext uri="{BB962C8B-B14F-4D97-AF65-F5344CB8AC3E}">
        <p14:creationId val="2858987976"/>
      </p:ext>
    </p:extLst>
  </p:cSld>
  <p:clrMapOvr>
    <a:masterClrMapping/>
  </p:clrMapOvr>
  <p:transition/>
  <p:timing/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/>
          <p:cNvSpPr txBox="1"/>
          <p:nvPr/>
        </p:nvSpPr>
        <p:spPr>
          <a:xfrm>
            <a:off x="4632963" y="514964"/>
            <a:ext cx="2926080" cy="6400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b="1" lang="zh-CN" smtClean="0" sz="36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此处添加标题</a:t>
            </a:r>
          </a:p>
        </p:txBody>
      </p:sp>
      <p:sp>
        <p:nvSpPr>
          <p:cNvPr id="3" name="圆角矩形 2"/>
          <p:cNvSpPr/>
          <p:nvPr/>
        </p:nvSpPr>
        <p:spPr>
          <a:xfrm>
            <a:off x="5660572" y="1256783"/>
            <a:ext cx="870857" cy="45719"/>
          </a:xfrm>
          <a:prstGeom prst="roundRect">
            <a:avLst/>
          </a:prstGeom>
          <a:solidFill>
            <a:srgbClr val="66CD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" name="文本框 3"/>
          <p:cNvSpPr txBox="1"/>
          <p:nvPr/>
        </p:nvSpPr>
        <p:spPr>
          <a:xfrm>
            <a:off x="4321016" y="1397991"/>
            <a:ext cx="3549967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zh-CN" lang="en-US" smtClean="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When nothing goes right, go left!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683474" y="2703767"/>
            <a:ext cx="1464018" cy="1687981"/>
            <a:chOff x="620467" y="2784557"/>
            <a:chExt cx="2495723" cy="2877514"/>
          </a:xfrm>
        </p:grpSpPr>
        <p:grpSp>
          <p:nvGrpSpPr>
            <p:cNvPr id="6" name="组合 5"/>
            <p:cNvGrpSpPr/>
            <p:nvPr/>
          </p:nvGrpSpPr>
          <p:grpSpPr>
            <a:xfrm>
              <a:off x="620467" y="2784557"/>
              <a:ext cx="2495723" cy="2877514"/>
              <a:chOff x="1029465" y="2444862"/>
              <a:chExt cx="2495723" cy="2877514"/>
            </a:xfrm>
            <a:solidFill>
              <a:schemeClr val="bg1">
                <a:lumMod val="50000"/>
              </a:schemeClr>
            </a:solidFill>
          </p:grpSpPr>
          <p:sp>
            <p:nvSpPr>
              <p:cNvPr id="7" name="Freeform 110"/>
              <p:cNvSpPr/>
              <p:nvPr/>
            </p:nvSpPr>
            <p:spPr bwMode="auto">
              <a:xfrm>
                <a:off x="1100443" y="2796465"/>
                <a:ext cx="1925026" cy="2525911"/>
              </a:xfrm>
              <a:custGeom>
                <a:gdLst>
                  <a:gd fmla="*/ 738 w 1193" name="T0"/>
                  <a:gd fmla="*/ 1528 h 1601" name="T1"/>
                  <a:gd fmla="*/ 773 w 1193" name="T2"/>
                  <a:gd fmla="*/ 1460 h 1601" name="T3"/>
                  <a:gd fmla="*/ 834 w 1193" name="T4"/>
                  <a:gd fmla="*/ 1404 h 1601" name="T5"/>
                  <a:gd fmla="*/ 1005 w 1193" name="T6"/>
                  <a:gd fmla="*/ 1267 h 1601" name="T7"/>
                  <a:gd fmla="*/ 1137 w 1193" name="T8"/>
                  <a:gd fmla="*/ 1107 h 1601" name="T9"/>
                  <a:gd fmla="*/ 1164 w 1193" name="T10"/>
                  <a:gd fmla="*/ 1026 h 1601" name="T11"/>
                  <a:gd fmla="*/ 1041 w 1193" name="T12"/>
                  <a:gd fmla="*/ 983 h 1601" name="T13"/>
                  <a:gd fmla="*/ 959 w 1193" name="T14"/>
                  <a:gd fmla="*/ 919 h 1601" name="T15"/>
                  <a:gd fmla="*/ 878 w 1193" name="T16"/>
                  <a:gd fmla="*/ 882 h 1601" name="T17"/>
                  <a:gd fmla="*/ 810 w 1193" name="T18"/>
                  <a:gd fmla="*/ 866 h 1601" name="T19"/>
                  <a:gd fmla="*/ 704 w 1193" name="T20"/>
                  <a:gd fmla="*/ 886 h 1601" name="T21"/>
                  <a:gd fmla="*/ 675 w 1193" name="T22"/>
                  <a:gd fmla="*/ 790 h 1601" name="T23"/>
                  <a:gd fmla="*/ 580 w 1193" name="T24"/>
                  <a:gd fmla="*/ 742 h 1601" name="T25"/>
                  <a:gd fmla="*/ 729 w 1193" name="T26"/>
                  <a:gd fmla="*/ 692 h 1601" name="T27"/>
                  <a:gd fmla="*/ 818 w 1193" name="T28"/>
                  <a:gd fmla="*/ 623 h 1601" name="T29"/>
                  <a:gd fmla="*/ 882 w 1193" name="T30"/>
                  <a:gd fmla="*/ 554 h 1601" name="T31"/>
                  <a:gd fmla="*/ 970 w 1193" name="T32"/>
                  <a:gd fmla="*/ 513 h 1601" name="T33"/>
                  <a:gd fmla="*/ 956 w 1193" name="T34"/>
                  <a:gd fmla="*/ 481 h 1601" name="T35"/>
                  <a:gd fmla="*/ 961 w 1193" name="T36"/>
                  <a:gd fmla="*/ 439 h 1601" name="T37"/>
                  <a:gd fmla="*/ 1026 w 1193" name="T38"/>
                  <a:gd fmla="*/ 434 h 1601" name="T39"/>
                  <a:gd fmla="*/ 1052 w 1193" name="T40"/>
                  <a:gd fmla="*/ 442 h 1601" name="T41"/>
                  <a:gd fmla="*/ 1018 w 1193" name="T42"/>
                  <a:gd fmla="*/ 356 h 1601" name="T43"/>
                  <a:gd fmla="*/ 971 w 1193" name="T44"/>
                  <a:gd fmla="*/ 284 h 1601" name="T45"/>
                  <a:gd fmla="*/ 924 w 1193" name="T46"/>
                  <a:gd fmla="*/ 246 h 1601" name="T47"/>
                  <a:gd fmla="*/ 856 w 1193" name="T48"/>
                  <a:gd fmla="*/ 261 h 1601" name="T49"/>
                  <a:gd fmla="*/ 829 w 1193" name="T50"/>
                  <a:gd fmla="*/ 396 h 1601" name="T51"/>
                  <a:gd fmla="*/ 804 w 1193" name="T52"/>
                  <a:gd fmla="*/ 378 h 1601" name="T53"/>
                  <a:gd fmla="*/ 714 w 1193" name="T54"/>
                  <a:gd fmla="*/ 292 h 1601" name="T55"/>
                  <a:gd fmla="*/ 787 w 1193" name="T56"/>
                  <a:gd fmla="*/ 183 h 1601" name="T57"/>
                  <a:gd fmla="*/ 822 w 1193" name="T58"/>
                  <a:gd fmla="*/ 141 h 1601" name="T59"/>
                  <a:gd fmla="*/ 852 w 1193" name="T60"/>
                  <a:gd fmla="*/ 84 h 1601" name="T61"/>
                  <a:gd fmla="*/ 793 w 1193" name="T62"/>
                  <a:gd fmla="*/ 92 h 1601" name="T63"/>
                  <a:gd fmla="*/ 763 w 1193" name="T64"/>
                  <a:gd fmla="*/ 30 h 1601" name="T65"/>
                  <a:gd fmla="*/ 745 w 1193" name="T66"/>
                  <a:gd fmla="*/ 43 h 1601" name="T67"/>
                  <a:gd fmla="*/ 721 w 1193" name="T68"/>
                  <a:gd fmla="*/ 104 h 1601" name="T69"/>
                  <a:gd fmla="*/ 659 w 1193" name="T70"/>
                  <a:gd fmla="*/ 113 h 1601" name="T71"/>
                  <a:gd fmla="*/ 532 w 1193" name="T72"/>
                  <a:gd fmla="*/ 95 h 1601" name="T73"/>
                  <a:gd fmla="*/ 469 w 1193" name="T74"/>
                  <a:gd fmla="*/ 80 h 1601" name="T75"/>
                  <a:gd fmla="*/ 423 w 1193" name="T76"/>
                  <a:gd fmla="*/ 77 h 1601" name="T77"/>
                  <a:gd fmla="*/ 108 w 1193" name="T78"/>
                  <a:gd fmla="*/ 100 h 1601" name="T79"/>
                  <a:gd fmla="*/ 98 w 1193" name="T80"/>
                  <a:gd fmla="*/ 142 h 1601" name="T81"/>
                  <a:gd fmla="*/ 107 w 1193" name="T82"/>
                  <a:gd fmla="*/ 178 h 1601" name="T83"/>
                  <a:gd fmla="*/ 59 w 1193" name="T84"/>
                  <a:gd fmla="*/ 280 h 1601" name="T85"/>
                  <a:gd fmla="*/ 48 w 1193" name="T86"/>
                  <a:gd fmla="*/ 347 h 1601" name="T87"/>
                  <a:gd fmla="*/ 155 w 1193" name="T88"/>
                  <a:gd fmla="*/ 276 h 1601" name="T89"/>
                  <a:gd fmla="*/ 191 w 1193" name="T90"/>
                  <a:gd fmla="*/ 275 h 1601" name="T91"/>
                  <a:gd fmla="*/ 313 w 1193" name="T92"/>
                  <a:gd fmla="*/ 303 h 1601" name="T93"/>
                  <a:gd fmla="*/ 355 w 1193" name="T94"/>
                  <a:gd fmla="*/ 419 h 1601" name="T95"/>
                  <a:gd fmla="*/ 349 w 1193" name="T96"/>
                  <a:gd fmla="*/ 560 h 1601" name="T97"/>
                  <a:gd fmla="*/ 415 w 1193" name="T98"/>
                  <a:gd fmla="*/ 708 h 1601" name="T99"/>
                  <a:gd fmla="*/ 451 w 1193" name="T100"/>
                  <a:gd fmla="*/ 746 h 1601" name="T101"/>
                  <a:gd fmla="*/ 488 w 1193" name="T102"/>
                  <a:gd fmla="*/ 781 h 1601" name="T103"/>
                  <a:gd fmla="*/ 634 w 1193" name="T104"/>
                  <a:gd fmla="*/ 865 h 1601" name="T105"/>
                  <a:gd fmla="*/ 714 w 1193" name="T106"/>
                  <a:gd fmla="*/ 910 h 1601" name="T107"/>
                  <a:gd fmla="*/ 724 w 1193" name="T108"/>
                  <a:gd fmla="*/ 968 h 1601" name="T109"/>
                  <a:gd fmla="*/ 693 w 1193" name="T110"/>
                  <a:gd fmla="*/ 1048 h 1601" name="T111"/>
                  <a:gd fmla="*/ 766 w 1193" name="T112"/>
                  <a:gd fmla="*/ 1225 h 1601" name="T113"/>
                  <a:gd fmla="*/ 689 w 1193" name="T114"/>
                  <a:gd fmla="*/ 1436 h 1601" name="T115"/>
                  <a:gd fmla="*/ 672 w 1193" name="T116"/>
                  <a:gd fmla="*/ 1479 h 1601" name="T117"/>
                  <a:gd fmla="*/ 678 w 1193" name="T118"/>
                  <a:gd fmla="*/ 1566 h 1601" name="T119"/>
                  <a:gd fmla="*/ 790 w 1193" name="T120"/>
                  <a:gd fmla="*/ 1595 h 1601" name="T1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b="b" l="0" r="r" t="0"/>
                <a:pathLst>
                  <a:path h="1601" w="1193">
                    <a:moveTo>
                      <a:pt x="792" y="1592"/>
                    </a:moveTo>
                    <a:cubicBezTo>
                      <a:pt x="792" y="1592"/>
                      <a:pt x="800" y="1596"/>
                      <a:pt x="800" y="1592"/>
                    </a:cubicBezTo>
                    <a:cubicBezTo>
                      <a:pt x="801" y="1588"/>
                      <a:pt x="800" y="1583"/>
                      <a:pt x="796" y="1582"/>
                    </a:cubicBezTo>
                    <a:cubicBezTo>
                      <a:pt x="792" y="1581"/>
                      <a:pt x="783" y="1579"/>
                      <a:pt x="772" y="1572"/>
                    </a:cubicBezTo>
                    <a:cubicBezTo>
                      <a:pt x="761" y="1564"/>
                      <a:pt x="741" y="1563"/>
                      <a:pt x="744" y="1555"/>
                    </a:cubicBezTo>
                    <a:cubicBezTo>
                      <a:pt x="746" y="1548"/>
                      <a:pt x="736" y="1539"/>
                      <a:pt x="738" y="1528"/>
                    </a:cubicBezTo>
                    <a:cubicBezTo>
                      <a:pt x="740" y="1517"/>
                      <a:pt x="739" y="1516"/>
                      <a:pt x="748" y="1515"/>
                    </a:cubicBezTo>
                    <a:cubicBezTo>
                      <a:pt x="756" y="1514"/>
                      <a:pt x="758" y="1504"/>
                      <a:pt x="762" y="1502"/>
                    </a:cubicBezTo>
                    <a:cubicBezTo>
                      <a:pt x="766" y="1499"/>
                      <a:pt x="784" y="1490"/>
                      <a:pt x="784" y="1487"/>
                    </a:cubicBezTo>
                    <a:cubicBezTo>
                      <a:pt x="784" y="1485"/>
                      <a:pt x="784" y="1480"/>
                      <a:pt x="780" y="1479"/>
                    </a:cubicBezTo>
                    <a:cubicBezTo>
                      <a:pt x="776" y="1479"/>
                      <a:pt x="768" y="1477"/>
                      <a:pt x="767" y="1474"/>
                    </a:cubicBezTo>
                    <a:cubicBezTo>
                      <a:pt x="766" y="1472"/>
                      <a:pt x="771" y="1462"/>
                      <a:pt x="773" y="1460"/>
                    </a:cubicBezTo>
                    <a:cubicBezTo>
                      <a:pt x="776" y="1458"/>
                      <a:pt x="793" y="1458"/>
                      <a:pt x="793" y="1458"/>
                    </a:cubicBezTo>
                    <a:cubicBezTo>
                      <a:pt x="793" y="1458"/>
                      <a:pt x="793" y="1439"/>
                      <a:pt x="796" y="1438"/>
                    </a:cubicBezTo>
                    <a:cubicBezTo>
                      <a:pt x="798" y="1437"/>
                      <a:pt x="810" y="1429"/>
                      <a:pt x="813" y="1428"/>
                    </a:cubicBezTo>
                    <a:cubicBezTo>
                      <a:pt x="816" y="1428"/>
                      <a:pt x="817" y="1420"/>
                      <a:pt x="811" y="1419"/>
                    </a:cubicBezTo>
                    <a:cubicBezTo>
                      <a:pt x="806" y="1418"/>
                      <a:pt x="797" y="1412"/>
                      <a:pt x="801" y="1408"/>
                    </a:cubicBezTo>
                    <a:cubicBezTo>
                      <a:pt x="806" y="1403"/>
                      <a:pt x="831" y="1407"/>
                      <a:pt x="834" y="1404"/>
                    </a:cubicBezTo>
                    <a:cubicBezTo>
                      <a:pt x="836" y="1401"/>
                      <a:pt x="841" y="1386"/>
                      <a:pt x="854" y="1383"/>
                    </a:cubicBezTo>
                    <a:cubicBezTo>
                      <a:pt x="867" y="1380"/>
                      <a:pt x="924" y="1354"/>
                      <a:pt x="905" y="1339"/>
                    </a:cubicBezTo>
                    <a:cubicBezTo>
                      <a:pt x="886" y="1323"/>
                      <a:pt x="905" y="1329"/>
                      <a:pt x="905" y="1329"/>
                    </a:cubicBezTo>
                    <a:cubicBezTo>
                      <a:pt x="905" y="1329"/>
                      <a:pt x="924" y="1340"/>
                      <a:pt x="935" y="1333"/>
                    </a:cubicBezTo>
                    <a:cubicBezTo>
                      <a:pt x="945" y="1327"/>
                      <a:pt x="989" y="1287"/>
                      <a:pt x="991" y="1278"/>
                    </a:cubicBezTo>
                    <a:cubicBezTo>
                      <a:pt x="993" y="1269"/>
                      <a:pt x="999" y="1268"/>
                      <a:pt x="1005" y="1267"/>
                    </a:cubicBezTo>
                    <a:cubicBezTo>
                      <a:pt x="1010" y="1267"/>
                      <a:pt x="1018" y="1264"/>
                      <a:pt x="1018" y="1258"/>
                    </a:cubicBezTo>
                    <a:cubicBezTo>
                      <a:pt x="1017" y="1252"/>
                      <a:pt x="1013" y="1238"/>
                      <a:pt x="1019" y="1233"/>
                    </a:cubicBezTo>
                    <a:cubicBezTo>
                      <a:pt x="1025" y="1229"/>
                      <a:pt x="1061" y="1206"/>
                      <a:pt x="1076" y="1206"/>
                    </a:cubicBezTo>
                    <a:cubicBezTo>
                      <a:pt x="1091" y="1206"/>
                      <a:pt x="1101" y="1204"/>
                      <a:pt x="1116" y="1178"/>
                    </a:cubicBezTo>
                    <a:cubicBezTo>
                      <a:pt x="1131" y="1152"/>
                      <a:pt x="1125" y="1153"/>
                      <a:pt x="1131" y="1151"/>
                    </a:cubicBezTo>
                    <a:cubicBezTo>
                      <a:pt x="1136" y="1148"/>
                      <a:pt x="1137" y="1107"/>
                      <a:pt x="1137" y="1107"/>
                    </a:cubicBezTo>
                    <a:cubicBezTo>
                      <a:pt x="1137" y="1107"/>
                      <a:pt x="1143" y="1103"/>
                      <a:pt x="1147" y="1103"/>
                    </a:cubicBezTo>
                    <a:cubicBezTo>
                      <a:pt x="1151" y="1103"/>
                      <a:pt x="1162" y="1087"/>
                      <a:pt x="1162" y="1087"/>
                    </a:cubicBezTo>
                    <a:cubicBezTo>
                      <a:pt x="1175" y="1079"/>
                      <a:pt x="1175" y="1079"/>
                      <a:pt x="1175" y="1079"/>
                    </a:cubicBezTo>
                    <a:cubicBezTo>
                      <a:pt x="1175" y="1079"/>
                      <a:pt x="1179" y="1071"/>
                      <a:pt x="1183" y="1069"/>
                    </a:cubicBezTo>
                    <a:cubicBezTo>
                      <a:pt x="1187" y="1066"/>
                      <a:pt x="1193" y="1037"/>
                      <a:pt x="1187" y="1032"/>
                    </a:cubicBezTo>
                    <a:cubicBezTo>
                      <a:pt x="1182" y="1028"/>
                      <a:pt x="1170" y="1030"/>
                      <a:pt x="1164" y="1026"/>
                    </a:cubicBezTo>
                    <a:cubicBezTo>
                      <a:pt x="1158" y="1021"/>
                      <a:pt x="1133" y="1007"/>
                      <a:pt x="1128" y="1007"/>
                    </a:cubicBezTo>
                    <a:cubicBezTo>
                      <a:pt x="1122" y="1008"/>
                      <a:pt x="1101" y="1009"/>
                      <a:pt x="1094" y="1005"/>
                    </a:cubicBezTo>
                    <a:cubicBezTo>
                      <a:pt x="1087" y="1002"/>
                      <a:pt x="1095" y="993"/>
                      <a:pt x="1086" y="993"/>
                    </a:cubicBezTo>
                    <a:cubicBezTo>
                      <a:pt x="1078" y="992"/>
                      <a:pt x="1061" y="988"/>
                      <a:pt x="1056" y="987"/>
                    </a:cubicBezTo>
                    <a:cubicBezTo>
                      <a:pt x="1050" y="986"/>
                      <a:pt x="1041" y="993"/>
                      <a:pt x="1040" y="994"/>
                    </a:cubicBezTo>
                    <a:cubicBezTo>
                      <a:pt x="1038" y="995"/>
                      <a:pt x="1053" y="987"/>
                      <a:pt x="1041" y="983"/>
                    </a:cubicBezTo>
                    <a:cubicBezTo>
                      <a:pt x="1029" y="979"/>
                      <a:pt x="1032" y="974"/>
                      <a:pt x="1034" y="973"/>
                    </a:cubicBezTo>
                    <a:cubicBezTo>
                      <a:pt x="1036" y="972"/>
                      <a:pt x="1044" y="964"/>
                      <a:pt x="1036" y="959"/>
                    </a:cubicBezTo>
                    <a:cubicBezTo>
                      <a:pt x="1028" y="955"/>
                      <a:pt x="1020" y="950"/>
                      <a:pt x="1022" y="945"/>
                    </a:cubicBezTo>
                    <a:cubicBezTo>
                      <a:pt x="1023" y="940"/>
                      <a:pt x="1008" y="929"/>
                      <a:pt x="1005" y="929"/>
                    </a:cubicBezTo>
                    <a:cubicBezTo>
                      <a:pt x="1002" y="928"/>
                      <a:pt x="993" y="925"/>
                      <a:pt x="984" y="926"/>
                    </a:cubicBezTo>
                    <a:cubicBezTo>
                      <a:pt x="974" y="926"/>
                      <a:pt x="959" y="923"/>
                      <a:pt x="959" y="919"/>
                    </a:cubicBezTo>
                    <a:cubicBezTo>
                      <a:pt x="960" y="915"/>
                      <a:pt x="951" y="906"/>
                      <a:pt x="947" y="905"/>
                    </a:cubicBezTo>
                    <a:cubicBezTo>
                      <a:pt x="942" y="903"/>
                      <a:pt x="938" y="903"/>
                      <a:pt x="933" y="897"/>
                    </a:cubicBezTo>
                    <a:cubicBezTo>
                      <a:pt x="929" y="891"/>
                      <a:pt x="929" y="888"/>
                      <a:pt x="923" y="887"/>
                    </a:cubicBezTo>
                    <a:cubicBezTo>
                      <a:pt x="916" y="887"/>
                      <a:pt x="913" y="885"/>
                      <a:pt x="912" y="881"/>
                    </a:cubicBezTo>
                    <a:cubicBezTo>
                      <a:pt x="912" y="876"/>
                      <a:pt x="905" y="873"/>
                      <a:pt x="896" y="879"/>
                    </a:cubicBezTo>
                    <a:cubicBezTo>
                      <a:pt x="888" y="884"/>
                      <a:pt x="881" y="886"/>
                      <a:pt x="878" y="882"/>
                    </a:cubicBezTo>
                    <a:cubicBezTo>
                      <a:pt x="874" y="879"/>
                      <a:pt x="874" y="878"/>
                      <a:pt x="862" y="878"/>
                    </a:cubicBezTo>
                    <a:cubicBezTo>
                      <a:pt x="850" y="878"/>
                      <a:pt x="844" y="878"/>
                      <a:pt x="847" y="871"/>
                    </a:cubicBezTo>
                    <a:cubicBezTo>
                      <a:pt x="851" y="864"/>
                      <a:pt x="840" y="861"/>
                      <a:pt x="832" y="866"/>
                    </a:cubicBezTo>
                    <a:cubicBezTo>
                      <a:pt x="825" y="872"/>
                      <a:pt x="822" y="877"/>
                      <a:pt x="818" y="876"/>
                    </a:cubicBezTo>
                    <a:cubicBezTo>
                      <a:pt x="813" y="876"/>
                      <a:pt x="829" y="871"/>
                      <a:pt x="825" y="865"/>
                    </a:cubicBezTo>
                    <a:cubicBezTo>
                      <a:pt x="822" y="859"/>
                      <a:pt x="822" y="860"/>
                      <a:pt x="810" y="866"/>
                    </a:cubicBezTo>
                    <a:cubicBezTo>
                      <a:pt x="798" y="872"/>
                      <a:pt x="793" y="875"/>
                      <a:pt x="783" y="875"/>
                    </a:cubicBezTo>
                    <a:cubicBezTo>
                      <a:pt x="773" y="875"/>
                      <a:pt x="777" y="879"/>
                      <a:pt x="771" y="887"/>
                    </a:cubicBezTo>
                    <a:cubicBezTo>
                      <a:pt x="766" y="895"/>
                      <a:pt x="759" y="910"/>
                      <a:pt x="754" y="905"/>
                    </a:cubicBezTo>
                    <a:cubicBezTo>
                      <a:pt x="748" y="900"/>
                      <a:pt x="744" y="886"/>
                      <a:pt x="735" y="889"/>
                    </a:cubicBezTo>
                    <a:cubicBezTo>
                      <a:pt x="727" y="893"/>
                      <a:pt x="725" y="902"/>
                      <a:pt x="719" y="898"/>
                    </a:cubicBezTo>
                    <a:cubicBezTo>
                      <a:pt x="713" y="893"/>
                      <a:pt x="705" y="890"/>
                      <a:pt x="704" y="886"/>
                    </a:cubicBezTo>
                    <a:cubicBezTo>
                      <a:pt x="704" y="882"/>
                      <a:pt x="700" y="879"/>
                      <a:pt x="700" y="879"/>
                    </a:cubicBezTo>
                    <a:cubicBezTo>
                      <a:pt x="700" y="879"/>
                      <a:pt x="695" y="878"/>
                      <a:pt x="701" y="857"/>
                    </a:cubicBezTo>
                    <a:cubicBezTo>
                      <a:pt x="707" y="835"/>
                      <a:pt x="709" y="829"/>
                      <a:pt x="686" y="829"/>
                    </a:cubicBezTo>
                    <a:cubicBezTo>
                      <a:pt x="664" y="830"/>
                      <a:pt x="654" y="834"/>
                      <a:pt x="656" y="827"/>
                    </a:cubicBezTo>
                    <a:cubicBezTo>
                      <a:pt x="657" y="820"/>
                      <a:pt x="663" y="822"/>
                      <a:pt x="664" y="814"/>
                    </a:cubicBezTo>
                    <a:cubicBezTo>
                      <a:pt x="665" y="807"/>
                      <a:pt x="672" y="794"/>
                      <a:pt x="675" y="790"/>
                    </a:cubicBezTo>
                    <a:cubicBezTo>
                      <a:pt x="678" y="785"/>
                      <a:pt x="686" y="774"/>
                      <a:pt x="679" y="774"/>
                    </a:cubicBezTo>
                    <a:cubicBezTo>
                      <a:pt x="673" y="775"/>
                      <a:pt x="654" y="771"/>
                      <a:pt x="646" y="778"/>
                    </a:cubicBezTo>
                    <a:cubicBezTo>
                      <a:pt x="638" y="786"/>
                      <a:pt x="629" y="802"/>
                      <a:pt x="623" y="803"/>
                    </a:cubicBezTo>
                    <a:cubicBezTo>
                      <a:pt x="616" y="805"/>
                      <a:pt x="594" y="809"/>
                      <a:pt x="590" y="803"/>
                    </a:cubicBezTo>
                    <a:cubicBezTo>
                      <a:pt x="587" y="797"/>
                      <a:pt x="572" y="796"/>
                      <a:pt x="573" y="776"/>
                    </a:cubicBezTo>
                    <a:cubicBezTo>
                      <a:pt x="574" y="757"/>
                      <a:pt x="573" y="747"/>
                      <a:pt x="580" y="742"/>
                    </a:cubicBezTo>
                    <a:cubicBezTo>
                      <a:pt x="586" y="737"/>
                      <a:pt x="585" y="738"/>
                      <a:pt x="586" y="729"/>
                    </a:cubicBezTo>
                    <a:cubicBezTo>
                      <a:pt x="587" y="719"/>
                      <a:pt x="594" y="706"/>
                      <a:pt x="604" y="703"/>
                    </a:cubicBezTo>
                    <a:cubicBezTo>
                      <a:pt x="613" y="701"/>
                      <a:pt x="623" y="689"/>
                      <a:pt x="629" y="689"/>
                    </a:cubicBezTo>
                    <a:cubicBezTo>
                      <a:pt x="635" y="688"/>
                      <a:pt x="659" y="704"/>
                      <a:pt x="664" y="699"/>
                    </a:cubicBezTo>
                    <a:cubicBezTo>
                      <a:pt x="669" y="695"/>
                      <a:pt x="671" y="684"/>
                      <a:pt x="685" y="686"/>
                    </a:cubicBezTo>
                    <a:cubicBezTo>
                      <a:pt x="699" y="689"/>
                      <a:pt x="724" y="685"/>
                      <a:pt x="729" y="692"/>
                    </a:cubicBezTo>
                    <a:cubicBezTo>
                      <a:pt x="734" y="699"/>
                      <a:pt x="744" y="718"/>
                      <a:pt x="743" y="726"/>
                    </a:cubicBezTo>
                    <a:cubicBezTo>
                      <a:pt x="741" y="735"/>
                      <a:pt x="744" y="741"/>
                      <a:pt x="750" y="739"/>
                    </a:cubicBezTo>
                    <a:cubicBezTo>
                      <a:pt x="755" y="737"/>
                      <a:pt x="759" y="727"/>
                      <a:pt x="758" y="722"/>
                    </a:cubicBezTo>
                    <a:cubicBezTo>
                      <a:pt x="757" y="717"/>
                      <a:pt x="757" y="697"/>
                      <a:pt x="757" y="689"/>
                    </a:cubicBezTo>
                    <a:cubicBezTo>
                      <a:pt x="756" y="680"/>
                      <a:pt x="748" y="674"/>
                      <a:pt x="761" y="666"/>
                    </a:cubicBezTo>
                    <a:cubicBezTo>
                      <a:pt x="775" y="658"/>
                      <a:pt x="818" y="633"/>
                      <a:pt x="818" y="623"/>
                    </a:cubicBezTo>
                    <a:cubicBezTo>
                      <a:pt x="818" y="613"/>
                      <a:pt x="814" y="603"/>
                      <a:pt x="817" y="600"/>
                    </a:cubicBezTo>
                    <a:cubicBezTo>
                      <a:pt x="820" y="596"/>
                      <a:pt x="820" y="607"/>
                      <a:pt x="825" y="604"/>
                    </a:cubicBezTo>
                    <a:cubicBezTo>
                      <a:pt x="831" y="601"/>
                      <a:pt x="837" y="582"/>
                      <a:pt x="842" y="579"/>
                    </a:cubicBezTo>
                    <a:cubicBezTo>
                      <a:pt x="847" y="576"/>
                      <a:pt x="851" y="567"/>
                      <a:pt x="853" y="563"/>
                    </a:cubicBezTo>
                    <a:cubicBezTo>
                      <a:pt x="855" y="558"/>
                      <a:pt x="863" y="556"/>
                      <a:pt x="867" y="558"/>
                    </a:cubicBezTo>
                    <a:cubicBezTo>
                      <a:pt x="872" y="560"/>
                      <a:pt x="880" y="558"/>
                      <a:pt x="882" y="554"/>
                    </a:cubicBezTo>
                    <a:cubicBezTo>
                      <a:pt x="884" y="550"/>
                      <a:pt x="881" y="542"/>
                      <a:pt x="882" y="538"/>
                    </a:cubicBezTo>
                    <a:cubicBezTo>
                      <a:pt x="883" y="535"/>
                      <a:pt x="898" y="527"/>
                      <a:pt x="904" y="521"/>
                    </a:cubicBezTo>
                    <a:cubicBezTo>
                      <a:pt x="911" y="515"/>
                      <a:pt x="918" y="514"/>
                      <a:pt x="921" y="515"/>
                    </a:cubicBezTo>
                    <a:cubicBezTo>
                      <a:pt x="924" y="517"/>
                      <a:pt x="931" y="506"/>
                      <a:pt x="930" y="514"/>
                    </a:cubicBezTo>
                    <a:cubicBezTo>
                      <a:pt x="929" y="522"/>
                      <a:pt x="931" y="535"/>
                      <a:pt x="937" y="528"/>
                    </a:cubicBezTo>
                    <a:cubicBezTo>
                      <a:pt x="944" y="520"/>
                      <a:pt x="966" y="513"/>
                      <a:pt x="970" y="513"/>
                    </a:cubicBezTo>
                    <a:cubicBezTo>
                      <a:pt x="973" y="513"/>
                      <a:pt x="979" y="507"/>
                      <a:pt x="981" y="504"/>
                    </a:cubicBezTo>
                    <a:cubicBezTo>
                      <a:pt x="983" y="500"/>
                      <a:pt x="991" y="501"/>
                      <a:pt x="995" y="500"/>
                    </a:cubicBezTo>
                    <a:cubicBezTo>
                      <a:pt x="1000" y="499"/>
                      <a:pt x="1000" y="495"/>
                      <a:pt x="995" y="489"/>
                    </a:cubicBezTo>
                    <a:cubicBezTo>
                      <a:pt x="990" y="484"/>
                      <a:pt x="1001" y="470"/>
                      <a:pt x="992" y="475"/>
                    </a:cubicBezTo>
                    <a:cubicBezTo>
                      <a:pt x="982" y="481"/>
                      <a:pt x="984" y="489"/>
                      <a:pt x="975" y="488"/>
                    </a:cubicBezTo>
                    <a:cubicBezTo>
                      <a:pt x="966" y="486"/>
                      <a:pt x="956" y="483"/>
                      <a:pt x="956" y="481"/>
                    </a:cubicBezTo>
                    <a:cubicBezTo>
                      <a:pt x="957" y="479"/>
                      <a:pt x="956" y="469"/>
                      <a:pt x="952" y="474"/>
                    </a:cubicBezTo>
                    <a:cubicBezTo>
                      <a:pt x="948" y="479"/>
                      <a:pt x="947" y="470"/>
                      <a:pt x="954" y="466"/>
                    </a:cubicBezTo>
                    <a:cubicBezTo>
                      <a:pt x="961" y="461"/>
                      <a:pt x="961" y="455"/>
                      <a:pt x="956" y="451"/>
                    </a:cubicBezTo>
                    <a:cubicBezTo>
                      <a:pt x="951" y="447"/>
                      <a:pt x="944" y="446"/>
                      <a:pt x="939" y="446"/>
                    </a:cubicBezTo>
                    <a:cubicBezTo>
                      <a:pt x="934" y="447"/>
                      <a:pt x="929" y="436"/>
                      <a:pt x="943" y="437"/>
                    </a:cubicBezTo>
                    <a:cubicBezTo>
                      <a:pt x="956" y="438"/>
                      <a:pt x="960" y="437"/>
                      <a:pt x="961" y="439"/>
                    </a:cubicBezTo>
                    <a:cubicBezTo>
                      <a:pt x="962" y="441"/>
                      <a:pt x="971" y="459"/>
                      <a:pt x="976" y="455"/>
                    </a:cubicBezTo>
                    <a:cubicBezTo>
                      <a:pt x="980" y="450"/>
                      <a:pt x="991" y="449"/>
                      <a:pt x="984" y="445"/>
                    </a:cubicBezTo>
                    <a:cubicBezTo>
                      <a:pt x="978" y="441"/>
                      <a:pt x="970" y="438"/>
                      <a:pt x="973" y="436"/>
                    </a:cubicBezTo>
                    <a:cubicBezTo>
                      <a:pt x="976" y="434"/>
                      <a:pt x="994" y="439"/>
                      <a:pt x="999" y="437"/>
                    </a:cubicBezTo>
                    <a:cubicBezTo>
                      <a:pt x="1003" y="434"/>
                      <a:pt x="1022" y="416"/>
                      <a:pt x="1025" y="417"/>
                    </a:cubicBezTo>
                    <a:cubicBezTo>
                      <a:pt x="1028" y="418"/>
                      <a:pt x="1029" y="429"/>
                      <a:pt x="1026" y="434"/>
                    </a:cubicBezTo>
                    <a:cubicBezTo>
                      <a:pt x="1023" y="440"/>
                      <a:pt x="1000" y="457"/>
                      <a:pt x="1002" y="461"/>
                    </a:cubicBezTo>
                    <a:cubicBezTo>
                      <a:pt x="1005" y="465"/>
                      <a:pt x="1006" y="473"/>
                      <a:pt x="1006" y="473"/>
                    </a:cubicBezTo>
                    <a:cubicBezTo>
                      <a:pt x="1006" y="473"/>
                      <a:pt x="1024" y="462"/>
                      <a:pt x="1037" y="473"/>
                    </a:cubicBezTo>
                    <a:cubicBezTo>
                      <a:pt x="1050" y="485"/>
                      <a:pt x="1061" y="490"/>
                      <a:pt x="1063" y="484"/>
                    </a:cubicBezTo>
                    <a:cubicBezTo>
                      <a:pt x="1066" y="477"/>
                      <a:pt x="1072" y="473"/>
                      <a:pt x="1068" y="462"/>
                    </a:cubicBezTo>
                    <a:cubicBezTo>
                      <a:pt x="1063" y="450"/>
                      <a:pt x="1058" y="444"/>
                      <a:pt x="1052" y="442"/>
                    </a:cubicBezTo>
                    <a:cubicBezTo>
                      <a:pt x="1046" y="440"/>
                      <a:pt x="1036" y="437"/>
                      <a:pt x="1038" y="431"/>
                    </a:cubicBezTo>
                    <a:cubicBezTo>
                      <a:pt x="1040" y="425"/>
                      <a:pt x="1041" y="427"/>
                      <a:pt x="1046" y="416"/>
                    </a:cubicBezTo>
                    <a:cubicBezTo>
                      <a:pt x="1050" y="405"/>
                      <a:pt x="1052" y="377"/>
                      <a:pt x="1047" y="377"/>
                    </a:cubicBezTo>
                    <a:cubicBezTo>
                      <a:pt x="1043" y="377"/>
                      <a:pt x="1037" y="380"/>
                      <a:pt x="1037" y="375"/>
                    </a:cubicBezTo>
                    <a:cubicBezTo>
                      <a:pt x="1037" y="370"/>
                      <a:pt x="1041" y="365"/>
                      <a:pt x="1033" y="364"/>
                    </a:cubicBezTo>
                    <a:cubicBezTo>
                      <a:pt x="1025" y="362"/>
                      <a:pt x="1021" y="359"/>
                      <a:pt x="1018" y="356"/>
                    </a:cubicBezTo>
                    <a:cubicBezTo>
                      <a:pt x="1014" y="353"/>
                      <a:pt x="1012" y="343"/>
                      <a:pt x="1006" y="340"/>
                    </a:cubicBezTo>
                    <a:cubicBezTo>
                      <a:pt x="1001" y="337"/>
                      <a:pt x="994" y="340"/>
                      <a:pt x="999" y="335"/>
                    </a:cubicBezTo>
                    <a:cubicBezTo>
                      <a:pt x="1004" y="330"/>
                      <a:pt x="1003" y="317"/>
                      <a:pt x="1000" y="310"/>
                    </a:cubicBezTo>
                    <a:cubicBezTo>
                      <a:pt x="997" y="302"/>
                      <a:pt x="990" y="293"/>
                      <a:pt x="989" y="282"/>
                    </a:cubicBezTo>
                    <a:cubicBezTo>
                      <a:pt x="988" y="272"/>
                      <a:pt x="988" y="264"/>
                      <a:pt x="984" y="266"/>
                    </a:cubicBezTo>
                    <a:cubicBezTo>
                      <a:pt x="979" y="269"/>
                      <a:pt x="975" y="275"/>
                      <a:pt x="971" y="284"/>
                    </a:cubicBezTo>
                    <a:cubicBezTo>
                      <a:pt x="967" y="292"/>
                      <a:pt x="962" y="297"/>
                      <a:pt x="959" y="297"/>
                    </a:cubicBezTo>
                    <a:cubicBezTo>
                      <a:pt x="957" y="298"/>
                      <a:pt x="957" y="307"/>
                      <a:pt x="951" y="301"/>
                    </a:cubicBezTo>
                    <a:cubicBezTo>
                      <a:pt x="946" y="296"/>
                      <a:pt x="940" y="290"/>
                      <a:pt x="938" y="288"/>
                    </a:cubicBezTo>
                    <a:cubicBezTo>
                      <a:pt x="936" y="285"/>
                      <a:pt x="931" y="281"/>
                      <a:pt x="937" y="270"/>
                    </a:cubicBezTo>
                    <a:cubicBezTo>
                      <a:pt x="943" y="259"/>
                      <a:pt x="943" y="251"/>
                      <a:pt x="940" y="250"/>
                    </a:cubicBezTo>
                    <a:cubicBezTo>
                      <a:pt x="937" y="248"/>
                      <a:pt x="930" y="259"/>
                      <a:pt x="924" y="246"/>
                    </a:cubicBezTo>
                    <a:cubicBezTo>
                      <a:pt x="919" y="233"/>
                      <a:pt x="920" y="229"/>
                      <a:pt x="912" y="227"/>
                    </a:cubicBezTo>
                    <a:cubicBezTo>
                      <a:pt x="903" y="224"/>
                      <a:pt x="904" y="227"/>
                      <a:pt x="893" y="224"/>
                    </a:cubicBezTo>
                    <a:cubicBezTo>
                      <a:pt x="881" y="221"/>
                      <a:pt x="883" y="213"/>
                      <a:pt x="874" y="219"/>
                    </a:cubicBezTo>
                    <a:cubicBezTo>
                      <a:pt x="865" y="224"/>
                      <a:pt x="857" y="220"/>
                      <a:pt x="861" y="232"/>
                    </a:cubicBezTo>
                    <a:cubicBezTo>
                      <a:pt x="866" y="244"/>
                      <a:pt x="866" y="250"/>
                      <a:pt x="862" y="250"/>
                    </a:cubicBezTo>
                    <a:cubicBezTo>
                      <a:pt x="857" y="251"/>
                      <a:pt x="853" y="256"/>
                      <a:pt x="856" y="261"/>
                    </a:cubicBezTo>
                    <a:cubicBezTo>
                      <a:pt x="859" y="266"/>
                      <a:pt x="871" y="263"/>
                      <a:pt x="861" y="275"/>
                    </a:cubicBezTo>
                    <a:cubicBezTo>
                      <a:pt x="851" y="286"/>
                      <a:pt x="847" y="298"/>
                      <a:pt x="852" y="301"/>
                    </a:cubicBezTo>
                    <a:cubicBezTo>
                      <a:pt x="857" y="305"/>
                      <a:pt x="864" y="312"/>
                      <a:pt x="861" y="320"/>
                    </a:cubicBezTo>
                    <a:cubicBezTo>
                      <a:pt x="858" y="328"/>
                      <a:pt x="859" y="346"/>
                      <a:pt x="844" y="355"/>
                    </a:cubicBezTo>
                    <a:cubicBezTo>
                      <a:pt x="829" y="365"/>
                      <a:pt x="828" y="371"/>
                      <a:pt x="828" y="374"/>
                    </a:cubicBezTo>
                    <a:cubicBezTo>
                      <a:pt x="827" y="377"/>
                      <a:pt x="825" y="390"/>
                      <a:pt x="829" y="396"/>
                    </a:cubicBezTo>
                    <a:cubicBezTo>
                      <a:pt x="833" y="402"/>
                      <a:pt x="835" y="405"/>
                      <a:pt x="831" y="407"/>
                    </a:cubicBezTo>
                    <a:cubicBezTo>
                      <a:pt x="828" y="409"/>
                      <a:pt x="822" y="421"/>
                      <a:pt x="817" y="418"/>
                    </a:cubicBezTo>
                    <a:cubicBezTo>
                      <a:pt x="813" y="415"/>
                      <a:pt x="809" y="413"/>
                      <a:pt x="805" y="409"/>
                    </a:cubicBezTo>
                    <a:cubicBezTo>
                      <a:pt x="802" y="405"/>
                      <a:pt x="795" y="397"/>
                      <a:pt x="801" y="397"/>
                    </a:cubicBezTo>
                    <a:cubicBezTo>
                      <a:pt x="806" y="398"/>
                      <a:pt x="815" y="394"/>
                      <a:pt x="810" y="390"/>
                    </a:cubicBezTo>
                    <a:cubicBezTo>
                      <a:pt x="806" y="387"/>
                      <a:pt x="803" y="386"/>
                      <a:pt x="804" y="378"/>
                    </a:cubicBezTo>
                    <a:cubicBezTo>
                      <a:pt x="805" y="371"/>
                      <a:pt x="800" y="354"/>
                      <a:pt x="796" y="354"/>
                    </a:cubicBezTo>
                    <a:cubicBezTo>
                      <a:pt x="792" y="354"/>
                      <a:pt x="781" y="354"/>
                      <a:pt x="781" y="347"/>
                    </a:cubicBezTo>
                    <a:cubicBezTo>
                      <a:pt x="780" y="340"/>
                      <a:pt x="756" y="333"/>
                      <a:pt x="749" y="329"/>
                    </a:cubicBezTo>
                    <a:cubicBezTo>
                      <a:pt x="743" y="324"/>
                      <a:pt x="740" y="318"/>
                      <a:pt x="728" y="319"/>
                    </a:cubicBezTo>
                    <a:cubicBezTo>
                      <a:pt x="715" y="320"/>
                      <a:pt x="715" y="325"/>
                      <a:pt x="716" y="311"/>
                    </a:cubicBezTo>
                    <a:cubicBezTo>
                      <a:pt x="716" y="296"/>
                      <a:pt x="723" y="296"/>
                      <a:pt x="714" y="292"/>
                    </a:cubicBezTo>
                    <a:cubicBezTo>
                      <a:pt x="704" y="288"/>
                      <a:pt x="696" y="290"/>
                      <a:pt x="703" y="278"/>
                    </a:cubicBezTo>
                    <a:cubicBezTo>
                      <a:pt x="711" y="266"/>
                      <a:pt x="700" y="262"/>
                      <a:pt x="714" y="253"/>
                    </a:cubicBezTo>
                    <a:cubicBezTo>
                      <a:pt x="728" y="243"/>
                      <a:pt x="740" y="217"/>
                      <a:pt x="741" y="216"/>
                    </a:cubicBezTo>
                    <a:cubicBezTo>
                      <a:pt x="743" y="214"/>
                      <a:pt x="751" y="215"/>
                      <a:pt x="755" y="207"/>
                    </a:cubicBezTo>
                    <a:cubicBezTo>
                      <a:pt x="758" y="199"/>
                      <a:pt x="753" y="194"/>
                      <a:pt x="766" y="193"/>
                    </a:cubicBezTo>
                    <a:cubicBezTo>
                      <a:pt x="779" y="193"/>
                      <a:pt x="781" y="195"/>
                      <a:pt x="787" y="183"/>
                    </a:cubicBezTo>
                    <a:cubicBezTo>
                      <a:pt x="794" y="172"/>
                      <a:pt x="803" y="167"/>
                      <a:pt x="792" y="163"/>
                    </a:cubicBezTo>
                    <a:cubicBezTo>
                      <a:pt x="782" y="160"/>
                      <a:pt x="773" y="156"/>
                      <a:pt x="777" y="156"/>
                    </a:cubicBezTo>
                    <a:cubicBezTo>
                      <a:pt x="782" y="156"/>
                      <a:pt x="797" y="158"/>
                      <a:pt x="800" y="156"/>
                    </a:cubicBezTo>
                    <a:cubicBezTo>
                      <a:pt x="802" y="155"/>
                      <a:pt x="819" y="149"/>
                      <a:pt x="814" y="144"/>
                    </a:cubicBezTo>
                    <a:cubicBezTo>
                      <a:pt x="808" y="139"/>
                      <a:pt x="804" y="138"/>
                      <a:pt x="809" y="137"/>
                    </a:cubicBezTo>
                    <a:cubicBezTo>
                      <a:pt x="813" y="136"/>
                      <a:pt x="818" y="142"/>
                      <a:pt x="822" y="141"/>
                    </a:cubicBezTo>
                    <a:cubicBezTo>
                      <a:pt x="826" y="140"/>
                      <a:pt x="825" y="129"/>
                      <a:pt x="829" y="130"/>
                    </a:cubicBezTo>
                    <a:cubicBezTo>
                      <a:pt x="834" y="131"/>
                      <a:pt x="838" y="137"/>
                      <a:pt x="844" y="132"/>
                    </a:cubicBezTo>
                    <a:cubicBezTo>
                      <a:pt x="850" y="128"/>
                      <a:pt x="863" y="131"/>
                      <a:pt x="861" y="121"/>
                    </a:cubicBezTo>
                    <a:cubicBezTo>
                      <a:pt x="859" y="112"/>
                      <a:pt x="848" y="113"/>
                      <a:pt x="854" y="107"/>
                    </a:cubicBezTo>
                    <a:cubicBezTo>
                      <a:pt x="861" y="101"/>
                      <a:pt x="862" y="98"/>
                      <a:pt x="858" y="94"/>
                    </a:cubicBezTo>
                    <a:cubicBezTo>
                      <a:pt x="854" y="90"/>
                      <a:pt x="858" y="86"/>
                      <a:pt x="852" y="84"/>
                    </a:cubicBezTo>
                    <a:cubicBezTo>
                      <a:pt x="847" y="81"/>
                      <a:pt x="831" y="84"/>
                      <a:pt x="830" y="88"/>
                    </a:cubicBezTo>
                    <a:cubicBezTo>
                      <a:pt x="829" y="92"/>
                      <a:pt x="822" y="98"/>
                      <a:pt x="816" y="107"/>
                    </a:cubicBezTo>
                    <a:cubicBezTo>
                      <a:pt x="810" y="116"/>
                      <a:pt x="809" y="119"/>
                      <a:pt x="805" y="118"/>
                    </a:cubicBezTo>
                    <a:cubicBezTo>
                      <a:pt x="801" y="117"/>
                      <a:pt x="799" y="126"/>
                      <a:pt x="801" y="116"/>
                    </a:cubicBezTo>
                    <a:cubicBezTo>
                      <a:pt x="803" y="105"/>
                      <a:pt x="805" y="106"/>
                      <a:pt x="804" y="102"/>
                    </a:cubicBezTo>
                    <a:cubicBezTo>
                      <a:pt x="802" y="99"/>
                      <a:pt x="797" y="93"/>
                      <a:pt x="793" y="92"/>
                    </a:cubicBezTo>
                    <a:cubicBezTo>
                      <a:pt x="790" y="91"/>
                      <a:pt x="787" y="90"/>
                      <a:pt x="783" y="96"/>
                    </a:cubicBezTo>
                    <a:cubicBezTo>
                      <a:pt x="780" y="102"/>
                      <a:pt x="780" y="85"/>
                      <a:pt x="776" y="82"/>
                    </a:cubicBezTo>
                    <a:cubicBezTo>
                      <a:pt x="773" y="80"/>
                      <a:pt x="781" y="78"/>
                      <a:pt x="773" y="70"/>
                    </a:cubicBezTo>
                    <a:cubicBezTo>
                      <a:pt x="765" y="62"/>
                      <a:pt x="769" y="51"/>
                      <a:pt x="763" y="49"/>
                    </a:cubicBezTo>
                    <a:cubicBezTo>
                      <a:pt x="757" y="47"/>
                      <a:pt x="756" y="47"/>
                      <a:pt x="758" y="41"/>
                    </a:cubicBezTo>
                    <a:cubicBezTo>
                      <a:pt x="760" y="34"/>
                      <a:pt x="748" y="27"/>
                      <a:pt x="763" y="30"/>
                    </a:cubicBezTo>
                    <a:cubicBezTo>
                      <a:pt x="778" y="33"/>
                      <a:pt x="778" y="35"/>
                      <a:pt x="784" y="28"/>
                    </a:cubicBezTo>
                    <a:cubicBezTo>
                      <a:pt x="791" y="22"/>
                      <a:pt x="806" y="16"/>
                      <a:pt x="799" y="11"/>
                    </a:cubicBezTo>
                    <a:cubicBezTo>
                      <a:pt x="791" y="5"/>
                      <a:pt x="780" y="3"/>
                      <a:pt x="776" y="1"/>
                    </a:cubicBezTo>
                    <a:cubicBezTo>
                      <a:pt x="773" y="0"/>
                      <a:pt x="755" y="4"/>
                      <a:pt x="755" y="4"/>
                    </a:cubicBezTo>
                    <a:cubicBezTo>
                      <a:pt x="755" y="4"/>
                      <a:pt x="746" y="26"/>
                      <a:pt x="745" y="27"/>
                    </a:cubicBezTo>
                    <a:cubicBezTo>
                      <a:pt x="744" y="29"/>
                      <a:pt x="752" y="31"/>
                      <a:pt x="745" y="43"/>
                    </a:cubicBezTo>
                    <a:cubicBezTo>
                      <a:pt x="739" y="55"/>
                      <a:pt x="733" y="51"/>
                      <a:pt x="732" y="62"/>
                    </a:cubicBezTo>
                    <a:cubicBezTo>
                      <a:pt x="730" y="72"/>
                      <a:pt x="731" y="83"/>
                      <a:pt x="731" y="83"/>
                    </a:cubicBezTo>
                    <a:cubicBezTo>
                      <a:pt x="731" y="83"/>
                      <a:pt x="744" y="90"/>
                      <a:pt x="743" y="90"/>
                    </a:cubicBezTo>
                    <a:cubicBezTo>
                      <a:pt x="741" y="90"/>
                      <a:pt x="751" y="100"/>
                      <a:pt x="747" y="102"/>
                    </a:cubicBezTo>
                    <a:cubicBezTo>
                      <a:pt x="743" y="104"/>
                      <a:pt x="750" y="109"/>
                      <a:pt x="739" y="109"/>
                    </a:cubicBezTo>
                    <a:cubicBezTo>
                      <a:pt x="728" y="109"/>
                      <a:pt x="718" y="105"/>
                      <a:pt x="721" y="104"/>
                    </a:cubicBezTo>
                    <a:cubicBezTo>
                      <a:pt x="724" y="103"/>
                      <a:pt x="735" y="100"/>
                      <a:pt x="732" y="96"/>
                    </a:cubicBezTo>
                    <a:cubicBezTo>
                      <a:pt x="729" y="92"/>
                      <a:pt x="718" y="81"/>
                      <a:pt x="713" y="85"/>
                    </a:cubicBezTo>
                    <a:cubicBezTo>
                      <a:pt x="709" y="89"/>
                      <a:pt x="692" y="95"/>
                      <a:pt x="695" y="96"/>
                    </a:cubicBezTo>
                    <a:cubicBezTo>
                      <a:pt x="698" y="98"/>
                      <a:pt x="713" y="102"/>
                      <a:pt x="708" y="105"/>
                    </a:cubicBezTo>
                    <a:cubicBezTo>
                      <a:pt x="702" y="108"/>
                      <a:pt x="698" y="117"/>
                      <a:pt x="691" y="116"/>
                    </a:cubicBezTo>
                    <a:cubicBezTo>
                      <a:pt x="684" y="116"/>
                      <a:pt x="666" y="115"/>
                      <a:pt x="659" y="113"/>
                    </a:cubicBezTo>
                    <a:cubicBezTo>
                      <a:pt x="652" y="112"/>
                      <a:pt x="644" y="106"/>
                      <a:pt x="653" y="102"/>
                    </a:cubicBezTo>
                    <a:cubicBezTo>
                      <a:pt x="662" y="99"/>
                      <a:pt x="622" y="99"/>
                      <a:pt x="617" y="105"/>
                    </a:cubicBezTo>
                    <a:cubicBezTo>
                      <a:pt x="612" y="111"/>
                      <a:pt x="612" y="114"/>
                      <a:pt x="604" y="113"/>
                    </a:cubicBezTo>
                    <a:cubicBezTo>
                      <a:pt x="595" y="113"/>
                      <a:pt x="554" y="113"/>
                      <a:pt x="554" y="113"/>
                    </a:cubicBezTo>
                    <a:cubicBezTo>
                      <a:pt x="554" y="113"/>
                      <a:pt x="568" y="106"/>
                      <a:pt x="556" y="99"/>
                    </a:cubicBezTo>
                    <a:cubicBezTo>
                      <a:pt x="543" y="93"/>
                      <a:pt x="534" y="95"/>
                      <a:pt x="532" y="95"/>
                    </a:cubicBezTo>
                    <a:cubicBezTo>
                      <a:pt x="530" y="95"/>
                      <a:pt x="527" y="95"/>
                      <a:pt x="520" y="91"/>
                    </a:cubicBezTo>
                    <a:cubicBezTo>
                      <a:pt x="513" y="88"/>
                      <a:pt x="506" y="85"/>
                      <a:pt x="504" y="84"/>
                    </a:cubicBezTo>
                    <a:cubicBezTo>
                      <a:pt x="502" y="82"/>
                      <a:pt x="490" y="81"/>
                      <a:pt x="487" y="83"/>
                    </a:cubicBezTo>
                    <a:cubicBezTo>
                      <a:pt x="484" y="84"/>
                      <a:pt x="484" y="90"/>
                      <a:pt x="482" y="90"/>
                    </a:cubicBezTo>
                    <a:cubicBezTo>
                      <a:pt x="479" y="91"/>
                      <a:pt x="476" y="91"/>
                      <a:pt x="476" y="83"/>
                    </a:cubicBezTo>
                    <a:cubicBezTo>
                      <a:pt x="476" y="75"/>
                      <a:pt x="469" y="80"/>
                      <a:pt x="469" y="80"/>
                    </a:cubicBezTo>
                    <a:cubicBezTo>
                      <a:pt x="465" y="88"/>
                      <a:pt x="465" y="88"/>
                      <a:pt x="465" y="88"/>
                    </a:cubicBezTo>
                    <a:cubicBezTo>
                      <a:pt x="465" y="88"/>
                      <a:pt x="461" y="88"/>
                      <a:pt x="459" y="84"/>
                    </a:cubicBezTo>
                    <a:cubicBezTo>
                      <a:pt x="458" y="81"/>
                      <a:pt x="458" y="78"/>
                      <a:pt x="455" y="76"/>
                    </a:cubicBezTo>
                    <a:cubicBezTo>
                      <a:pt x="452" y="74"/>
                      <a:pt x="457" y="73"/>
                      <a:pt x="449" y="73"/>
                    </a:cubicBezTo>
                    <a:cubicBezTo>
                      <a:pt x="442" y="74"/>
                      <a:pt x="442" y="82"/>
                      <a:pt x="438" y="81"/>
                    </a:cubicBezTo>
                    <a:cubicBezTo>
                      <a:pt x="433" y="81"/>
                      <a:pt x="440" y="69"/>
                      <a:pt x="423" y="77"/>
                    </a:cubicBezTo>
                    <a:cubicBezTo>
                      <a:pt x="405" y="86"/>
                      <a:pt x="382" y="89"/>
                      <a:pt x="371" y="95"/>
                    </a:cubicBezTo>
                    <a:cubicBezTo>
                      <a:pt x="360" y="100"/>
                      <a:pt x="357" y="95"/>
                      <a:pt x="334" y="85"/>
                    </a:cubicBezTo>
                    <a:cubicBezTo>
                      <a:pt x="310" y="75"/>
                      <a:pt x="284" y="83"/>
                      <a:pt x="238" y="71"/>
                    </a:cubicBezTo>
                    <a:cubicBezTo>
                      <a:pt x="192" y="60"/>
                      <a:pt x="185" y="67"/>
                      <a:pt x="170" y="71"/>
                    </a:cubicBezTo>
                    <a:cubicBezTo>
                      <a:pt x="155" y="75"/>
                      <a:pt x="142" y="71"/>
                      <a:pt x="131" y="82"/>
                    </a:cubicBezTo>
                    <a:cubicBezTo>
                      <a:pt x="120" y="93"/>
                      <a:pt x="122" y="98"/>
                      <a:pt x="108" y="100"/>
                    </a:cubicBezTo>
                    <a:cubicBezTo>
                      <a:pt x="94" y="101"/>
                      <a:pt x="83" y="105"/>
                      <a:pt x="85" y="108"/>
                    </a:cubicBezTo>
                    <a:cubicBezTo>
                      <a:pt x="87" y="111"/>
                      <a:pt x="98" y="113"/>
                      <a:pt x="101" y="115"/>
                    </a:cubicBezTo>
                    <a:cubicBezTo>
                      <a:pt x="104" y="117"/>
                      <a:pt x="103" y="129"/>
                      <a:pt x="111" y="132"/>
                    </a:cubicBezTo>
                    <a:cubicBezTo>
                      <a:pt x="120" y="135"/>
                      <a:pt x="135" y="133"/>
                      <a:pt x="131" y="138"/>
                    </a:cubicBezTo>
                    <a:cubicBezTo>
                      <a:pt x="128" y="142"/>
                      <a:pt x="118" y="156"/>
                      <a:pt x="114" y="152"/>
                    </a:cubicBezTo>
                    <a:cubicBezTo>
                      <a:pt x="109" y="148"/>
                      <a:pt x="104" y="142"/>
                      <a:pt x="98" y="142"/>
                    </a:cubicBezTo>
                    <a:cubicBezTo>
                      <a:pt x="92" y="142"/>
                      <a:pt x="79" y="146"/>
                      <a:pt x="74" y="149"/>
                    </a:cubicBezTo>
                    <a:cubicBezTo>
                      <a:pt x="69" y="152"/>
                      <a:pt x="60" y="153"/>
                      <a:pt x="61" y="159"/>
                    </a:cubicBezTo>
                    <a:cubicBezTo>
                      <a:pt x="62" y="165"/>
                      <a:pt x="69" y="162"/>
                      <a:pt x="68" y="167"/>
                    </a:cubicBezTo>
                    <a:cubicBezTo>
                      <a:pt x="67" y="173"/>
                      <a:pt x="58" y="168"/>
                      <a:pt x="58" y="175"/>
                    </a:cubicBezTo>
                    <a:cubicBezTo>
                      <a:pt x="59" y="182"/>
                      <a:pt x="78" y="187"/>
                      <a:pt x="87" y="184"/>
                    </a:cubicBezTo>
                    <a:cubicBezTo>
                      <a:pt x="96" y="181"/>
                      <a:pt x="102" y="171"/>
                      <a:pt x="107" y="178"/>
                    </a:cubicBezTo>
                    <a:cubicBezTo>
                      <a:pt x="112" y="185"/>
                      <a:pt x="115" y="201"/>
                      <a:pt x="104" y="204"/>
                    </a:cubicBezTo>
                    <a:cubicBezTo>
                      <a:pt x="93" y="207"/>
                      <a:pt x="64" y="214"/>
                      <a:pt x="61" y="221"/>
                    </a:cubicBezTo>
                    <a:cubicBezTo>
                      <a:pt x="59" y="229"/>
                      <a:pt x="50" y="242"/>
                      <a:pt x="46" y="243"/>
                    </a:cubicBezTo>
                    <a:cubicBezTo>
                      <a:pt x="42" y="243"/>
                      <a:pt x="42" y="254"/>
                      <a:pt x="46" y="258"/>
                    </a:cubicBezTo>
                    <a:cubicBezTo>
                      <a:pt x="49" y="262"/>
                      <a:pt x="45" y="261"/>
                      <a:pt x="47" y="269"/>
                    </a:cubicBezTo>
                    <a:cubicBezTo>
                      <a:pt x="49" y="277"/>
                      <a:pt x="52" y="286"/>
                      <a:pt x="59" y="280"/>
                    </a:cubicBezTo>
                    <a:cubicBezTo>
                      <a:pt x="66" y="275"/>
                      <a:pt x="75" y="280"/>
                      <a:pt x="70" y="287"/>
                    </a:cubicBezTo>
                    <a:cubicBezTo>
                      <a:pt x="65" y="295"/>
                      <a:pt x="55" y="299"/>
                      <a:pt x="70" y="299"/>
                    </a:cubicBezTo>
                    <a:cubicBezTo>
                      <a:pt x="85" y="299"/>
                      <a:pt x="83" y="292"/>
                      <a:pt x="95" y="296"/>
                    </a:cubicBezTo>
                    <a:cubicBezTo>
                      <a:pt x="107" y="301"/>
                      <a:pt x="110" y="295"/>
                      <a:pt x="107" y="304"/>
                    </a:cubicBezTo>
                    <a:cubicBezTo>
                      <a:pt x="103" y="314"/>
                      <a:pt x="93" y="327"/>
                      <a:pt x="78" y="334"/>
                    </a:cubicBezTo>
                    <a:cubicBezTo>
                      <a:pt x="63" y="341"/>
                      <a:pt x="60" y="340"/>
                      <a:pt x="48" y="347"/>
                    </a:cubicBezTo>
                    <a:cubicBezTo>
                      <a:pt x="36" y="354"/>
                      <a:pt x="0" y="373"/>
                      <a:pt x="11" y="372"/>
                    </a:cubicBezTo>
                    <a:cubicBezTo>
                      <a:pt x="23" y="372"/>
                      <a:pt x="43" y="358"/>
                      <a:pt x="48" y="356"/>
                    </a:cubicBezTo>
                    <a:cubicBezTo>
                      <a:pt x="54" y="354"/>
                      <a:pt x="56" y="362"/>
                      <a:pt x="65" y="356"/>
                    </a:cubicBezTo>
                    <a:cubicBezTo>
                      <a:pt x="73" y="350"/>
                      <a:pt x="107" y="325"/>
                      <a:pt x="118" y="318"/>
                    </a:cubicBezTo>
                    <a:cubicBezTo>
                      <a:pt x="129" y="311"/>
                      <a:pt x="145" y="307"/>
                      <a:pt x="146" y="297"/>
                    </a:cubicBezTo>
                    <a:cubicBezTo>
                      <a:pt x="147" y="287"/>
                      <a:pt x="147" y="278"/>
                      <a:pt x="155" y="276"/>
                    </a:cubicBezTo>
                    <a:cubicBezTo>
                      <a:pt x="164" y="273"/>
                      <a:pt x="166" y="266"/>
                      <a:pt x="175" y="260"/>
                    </a:cubicBezTo>
                    <a:cubicBezTo>
                      <a:pt x="184" y="253"/>
                      <a:pt x="193" y="244"/>
                      <a:pt x="197" y="246"/>
                    </a:cubicBezTo>
                    <a:cubicBezTo>
                      <a:pt x="201" y="248"/>
                      <a:pt x="193" y="252"/>
                      <a:pt x="186" y="257"/>
                    </a:cubicBezTo>
                    <a:cubicBezTo>
                      <a:pt x="178" y="261"/>
                      <a:pt x="171" y="267"/>
                      <a:pt x="170" y="276"/>
                    </a:cubicBezTo>
                    <a:cubicBezTo>
                      <a:pt x="169" y="286"/>
                      <a:pt x="156" y="296"/>
                      <a:pt x="167" y="291"/>
                    </a:cubicBezTo>
                    <a:cubicBezTo>
                      <a:pt x="177" y="286"/>
                      <a:pt x="184" y="279"/>
                      <a:pt x="191" y="275"/>
                    </a:cubicBezTo>
                    <a:cubicBezTo>
                      <a:pt x="199" y="271"/>
                      <a:pt x="204" y="277"/>
                      <a:pt x="207" y="268"/>
                    </a:cubicBezTo>
                    <a:cubicBezTo>
                      <a:pt x="210" y="259"/>
                      <a:pt x="206" y="251"/>
                      <a:pt x="214" y="256"/>
                    </a:cubicBezTo>
                    <a:cubicBezTo>
                      <a:pt x="221" y="260"/>
                      <a:pt x="231" y="269"/>
                      <a:pt x="240" y="273"/>
                    </a:cubicBezTo>
                    <a:cubicBezTo>
                      <a:pt x="249" y="277"/>
                      <a:pt x="249" y="268"/>
                      <a:pt x="271" y="278"/>
                    </a:cubicBezTo>
                    <a:cubicBezTo>
                      <a:pt x="294" y="288"/>
                      <a:pt x="293" y="282"/>
                      <a:pt x="296" y="299"/>
                    </a:cubicBezTo>
                    <a:cubicBezTo>
                      <a:pt x="298" y="315"/>
                      <a:pt x="307" y="300"/>
                      <a:pt x="313" y="303"/>
                    </a:cubicBezTo>
                    <a:cubicBezTo>
                      <a:pt x="320" y="306"/>
                      <a:pt x="327" y="306"/>
                      <a:pt x="328" y="319"/>
                    </a:cubicBezTo>
                    <a:cubicBezTo>
                      <a:pt x="330" y="333"/>
                      <a:pt x="332" y="338"/>
                      <a:pt x="330" y="347"/>
                    </a:cubicBezTo>
                    <a:cubicBezTo>
                      <a:pt x="328" y="356"/>
                      <a:pt x="341" y="353"/>
                      <a:pt x="342" y="363"/>
                    </a:cubicBezTo>
                    <a:cubicBezTo>
                      <a:pt x="342" y="372"/>
                      <a:pt x="341" y="384"/>
                      <a:pt x="342" y="387"/>
                    </a:cubicBezTo>
                    <a:cubicBezTo>
                      <a:pt x="343" y="389"/>
                      <a:pt x="358" y="391"/>
                      <a:pt x="354" y="398"/>
                    </a:cubicBezTo>
                    <a:cubicBezTo>
                      <a:pt x="351" y="405"/>
                      <a:pt x="352" y="412"/>
                      <a:pt x="355" y="419"/>
                    </a:cubicBezTo>
                    <a:cubicBezTo>
                      <a:pt x="359" y="425"/>
                      <a:pt x="363" y="427"/>
                      <a:pt x="372" y="436"/>
                    </a:cubicBezTo>
                    <a:cubicBezTo>
                      <a:pt x="381" y="445"/>
                      <a:pt x="399" y="461"/>
                      <a:pt x="393" y="463"/>
                    </a:cubicBezTo>
                    <a:cubicBezTo>
                      <a:pt x="388" y="466"/>
                      <a:pt x="382" y="461"/>
                      <a:pt x="376" y="468"/>
                    </a:cubicBezTo>
                    <a:cubicBezTo>
                      <a:pt x="370" y="475"/>
                      <a:pt x="374" y="477"/>
                      <a:pt x="369" y="496"/>
                    </a:cubicBezTo>
                    <a:cubicBezTo>
                      <a:pt x="364" y="514"/>
                      <a:pt x="365" y="515"/>
                      <a:pt x="360" y="529"/>
                    </a:cubicBezTo>
                    <a:cubicBezTo>
                      <a:pt x="354" y="544"/>
                      <a:pt x="351" y="548"/>
                      <a:pt x="349" y="560"/>
                    </a:cubicBezTo>
                    <a:cubicBezTo>
                      <a:pt x="347" y="572"/>
                      <a:pt x="342" y="580"/>
                      <a:pt x="351" y="591"/>
                    </a:cubicBezTo>
                    <a:cubicBezTo>
                      <a:pt x="360" y="602"/>
                      <a:pt x="346" y="603"/>
                      <a:pt x="358" y="619"/>
                    </a:cubicBezTo>
                    <a:cubicBezTo>
                      <a:pt x="370" y="635"/>
                      <a:pt x="376" y="631"/>
                      <a:pt x="382" y="641"/>
                    </a:cubicBezTo>
                    <a:cubicBezTo>
                      <a:pt x="389" y="651"/>
                      <a:pt x="407" y="648"/>
                      <a:pt x="402" y="661"/>
                    </a:cubicBezTo>
                    <a:cubicBezTo>
                      <a:pt x="397" y="674"/>
                      <a:pt x="399" y="681"/>
                      <a:pt x="408" y="691"/>
                    </a:cubicBezTo>
                    <a:cubicBezTo>
                      <a:pt x="418" y="701"/>
                      <a:pt x="419" y="704"/>
                      <a:pt x="415" y="708"/>
                    </a:cubicBezTo>
                    <a:cubicBezTo>
                      <a:pt x="411" y="712"/>
                      <a:pt x="405" y="716"/>
                      <a:pt x="409" y="718"/>
                    </a:cubicBezTo>
                    <a:cubicBezTo>
                      <a:pt x="412" y="720"/>
                      <a:pt x="417" y="719"/>
                      <a:pt x="422" y="727"/>
                    </a:cubicBezTo>
                    <a:cubicBezTo>
                      <a:pt x="427" y="736"/>
                      <a:pt x="427" y="743"/>
                      <a:pt x="430" y="746"/>
                    </a:cubicBezTo>
                    <a:cubicBezTo>
                      <a:pt x="433" y="749"/>
                      <a:pt x="441" y="755"/>
                      <a:pt x="440" y="758"/>
                    </a:cubicBezTo>
                    <a:cubicBezTo>
                      <a:pt x="440" y="762"/>
                      <a:pt x="451" y="766"/>
                      <a:pt x="451" y="761"/>
                    </a:cubicBezTo>
                    <a:cubicBezTo>
                      <a:pt x="451" y="756"/>
                      <a:pt x="458" y="762"/>
                      <a:pt x="451" y="746"/>
                    </a:cubicBezTo>
                    <a:cubicBezTo>
                      <a:pt x="443" y="730"/>
                      <a:pt x="431" y="717"/>
                      <a:pt x="427" y="707"/>
                    </a:cubicBezTo>
                    <a:cubicBezTo>
                      <a:pt x="424" y="697"/>
                      <a:pt x="419" y="683"/>
                      <a:pt x="421" y="679"/>
                    </a:cubicBezTo>
                    <a:cubicBezTo>
                      <a:pt x="422" y="675"/>
                      <a:pt x="424" y="664"/>
                      <a:pt x="431" y="670"/>
                    </a:cubicBezTo>
                    <a:cubicBezTo>
                      <a:pt x="438" y="676"/>
                      <a:pt x="432" y="687"/>
                      <a:pt x="439" y="700"/>
                    </a:cubicBezTo>
                    <a:cubicBezTo>
                      <a:pt x="446" y="713"/>
                      <a:pt x="471" y="741"/>
                      <a:pt x="475" y="746"/>
                    </a:cubicBezTo>
                    <a:cubicBezTo>
                      <a:pt x="478" y="751"/>
                      <a:pt x="492" y="771"/>
                      <a:pt x="488" y="781"/>
                    </a:cubicBezTo>
                    <a:cubicBezTo>
                      <a:pt x="483" y="791"/>
                      <a:pt x="481" y="792"/>
                      <a:pt x="488" y="796"/>
                    </a:cubicBezTo>
                    <a:cubicBezTo>
                      <a:pt x="495" y="800"/>
                      <a:pt x="554" y="831"/>
                      <a:pt x="562" y="831"/>
                    </a:cubicBezTo>
                    <a:cubicBezTo>
                      <a:pt x="570" y="832"/>
                      <a:pt x="586" y="824"/>
                      <a:pt x="592" y="828"/>
                    </a:cubicBezTo>
                    <a:cubicBezTo>
                      <a:pt x="599" y="831"/>
                      <a:pt x="611" y="848"/>
                      <a:pt x="618" y="848"/>
                    </a:cubicBezTo>
                    <a:cubicBezTo>
                      <a:pt x="624" y="848"/>
                      <a:pt x="636" y="845"/>
                      <a:pt x="635" y="852"/>
                    </a:cubicBezTo>
                    <a:cubicBezTo>
                      <a:pt x="633" y="859"/>
                      <a:pt x="627" y="869"/>
                      <a:pt x="634" y="865"/>
                    </a:cubicBezTo>
                    <a:cubicBezTo>
                      <a:pt x="641" y="861"/>
                      <a:pt x="645" y="853"/>
                      <a:pt x="651" y="857"/>
                    </a:cubicBezTo>
                    <a:cubicBezTo>
                      <a:pt x="657" y="861"/>
                      <a:pt x="667" y="871"/>
                      <a:pt x="668" y="879"/>
                    </a:cubicBezTo>
                    <a:cubicBezTo>
                      <a:pt x="670" y="887"/>
                      <a:pt x="676" y="892"/>
                      <a:pt x="681" y="889"/>
                    </a:cubicBezTo>
                    <a:cubicBezTo>
                      <a:pt x="686" y="886"/>
                      <a:pt x="694" y="893"/>
                      <a:pt x="695" y="898"/>
                    </a:cubicBezTo>
                    <a:cubicBezTo>
                      <a:pt x="697" y="903"/>
                      <a:pt x="700" y="907"/>
                      <a:pt x="705" y="906"/>
                    </a:cubicBezTo>
                    <a:cubicBezTo>
                      <a:pt x="710" y="904"/>
                      <a:pt x="714" y="906"/>
                      <a:pt x="714" y="910"/>
                    </a:cubicBezTo>
                    <a:cubicBezTo>
                      <a:pt x="714" y="913"/>
                      <a:pt x="717" y="918"/>
                      <a:pt x="721" y="913"/>
                    </a:cubicBezTo>
                    <a:cubicBezTo>
                      <a:pt x="726" y="908"/>
                      <a:pt x="725" y="903"/>
                      <a:pt x="727" y="903"/>
                    </a:cubicBezTo>
                    <a:cubicBezTo>
                      <a:pt x="729" y="903"/>
                      <a:pt x="737" y="899"/>
                      <a:pt x="738" y="905"/>
                    </a:cubicBezTo>
                    <a:cubicBezTo>
                      <a:pt x="739" y="911"/>
                      <a:pt x="748" y="921"/>
                      <a:pt x="745" y="931"/>
                    </a:cubicBezTo>
                    <a:cubicBezTo>
                      <a:pt x="741" y="940"/>
                      <a:pt x="746" y="954"/>
                      <a:pt x="735" y="955"/>
                    </a:cubicBezTo>
                    <a:cubicBezTo>
                      <a:pt x="723" y="956"/>
                      <a:pt x="720" y="963"/>
                      <a:pt x="724" y="968"/>
                    </a:cubicBezTo>
                    <a:cubicBezTo>
                      <a:pt x="728" y="972"/>
                      <a:pt x="721" y="969"/>
                      <a:pt x="714" y="974"/>
                    </a:cubicBezTo>
                    <a:cubicBezTo>
                      <a:pt x="708" y="979"/>
                      <a:pt x="696" y="975"/>
                      <a:pt x="699" y="985"/>
                    </a:cubicBezTo>
                    <a:cubicBezTo>
                      <a:pt x="703" y="995"/>
                      <a:pt x="698" y="1008"/>
                      <a:pt x="698" y="1008"/>
                    </a:cubicBezTo>
                    <a:cubicBezTo>
                      <a:pt x="698" y="1008"/>
                      <a:pt x="711" y="1014"/>
                      <a:pt x="703" y="1015"/>
                    </a:cubicBezTo>
                    <a:cubicBezTo>
                      <a:pt x="694" y="1016"/>
                      <a:pt x="695" y="1018"/>
                      <a:pt x="692" y="1027"/>
                    </a:cubicBezTo>
                    <a:cubicBezTo>
                      <a:pt x="690" y="1036"/>
                      <a:pt x="690" y="1048"/>
                      <a:pt x="693" y="1048"/>
                    </a:cubicBezTo>
                    <a:cubicBezTo>
                      <a:pt x="696" y="1047"/>
                      <a:pt x="713" y="1067"/>
                      <a:pt x="715" y="1079"/>
                    </a:cubicBezTo>
                    <a:cubicBezTo>
                      <a:pt x="717" y="1091"/>
                      <a:pt x="724" y="1107"/>
                      <a:pt x="726" y="1119"/>
                    </a:cubicBezTo>
                    <a:cubicBezTo>
                      <a:pt x="727" y="1131"/>
                      <a:pt x="743" y="1135"/>
                      <a:pt x="750" y="1138"/>
                    </a:cubicBezTo>
                    <a:cubicBezTo>
                      <a:pt x="756" y="1141"/>
                      <a:pt x="771" y="1146"/>
                      <a:pt x="772" y="1153"/>
                    </a:cubicBezTo>
                    <a:cubicBezTo>
                      <a:pt x="774" y="1159"/>
                      <a:pt x="781" y="1152"/>
                      <a:pt x="779" y="1169"/>
                    </a:cubicBezTo>
                    <a:cubicBezTo>
                      <a:pt x="778" y="1186"/>
                      <a:pt x="772" y="1213"/>
                      <a:pt x="766" y="1225"/>
                    </a:cubicBezTo>
                    <a:cubicBezTo>
                      <a:pt x="760" y="1238"/>
                      <a:pt x="760" y="1241"/>
                      <a:pt x="755" y="1260"/>
                    </a:cubicBezTo>
                    <a:cubicBezTo>
                      <a:pt x="750" y="1279"/>
                      <a:pt x="752" y="1284"/>
                      <a:pt x="749" y="1291"/>
                    </a:cubicBezTo>
                    <a:cubicBezTo>
                      <a:pt x="746" y="1298"/>
                      <a:pt x="739" y="1327"/>
                      <a:pt x="730" y="1338"/>
                    </a:cubicBezTo>
                    <a:cubicBezTo>
                      <a:pt x="720" y="1349"/>
                      <a:pt x="711" y="1350"/>
                      <a:pt x="710" y="1367"/>
                    </a:cubicBezTo>
                    <a:cubicBezTo>
                      <a:pt x="708" y="1384"/>
                      <a:pt x="701" y="1393"/>
                      <a:pt x="698" y="1404"/>
                    </a:cubicBezTo>
                    <a:cubicBezTo>
                      <a:pt x="695" y="1416"/>
                      <a:pt x="688" y="1431"/>
                      <a:pt x="689" y="1436"/>
                    </a:cubicBezTo>
                    <a:cubicBezTo>
                      <a:pt x="689" y="1442"/>
                      <a:pt x="697" y="1435"/>
                      <a:pt x="697" y="1435"/>
                    </a:cubicBezTo>
                    <a:cubicBezTo>
                      <a:pt x="697" y="1435"/>
                      <a:pt x="707" y="1415"/>
                      <a:pt x="710" y="1416"/>
                    </a:cubicBezTo>
                    <a:cubicBezTo>
                      <a:pt x="713" y="1416"/>
                      <a:pt x="712" y="1412"/>
                      <a:pt x="712" y="1423"/>
                    </a:cubicBezTo>
                    <a:cubicBezTo>
                      <a:pt x="712" y="1434"/>
                      <a:pt x="703" y="1447"/>
                      <a:pt x="697" y="1451"/>
                    </a:cubicBezTo>
                    <a:cubicBezTo>
                      <a:pt x="692" y="1456"/>
                      <a:pt x="692" y="1456"/>
                      <a:pt x="682" y="1463"/>
                    </a:cubicBezTo>
                    <a:cubicBezTo>
                      <a:pt x="672" y="1470"/>
                      <a:pt x="672" y="1476"/>
                      <a:pt x="672" y="1479"/>
                    </a:cubicBezTo>
                    <a:cubicBezTo>
                      <a:pt x="672" y="1481"/>
                      <a:pt x="680" y="1484"/>
                      <a:pt x="676" y="1486"/>
                    </a:cubicBezTo>
                    <a:cubicBezTo>
                      <a:pt x="672" y="1488"/>
                      <a:pt x="674" y="1490"/>
                      <a:pt x="670" y="1493"/>
                    </a:cubicBezTo>
                    <a:cubicBezTo>
                      <a:pt x="667" y="1495"/>
                      <a:pt x="660" y="1498"/>
                      <a:pt x="663" y="1502"/>
                    </a:cubicBezTo>
                    <a:cubicBezTo>
                      <a:pt x="666" y="1507"/>
                      <a:pt x="659" y="1517"/>
                      <a:pt x="660" y="1524"/>
                    </a:cubicBezTo>
                    <a:cubicBezTo>
                      <a:pt x="660" y="1530"/>
                      <a:pt x="666" y="1541"/>
                      <a:pt x="666" y="1541"/>
                    </a:cubicBezTo>
                    <a:cubicBezTo>
                      <a:pt x="666" y="1541"/>
                      <a:pt x="674" y="1563"/>
                      <a:pt x="678" y="1566"/>
                    </a:cubicBezTo>
                    <a:cubicBezTo>
                      <a:pt x="682" y="1570"/>
                      <a:pt x="691" y="1572"/>
                      <a:pt x="690" y="1576"/>
                    </a:cubicBezTo>
                    <a:cubicBezTo>
                      <a:pt x="689" y="1581"/>
                      <a:pt x="698" y="1578"/>
                      <a:pt x="707" y="1582"/>
                    </a:cubicBezTo>
                    <a:cubicBezTo>
                      <a:pt x="716" y="1586"/>
                      <a:pt x="710" y="1601"/>
                      <a:pt x="727" y="1597"/>
                    </a:cubicBezTo>
                    <a:cubicBezTo>
                      <a:pt x="744" y="1594"/>
                      <a:pt x="759" y="1595"/>
                      <a:pt x="759" y="1595"/>
                    </a:cubicBezTo>
                    <a:cubicBezTo>
                      <a:pt x="759" y="1595"/>
                      <a:pt x="761" y="1597"/>
                      <a:pt x="767" y="1598"/>
                    </a:cubicBezTo>
                    <a:cubicBezTo>
                      <a:pt x="773" y="1599"/>
                      <a:pt x="790" y="1595"/>
                      <a:pt x="790" y="1595"/>
                    </a:cubicBezTo>
                    <a:lnTo>
                      <a:pt x="792" y="159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>
                  <a:solidFill>
                    <a:schemeClr val="bg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8" name="Freeform 111"/>
              <p:cNvSpPr/>
              <p:nvPr/>
            </p:nvSpPr>
            <p:spPr bwMode="auto">
              <a:xfrm>
                <a:off x="2637969" y="2444862"/>
                <a:ext cx="887219" cy="783839"/>
              </a:xfrm>
              <a:custGeom>
                <a:gdLst>
                  <a:gd fmla="*/ 62 w 550" name="T0"/>
                  <a:gd fmla="*/ 110 h 497" name="T1"/>
                  <a:gd fmla="*/ 81 w 550" name="T2"/>
                  <a:gd fmla="*/ 123 h 497" name="T3"/>
                  <a:gd fmla="*/ 27 w 550" name="T4"/>
                  <a:gd fmla="*/ 143 h 497" name="T5"/>
                  <a:gd fmla="*/ 11 w 550" name="T6"/>
                  <a:gd fmla="*/ 164 h 497" name="T7"/>
                  <a:gd fmla="*/ 32 w 550" name="T8"/>
                  <a:gd fmla="*/ 178 h 497" name="T9"/>
                  <a:gd fmla="*/ 55 w 550" name="T10"/>
                  <a:gd fmla="*/ 187 h 497" name="T11"/>
                  <a:gd fmla="*/ 119 w 550" name="T12"/>
                  <a:gd fmla="*/ 204 h 497" name="T13"/>
                  <a:gd fmla="*/ 147 w 550" name="T14"/>
                  <a:gd fmla="*/ 271 h 497" name="T15"/>
                  <a:gd fmla="*/ 164 w 550" name="T16"/>
                  <a:gd fmla="*/ 270 h 497" name="T17"/>
                  <a:gd fmla="*/ 173 w 550" name="T18"/>
                  <a:gd fmla="*/ 313 h 497" name="T19"/>
                  <a:gd fmla="*/ 153 w 550" name="T20"/>
                  <a:gd fmla="*/ 334 h 497" name="T21"/>
                  <a:gd fmla="*/ 150 w 550" name="T22"/>
                  <a:gd fmla="*/ 364 h 497" name="T23"/>
                  <a:gd fmla="*/ 157 w 550" name="T24"/>
                  <a:gd fmla="*/ 401 h 497" name="T25"/>
                  <a:gd fmla="*/ 177 w 550" name="T26"/>
                  <a:gd fmla="*/ 395 h 497" name="T27"/>
                  <a:gd fmla="*/ 160 w 550" name="T28"/>
                  <a:gd fmla="*/ 421 h 497" name="T29"/>
                  <a:gd fmla="*/ 179 w 550" name="T30"/>
                  <a:gd fmla="*/ 454 h 497" name="T31"/>
                  <a:gd fmla="*/ 206 w 550" name="T32"/>
                  <a:gd fmla="*/ 478 h 497" name="T33"/>
                  <a:gd fmla="*/ 227 w 550" name="T34"/>
                  <a:gd fmla="*/ 492 h 497" name="T35"/>
                  <a:gd fmla="*/ 250 w 550" name="T36"/>
                  <a:gd fmla="*/ 446 h 497" name="T37"/>
                  <a:gd fmla="*/ 267 w 550" name="T38"/>
                  <a:gd fmla="*/ 408 h 497" name="T39"/>
                  <a:gd fmla="*/ 296 w 550" name="T40"/>
                  <a:gd fmla="*/ 376 h 497" name="T41"/>
                  <a:gd fmla="*/ 345 w 550" name="T42"/>
                  <a:gd fmla="*/ 345 h 497" name="T43"/>
                  <a:gd fmla="*/ 443 w 550" name="T44"/>
                  <a:gd fmla="*/ 298 h 497" name="T45"/>
                  <a:gd fmla="*/ 401 w 550" name="T46"/>
                  <a:gd fmla="*/ 290 h 497" name="T47"/>
                  <a:gd fmla="*/ 427 w 550" name="T48"/>
                  <a:gd fmla="*/ 287 h 497" name="T49"/>
                  <a:gd fmla="*/ 451 w 550" name="T50"/>
                  <a:gd fmla="*/ 281 h 497" name="T51"/>
                  <a:gd fmla="*/ 411 w 550" name="T52"/>
                  <a:gd fmla="*/ 255 h 497" name="T53"/>
                  <a:gd fmla="*/ 431 w 550" name="T54"/>
                  <a:gd fmla="*/ 236 h 497" name="T55"/>
                  <a:gd fmla="*/ 453 w 550" name="T56"/>
                  <a:gd fmla="*/ 238 h 497" name="T57"/>
                  <a:gd fmla="*/ 453 w 550" name="T58"/>
                  <a:gd fmla="*/ 225 h 497" name="T59"/>
                  <a:gd fmla="*/ 478 w 550" name="T60"/>
                  <a:gd fmla="*/ 198 h 497" name="T61"/>
                  <a:gd fmla="*/ 462 w 550" name="T62"/>
                  <a:gd fmla="*/ 180 h 497" name="T63"/>
                  <a:gd fmla="*/ 484 w 550" name="T64"/>
                  <a:gd fmla="*/ 162 h 497" name="T65"/>
                  <a:gd fmla="*/ 460 w 550" name="T66"/>
                  <a:gd fmla="*/ 149 h 497" name="T67"/>
                  <a:gd fmla="*/ 476 w 550" name="T68"/>
                  <a:gd fmla="*/ 124 h 497" name="T69"/>
                  <a:gd fmla="*/ 498 w 550" name="T70"/>
                  <a:gd fmla="*/ 104 h 497" name="T71"/>
                  <a:gd fmla="*/ 543 w 550" name="T72"/>
                  <a:gd fmla="*/ 73 h 497" name="T73"/>
                  <a:gd fmla="*/ 486 w 550" name="T74"/>
                  <a:gd fmla="*/ 61 h 497" name="T75"/>
                  <a:gd fmla="*/ 442 w 550" name="T76"/>
                  <a:gd fmla="*/ 79 h 497" name="T77"/>
                  <a:gd fmla="*/ 439 w 550" name="T78"/>
                  <a:gd fmla="*/ 60 h 497" name="T79"/>
                  <a:gd fmla="*/ 416 w 550" name="T80"/>
                  <a:gd fmla="*/ 53 h 497" name="T81"/>
                  <a:gd fmla="*/ 458 w 550" name="T82"/>
                  <a:gd fmla="*/ 30 h 497" name="T83"/>
                  <a:gd fmla="*/ 414 w 550" name="T84"/>
                  <a:gd fmla="*/ 6 h 497" name="T85"/>
                  <a:gd fmla="*/ 321 w 550" name="T86"/>
                  <a:gd fmla="*/ 11 h 497" name="T87"/>
                  <a:gd fmla="*/ 288 w 550" name="T88"/>
                  <a:gd fmla="*/ 21 h 497" name="T89"/>
                  <a:gd fmla="*/ 245 w 550" name="T90"/>
                  <a:gd fmla="*/ 35 h 497" name="T91"/>
                  <a:gd fmla="*/ 221 w 550" name="T92"/>
                  <a:gd fmla="*/ 40 h 497" name="T93"/>
                  <a:gd fmla="*/ 192 w 550" name="T94"/>
                  <a:gd fmla="*/ 47 h 497" name="T95"/>
                  <a:gd fmla="*/ 153 w 550" name="T96"/>
                  <a:gd fmla="*/ 51 h 497" name="T97"/>
                  <a:gd fmla="*/ 141 w 550" name="T98"/>
                  <a:gd fmla="*/ 68 h 497" name="T99"/>
                  <a:gd fmla="*/ 89 w 550" name="T100"/>
                  <a:gd fmla="*/ 88 h 497" name="T10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b="b" l="0" r="r" t="0"/>
                <a:pathLst>
                  <a:path h="497" w="550">
                    <a:moveTo>
                      <a:pt x="67" y="99"/>
                    </a:moveTo>
                    <a:cubicBezTo>
                      <a:pt x="62" y="100"/>
                      <a:pt x="60" y="110"/>
                      <a:pt x="62" y="110"/>
                    </a:cubicBezTo>
                    <a:cubicBezTo>
                      <a:pt x="64" y="111"/>
                      <a:pt x="73" y="106"/>
                      <a:pt x="84" y="110"/>
                    </a:cubicBezTo>
                    <a:cubicBezTo>
                      <a:pt x="95" y="115"/>
                      <a:pt x="87" y="122"/>
                      <a:pt x="81" y="123"/>
                    </a:cubicBezTo>
                    <a:cubicBezTo>
                      <a:pt x="76" y="125"/>
                      <a:pt x="71" y="121"/>
                      <a:pt x="56" y="129"/>
                    </a:cubicBezTo>
                    <a:cubicBezTo>
                      <a:pt x="42" y="137"/>
                      <a:pt x="35" y="146"/>
                      <a:pt x="27" y="143"/>
                    </a:cubicBezTo>
                    <a:cubicBezTo>
                      <a:pt x="20" y="139"/>
                      <a:pt x="5" y="144"/>
                      <a:pt x="3" y="148"/>
                    </a:cubicBezTo>
                    <a:cubicBezTo>
                      <a:pt x="0" y="152"/>
                      <a:pt x="11" y="164"/>
                      <a:pt x="11" y="164"/>
                    </a:cubicBezTo>
                    <a:cubicBezTo>
                      <a:pt x="24" y="163"/>
                      <a:pt x="24" y="163"/>
                      <a:pt x="24" y="163"/>
                    </a:cubicBezTo>
                    <a:cubicBezTo>
                      <a:pt x="24" y="163"/>
                      <a:pt x="37" y="175"/>
                      <a:pt x="32" y="178"/>
                    </a:cubicBezTo>
                    <a:cubicBezTo>
                      <a:pt x="28" y="181"/>
                      <a:pt x="19" y="179"/>
                      <a:pt x="30" y="184"/>
                    </a:cubicBezTo>
                    <a:cubicBezTo>
                      <a:pt x="41" y="189"/>
                      <a:pt x="29" y="185"/>
                      <a:pt x="55" y="187"/>
                    </a:cubicBezTo>
                    <a:cubicBezTo>
                      <a:pt x="81" y="189"/>
                      <a:pt x="72" y="187"/>
                      <a:pt x="84" y="189"/>
                    </a:cubicBezTo>
                    <a:cubicBezTo>
                      <a:pt x="97" y="190"/>
                      <a:pt x="116" y="203"/>
                      <a:pt x="119" y="204"/>
                    </a:cubicBezTo>
                    <a:cubicBezTo>
                      <a:pt x="123" y="204"/>
                      <a:pt x="138" y="205"/>
                      <a:pt x="139" y="217"/>
                    </a:cubicBezTo>
                    <a:cubicBezTo>
                      <a:pt x="140" y="229"/>
                      <a:pt x="153" y="263"/>
                      <a:pt x="147" y="271"/>
                    </a:cubicBezTo>
                    <a:cubicBezTo>
                      <a:pt x="141" y="279"/>
                      <a:pt x="161" y="287"/>
                      <a:pt x="159" y="283"/>
                    </a:cubicBezTo>
                    <a:cubicBezTo>
                      <a:pt x="158" y="280"/>
                      <a:pt x="160" y="268"/>
                      <a:pt x="164" y="270"/>
                    </a:cubicBezTo>
                    <a:cubicBezTo>
                      <a:pt x="168" y="272"/>
                      <a:pt x="178" y="301"/>
                      <a:pt x="177" y="303"/>
                    </a:cubicBezTo>
                    <a:cubicBezTo>
                      <a:pt x="176" y="305"/>
                      <a:pt x="178" y="305"/>
                      <a:pt x="173" y="313"/>
                    </a:cubicBezTo>
                    <a:cubicBezTo>
                      <a:pt x="169" y="321"/>
                      <a:pt x="164" y="329"/>
                      <a:pt x="162" y="329"/>
                    </a:cubicBezTo>
                    <a:cubicBezTo>
                      <a:pt x="159" y="329"/>
                      <a:pt x="154" y="331"/>
                      <a:pt x="153" y="334"/>
                    </a:cubicBezTo>
                    <a:cubicBezTo>
                      <a:pt x="152" y="336"/>
                      <a:pt x="154" y="339"/>
                      <a:pt x="153" y="347"/>
                    </a:cubicBezTo>
                    <a:cubicBezTo>
                      <a:pt x="152" y="355"/>
                      <a:pt x="147" y="356"/>
                      <a:pt x="150" y="364"/>
                    </a:cubicBezTo>
                    <a:cubicBezTo>
                      <a:pt x="154" y="372"/>
                      <a:pt x="151" y="372"/>
                      <a:pt x="152" y="379"/>
                    </a:cubicBezTo>
                    <a:cubicBezTo>
                      <a:pt x="152" y="386"/>
                      <a:pt x="162" y="399"/>
                      <a:pt x="157" y="401"/>
                    </a:cubicBezTo>
                    <a:cubicBezTo>
                      <a:pt x="152" y="402"/>
                      <a:pt x="151" y="410"/>
                      <a:pt x="158" y="405"/>
                    </a:cubicBezTo>
                    <a:cubicBezTo>
                      <a:pt x="164" y="401"/>
                      <a:pt x="177" y="395"/>
                      <a:pt x="177" y="395"/>
                    </a:cubicBezTo>
                    <a:cubicBezTo>
                      <a:pt x="177" y="395"/>
                      <a:pt x="181" y="397"/>
                      <a:pt x="176" y="399"/>
                    </a:cubicBezTo>
                    <a:cubicBezTo>
                      <a:pt x="171" y="400"/>
                      <a:pt x="157" y="416"/>
                      <a:pt x="160" y="421"/>
                    </a:cubicBezTo>
                    <a:cubicBezTo>
                      <a:pt x="164" y="426"/>
                      <a:pt x="169" y="428"/>
                      <a:pt x="171" y="436"/>
                    </a:cubicBezTo>
                    <a:cubicBezTo>
                      <a:pt x="173" y="445"/>
                      <a:pt x="183" y="444"/>
                      <a:pt x="179" y="454"/>
                    </a:cubicBezTo>
                    <a:cubicBezTo>
                      <a:pt x="175" y="465"/>
                      <a:pt x="186" y="468"/>
                      <a:pt x="186" y="474"/>
                    </a:cubicBezTo>
                    <a:cubicBezTo>
                      <a:pt x="186" y="480"/>
                      <a:pt x="197" y="469"/>
                      <a:pt x="206" y="478"/>
                    </a:cubicBezTo>
                    <a:cubicBezTo>
                      <a:pt x="215" y="487"/>
                      <a:pt x="208" y="489"/>
                      <a:pt x="216" y="493"/>
                    </a:cubicBezTo>
                    <a:cubicBezTo>
                      <a:pt x="224" y="497"/>
                      <a:pt x="225" y="494"/>
                      <a:pt x="227" y="492"/>
                    </a:cubicBezTo>
                    <a:cubicBezTo>
                      <a:pt x="229" y="490"/>
                      <a:pt x="230" y="475"/>
                      <a:pt x="237" y="464"/>
                    </a:cubicBezTo>
                    <a:cubicBezTo>
                      <a:pt x="244" y="453"/>
                      <a:pt x="250" y="453"/>
                      <a:pt x="250" y="446"/>
                    </a:cubicBezTo>
                    <a:cubicBezTo>
                      <a:pt x="250" y="439"/>
                      <a:pt x="260" y="426"/>
                      <a:pt x="263" y="421"/>
                    </a:cubicBezTo>
                    <a:cubicBezTo>
                      <a:pt x="265" y="417"/>
                      <a:pt x="273" y="412"/>
                      <a:pt x="267" y="408"/>
                    </a:cubicBezTo>
                    <a:cubicBezTo>
                      <a:pt x="261" y="404"/>
                      <a:pt x="271" y="400"/>
                      <a:pt x="281" y="393"/>
                    </a:cubicBezTo>
                    <a:cubicBezTo>
                      <a:pt x="290" y="386"/>
                      <a:pt x="288" y="378"/>
                      <a:pt x="296" y="376"/>
                    </a:cubicBezTo>
                    <a:cubicBezTo>
                      <a:pt x="305" y="374"/>
                      <a:pt x="298" y="370"/>
                      <a:pt x="311" y="366"/>
                    </a:cubicBezTo>
                    <a:cubicBezTo>
                      <a:pt x="324" y="361"/>
                      <a:pt x="336" y="351"/>
                      <a:pt x="345" y="345"/>
                    </a:cubicBezTo>
                    <a:cubicBezTo>
                      <a:pt x="353" y="339"/>
                      <a:pt x="350" y="336"/>
                      <a:pt x="366" y="332"/>
                    </a:cubicBezTo>
                    <a:cubicBezTo>
                      <a:pt x="383" y="328"/>
                      <a:pt x="443" y="298"/>
                      <a:pt x="443" y="298"/>
                    </a:cubicBezTo>
                    <a:cubicBezTo>
                      <a:pt x="443" y="298"/>
                      <a:pt x="431" y="296"/>
                      <a:pt x="421" y="295"/>
                    </a:cubicBezTo>
                    <a:cubicBezTo>
                      <a:pt x="412" y="295"/>
                      <a:pt x="397" y="293"/>
                      <a:pt x="401" y="290"/>
                    </a:cubicBezTo>
                    <a:cubicBezTo>
                      <a:pt x="405" y="287"/>
                      <a:pt x="410" y="278"/>
                      <a:pt x="413" y="277"/>
                    </a:cubicBezTo>
                    <a:cubicBezTo>
                      <a:pt x="416" y="276"/>
                      <a:pt x="427" y="287"/>
                      <a:pt x="427" y="287"/>
                    </a:cubicBezTo>
                    <a:cubicBezTo>
                      <a:pt x="427" y="287"/>
                      <a:pt x="447" y="291"/>
                      <a:pt x="445" y="289"/>
                    </a:cubicBezTo>
                    <a:cubicBezTo>
                      <a:pt x="444" y="287"/>
                      <a:pt x="451" y="284"/>
                      <a:pt x="451" y="281"/>
                    </a:cubicBezTo>
                    <a:cubicBezTo>
                      <a:pt x="451" y="278"/>
                      <a:pt x="445" y="270"/>
                      <a:pt x="432" y="264"/>
                    </a:cubicBezTo>
                    <a:cubicBezTo>
                      <a:pt x="420" y="258"/>
                      <a:pt x="423" y="261"/>
                      <a:pt x="411" y="255"/>
                    </a:cubicBezTo>
                    <a:cubicBezTo>
                      <a:pt x="398" y="248"/>
                      <a:pt x="387" y="247"/>
                      <a:pt x="397" y="245"/>
                    </a:cubicBezTo>
                    <a:cubicBezTo>
                      <a:pt x="406" y="242"/>
                      <a:pt x="428" y="240"/>
                      <a:pt x="431" y="236"/>
                    </a:cubicBezTo>
                    <a:cubicBezTo>
                      <a:pt x="433" y="232"/>
                      <a:pt x="426" y="227"/>
                      <a:pt x="433" y="232"/>
                    </a:cubicBezTo>
                    <a:cubicBezTo>
                      <a:pt x="441" y="237"/>
                      <a:pt x="444" y="237"/>
                      <a:pt x="453" y="238"/>
                    </a:cubicBezTo>
                    <a:cubicBezTo>
                      <a:pt x="462" y="239"/>
                      <a:pt x="466" y="241"/>
                      <a:pt x="463" y="236"/>
                    </a:cubicBezTo>
                    <a:cubicBezTo>
                      <a:pt x="459" y="231"/>
                      <a:pt x="449" y="239"/>
                      <a:pt x="453" y="225"/>
                    </a:cubicBezTo>
                    <a:cubicBezTo>
                      <a:pt x="458" y="211"/>
                      <a:pt x="476" y="206"/>
                      <a:pt x="476" y="206"/>
                    </a:cubicBezTo>
                    <a:cubicBezTo>
                      <a:pt x="476" y="206"/>
                      <a:pt x="487" y="211"/>
                      <a:pt x="478" y="198"/>
                    </a:cubicBezTo>
                    <a:cubicBezTo>
                      <a:pt x="469" y="186"/>
                      <a:pt x="470" y="187"/>
                      <a:pt x="466" y="183"/>
                    </a:cubicBezTo>
                    <a:cubicBezTo>
                      <a:pt x="462" y="180"/>
                      <a:pt x="462" y="180"/>
                      <a:pt x="462" y="180"/>
                    </a:cubicBezTo>
                    <a:cubicBezTo>
                      <a:pt x="462" y="180"/>
                      <a:pt x="493" y="175"/>
                      <a:pt x="490" y="172"/>
                    </a:cubicBezTo>
                    <a:cubicBezTo>
                      <a:pt x="488" y="168"/>
                      <a:pt x="484" y="162"/>
                      <a:pt x="484" y="162"/>
                    </a:cubicBezTo>
                    <a:cubicBezTo>
                      <a:pt x="484" y="162"/>
                      <a:pt x="484" y="161"/>
                      <a:pt x="472" y="155"/>
                    </a:cubicBezTo>
                    <a:cubicBezTo>
                      <a:pt x="460" y="149"/>
                      <a:pt x="460" y="154"/>
                      <a:pt x="460" y="149"/>
                    </a:cubicBezTo>
                    <a:cubicBezTo>
                      <a:pt x="459" y="144"/>
                      <a:pt x="470" y="137"/>
                      <a:pt x="471" y="133"/>
                    </a:cubicBezTo>
                    <a:cubicBezTo>
                      <a:pt x="473" y="129"/>
                      <a:pt x="476" y="126"/>
                      <a:pt x="476" y="124"/>
                    </a:cubicBezTo>
                    <a:cubicBezTo>
                      <a:pt x="476" y="122"/>
                      <a:pt x="477" y="116"/>
                      <a:pt x="479" y="115"/>
                    </a:cubicBezTo>
                    <a:cubicBezTo>
                      <a:pt x="481" y="114"/>
                      <a:pt x="489" y="112"/>
                      <a:pt x="498" y="104"/>
                    </a:cubicBezTo>
                    <a:cubicBezTo>
                      <a:pt x="507" y="95"/>
                      <a:pt x="515" y="83"/>
                      <a:pt x="518" y="83"/>
                    </a:cubicBezTo>
                    <a:cubicBezTo>
                      <a:pt x="522" y="83"/>
                      <a:pt x="539" y="75"/>
                      <a:pt x="543" y="73"/>
                    </a:cubicBezTo>
                    <a:cubicBezTo>
                      <a:pt x="546" y="71"/>
                      <a:pt x="550" y="64"/>
                      <a:pt x="536" y="63"/>
                    </a:cubicBezTo>
                    <a:cubicBezTo>
                      <a:pt x="521" y="61"/>
                      <a:pt x="490" y="56"/>
                      <a:pt x="486" y="61"/>
                    </a:cubicBezTo>
                    <a:cubicBezTo>
                      <a:pt x="481" y="67"/>
                      <a:pt x="471" y="73"/>
                      <a:pt x="468" y="79"/>
                    </a:cubicBezTo>
                    <a:cubicBezTo>
                      <a:pt x="465" y="85"/>
                      <a:pt x="448" y="80"/>
                      <a:pt x="442" y="79"/>
                    </a:cubicBezTo>
                    <a:cubicBezTo>
                      <a:pt x="436" y="77"/>
                      <a:pt x="466" y="69"/>
                      <a:pt x="459" y="63"/>
                    </a:cubicBezTo>
                    <a:cubicBezTo>
                      <a:pt x="452" y="56"/>
                      <a:pt x="453" y="54"/>
                      <a:pt x="439" y="60"/>
                    </a:cubicBezTo>
                    <a:cubicBezTo>
                      <a:pt x="425" y="66"/>
                      <a:pt x="426" y="71"/>
                      <a:pt x="419" y="72"/>
                    </a:cubicBezTo>
                    <a:cubicBezTo>
                      <a:pt x="412" y="73"/>
                      <a:pt x="401" y="60"/>
                      <a:pt x="416" y="53"/>
                    </a:cubicBezTo>
                    <a:cubicBezTo>
                      <a:pt x="431" y="46"/>
                      <a:pt x="469" y="52"/>
                      <a:pt x="470" y="48"/>
                    </a:cubicBezTo>
                    <a:cubicBezTo>
                      <a:pt x="472" y="44"/>
                      <a:pt x="468" y="33"/>
                      <a:pt x="458" y="30"/>
                    </a:cubicBezTo>
                    <a:cubicBezTo>
                      <a:pt x="448" y="27"/>
                      <a:pt x="429" y="20"/>
                      <a:pt x="422" y="17"/>
                    </a:cubicBezTo>
                    <a:cubicBezTo>
                      <a:pt x="416" y="13"/>
                      <a:pt x="414" y="6"/>
                      <a:pt x="414" y="6"/>
                    </a:cubicBezTo>
                    <a:cubicBezTo>
                      <a:pt x="371" y="0"/>
                      <a:pt x="371" y="0"/>
                      <a:pt x="371" y="0"/>
                    </a:cubicBezTo>
                    <a:cubicBezTo>
                      <a:pt x="371" y="0"/>
                      <a:pt x="326" y="10"/>
                      <a:pt x="321" y="11"/>
                    </a:cubicBezTo>
                    <a:cubicBezTo>
                      <a:pt x="316" y="11"/>
                      <a:pt x="317" y="15"/>
                      <a:pt x="305" y="17"/>
                    </a:cubicBezTo>
                    <a:cubicBezTo>
                      <a:pt x="293" y="20"/>
                      <a:pt x="288" y="21"/>
                      <a:pt x="288" y="21"/>
                    </a:cubicBezTo>
                    <a:cubicBezTo>
                      <a:pt x="288" y="21"/>
                      <a:pt x="274" y="18"/>
                      <a:pt x="263" y="20"/>
                    </a:cubicBezTo>
                    <a:cubicBezTo>
                      <a:pt x="252" y="22"/>
                      <a:pt x="245" y="35"/>
                      <a:pt x="245" y="35"/>
                    </a:cubicBezTo>
                    <a:cubicBezTo>
                      <a:pt x="245" y="35"/>
                      <a:pt x="250" y="38"/>
                      <a:pt x="252" y="40"/>
                    </a:cubicBezTo>
                    <a:cubicBezTo>
                      <a:pt x="255" y="42"/>
                      <a:pt x="234" y="41"/>
                      <a:pt x="221" y="40"/>
                    </a:cubicBezTo>
                    <a:cubicBezTo>
                      <a:pt x="208" y="38"/>
                      <a:pt x="208" y="43"/>
                      <a:pt x="205" y="52"/>
                    </a:cubicBezTo>
                    <a:cubicBezTo>
                      <a:pt x="201" y="60"/>
                      <a:pt x="197" y="54"/>
                      <a:pt x="192" y="47"/>
                    </a:cubicBezTo>
                    <a:cubicBezTo>
                      <a:pt x="187" y="40"/>
                      <a:pt x="182" y="42"/>
                      <a:pt x="178" y="48"/>
                    </a:cubicBezTo>
                    <a:cubicBezTo>
                      <a:pt x="174" y="54"/>
                      <a:pt x="168" y="46"/>
                      <a:pt x="153" y="51"/>
                    </a:cubicBezTo>
                    <a:cubicBezTo>
                      <a:pt x="139" y="56"/>
                      <a:pt x="126" y="61"/>
                      <a:pt x="126" y="61"/>
                    </a:cubicBezTo>
                    <a:cubicBezTo>
                      <a:pt x="126" y="61"/>
                      <a:pt x="145" y="65"/>
                      <a:pt x="141" y="68"/>
                    </a:cubicBezTo>
                    <a:cubicBezTo>
                      <a:pt x="137" y="71"/>
                      <a:pt x="111" y="77"/>
                      <a:pt x="111" y="77"/>
                    </a:cubicBezTo>
                    <a:cubicBezTo>
                      <a:pt x="111" y="77"/>
                      <a:pt x="92" y="88"/>
                      <a:pt x="89" y="88"/>
                    </a:cubicBezTo>
                    <a:cubicBezTo>
                      <a:pt x="85" y="88"/>
                      <a:pt x="67" y="99"/>
                      <a:pt x="67" y="9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>
                  <a:solidFill>
                    <a:schemeClr val="bg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9" name="Freeform 112"/>
              <p:cNvSpPr/>
              <p:nvPr/>
            </p:nvSpPr>
            <p:spPr bwMode="auto">
              <a:xfrm>
                <a:off x="2316653" y="2474865"/>
                <a:ext cx="524658" cy="318786"/>
              </a:xfrm>
              <a:custGeom>
                <a:gdLst>
                  <a:gd fmla="*/ 297 w 325" name="T0"/>
                  <a:gd fmla="*/ 44 h 202" name="T1"/>
                  <a:gd fmla="*/ 285 w 325" name="T2"/>
                  <a:gd fmla="*/ 53 h 202" name="T3"/>
                  <a:gd fmla="*/ 277 w 325" name="T4"/>
                  <a:gd fmla="*/ 64 h 202" name="T5"/>
                  <a:gd fmla="*/ 232 w 325" name="T6"/>
                  <a:gd fmla="*/ 88 h 202" name="T7"/>
                  <a:gd fmla="*/ 211 w 325" name="T8"/>
                  <a:gd fmla="*/ 104 h 202" name="T9"/>
                  <a:gd fmla="*/ 197 w 325" name="T10"/>
                  <a:gd fmla="*/ 106 h 202" name="T11"/>
                  <a:gd fmla="*/ 192 w 325" name="T12"/>
                  <a:gd fmla="*/ 124 h 202" name="T13"/>
                  <a:gd fmla="*/ 169 w 325" name="T14"/>
                  <a:gd fmla="*/ 138 h 202" name="T15"/>
                  <a:gd fmla="*/ 160 w 325" name="T16"/>
                  <a:gd fmla="*/ 148 h 202" name="T17"/>
                  <a:gd fmla="*/ 162 w 325" name="T18"/>
                  <a:gd fmla="*/ 164 h 202" name="T19"/>
                  <a:gd fmla="*/ 143 w 325" name="T20"/>
                  <a:gd fmla="*/ 169 h 202" name="T21"/>
                  <a:gd fmla="*/ 127 w 325" name="T22"/>
                  <a:gd fmla="*/ 168 h 202" name="T23"/>
                  <a:gd fmla="*/ 105 w 325" name="T24"/>
                  <a:gd fmla="*/ 168 h 202" name="T25"/>
                  <a:gd fmla="*/ 80 w 325" name="T26"/>
                  <a:gd fmla="*/ 168 h 202" name="T27"/>
                  <a:gd fmla="*/ 74 w 325" name="T28"/>
                  <a:gd fmla="*/ 168 h 202" name="T29"/>
                  <a:gd fmla="*/ 60 w 325" name="T30"/>
                  <a:gd fmla="*/ 170 h 202" name="T31"/>
                  <a:gd fmla="*/ 62 w 325" name="T32"/>
                  <a:gd fmla="*/ 177 h 202" name="T33"/>
                  <a:gd fmla="*/ 83 w 325" name="T34"/>
                  <a:gd fmla="*/ 177 h 202" name="T35"/>
                  <a:gd fmla="*/ 118 w 325" name="T36"/>
                  <a:gd fmla="*/ 182 h 202" name="T37"/>
                  <a:gd fmla="*/ 142 w 325" name="T38"/>
                  <a:gd fmla="*/ 182 h 202" name="T39"/>
                  <a:gd fmla="*/ 144 w 325" name="T40"/>
                  <a:gd fmla="*/ 195 h 202" name="T41"/>
                  <a:gd fmla="*/ 129 w 325" name="T42"/>
                  <a:gd fmla="*/ 201 h 202" name="T43"/>
                  <a:gd fmla="*/ 109 w 325" name="T44"/>
                  <a:gd fmla="*/ 200 h 202" name="T45"/>
                  <a:gd fmla="*/ 67 w 325" name="T46"/>
                  <a:gd fmla="*/ 199 h 202" name="T47"/>
                  <a:gd fmla="*/ 37 w 325" name="T48"/>
                  <a:gd fmla="*/ 193 h 202" name="T49"/>
                  <a:gd fmla="*/ 29 w 325" name="T50"/>
                  <a:gd fmla="*/ 181 h 202" name="T51"/>
                  <a:gd fmla="*/ 24 w 325" name="T52"/>
                  <a:gd fmla="*/ 170 h 202" name="T53"/>
                  <a:gd fmla="*/ 3 w 325" name="T54"/>
                  <a:gd fmla="*/ 160 h 202" name="T55"/>
                  <a:gd fmla="*/ 3 w 325" name="T56"/>
                  <a:gd fmla="*/ 153 h 202" name="T57"/>
                  <a:gd fmla="*/ 21 w 325" name="T58"/>
                  <a:gd fmla="*/ 152 h 202" name="T59"/>
                  <a:gd fmla="*/ 35 w 325" name="T60"/>
                  <a:gd fmla="*/ 158 h 202" name="T61"/>
                  <a:gd fmla="*/ 63 w 325" name="T62"/>
                  <a:gd fmla="*/ 156 h 202" name="T63"/>
                  <a:gd fmla="*/ 81 w 325" name="T64"/>
                  <a:gd fmla="*/ 151 h 202" name="T65"/>
                  <a:gd fmla="*/ 77 w 325" name="T66"/>
                  <a:gd fmla="*/ 137 h 202" name="T67"/>
                  <a:gd fmla="*/ 94 w 325" name="T68"/>
                  <a:gd fmla="*/ 137 h 202" name="T69"/>
                  <a:gd fmla="*/ 98 w 325" name="T70"/>
                  <a:gd fmla="*/ 137 h 202" name="T71"/>
                  <a:gd fmla="*/ 94 w 325" name="T72"/>
                  <a:gd fmla="*/ 131 h 202" name="T73"/>
                  <a:gd fmla="*/ 81 w 325" name="T74"/>
                  <a:gd fmla="*/ 127 h 202" name="T75"/>
                  <a:gd fmla="*/ 103 w 325" name="T76"/>
                  <a:gd fmla="*/ 109 h 202" name="T77"/>
                  <a:gd fmla="*/ 116 w 325" name="T78"/>
                  <a:gd fmla="*/ 100 h 202" name="T79"/>
                  <a:gd fmla="*/ 100 w 325" name="T80"/>
                  <a:gd fmla="*/ 87 h 202" name="T81"/>
                  <a:gd fmla="*/ 87 w 325" name="T82"/>
                  <a:gd fmla="*/ 79 h 202" name="T83"/>
                  <a:gd fmla="*/ 74 w 325" name="T84"/>
                  <a:gd fmla="*/ 59 h 202" name="T85"/>
                  <a:gd fmla="*/ 61 w 325" name="T86"/>
                  <a:gd fmla="*/ 52 h 202" name="T87"/>
                  <a:gd fmla="*/ 74 w 325" name="T88"/>
                  <a:gd fmla="*/ 41 h 202" name="T89"/>
                  <a:gd fmla="*/ 98 w 325" name="T90"/>
                  <a:gd fmla="*/ 33 h 202" name="T91"/>
                  <a:gd fmla="*/ 114 w 325" name="T92"/>
                  <a:gd fmla="*/ 37 h 202" name="T93"/>
                  <a:gd fmla="*/ 113 w 325" name="T94"/>
                  <a:gd fmla="*/ 25 h 202" name="T95"/>
                  <a:gd fmla="*/ 134 w 325" name="T96"/>
                  <a:gd fmla="*/ 31 h 202" name="T97"/>
                  <a:gd fmla="*/ 143 w 325" name="T98"/>
                  <a:gd fmla="*/ 22 h 202" name="T99"/>
                  <a:gd fmla="*/ 156 w 325" name="T100"/>
                  <a:gd fmla="*/ 11 h 202" name="T101"/>
                  <a:gd fmla="*/ 194 w 325" name="T102"/>
                  <a:gd fmla="*/ 8 h 202" name="T103"/>
                  <a:gd fmla="*/ 212 w 325" name="T104"/>
                  <a:gd fmla="*/ 3 h 202" name="T105"/>
                  <a:gd fmla="*/ 223 w 325" name="T106"/>
                  <a:gd fmla="*/ 15 h 202" name="T107"/>
                  <a:gd fmla="*/ 226 w 325" name="T108"/>
                  <a:gd fmla="*/ 4 h 202" name="T109"/>
                  <a:gd fmla="*/ 284 w 325" name="T110"/>
                  <a:gd fmla="*/ 12 h 202" name="T111"/>
                  <a:gd fmla="*/ 324 w 325" name="T112"/>
                  <a:gd fmla="*/ 22 h 202" name="T113"/>
                  <a:gd fmla="*/ 318 w 325" name="T114"/>
                  <a:gd fmla="*/ 38 h 202" name="T115"/>
                  <a:gd fmla="*/ 297 w 325" name="T116"/>
                  <a:gd fmla="*/ 44 h 202" name="T1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b="b" l="0" r="r" t="0"/>
                <a:pathLst>
                  <a:path h="201" w="325">
                    <a:moveTo>
                      <a:pt x="297" y="44"/>
                    </a:moveTo>
                    <a:cubicBezTo>
                      <a:pt x="280" y="48"/>
                      <a:pt x="275" y="52"/>
                      <a:pt x="285" y="53"/>
                    </a:cubicBezTo>
                    <a:cubicBezTo>
                      <a:pt x="294" y="54"/>
                      <a:pt x="303" y="50"/>
                      <a:pt x="277" y="64"/>
                    </a:cubicBezTo>
                    <a:cubicBezTo>
                      <a:pt x="252" y="77"/>
                      <a:pt x="242" y="83"/>
                      <a:pt x="232" y="88"/>
                    </a:cubicBezTo>
                    <a:cubicBezTo>
                      <a:pt x="222" y="93"/>
                      <a:pt x="223" y="103"/>
                      <a:pt x="211" y="104"/>
                    </a:cubicBezTo>
                    <a:cubicBezTo>
                      <a:pt x="200" y="104"/>
                      <a:pt x="201" y="93"/>
                      <a:pt x="197" y="106"/>
                    </a:cubicBezTo>
                    <a:cubicBezTo>
                      <a:pt x="193" y="119"/>
                      <a:pt x="193" y="122"/>
                      <a:pt x="192" y="124"/>
                    </a:cubicBezTo>
                    <a:cubicBezTo>
                      <a:pt x="191" y="127"/>
                      <a:pt x="180" y="137"/>
                      <a:pt x="169" y="138"/>
                    </a:cubicBezTo>
                    <a:cubicBezTo>
                      <a:pt x="159" y="139"/>
                      <a:pt x="164" y="141"/>
                      <a:pt x="160" y="148"/>
                    </a:cubicBezTo>
                    <a:cubicBezTo>
                      <a:pt x="156" y="154"/>
                      <a:pt x="177" y="161"/>
                      <a:pt x="162" y="164"/>
                    </a:cubicBezTo>
                    <a:cubicBezTo>
                      <a:pt x="147" y="166"/>
                      <a:pt x="145" y="168"/>
                      <a:pt x="143" y="169"/>
                    </a:cubicBezTo>
                    <a:cubicBezTo>
                      <a:pt x="140" y="170"/>
                      <a:pt x="135" y="171"/>
                      <a:pt x="127" y="168"/>
                    </a:cubicBezTo>
                    <a:cubicBezTo>
                      <a:pt x="119" y="166"/>
                      <a:pt x="119" y="169"/>
                      <a:pt x="105" y="168"/>
                    </a:cubicBezTo>
                    <a:cubicBezTo>
                      <a:pt x="91" y="168"/>
                      <a:pt x="86" y="168"/>
                      <a:pt x="80" y="168"/>
                    </a:cubicBezTo>
                    <a:cubicBezTo>
                      <a:pt x="74" y="168"/>
                      <a:pt x="84" y="167"/>
                      <a:pt x="74" y="168"/>
                    </a:cubicBezTo>
                    <a:cubicBezTo>
                      <a:pt x="65" y="168"/>
                      <a:pt x="59" y="166"/>
                      <a:pt x="60" y="170"/>
                    </a:cubicBezTo>
                    <a:cubicBezTo>
                      <a:pt x="61" y="174"/>
                      <a:pt x="60" y="176"/>
                      <a:pt x="62" y="177"/>
                    </a:cubicBezTo>
                    <a:cubicBezTo>
                      <a:pt x="65" y="178"/>
                      <a:pt x="70" y="176"/>
                      <a:pt x="83" y="177"/>
                    </a:cubicBezTo>
                    <a:cubicBezTo>
                      <a:pt x="97" y="178"/>
                      <a:pt x="106" y="182"/>
                      <a:pt x="118" y="182"/>
                    </a:cubicBezTo>
                    <a:cubicBezTo>
                      <a:pt x="130" y="181"/>
                      <a:pt x="136" y="179"/>
                      <a:pt x="142" y="182"/>
                    </a:cubicBezTo>
                    <a:cubicBezTo>
                      <a:pt x="147" y="185"/>
                      <a:pt x="149" y="195"/>
                      <a:pt x="144" y="195"/>
                    </a:cubicBezTo>
                    <a:cubicBezTo>
                      <a:pt x="138" y="196"/>
                      <a:pt x="138" y="201"/>
                      <a:pt x="129" y="201"/>
                    </a:cubicBezTo>
                    <a:cubicBezTo>
                      <a:pt x="120" y="201"/>
                      <a:pt x="126" y="202"/>
                      <a:pt x="109" y="200"/>
                    </a:cubicBezTo>
                    <a:cubicBezTo>
                      <a:pt x="92" y="198"/>
                      <a:pt x="80" y="201"/>
                      <a:pt x="67" y="199"/>
                    </a:cubicBezTo>
                    <a:cubicBezTo>
                      <a:pt x="54" y="196"/>
                      <a:pt x="43" y="198"/>
                      <a:pt x="37" y="193"/>
                    </a:cubicBezTo>
                    <a:cubicBezTo>
                      <a:pt x="31" y="189"/>
                      <a:pt x="31" y="187"/>
                      <a:pt x="29" y="181"/>
                    </a:cubicBezTo>
                    <a:cubicBezTo>
                      <a:pt x="26" y="174"/>
                      <a:pt x="34" y="176"/>
                      <a:pt x="24" y="170"/>
                    </a:cubicBezTo>
                    <a:cubicBezTo>
                      <a:pt x="13" y="164"/>
                      <a:pt x="3" y="160"/>
                      <a:pt x="3" y="160"/>
                    </a:cubicBezTo>
                    <a:cubicBezTo>
                      <a:pt x="3" y="160"/>
                      <a:pt x="0" y="157"/>
                      <a:pt x="3" y="153"/>
                    </a:cubicBezTo>
                    <a:cubicBezTo>
                      <a:pt x="6" y="149"/>
                      <a:pt x="21" y="152"/>
                      <a:pt x="21" y="152"/>
                    </a:cubicBezTo>
                    <a:cubicBezTo>
                      <a:pt x="35" y="158"/>
                      <a:pt x="35" y="158"/>
                      <a:pt x="35" y="158"/>
                    </a:cubicBezTo>
                    <a:cubicBezTo>
                      <a:pt x="35" y="158"/>
                      <a:pt x="61" y="162"/>
                      <a:pt x="63" y="156"/>
                    </a:cubicBezTo>
                    <a:cubicBezTo>
                      <a:pt x="65" y="149"/>
                      <a:pt x="82" y="158"/>
                      <a:pt x="81" y="151"/>
                    </a:cubicBezTo>
                    <a:cubicBezTo>
                      <a:pt x="80" y="144"/>
                      <a:pt x="69" y="142"/>
                      <a:pt x="77" y="137"/>
                    </a:cubicBezTo>
                    <a:cubicBezTo>
                      <a:pt x="86" y="131"/>
                      <a:pt x="94" y="137"/>
                      <a:pt x="94" y="137"/>
                    </a:cubicBezTo>
                    <a:cubicBezTo>
                      <a:pt x="94" y="137"/>
                      <a:pt x="96" y="139"/>
                      <a:pt x="98" y="137"/>
                    </a:cubicBezTo>
                    <a:cubicBezTo>
                      <a:pt x="100" y="135"/>
                      <a:pt x="99" y="133"/>
                      <a:pt x="94" y="131"/>
                    </a:cubicBezTo>
                    <a:cubicBezTo>
                      <a:pt x="90" y="129"/>
                      <a:pt x="81" y="127"/>
                      <a:pt x="81" y="127"/>
                    </a:cubicBezTo>
                    <a:cubicBezTo>
                      <a:pt x="81" y="127"/>
                      <a:pt x="99" y="109"/>
                      <a:pt x="103" y="109"/>
                    </a:cubicBezTo>
                    <a:cubicBezTo>
                      <a:pt x="106" y="109"/>
                      <a:pt x="126" y="110"/>
                      <a:pt x="116" y="100"/>
                    </a:cubicBezTo>
                    <a:cubicBezTo>
                      <a:pt x="105" y="89"/>
                      <a:pt x="107" y="92"/>
                      <a:pt x="100" y="87"/>
                    </a:cubicBezTo>
                    <a:cubicBezTo>
                      <a:pt x="94" y="83"/>
                      <a:pt x="100" y="91"/>
                      <a:pt x="87" y="79"/>
                    </a:cubicBezTo>
                    <a:cubicBezTo>
                      <a:pt x="74" y="68"/>
                      <a:pt x="76" y="70"/>
                      <a:pt x="74" y="59"/>
                    </a:cubicBezTo>
                    <a:cubicBezTo>
                      <a:pt x="72" y="48"/>
                      <a:pt x="60" y="57"/>
                      <a:pt x="61" y="52"/>
                    </a:cubicBezTo>
                    <a:cubicBezTo>
                      <a:pt x="62" y="48"/>
                      <a:pt x="70" y="41"/>
                      <a:pt x="74" y="41"/>
                    </a:cubicBezTo>
                    <a:cubicBezTo>
                      <a:pt x="78" y="41"/>
                      <a:pt x="87" y="29"/>
                      <a:pt x="98" y="33"/>
                    </a:cubicBezTo>
                    <a:cubicBezTo>
                      <a:pt x="109" y="37"/>
                      <a:pt x="109" y="40"/>
                      <a:pt x="114" y="37"/>
                    </a:cubicBezTo>
                    <a:cubicBezTo>
                      <a:pt x="118" y="33"/>
                      <a:pt x="101" y="29"/>
                      <a:pt x="113" y="25"/>
                    </a:cubicBezTo>
                    <a:cubicBezTo>
                      <a:pt x="125" y="21"/>
                      <a:pt x="129" y="31"/>
                      <a:pt x="134" y="31"/>
                    </a:cubicBezTo>
                    <a:cubicBezTo>
                      <a:pt x="139" y="31"/>
                      <a:pt x="144" y="29"/>
                      <a:pt x="143" y="22"/>
                    </a:cubicBezTo>
                    <a:cubicBezTo>
                      <a:pt x="143" y="16"/>
                      <a:pt x="151" y="12"/>
                      <a:pt x="156" y="11"/>
                    </a:cubicBezTo>
                    <a:cubicBezTo>
                      <a:pt x="162" y="10"/>
                      <a:pt x="194" y="8"/>
                      <a:pt x="194" y="8"/>
                    </a:cubicBezTo>
                    <a:cubicBezTo>
                      <a:pt x="194" y="8"/>
                      <a:pt x="213" y="0"/>
                      <a:pt x="212" y="3"/>
                    </a:cubicBezTo>
                    <a:cubicBezTo>
                      <a:pt x="210" y="6"/>
                      <a:pt x="223" y="15"/>
                      <a:pt x="223" y="15"/>
                    </a:cubicBezTo>
                    <a:cubicBezTo>
                      <a:pt x="226" y="4"/>
                      <a:pt x="226" y="4"/>
                      <a:pt x="226" y="4"/>
                    </a:cubicBezTo>
                    <a:cubicBezTo>
                      <a:pt x="226" y="4"/>
                      <a:pt x="282" y="12"/>
                      <a:pt x="284" y="12"/>
                    </a:cubicBezTo>
                    <a:cubicBezTo>
                      <a:pt x="286" y="12"/>
                      <a:pt x="325" y="24"/>
                      <a:pt x="324" y="22"/>
                    </a:cubicBezTo>
                    <a:cubicBezTo>
                      <a:pt x="323" y="20"/>
                      <a:pt x="324" y="37"/>
                      <a:pt x="318" y="38"/>
                    </a:cubicBezTo>
                    <a:cubicBezTo>
                      <a:pt x="313" y="39"/>
                      <a:pt x="297" y="44"/>
                      <a:pt x="297" y="4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>
                  <a:solidFill>
                    <a:schemeClr val="bg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0" name="Freeform 113"/>
              <p:cNvSpPr/>
              <p:nvPr/>
            </p:nvSpPr>
            <p:spPr bwMode="auto">
              <a:xfrm>
                <a:off x="2339672" y="2563000"/>
                <a:ext cx="154424" cy="128452"/>
              </a:xfrm>
              <a:custGeom>
                <a:gdLst>
                  <a:gd fmla="*/ 57 w 96" name="T0"/>
                  <a:gd fmla="*/ 73 h 81" name="T1"/>
                  <a:gd fmla="*/ 41 w 96" name="T2"/>
                  <a:gd fmla="*/ 75 h 81" name="T3"/>
                  <a:gd fmla="*/ 17 w 96" name="T4"/>
                  <a:gd fmla="*/ 66 h 81" name="T5"/>
                  <a:gd fmla="*/ 26 w 96" name="T6"/>
                  <a:gd fmla="*/ 52 h 81" name="T7"/>
                  <a:gd fmla="*/ 19 w 96" name="T8"/>
                  <a:gd fmla="*/ 50 h 81" name="T9"/>
                  <a:gd fmla="*/ 3 w 96" name="T10"/>
                  <a:gd fmla="*/ 29 h 81" name="T11"/>
                  <a:gd fmla="*/ 16 w 96" name="T12"/>
                  <a:gd fmla="*/ 17 h 81" name="T13"/>
                  <a:gd fmla="*/ 38 w 96" name="T14"/>
                  <a:gd fmla="*/ 0 h 81" name="T15"/>
                  <a:gd fmla="*/ 55 w 96" name="T16"/>
                  <a:gd fmla="*/ 8 h 81" name="T17"/>
                  <a:gd fmla="*/ 66 w 96" name="T18"/>
                  <a:gd fmla="*/ 23 h 81" name="T19"/>
                  <a:gd fmla="*/ 94 w 96" name="T20"/>
                  <a:gd fmla="*/ 41 h 81" name="T21"/>
                  <a:gd fmla="*/ 75 w 96" name="T22"/>
                  <a:gd fmla="*/ 56 h 81" name="T23"/>
                  <a:gd fmla="*/ 57 w 96" name="T24"/>
                  <a:gd fmla="*/ 73 h 81" name="T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b="b" l="0" r="r" t="0"/>
                <a:pathLst>
                  <a:path h="81" w="96">
                    <a:moveTo>
                      <a:pt x="57" y="73"/>
                    </a:moveTo>
                    <a:cubicBezTo>
                      <a:pt x="48" y="81"/>
                      <a:pt x="48" y="79"/>
                      <a:pt x="41" y="75"/>
                    </a:cubicBezTo>
                    <a:cubicBezTo>
                      <a:pt x="34" y="72"/>
                      <a:pt x="18" y="68"/>
                      <a:pt x="17" y="66"/>
                    </a:cubicBezTo>
                    <a:cubicBezTo>
                      <a:pt x="17" y="64"/>
                      <a:pt x="24" y="52"/>
                      <a:pt x="26" y="52"/>
                    </a:cubicBezTo>
                    <a:cubicBezTo>
                      <a:pt x="28" y="52"/>
                      <a:pt x="24" y="51"/>
                      <a:pt x="19" y="50"/>
                    </a:cubicBezTo>
                    <a:cubicBezTo>
                      <a:pt x="14" y="50"/>
                      <a:pt x="0" y="35"/>
                      <a:pt x="3" y="29"/>
                    </a:cubicBezTo>
                    <a:cubicBezTo>
                      <a:pt x="7" y="23"/>
                      <a:pt x="10" y="20"/>
                      <a:pt x="16" y="17"/>
                    </a:cubicBezTo>
                    <a:cubicBezTo>
                      <a:pt x="21" y="15"/>
                      <a:pt x="35" y="1"/>
                      <a:pt x="38" y="0"/>
                    </a:cubicBezTo>
                    <a:cubicBezTo>
                      <a:pt x="41" y="0"/>
                      <a:pt x="53" y="0"/>
                      <a:pt x="55" y="8"/>
                    </a:cubicBezTo>
                    <a:cubicBezTo>
                      <a:pt x="57" y="16"/>
                      <a:pt x="55" y="15"/>
                      <a:pt x="66" y="23"/>
                    </a:cubicBezTo>
                    <a:cubicBezTo>
                      <a:pt x="76" y="31"/>
                      <a:pt x="96" y="37"/>
                      <a:pt x="94" y="41"/>
                    </a:cubicBezTo>
                    <a:cubicBezTo>
                      <a:pt x="93" y="46"/>
                      <a:pt x="81" y="50"/>
                      <a:pt x="75" y="56"/>
                    </a:cubicBezTo>
                    <a:cubicBezTo>
                      <a:pt x="68" y="61"/>
                      <a:pt x="57" y="73"/>
                      <a:pt x="57" y="7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>
                  <a:solidFill>
                    <a:schemeClr val="bg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1" name="Freeform 114"/>
              <p:cNvSpPr/>
              <p:nvPr/>
            </p:nvSpPr>
            <p:spPr bwMode="auto">
              <a:xfrm>
                <a:off x="2297469" y="2656761"/>
                <a:ext cx="75774" cy="40317"/>
              </a:xfrm>
              <a:custGeom>
                <a:gdLst>
                  <a:gd fmla="*/ 29 w 47" name="T0"/>
                  <a:gd fmla="*/ 22 h 26" name="T1"/>
                  <a:gd fmla="*/ 12 w 47" name="T2"/>
                  <a:gd fmla="*/ 22 h 26" name="T3"/>
                  <a:gd fmla="*/ 5 w 47" name="T4"/>
                  <a:gd fmla="*/ 3 h 26" name="T5"/>
                  <a:gd fmla="*/ 28 w 47" name="T6"/>
                  <a:gd fmla="*/ 8 h 26" name="T7"/>
                  <a:gd fmla="*/ 29 w 47" name="T8"/>
                  <a:gd fmla="*/ 22 h 26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26" w="47">
                    <a:moveTo>
                      <a:pt x="29" y="22"/>
                    </a:moveTo>
                    <a:cubicBezTo>
                      <a:pt x="25" y="22"/>
                      <a:pt x="16" y="26"/>
                      <a:pt x="12" y="22"/>
                    </a:cubicBezTo>
                    <a:cubicBezTo>
                      <a:pt x="8" y="17"/>
                      <a:pt x="0" y="5"/>
                      <a:pt x="5" y="3"/>
                    </a:cubicBezTo>
                    <a:cubicBezTo>
                      <a:pt x="9" y="1"/>
                      <a:pt x="8" y="0"/>
                      <a:pt x="28" y="8"/>
                    </a:cubicBezTo>
                    <a:cubicBezTo>
                      <a:pt x="47" y="16"/>
                      <a:pt x="29" y="22"/>
                      <a:pt x="29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>
                  <a:solidFill>
                    <a:schemeClr val="bg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2" name="Freeform 115"/>
              <p:cNvSpPr/>
              <p:nvPr/>
            </p:nvSpPr>
            <p:spPr bwMode="auto">
              <a:xfrm>
                <a:off x="2189085" y="2638947"/>
                <a:ext cx="110303" cy="58132"/>
              </a:xfrm>
              <a:custGeom>
                <a:gdLst>
                  <a:gd fmla="*/ 39 w 68" name="T0"/>
                  <a:gd fmla="*/ 34 h 37" name="T1"/>
                  <a:gd fmla="*/ 21 w 68" name="T2"/>
                  <a:gd fmla="*/ 25 h 37" name="T3"/>
                  <a:gd fmla="*/ 8 w 68" name="T4"/>
                  <a:gd fmla="*/ 25 h 37" name="T5"/>
                  <a:gd fmla="*/ 16 w 68" name="T6"/>
                  <a:gd fmla="*/ 18 h 37" name="T7"/>
                  <a:gd fmla="*/ 11 w 68" name="T8"/>
                  <a:gd fmla="*/ 10 h 37" name="T9"/>
                  <a:gd fmla="*/ 15 w 68" name="T10"/>
                  <a:gd fmla="*/ 0 h 37" name="T11"/>
                  <a:gd fmla="*/ 46 w 68" name="T12"/>
                  <a:gd fmla="*/ 14 h 37" name="T13"/>
                  <a:gd fmla="*/ 64 w 68" name="T14"/>
                  <a:gd fmla="*/ 30 h 37" name="T15"/>
                  <a:gd fmla="*/ 39 w 68" name="T16"/>
                  <a:gd fmla="*/ 34 h 37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37" w="68">
                    <a:moveTo>
                      <a:pt x="39" y="34"/>
                    </a:moveTo>
                    <a:cubicBezTo>
                      <a:pt x="30" y="33"/>
                      <a:pt x="27" y="29"/>
                      <a:pt x="21" y="25"/>
                    </a:cubicBezTo>
                    <a:cubicBezTo>
                      <a:pt x="15" y="22"/>
                      <a:pt x="17" y="37"/>
                      <a:pt x="8" y="25"/>
                    </a:cubicBezTo>
                    <a:cubicBezTo>
                      <a:pt x="0" y="12"/>
                      <a:pt x="13" y="19"/>
                      <a:pt x="16" y="18"/>
                    </a:cubicBezTo>
                    <a:cubicBezTo>
                      <a:pt x="20" y="16"/>
                      <a:pt x="13" y="12"/>
                      <a:pt x="11" y="10"/>
                    </a:cubicBezTo>
                    <a:cubicBezTo>
                      <a:pt x="9" y="9"/>
                      <a:pt x="11" y="0"/>
                      <a:pt x="15" y="0"/>
                    </a:cubicBezTo>
                    <a:cubicBezTo>
                      <a:pt x="19" y="0"/>
                      <a:pt x="36" y="5"/>
                      <a:pt x="46" y="14"/>
                    </a:cubicBezTo>
                    <a:cubicBezTo>
                      <a:pt x="56" y="22"/>
                      <a:pt x="68" y="29"/>
                      <a:pt x="64" y="30"/>
                    </a:cubicBezTo>
                    <a:cubicBezTo>
                      <a:pt x="60" y="31"/>
                      <a:pt x="39" y="34"/>
                      <a:pt x="39" y="3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>
                  <a:solidFill>
                    <a:schemeClr val="bg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3" name="Freeform 116"/>
              <p:cNvSpPr/>
              <p:nvPr/>
            </p:nvSpPr>
            <p:spPr bwMode="auto">
              <a:xfrm>
                <a:off x="1966560" y="2815217"/>
                <a:ext cx="247462" cy="156581"/>
              </a:xfrm>
              <a:custGeom>
                <a:gdLst>
                  <a:gd fmla="*/ 153 w 153" name="T0"/>
                  <a:gd fmla="*/ 68 h 99" name="T1"/>
                  <a:gd fmla="*/ 136 w 153" name="T2"/>
                  <a:gd fmla="*/ 54 h 99" name="T3"/>
                  <a:gd fmla="*/ 123 w 153" name="T4"/>
                  <a:gd fmla="*/ 43 h 99" name="T5"/>
                  <a:gd fmla="*/ 128 w 153" name="T6"/>
                  <a:gd fmla="*/ 23 h 99" name="T7"/>
                  <a:gd fmla="*/ 133 w 153" name="T8"/>
                  <a:gd fmla="*/ 0 h 99" name="T9"/>
                  <a:gd fmla="*/ 115 w 153" name="T10"/>
                  <a:gd fmla="*/ 0 h 99" name="T11"/>
                  <a:gd fmla="*/ 106 w 153" name="T12"/>
                  <a:gd fmla="*/ 9 h 99" name="T13"/>
                  <a:gd fmla="*/ 99 w 153" name="T14"/>
                  <a:gd fmla="*/ 20 h 99" name="T15"/>
                  <a:gd fmla="*/ 93 w 153" name="T16"/>
                  <a:gd fmla="*/ 35 h 99" name="T17"/>
                  <a:gd fmla="*/ 89 w 153" name="T18"/>
                  <a:gd fmla="*/ 22 h 99" name="T19"/>
                  <a:gd fmla="*/ 85 w 153" name="T20"/>
                  <a:gd fmla="*/ 18 h 99" name="T21"/>
                  <a:gd fmla="*/ 74 w 153" name="T22"/>
                  <a:gd fmla="*/ 21 h 99" name="T23"/>
                  <a:gd fmla="*/ 68 w 153" name="T24"/>
                  <a:gd fmla="*/ 18 h 99" name="T25"/>
                  <a:gd fmla="*/ 66 w 153" name="T26"/>
                  <a:gd fmla="*/ 16 h 99" name="T27"/>
                  <a:gd fmla="*/ 57 w 153" name="T28"/>
                  <a:gd fmla="*/ 15 h 99" name="T29"/>
                  <a:gd fmla="*/ 45 w 153" name="T30"/>
                  <a:gd fmla="*/ 19 h 99" name="T31"/>
                  <a:gd fmla="*/ 43 w 153" name="T32"/>
                  <a:gd fmla="*/ 6 h 99" name="T33"/>
                  <a:gd fmla="*/ 35 w 153" name="T34"/>
                  <a:gd fmla="*/ 12 h 99" name="T35"/>
                  <a:gd fmla="*/ 19 w 153" name="T36"/>
                  <a:gd fmla="*/ 19 h 99" name="T37"/>
                  <a:gd fmla="*/ 0 w 153" name="T38"/>
                  <a:gd fmla="*/ 37 h 99" name="T39"/>
                  <a:gd fmla="*/ 7 w 153" name="T40"/>
                  <a:gd fmla="*/ 45 h 99" name="T41"/>
                  <a:gd fmla="*/ 3 w 153" name="T42"/>
                  <a:gd fmla="*/ 56 h 99" name="T43"/>
                  <a:gd fmla="*/ 14 w 153" name="T44"/>
                  <a:gd fmla="*/ 60 h 99" name="T45"/>
                  <a:gd fmla="*/ 3 w 153" name="T46"/>
                  <a:gd fmla="*/ 72 h 99" name="T47"/>
                  <a:gd fmla="*/ 19 w 153" name="T48"/>
                  <a:gd fmla="*/ 83 h 99" name="T49"/>
                  <a:gd fmla="*/ 35 w 153" name="T50"/>
                  <a:gd fmla="*/ 86 h 99" name="T51"/>
                  <a:gd fmla="*/ 54 w 153" name="T52"/>
                  <a:gd fmla="*/ 93 h 99" name="T53"/>
                  <a:gd fmla="*/ 73 w 153" name="T54"/>
                  <a:gd fmla="*/ 84 h 99" name="T55"/>
                  <a:gd fmla="*/ 95 w 153" name="T56"/>
                  <a:gd fmla="*/ 84 h 99" name="T57"/>
                  <a:gd fmla="*/ 113 w 153" name="T58"/>
                  <a:gd fmla="*/ 83 h 99" name="T59"/>
                  <a:gd fmla="*/ 132 w 153" name="T60"/>
                  <a:gd fmla="*/ 88 h 99" name="T61"/>
                  <a:gd fmla="*/ 139 w 153" name="T62"/>
                  <a:gd fmla="*/ 80 h 99" name="T63"/>
                  <a:gd fmla="*/ 128 w 153" name="T64"/>
                  <a:gd fmla="*/ 75 h 99" name="T65"/>
                  <a:gd fmla="*/ 153 w 153" name="T66"/>
                  <a:gd fmla="*/ 68 h 99" name="T6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b="b" l="0" r="r" t="0"/>
                <a:pathLst>
                  <a:path h="99" w="153">
                    <a:moveTo>
                      <a:pt x="153" y="68"/>
                    </a:moveTo>
                    <a:cubicBezTo>
                      <a:pt x="145" y="64"/>
                      <a:pt x="149" y="60"/>
                      <a:pt x="136" y="54"/>
                    </a:cubicBezTo>
                    <a:cubicBezTo>
                      <a:pt x="123" y="49"/>
                      <a:pt x="123" y="56"/>
                      <a:pt x="123" y="43"/>
                    </a:cubicBezTo>
                    <a:cubicBezTo>
                      <a:pt x="123" y="30"/>
                      <a:pt x="127" y="29"/>
                      <a:pt x="128" y="23"/>
                    </a:cubicBezTo>
                    <a:cubicBezTo>
                      <a:pt x="130" y="18"/>
                      <a:pt x="133" y="0"/>
                      <a:pt x="133" y="0"/>
                    </a:cubicBezTo>
                    <a:cubicBezTo>
                      <a:pt x="133" y="0"/>
                      <a:pt x="125" y="1"/>
                      <a:pt x="115" y="0"/>
                    </a:cubicBezTo>
                    <a:cubicBezTo>
                      <a:pt x="104" y="0"/>
                      <a:pt x="106" y="8"/>
                      <a:pt x="106" y="9"/>
                    </a:cubicBezTo>
                    <a:cubicBezTo>
                      <a:pt x="107" y="10"/>
                      <a:pt x="99" y="20"/>
                      <a:pt x="99" y="20"/>
                    </a:cubicBezTo>
                    <a:cubicBezTo>
                      <a:pt x="93" y="35"/>
                      <a:pt x="93" y="35"/>
                      <a:pt x="93" y="35"/>
                    </a:cubicBezTo>
                    <a:cubicBezTo>
                      <a:pt x="89" y="30"/>
                      <a:pt x="89" y="22"/>
                      <a:pt x="89" y="22"/>
                    </a:cubicBezTo>
                    <a:cubicBezTo>
                      <a:pt x="89" y="22"/>
                      <a:pt x="87" y="19"/>
                      <a:pt x="85" y="18"/>
                    </a:cubicBezTo>
                    <a:cubicBezTo>
                      <a:pt x="83" y="18"/>
                      <a:pt x="74" y="21"/>
                      <a:pt x="74" y="21"/>
                    </a:cubicBezTo>
                    <a:cubicBezTo>
                      <a:pt x="74" y="21"/>
                      <a:pt x="70" y="21"/>
                      <a:pt x="68" y="18"/>
                    </a:cubicBezTo>
                    <a:cubicBezTo>
                      <a:pt x="66" y="16"/>
                      <a:pt x="70" y="18"/>
                      <a:pt x="66" y="16"/>
                    </a:cubicBezTo>
                    <a:cubicBezTo>
                      <a:pt x="61" y="14"/>
                      <a:pt x="62" y="11"/>
                      <a:pt x="57" y="15"/>
                    </a:cubicBezTo>
                    <a:cubicBezTo>
                      <a:pt x="52" y="19"/>
                      <a:pt x="49" y="26"/>
                      <a:pt x="45" y="19"/>
                    </a:cubicBezTo>
                    <a:cubicBezTo>
                      <a:pt x="41" y="12"/>
                      <a:pt x="46" y="6"/>
                      <a:pt x="43" y="6"/>
                    </a:cubicBezTo>
                    <a:cubicBezTo>
                      <a:pt x="40" y="7"/>
                      <a:pt x="44" y="10"/>
                      <a:pt x="35" y="12"/>
                    </a:cubicBezTo>
                    <a:cubicBezTo>
                      <a:pt x="25" y="14"/>
                      <a:pt x="24" y="14"/>
                      <a:pt x="19" y="19"/>
                    </a:cubicBezTo>
                    <a:cubicBezTo>
                      <a:pt x="14" y="23"/>
                      <a:pt x="0" y="35"/>
                      <a:pt x="0" y="37"/>
                    </a:cubicBezTo>
                    <a:cubicBezTo>
                      <a:pt x="0" y="39"/>
                      <a:pt x="9" y="43"/>
                      <a:pt x="7" y="45"/>
                    </a:cubicBezTo>
                    <a:cubicBezTo>
                      <a:pt x="5" y="48"/>
                      <a:pt x="3" y="56"/>
                      <a:pt x="3" y="56"/>
                    </a:cubicBezTo>
                    <a:cubicBezTo>
                      <a:pt x="3" y="56"/>
                      <a:pt x="12" y="60"/>
                      <a:pt x="14" y="60"/>
                    </a:cubicBezTo>
                    <a:cubicBezTo>
                      <a:pt x="16" y="61"/>
                      <a:pt x="1" y="72"/>
                      <a:pt x="3" y="72"/>
                    </a:cubicBezTo>
                    <a:cubicBezTo>
                      <a:pt x="6" y="73"/>
                      <a:pt x="19" y="83"/>
                      <a:pt x="19" y="83"/>
                    </a:cubicBezTo>
                    <a:cubicBezTo>
                      <a:pt x="19" y="83"/>
                      <a:pt x="29" y="82"/>
                      <a:pt x="35" y="86"/>
                    </a:cubicBezTo>
                    <a:cubicBezTo>
                      <a:pt x="40" y="90"/>
                      <a:pt x="46" y="99"/>
                      <a:pt x="54" y="93"/>
                    </a:cubicBezTo>
                    <a:cubicBezTo>
                      <a:pt x="63" y="88"/>
                      <a:pt x="62" y="87"/>
                      <a:pt x="73" y="84"/>
                    </a:cubicBezTo>
                    <a:cubicBezTo>
                      <a:pt x="84" y="81"/>
                      <a:pt x="90" y="87"/>
                      <a:pt x="95" y="84"/>
                    </a:cubicBezTo>
                    <a:cubicBezTo>
                      <a:pt x="101" y="81"/>
                      <a:pt x="113" y="83"/>
                      <a:pt x="113" y="83"/>
                    </a:cubicBezTo>
                    <a:cubicBezTo>
                      <a:pt x="113" y="83"/>
                      <a:pt x="114" y="91"/>
                      <a:pt x="132" y="88"/>
                    </a:cubicBezTo>
                    <a:cubicBezTo>
                      <a:pt x="150" y="85"/>
                      <a:pt x="145" y="80"/>
                      <a:pt x="139" y="80"/>
                    </a:cubicBezTo>
                    <a:cubicBezTo>
                      <a:pt x="133" y="80"/>
                      <a:pt x="125" y="75"/>
                      <a:pt x="128" y="75"/>
                    </a:cubicBezTo>
                    <a:cubicBezTo>
                      <a:pt x="131" y="75"/>
                      <a:pt x="153" y="68"/>
                      <a:pt x="153" y="6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>
                  <a:solidFill>
                    <a:schemeClr val="bg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4" name="Freeform 117"/>
              <p:cNvSpPr/>
              <p:nvPr/>
            </p:nvSpPr>
            <p:spPr bwMode="auto">
              <a:xfrm>
                <a:off x="1862972" y="2785213"/>
                <a:ext cx="160179" cy="110638"/>
              </a:xfrm>
              <a:custGeom>
                <a:gdLst>
                  <a:gd fmla="*/ 33 w 99" name="T0"/>
                  <a:gd fmla="*/ 65 h 70" name="T1"/>
                  <a:gd fmla="*/ 16 w 99" name="T2"/>
                  <a:gd fmla="*/ 62 h 70" name="T3"/>
                  <a:gd fmla="*/ 5 w 99" name="T4"/>
                  <a:gd fmla="*/ 52 h 70" name="T5"/>
                  <a:gd fmla="*/ 7 w 99" name="T6"/>
                  <a:gd fmla="*/ 40 h 70" name="T7"/>
                  <a:gd fmla="*/ 16 w 99" name="T8"/>
                  <a:gd fmla="*/ 33 h 70" name="T9"/>
                  <a:gd fmla="*/ 23 w 99" name="T10"/>
                  <a:gd fmla="*/ 16 h 70" name="T11"/>
                  <a:gd fmla="*/ 21 w 99" name="T12"/>
                  <a:gd fmla="*/ 6 h 70" name="T13"/>
                  <a:gd fmla="*/ 45 w 99" name="T14"/>
                  <a:gd fmla="*/ 3 h 70" name="T15"/>
                  <a:gd fmla="*/ 66 w 99" name="T16"/>
                  <a:gd fmla="*/ 6 h 70" name="T17"/>
                  <a:gd fmla="*/ 82 w 99" name="T18"/>
                  <a:gd fmla="*/ 6 h 70" name="T19"/>
                  <a:gd fmla="*/ 96 w 99" name="T20"/>
                  <a:gd fmla="*/ 15 h 70" name="T21"/>
                  <a:gd fmla="*/ 77 w 99" name="T22"/>
                  <a:gd fmla="*/ 35 h 70" name="T23"/>
                  <a:gd fmla="*/ 61 w 99" name="T24"/>
                  <a:gd fmla="*/ 43 h 70" name="T25"/>
                  <a:gd fmla="*/ 33 w 99" name="T26"/>
                  <a:gd fmla="*/ 65 h 70" name="T2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b="b" l="0" r="r" t="0"/>
                <a:pathLst>
                  <a:path h="70" w="99">
                    <a:moveTo>
                      <a:pt x="33" y="65"/>
                    </a:moveTo>
                    <a:cubicBezTo>
                      <a:pt x="28" y="70"/>
                      <a:pt x="20" y="65"/>
                      <a:pt x="16" y="62"/>
                    </a:cubicBezTo>
                    <a:cubicBezTo>
                      <a:pt x="12" y="58"/>
                      <a:pt x="11" y="54"/>
                      <a:pt x="5" y="52"/>
                    </a:cubicBezTo>
                    <a:cubicBezTo>
                      <a:pt x="0" y="49"/>
                      <a:pt x="4" y="42"/>
                      <a:pt x="7" y="40"/>
                    </a:cubicBezTo>
                    <a:cubicBezTo>
                      <a:pt x="10" y="39"/>
                      <a:pt x="16" y="33"/>
                      <a:pt x="16" y="33"/>
                    </a:cubicBezTo>
                    <a:cubicBezTo>
                      <a:pt x="16" y="33"/>
                      <a:pt x="25" y="18"/>
                      <a:pt x="23" y="16"/>
                    </a:cubicBezTo>
                    <a:cubicBezTo>
                      <a:pt x="20" y="14"/>
                      <a:pt x="19" y="9"/>
                      <a:pt x="21" y="6"/>
                    </a:cubicBezTo>
                    <a:cubicBezTo>
                      <a:pt x="23" y="4"/>
                      <a:pt x="41" y="0"/>
                      <a:pt x="45" y="3"/>
                    </a:cubicBezTo>
                    <a:cubicBezTo>
                      <a:pt x="49" y="6"/>
                      <a:pt x="64" y="10"/>
                      <a:pt x="66" y="6"/>
                    </a:cubicBezTo>
                    <a:cubicBezTo>
                      <a:pt x="68" y="2"/>
                      <a:pt x="77" y="4"/>
                      <a:pt x="82" y="6"/>
                    </a:cubicBezTo>
                    <a:cubicBezTo>
                      <a:pt x="86" y="8"/>
                      <a:pt x="99" y="13"/>
                      <a:pt x="96" y="15"/>
                    </a:cubicBezTo>
                    <a:cubicBezTo>
                      <a:pt x="93" y="18"/>
                      <a:pt x="87" y="32"/>
                      <a:pt x="77" y="35"/>
                    </a:cubicBezTo>
                    <a:cubicBezTo>
                      <a:pt x="68" y="37"/>
                      <a:pt x="65" y="39"/>
                      <a:pt x="61" y="43"/>
                    </a:cubicBezTo>
                    <a:cubicBezTo>
                      <a:pt x="58" y="47"/>
                      <a:pt x="33" y="65"/>
                      <a:pt x="33" y="6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>
                  <a:solidFill>
                    <a:schemeClr val="bg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5" name="Freeform 118"/>
              <p:cNvSpPr/>
              <p:nvPr/>
            </p:nvSpPr>
            <p:spPr bwMode="auto">
              <a:xfrm>
                <a:off x="1931072" y="2698954"/>
                <a:ext cx="119895" cy="57194"/>
              </a:xfrm>
              <a:custGeom>
                <a:gdLst>
                  <a:gd fmla="*/ 3 w 74" name="T0"/>
                  <a:gd fmla="*/ 30 h 36" name="T1"/>
                  <a:gd fmla="*/ 27 w 74" name="T2"/>
                  <a:gd fmla="*/ 31 h 36" name="T3"/>
                  <a:gd fmla="*/ 44 w 74" name="T4"/>
                  <a:gd fmla="*/ 23 h 36" name="T5"/>
                  <a:gd fmla="*/ 64 w 74" name="T6"/>
                  <a:gd fmla="*/ 20 h 36" name="T7"/>
                  <a:gd fmla="*/ 71 w 74" name="T8"/>
                  <a:gd fmla="*/ 4 h 36" name="T9"/>
                  <a:gd fmla="*/ 55 w 74" name="T10"/>
                  <a:gd fmla="*/ 5 h 36" name="T11"/>
                  <a:gd fmla="*/ 31 w 74" name="T12"/>
                  <a:gd fmla="*/ 7 h 36" name="T13"/>
                  <a:gd fmla="*/ 20 w 74" name="T14"/>
                  <a:gd fmla="*/ 16 h 36" name="T15"/>
                  <a:gd fmla="*/ 3 w 74" name="T16"/>
                  <a:gd fmla="*/ 30 h 36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36" w="74">
                    <a:moveTo>
                      <a:pt x="3" y="30"/>
                    </a:moveTo>
                    <a:cubicBezTo>
                      <a:pt x="0" y="36"/>
                      <a:pt x="21" y="34"/>
                      <a:pt x="27" y="31"/>
                    </a:cubicBezTo>
                    <a:cubicBezTo>
                      <a:pt x="32" y="28"/>
                      <a:pt x="30" y="22"/>
                      <a:pt x="44" y="23"/>
                    </a:cubicBezTo>
                    <a:cubicBezTo>
                      <a:pt x="57" y="24"/>
                      <a:pt x="62" y="22"/>
                      <a:pt x="64" y="20"/>
                    </a:cubicBezTo>
                    <a:cubicBezTo>
                      <a:pt x="66" y="18"/>
                      <a:pt x="74" y="8"/>
                      <a:pt x="71" y="4"/>
                    </a:cubicBezTo>
                    <a:cubicBezTo>
                      <a:pt x="69" y="0"/>
                      <a:pt x="58" y="5"/>
                      <a:pt x="55" y="5"/>
                    </a:cubicBezTo>
                    <a:cubicBezTo>
                      <a:pt x="51" y="5"/>
                      <a:pt x="34" y="7"/>
                      <a:pt x="31" y="7"/>
                    </a:cubicBezTo>
                    <a:cubicBezTo>
                      <a:pt x="29" y="8"/>
                      <a:pt x="22" y="14"/>
                      <a:pt x="20" y="16"/>
                    </a:cubicBezTo>
                    <a:cubicBezTo>
                      <a:pt x="18" y="18"/>
                      <a:pt x="5" y="22"/>
                      <a:pt x="3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>
                  <a:solidFill>
                    <a:schemeClr val="bg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6" name="Freeform 119"/>
              <p:cNvSpPr/>
              <p:nvPr/>
            </p:nvSpPr>
            <p:spPr bwMode="auto">
              <a:xfrm>
                <a:off x="2055762" y="2678326"/>
                <a:ext cx="93038" cy="37504"/>
              </a:xfrm>
              <a:custGeom>
                <a:gdLst>
                  <a:gd fmla="*/ 4 w 58" name="T0"/>
                  <a:gd fmla="*/ 3 h 24" name="T1"/>
                  <a:gd fmla="*/ 16 w 58" name="T2"/>
                  <a:gd fmla="*/ 6 h 24" name="T3"/>
                  <a:gd fmla="*/ 44 w 58" name="T4"/>
                  <a:gd fmla="*/ 6 h 24" name="T5"/>
                  <a:gd fmla="*/ 50 w 58" name="T6"/>
                  <a:gd fmla="*/ 14 h 24" name="T7"/>
                  <a:gd fmla="*/ 37 w 58" name="T8"/>
                  <a:gd fmla="*/ 22 h 24" name="T9"/>
                  <a:gd fmla="*/ 15 w 58" name="T10"/>
                  <a:gd fmla="*/ 16 h 24" name="T11"/>
                  <a:gd fmla="*/ 0 w 58" name="T12"/>
                  <a:gd fmla="*/ 12 h 24" name="T13"/>
                  <a:gd fmla="*/ 4 w 58" name="T14"/>
                  <a:gd fmla="*/ 3 h 24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24" w="57">
                    <a:moveTo>
                      <a:pt x="4" y="3"/>
                    </a:moveTo>
                    <a:cubicBezTo>
                      <a:pt x="8" y="0"/>
                      <a:pt x="11" y="2"/>
                      <a:pt x="16" y="6"/>
                    </a:cubicBezTo>
                    <a:cubicBezTo>
                      <a:pt x="21" y="11"/>
                      <a:pt x="38" y="3"/>
                      <a:pt x="44" y="6"/>
                    </a:cubicBezTo>
                    <a:cubicBezTo>
                      <a:pt x="49" y="10"/>
                      <a:pt x="58" y="8"/>
                      <a:pt x="50" y="14"/>
                    </a:cubicBezTo>
                    <a:cubicBezTo>
                      <a:pt x="41" y="21"/>
                      <a:pt x="44" y="24"/>
                      <a:pt x="37" y="22"/>
                    </a:cubicBezTo>
                    <a:cubicBezTo>
                      <a:pt x="29" y="19"/>
                      <a:pt x="23" y="19"/>
                      <a:pt x="15" y="16"/>
                    </a:cubicBezTo>
                    <a:cubicBezTo>
                      <a:pt x="7" y="12"/>
                      <a:pt x="0" y="12"/>
                      <a:pt x="0" y="12"/>
                    </a:cubicBezTo>
                    <a:lnTo>
                      <a:pt x="4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>
                  <a:solidFill>
                    <a:schemeClr val="bg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7" name="Freeform 120"/>
              <p:cNvSpPr/>
              <p:nvPr/>
            </p:nvSpPr>
            <p:spPr bwMode="auto">
              <a:xfrm>
                <a:off x="2094128" y="2653011"/>
                <a:ext cx="51794" cy="34692"/>
              </a:xfrm>
              <a:custGeom>
                <a:gdLst>
                  <a:gd fmla="*/ 2 w 32" name="T0"/>
                  <a:gd fmla="*/ 18 h 22" name="T1"/>
                  <a:gd fmla="*/ 27 w 32" name="T2"/>
                  <a:gd fmla="*/ 16 h 22" name="T3"/>
                  <a:gd fmla="*/ 13 w 32" name="T4"/>
                  <a:gd fmla="*/ 3 h 22" name="T5"/>
                  <a:gd fmla="*/ 0 w 32" name="T6"/>
                  <a:gd fmla="*/ 9 h 22" name="T7"/>
                  <a:gd fmla="*/ 2 w 32" name="T8"/>
                  <a:gd fmla="*/ 18 h 22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22" w="32">
                    <a:moveTo>
                      <a:pt x="2" y="18"/>
                    </a:moveTo>
                    <a:cubicBezTo>
                      <a:pt x="7" y="17"/>
                      <a:pt x="22" y="22"/>
                      <a:pt x="27" y="16"/>
                    </a:cubicBezTo>
                    <a:cubicBezTo>
                      <a:pt x="32" y="9"/>
                      <a:pt x="19" y="0"/>
                      <a:pt x="13" y="3"/>
                    </a:cubicBezTo>
                    <a:cubicBezTo>
                      <a:pt x="8" y="5"/>
                      <a:pt x="0" y="9"/>
                      <a:pt x="0" y="9"/>
                    </a:cubicBezTo>
                    <a:lnTo>
                      <a:pt x="2" y="1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>
                  <a:solidFill>
                    <a:schemeClr val="bg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8" name="Freeform 121"/>
              <p:cNvSpPr/>
              <p:nvPr/>
            </p:nvSpPr>
            <p:spPr bwMode="auto">
              <a:xfrm>
                <a:off x="2000131" y="2724269"/>
                <a:ext cx="184158" cy="74071"/>
              </a:xfrm>
              <a:custGeom>
                <a:gdLst>
                  <a:gd fmla="*/ 75 w 114" name="T0"/>
                  <a:gd fmla="*/ 17 h 47" name="T1"/>
                  <a:gd fmla="*/ 60 w 114" name="T2"/>
                  <a:gd fmla="*/ 17 h 47" name="T3"/>
                  <a:gd fmla="*/ 38 w 114" name="T4"/>
                  <a:gd fmla="*/ 8 h 47" name="T5"/>
                  <a:gd fmla="*/ 14 w 114" name="T6"/>
                  <a:gd fmla="*/ 12 h 47" name="T7"/>
                  <a:gd fmla="*/ 5 w 114" name="T8"/>
                  <a:gd fmla="*/ 24 h 47" name="T9"/>
                  <a:gd fmla="*/ 5 w 114" name="T10"/>
                  <a:gd fmla="*/ 28 h 47" name="T11"/>
                  <a:gd fmla="*/ 26 w 114" name="T12"/>
                  <a:gd fmla="*/ 27 h 47" name="T13"/>
                  <a:gd fmla="*/ 43 w 114" name="T14"/>
                  <a:gd fmla="*/ 33 h 47" name="T15"/>
                  <a:gd fmla="*/ 34 w 114" name="T16"/>
                  <a:gd fmla="*/ 37 h 47" name="T17"/>
                  <a:gd fmla="*/ 49 w 114" name="T18"/>
                  <a:gd fmla="*/ 42 h 47" name="T19"/>
                  <a:gd fmla="*/ 67 w 114" name="T20"/>
                  <a:gd fmla="*/ 35 h 47" name="T21"/>
                  <a:gd fmla="*/ 90 w 114" name="T22"/>
                  <a:gd fmla="*/ 35 h 47" name="T23"/>
                  <a:gd fmla="*/ 108 w 114" name="T24"/>
                  <a:gd fmla="*/ 27 h 47" name="T25"/>
                  <a:gd fmla="*/ 112 w 114" name="T26"/>
                  <a:gd fmla="*/ 19 h 47" name="T27"/>
                  <a:gd fmla="*/ 106 w 114" name="T28"/>
                  <a:gd fmla="*/ 14 h 47" name="T29"/>
                  <a:gd fmla="*/ 98 w 114" name="T30"/>
                  <a:gd fmla="*/ 14 h 47" name="T31"/>
                  <a:gd fmla="*/ 92 w 114" name="T32"/>
                  <a:gd fmla="*/ 7 h 47" name="T33"/>
                  <a:gd fmla="*/ 86 w 114" name="T34"/>
                  <a:gd fmla="*/ 0 h 47" name="T35"/>
                  <a:gd fmla="*/ 69 w 114" name="T36"/>
                  <a:gd fmla="*/ 4 h 47" name="T37"/>
                  <a:gd fmla="*/ 75 w 114" name="T38"/>
                  <a:gd fmla="*/ 17 h 47" name="T3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b="b" l="0" r="r" t="0"/>
                <a:pathLst>
                  <a:path h="47" w="114">
                    <a:moveTo>
                      <a:pt x="75" y="17"/>
                    </a:moveTo>
                    <a:cubicBezTo>
                      <a:pt x="69" y="18"/>
                      <a:pt x="65" y="26"/>
                      <a:pt x="60" y="17"/>
                    </a:cubicBezTo>
                    <a:cubicBezTo>
                      <a:pt x="55" y="8"/>
                      <a:pt x="42" y="6"/>
                      <a:pt x="38" y="8"/>
                    </a:cubicBezTo>
                    <a:cubicBezTo>
                      <a:pt x="33" y="10"/>
                      <a:pt x="13" y="8"/>
                      <a:pt x="14" y="12"/>
                    </a:cubicBezTo>
                    <a:cubicBezTo>
                      <a:pt x="14" y="17"/>
                      <a:pt x="9" y="24"/>
                      <a:pt x="5" y="24"/>
                    </a:cubicBezTo>
                    <a:cubicBezTo>
                      <a:pt x="0" y="25"/>
                      <a:pt x="3" y="27"/>
                      <a:pt x="5" y="28"/>
                    </a:cubicBezTo>
                    <a:cubicBezTo>
                      <a:pt x="8" y="29"/>
                      <a:pt x="11" y="24"/>
                      <a:pt x="26" y="27"/>
                    </a:cubicBezTo>
                    <a:cubicBezTo>
                      <a:pt x="41" y="31"/>
                      <a:pt x="45" y="31"/>
                      <a:pt x="43" y="33"/>
                    </a:cubicBezTo>
                    <a:cubicBezTo>
                      <a:pt x="41" y="36"/>
                      <a:pt x="31" y="35"/>
                      <a:pt x="34" y="37"/>
                    </a:cubicBezTo>
                    <a:cubicBezTo>
                      <a:pt x="37" y="39"/>
                      <a:pt x="41" y="47"/>
                      <a:pt x="49" y="42"/>
                    </a:cubicBezTo>
                    <a:cubicBezTo>
                      <a:pt x="58" y="37"/>
                      <a:pt x="59" y="35"/>
                      <a:pt x="67" y="35"/>
                    </a:cubicBezTo>
                    <a:cubicBezTo>
                      <a:pt x="75" y="35"/>
                      <a:pt x="73" y="40"/>
                      <a:pt x="90" y="35"/>
                    </a:cubicBezTo>
                    <a:cubicBezTo>
                      <a:pt x="107" y="31"/>
                      <a:pt x="108" y="27"/>
                      <a:pt x="108" y="27"/>
                    </a:cubicBezTo>
                    <a:cubicBezTo>
                      <a:pt x="108" y="27"/>
                      <a:pt x="114" y="22"/>
                      <a:pt x="112" y="19"/>
                    </a:cubicBezTo>
                    <a:cubicBezTo>
                      <a:pt x="110" y="16"/>
                      <a:pt x="108" y="14"/>
                      <a:pt x="106" y="14"/>
                    </a:cubicBezTo>
                    <a:cubicBezTo>
                      <a:pt x="104" y="14"/>
                      <a:pt x="103" y="17"/>
                      <a:pt x="98" y="14"/>
                    </a:cubicBezTo>
                    <a:cubicBezTo>
                      <a:pt x="93" y="10"/>
                      <a:pt x="95" y="14"/>
                      <a:pt x="92" y="7"/>
                    </a:cubicBezTo>
                    <a:cubicBezTo>
                      <a:pt x="89" y="0"/>
                      <a:pt x="91" y="0"/>
                      <a:pt x="86" y="0"/>
                    </a:cubicBezTo>
                    <a:cubicBezTo>
                      <a:pt x="80" y="0"/>
                      <a:pt x="62" y="2"/>
                      <a:pt x="69" y="4"/>
                    </a:cubicBezTo>
                    <a:cubicBezTo>
                      <a:pt x="76" y="7"/>
                      <a:pt x="75" y="17"/>
                      <a:pt x="75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>
                  <a:solidFill>
                    <a:schemeClr val="bg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9" name="Freeform 122"/>
              <p:cNvSpPr/>
              <p:nvPr/>
            </p:nvSpPr>
            <p:spPr bwMode="auto">
              <a:xfrm>
                <a:off x="2212104" y="2798340"/>
                <a:ext cx="94957" cy="94699"/>
              </a:xfrm>
              <a:custGeom>
                <a:gdLst>
                  <a:gd fmla="*/ 40 w 59" name="T0"/>
                  <a:gd fmla="*/ 20 h 60" name="T1"/>
                  <a:gd fmla="*/ 51 w 59" name="T2"/>
                  <a:gd fmla="*/ 9 h 60" name="T3"/>
                  <a:gd fmla="*/ 32 w 59" name="T4"/>
                  <a:gd fmla="*/ 4 h 60" name="T5"/>
                  <a:gd fmla="*/ 11 w 59" name="T6"/>
                  <a:gd fmla="*/ 10 h 60" name="T7"/>
                  <a:gd fmla="*/ 11 w 59" name="T8"/>
                  <a:gd fmla="*/ 21 h 60" name="T9"/>
                  <a:gd fmla="*/ 0 w 59" name="T10"/>
                  <a:gd fmla="*/ 26 h 60" name="T11"/>
                  <a:gd fmla="*/ 4 w 59" name="T12"/>
                  <a:gd fmla="*/ 40 h 60" name="T13"/>
                  <a:gd fmla="*/ 16 w 59" name="T14"/>
                  <a:gd fmla="*/ 50 h 60" name="T15"/>
                  <a:gd fmla="*/ 22 w 59" name="T16"/>
                  <a:gd fmla="*/ 59 h 60" name="T17"/>
                  <a:gd fmla="*/ 34 w 59" name="T18"/>
                  <a:gd fmla="*/ 52 h 60" name="T19"/>
                  <a:gd fmla="*/ 44 w 59" name="T20"/>
                  <a:gd fmla="*/ 49 h 60" name="T21"/>
                  <a:gd fmla="*/ 46 w 59" name="T22"/>
                  <a:gd fmla="*/ 42 h 60" name="T23"/>
                  <a:gd fmla="*/ 47 w 59" name="T24"/>
                  <a:gd fmla="*/ 31 h 60" name="T25"/>
                  <a:gd fmla="*/ 40 w 59" name="T26"/>
                  <a:gd fmla="*/ 20 h 60" name="T2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b="b" l="0" r="r" t="0"/>
                <a:pathLst>
                  <a:path h="60" w="59">
                    <a:moveTo>
                      <a:pt x="40" y="20"/>
                    </a:moveTo>
                    <a:cubicBezTo>
                      <a:pt x="32" y="19"/>
                      <a:pt x="59" y="9"/>
                      <a:pt x="51" y="9"/>
                    </a:cubicBezTo>
                    <a:cubicBezTo>
                      <a:pt x="43" y="9"/>
                      <a:pt x="37" y="0"/>
                      <a:pt x="32" y="4"/>
                    </a:cubicBezTo>
                    <a:cubicBezTo>
                      <a:pt x="27" y="8"/>
                      <a:pt x="11" y="10"/>
                      <a:pt x="11" y="10"/>
                    </a:cubicBezTo>
                    <a:cubicBezTo>
                      <a:pt x="11" y="21"/>
                      <a:pt x="11" y="21"/>
                      <a:pt x="11" y="21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0" y="26"/>
                      <a:pt x="0" y="36"/>
                      <a:pt x="4" y="40"/>
                    </a:cubicBezTo>
                    <a:cubicBezTo>
                      <a:pt x="9" y="43"/>
                      <a:pt x="20" y="46"/>
                      <a:pt x="16" y="50"/>
                    </a:cubicBezTo>
                    <a:cubicBezTo>
                      <a:pt x="12" y="53"/>
                      <a:pt x="25" y="59"/>
                      <a:pt x="22" y="59"/>
                    </a:cubicBezTo>
                    <a:cubicBezTo>
                      <a:pt x="19" y="60"/>
                      <a:pt x="26" y="55"/>
                      <a:pt x="34" y="52"/>
                    </a:cubicBezTo>
                    <a:cubicBezTo>
                      <a:pt x="41" y="50"/>
                      <a:pt x="45" y="48"/>
                      <a:pt x="44" y="49"/>
                    </a:cubicBezTo>
                    <a:cubicBezTo>
                      <a:pt x="44" y="50"/>
                      <a:pt x="45" y="45"/>
                      <a:pt x="46" y="42"/>
                    </a:cubicBezTo>
                    <a:cubicBezTo>
                      <a:pt x="47" y="38"/>
                      <a:pt x="47" y="31"/>
                      <a:pt x="47" y="31"/>
                    </a:cubicBezTo>
                    <a:cubicBezTo>
                      <a:pt x="47" y="31"/>
                      <a:pt x="50" y="21"/>
                      <a:pt x="40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>
                  <a:solidFill>
                    <a:schemeClr val="bg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20" name="Freeform 123"/>
              <p:cNvSpPr/>
              <p:nvPr/>
            </p:nvSpPr>
            <p:spPr bwMode="auto">
              <a:xfrm>
                <a:off x="2197717" y="2721456"/>
                <a:ext cx="153465" cy="74071"/>
              </a:xfrm>
              <a:custGeom>
                <a:gdLst>
                  <a:gd fmla="*/ 21 w 95" name="T0"/>
                  <a:gd fmla="*/ 14 h 47" name="T1"/>
                  <a:gd fmla="*/ 6 w 95" name="T2"/>
                  <a:gd fmla="*/ 4 h 47" name="T3"/>
                  <a:gd fmla="*/ 7 w 95" name="T4"/>
                  <a:gd fmla="*/ 16 h 47" name="T5"/>
                  <a:gd fmla="*/ 5 w 95" name="T6"/>
                  <a:gd fmla="*/ 27 h 47" name="T7"/>
                  <a:gd fmla="*/ 12 w 95" name="T8"/>
                  <a:gd fmla="*/ 34 h 47" name="T9"/>
                  <a:gd fmla="*/ 19 w 95" name="T10"/>
                  <a:gd fmla="*/ 44 h 47" name="T11"/>
                  <a:gd fmla="*/ 59 w 95" name="T12"/>
                  <a:gd fmla="*/ 42 h 47" name="T13"/>
                  <a:gd fmla="*/ 82 w 95" name="T14"/>
                  <a:gd fmla="*/ 40 h 47" name="T15"/>
                  <a:gd fmla="*/ 95 w 95" name="T16"/>
                  <a:gd fmla="*/ 35 h 47" name="T17"/>
                  <a:gd fmla="*/ 86 w 95" name="T18"/>
                  <a:gd fmla="*/ 18 h 47" name="T19"/>
                  <a:gd fmla="*/ 75 w 95" name="T20"/>
                  <a:gd fmla="*/ 23 h 47" name="T21"/>
                  <a:gd fmla="*/ 64 w 95" name="T22"/>
                  <a:gd fmla="*/ 12 h 47" name="T23"/>
                  <a:gd fmla="*/ 61 w 95" name="T24"/>
                  <a:gd fmla="*/ 2 h 47" name="T25"/>
                  <a:gd fmla="*/ 40 w 95" name="T26"/>
                  <a:gd fmla="*/ 2 h 47" name="T27"/>
                  <a:gd fmla="*/ 26 w 95" name="T28"/>
                  <a:gd fmla="*/ 3 h 47" name="T29"/>
                  <a:gd fmla="*/ 21 w 95" name="T30"/>
                  <a:gd fmla="*/ 14 h 47" name="T3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b="b" l="0" r="r" t="0"/>
                <a:pathLst>
                  <a:path h="47" w="95">
                    <a:moveTo>
                      <a:pt x="21" y="14"/>
                    </a:moveTo>
                    <a:cubicBezTo>
                      <a:pt x="15" y="8"/>
                      <a:pt x="10" y="3"/>
                      <a:pt x="6" y="4"/>
                    </a:cubicBezTo>
                    <a:cubicBezTo>
                      <a:pt x="3" y="4"/>
                      <a:pt x="9" y="12"/>
                      <a:pt x="7" y="16"/>
                    </a:cubicBezTo>
                    <a:cubicBezTo>
                      <a:pt x="6" y="19"/>
                      <a:pt x="10" y="26"/>
                      <a:pt x="5" y="27"/>
                    </a:cubicBezTo>
                    <a:cubicBezTo>
                      <a:pt x="0" y="29"/>
                      <a:pt x="5" y="27"/>
                      <a:pt x="12" y="34"/>
                    </a:cubicBezTo>
                    <a:cubicBezTo>
                      <a:pt x="18" y="41"/>
                      <a:pt x="5" y="47"/>
                      <a:pt x="19" y="44"/>
                    </a:cubicBezTo>
                    <a:cubicBezTo>
                      <a:pt x="32" y="41"/>
                      <a:pt x="46" y="43"/>
                      <a:pt x="59" y="42"/>
                    </a:cubicBezTo>
                    <a:cubicBezTo>
                      <a:pt x="71" y="41"/>
                      <a:pt x="82" y="40"/>
                      <a:pt x="82" y="40"/>
                    </a:cubicBezTo>
                    <a:cubicBezTo>
                      <a:pt x="95" y="35"/>
                      <a:pt x="95" y="35"/>
                      <a:pt x="95" y="35"/>
                    </a:cubicBezTo>
                    <a:cubicBezTo>
                      <a:pt x="95" y="35"/>
                      <a:pt x="89" y="20"/>
                      <a:pt x="86" y="18"/>
                    </a:cubicBezTo>
                    <a:cubicBezTo>
                      <a:pt x="83" y="16"/>
                      <a:pt x="75" y="23"/>
                      <a:pt x="75" y="23"/>
                    </a:cubicBezTo>
                    <a:cubicBezTo>
                      <a:pt x="75" y="23"/>
                      <a:pt x="64" y="14"/>
                      <a:pt x="64" y="12"/>
                    </a:cubicBezTo>
                    <a:cubicBezTo>
                      <a:pt x="64" y="9"/>
                      <a:pt x="65" y="4"/>
                      <a:pt x="61" y="2"/>
                    </a:cubicBezTo>
                    <a:cubicBezTo>
                      <a:pt x="57" y="1"/>
                      <a:pt x="47" y="2"/>
                      <a:pt x="40" y="2"/>
                    </a:cubicBezTo>
                    <a:cubicBezTo>
                      <a:pt x="34" y="2"/>
                      <a:pt x="26" y="0"/>
                      <a:pt x="26" y="3"/>
                    </a:cubicBezTo>
                    <a:cubicBezTo>
                      <a:pt x="26" y="6"/>
                      <a:pt x="21" y="14"/>
                      <a:pt x="21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>
                  <a:solidFill>
                    <a:schemeClr val="bg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21" name="Freeform 124"/>
              <p:cNvSpPr/>
              <p:nvPr/>
            </p:nvSpPr>
            <p:spPr bwMode="auto">
              <a:xfrm>
                <a:off x="2368447" y="2807716"/>
                <a:ext cx="399009" cy="362854"/>
              </a:xfrm>
              <a:custGeom>
                <a:gdLst>
                  <a:gd fmla="*/ 57 w 247" name="T0"/>
                  <a:gd fmla="*/ 3 h 230" name="T1"/>
                  <a:gd fmla="*/ 35 w 247" name="T2"/>
                  <a:gd fmla="*/ 6 h 230" name="T3"/>
                  <a:gd fmla="*/ 14 w 247" name="T4"/>
                  <a:gd fmla="*/ 26 h 230" name="T5"/>
                  <a:gd fmla="*/ 20 w 247" name="T6"/>
                  <a:gd fmla="*/ 56 h 230" name="T7"/>
                  <a:gd fmla="*/ 22 w 247" name="T8"/>
                  <a:gd fmla="*/ 76 h 230" name="T9"/>
                  <a:gd fmla="*/ 73 w 247" name="T10"/>
                  <a:gd fmla="*/ 71 h 230" name="T11"/>
                  <a:gd fmla="*/ 113 w 247" name="T12"/>
                  <a:gd fmla="*/ 69 h 230" name="T13"/>
                  <a:gd fmla="*/ 121 w 247" name="T14"/>
                  <a:gd fmla="*/ 94 h 230" name="T15"/>
                  <a:gd fmla="*/ 121 w 247" name="T16"/>
                  <a:gd fmla="*/ 107 h 230" name="T17"/>
                  <a:gd fmla="*/ 149 w 247" name="T18"/>
                  <a:gd fmla="*/ 107 h 230" name="T19"/>
                  <a:gd fmla="*/ 143 w 247" name="T20"/>
                  <a:gd fmla="*/ 121 h 230" name="T21"/>
                  <a:gd fmla="*/ 130 w 247" name="T22"/>
                  <a:gd fmla="*/ 147 h 230" name="T23"/>
                  <a:gd fmla="*/ 120 w 247" name="T24"/>
                  <a:gd fmla="*/ 156 h 230" name="T25"/>
                  <a:gd fmla="*/ 94 w 247" name="T26"/>
                  <a:gd fmla="*/ 150 h 230" name="T27"/>
                  <a:gd fmla="*/ 84 w 247" name="T28"/>
                  <a:gd fmla="*/ 176 h 230" name="T29"/>
                  <a:gd fmla="*/ 88 w 247" name="T30"/>
                  <a:gd fmla="*/ 187 h 230" name="T31"/>
                  <a:gd fmla="*/ 121 w 247" name="T32"/>
                  <a:gd fmla="*/ 173 h 230" name="T33"/>
                  <a:gd fmla="*/ 128 w 247" name="T34"/>
                  <a:gd fmla="*/ 188 h 230" name="T35"/>
                  <a:gd fmla="*/ 142 w 247" name="T36"/>
                  <a:gd fmla="*/ 201 h 230" name="T37"/>
                  <a:gd fmla="*/ 159 w 247" name="T38"/>
                  <a:gd fmla="*/ 226 h 230" name="T39"/>
                  <a:gd fmla="*/ 165 w 247" name="T40"/>
                  <a:gd fmla="*/ 227 h 230" name="T41"/>
                  <a:gd fmla="*/ 182 w 247" name="T42"/>
                  <a:gd fmla="*/ 227 h 230" name="T43"/>
                  <a:gd fmla="*/ 192 w 247" name="T44"/>
                  <a:gd fmla="*/ 227 h 230" name="T45"/>
                  <a:gd fmla="*/ 184 w 247" name="T46"/>
                  <a:gd fmla="*/ 212 h 230" name="T47"/>
                  <a:gd fmla="*/ 172 w 247" name="T48"/>
                  <a:gd fmla="*/ 187 h 230" name="T49"/>
                  <a:gd fmla="*/ 191 w 247" name="T50"/>
                  <a:gd fmla="*/ 207 h 230" name="T51"/>
                  <a:gd fmla="*/ 194 w 247" name="T52"/>
                  <a:gd fmla="*/ 209 h 230" name="T53"/>
                  <a:gd fmla="*/ 210 w 247" name="T54"/>
                  <a:gd fmla="*/ 194 h 230" name="T55"/>
                  <a:gd fmla="*/ 206 w 247" name="T56"/>
                  <a:gd fmla="*/ 181 h 230" name="T57"/>
                  <a:gd fmla="*/ 189 w 247" name="T58"/>
                  <a:gd fmla="*/ 151 h 230" name="T59"/>
                  <a:gd fmla="*/ 194 w 247" name="T60"/>
                  <a:gd fmla="*/ 132 h 230" name="T61"/>
                  <a:gd fmla="*/ 212 w 247" name="T62"/>
                  <a:gd fmla="*/ 137 h 230" name="T63"/>
                  <a:gd fmla="*/ 213 w 247" name="T64"/>
                  <a:gd fmla="*/ 154 h 230" name="T65"/>
                  <a:gd fmla="*/ 225 w 247" name="T66"/>
                  <a:gd fmla="*/ 158 h 230" name="T67"/>
                  <a:gd fmla="*/ 237 w 247" name="T68"/>
                  <a:gd fmla="*/ 148 h 230" name="T69"/>
                  <a:gd fmla="*/ 244 w 247" name="T70"/>
                  <a:gd fmla="*/ 136 h 230" name="T71"/>
                  <a:gd fmla="*/ 247 w 247" name="T72"/>
                  <a:gd fmla="*/ 125 h 230" name="T73"/>
                  <a:gd fmla="*/ 218 w 247" name="T74"/>
                  <a:gd fmla="*/ 117 h 230" name="T75"/>
                  <a:gd fmla="*/ 194 w 247" name="T76"/>
                  <a:gd fmla="*/ 111 h 230" name="T77"/>
                  <a:gd fmla="*/ 190 w 247" name="T78"/>
                  <a:gd fmla="*/ 98 h 230" name="T79"/>
                  <a:gd fmla="*/ 195 w 247" name="T80"/>
                  <a:gd fmla="*/ 88 h 230" name="T81"/>
                  <a:gd fmla="*/ 204 w 247" name="T82"/>
                  <a:gd fmla="*/ 82 h 230" name="T83"/>
                  <a:gd fmla="*/ 183 w 247" name="T84"/>
                  <a:gd fmla="*/ 59 h 230" name="T85"/>
                  <a:gd fmla="*/ 174 w 247" name="T86"/>
                  <a:gd fmla="*/ 60 h 230" name="T87"/>
                  <a:gd fmla="*/ 171 w 247" name="T88"/>
                  <a:gd fmla="*/ 45 h 230" name="T89"/>
                  <a:gd fmla="*/ 153 w 247" name="T90"/>
                  <a:gd fmla="*/ 49 h 230" name="T91"/>
                  <a:gd fmla="*/ 145 w 247" name="T92"/>
                  <a:gd fmla="*/ 36 h 230" name="T93"/>
                  <a:gd fmla="*/ 138 w 247" name="T94"/>
                  <a:gd fmla="*/ 28 h 230" name="T95"/>
                  <a:gd fmla="*/ 140 w 247" name="T96"/>
                  <a:gd fmla="*/ 17 h 230" name="T97"/>
                  <a:gd fmla="*/ 123 w 247" name="T98"/>
                  <a:gd fmla="*/ 9 h 230" name="T99"/>
                  <a:gd fmla="*/ 110 w 247" name="T100"/>
                  <a:gd fmla="*/ 3 h 230" name="T101"/>
                  <a:gd fmla="*/ 97 w 247" name="T102"/>
                  <a:gd fmla="*/ 4 h 230" name="T103"/>
                  <a:gd fmla="*/ 88 w 247" name="T104"/>
                  <a:gd fmla="*/ 14 h 230" name="T105"/>
                  <a:gd fmla="*/ 87 w 247" name="T106"/>
                  <a:gd fmla="*/ 35 h 230" name="T107"/>
                  <a:gd fmla="*/ 73 w 247" name="T108"/>
                  <a:gd fmla="*/ 24 h 230" name="T109"/>
                  <a:gd fmla="*/ 68 w 247" name="T110"/>
                  <a:gd fmla="*/ 8 h 230" name="T111"/>
                  <a:gd fmla="*/ 64 w 247" name="T112"/>
                  <a:gd fmla="*/ 7 h 230" name="T113"/>
                  <a:gd fmla="*/ 57 w 247" name="T114"/>
                  <a:gd fmla="*/ 3 h 230" name="T1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b="b" l="0" r="r" t="0"/>
                <a:pathLst>
                  <a:path h="230" w="246">
                    <a:moveTo>
                      <a:pt x="57" y="3"/>
                    </a:moveTo>
                    <a:cubicBezTo>
                      <a:pt x="49" y="3"/>
                      <a:pt x="44" y="0"/>
                      <a:pt x="35" y="6"/>
                    </a:cubicBezTo>
                    <a:cubicBezTo>
                      <a:pt x="26" y="12"/>
                      <a:pt x="17" y="19"/>
                      <a:pt x="14" y="26"/>
                    </a:cubicBezTo>
                    <a:cubicBezTo>
                      <a:pt x="11" y="32"/>
                      <a:pt x="20" y="54"/>
                      <a:pt x="20" y="56"/>
                    </a:cubicBezTo>
                    <a:cubicBezTo>
                      <a:pt x="20" y="58"/>
                      <a:pt x="0" y="76"/>
                      <a:pt x="22" y="76"/>
                    </a:cubicBezTo>
                    <a:cubicBezTo>
                      <a:pt x="44" y="76"/>
                      <a:pt x="65" y="71"/>
                      <a:pt x="73" y="71"/>
                    </a:cubicBezTo>
                    <a:cubicBezTo>
                      <a:pt x="81" y="72"/>
                      <a:pt x="105" y="48"/>
                      <a:pt x="113" y="69"/>
                    </a:cubicBezTo>
                    <a:cubicBezTo>
                      <a:pt x="122" y="90"/>
                      <a:pt x="126" y="93"/>
                      <a:pt x="121" y="94"/>
                    </a:cubicBezTo>
                    <a:cubicBezTo>
                      <a:pt x="117" y="96"/>
                      <a:pt x="117" y="104"/>
                      <a:pt x="121" y="107"/>
                    </a:cubicBezTo>
                    <a:cubicBezTo>
                      <a:pt x="125" y="110"/>
                      <a:pt x="144" y="107"/>
                      <a:pt x="149" y="107"/>
                    </a:cubicBezTo>
                    <a:cubicBezTo>
                      <a:pt x="153" y="107"/>
                      <a:pt x="155" y="111"/>
                      <a:pt x="143" y="121"/>
                    </a:cubicBezTo>
                    <a:cubicBezTo>
                      <a:pt x="131" y="131"/>
                      <a:pt x="134" y="142"/>
                      <a:pt x="130" y="147"/>
                    </a:cubicBezTo>
                    <a:cubicBezTo>
                      <a:pt x="125" y="152"/>
                      <a:pt x="123" y="156"/>
                      <a:pt x="120" y="156"/>
                    </a:cubicBezTo>
                    <a:cubicBezTo>
                      <a:pt x="117" y="157"/>
                      <a:pt x="102" y="145"/>
                      <a:pt x="94" y="150"/>
                    </a:cubicBezTo>
                    <a:cubicBezTo>
                      <a:pt x="87" y="154"/>
                      <a:pt x="84" y="173"/>
                      <a:pt x="84" y="176"/>
                    </a:cubicBezTo>
                    <a:cubicBezTo>
                      <a:pt x="84" y="179"/>
                      <a:pt x="81" y="192"/>
                      <a:pt x="88" y="187"/>
                    </a:cubicBezTo>
                    <a:cubicBezTo>
                      <a:pt x="96" y="183"/>
                      <a:pt x="121" y="173"/>
                      <a:pt x="121" y="173"/>
                    </a:cubicBezTo>
                    <a:cubicBezTo>
                      <a:pt x="121" y="173"/>
                      <a:pt x="121" y="186"/>
                      <a:pt x="128" y="188"/>
                    </a:cubicBezTo>
                    <a:cubicBezTo>
                      <a:pt x="134" y="190"/>
                      <a:pt x="133" y="196"/>
                      <a:pt x="142" y="201"/>
                    </a:cubicBezTo>
                    <a:cubicBezTo>
                      <a:pt x="152" y="206"/>
                      <a:pt x="159" y="226"/>
                      <a:pt x="159" y="226"/>
                    </a:cubicBezTo>
                    <a:cubicBezTo>
                      <a:pt x="159" y="226"/>
                      <a:pt x="160" y="227"/>
                      <a:pt x="165" y="227"/>
                    </a:cubicBezTo>
                    <a:cubicBezTo>
                      <a:pt x="171" y="227"/>
                      <a:pt x="182" y="227"/>
                      <a:pt x="182" y="227"/>
                    </a:cubicBezTo>
                    <a:cubicBezTo>
                      <a:pt x="182" y="227"/>
                      <a:pt x="194" y="230"/>
                      <a:pt x="192" y="227"/>
                    </a:cubicBezTo>
                    <a:cubicBezTo>
                      <a:pt x="189" y="223"/>
                      <a:pt x="189" y="221"/>
                      <a:pt x="184" y="212"/>
                    </a:cubicBezTo>
                    <a:cubicBezTo>
                      <a:pt x="178" y="204"/>
                      <a:pt x="161" y="180"/>
                      <a:pt x="172" y="187"/>
                    </a:cubicBezTo>
                    <a:cubicBezTo>
                      <a:pt x="183" y="193"/>
                      <a:pt x="192" y="204"/>
                      <a:pt x="191" y="207"/>
                    </a:cubicBezTo>
                    <a:cubicBezTo>
                      <a:pt x="191" y="210"/>
                      <a:pt x="183" y="212"/>
                      <a:pt x="194" y="209"/>
                    </a:cubicBezTo>
                    <a:cubicBezTo>
                      <a:pt x="205" y="206"/>
                      <a:pt x="213" y="198"/>
                      <a:pt x="210" y="194"/>
                    </a:cubicBezTo>
                    <a:cubicBezTo>
                      <a:pt x="208" y="191"/>
                      <a:pt x="212" y="189"/>
                      <a:pt x="206" y="181"/>
                    </a:cubicBezTo>
                    <a:cubicBezTo>
                      <a:pt x="201" y="173"/>
                      <a:pt x="185" y="162"/>
                      <a:pt x="189" y="151"/>
                    </a:cubicBezTo>
                    <a:cubicBezTo>
                      <a:pt x="192" y="140"/>
                      <a:pt x="194" y="132"/>
                      <a:pt x="194" y="132"/>
                    </a:cubicBezTo>
                    <a:cubicBezTo>
                      <a:pt x="194" y="132"/>
                      <a:pt x="214" y="133"/>
                      <a:pt x="212" y="137"/>
                    </a:cubicBezTo>
                    <a:cubicBezTo>
                      <a:pt x="211" y="141"/>
                      <a:pt x="213" y="154"/>
                      <a:pt x="213" y="154"/>
                    </a:cubicBezTo>
                    <a:cubicBezTo>
                      <a:pt x="213" y="154"/>
                      <a:pt x="217" y="160"/>
                      <a:pt x="225" y="158"/>
                    </a:cubicBezTo>
                    <a:cubicBezTo>
                      <a:pt x="234" y="156"/>
                      <a:pt x="237" y="148"/>
                      <a:pt x="237" y="148"/>
                    </a:cubicBezTo>
                    <a:cubicBezTo>
                      <a:pt x="237" y="148"/>
                      <a:pt x="246" y="141"/>
                      <a:pt x="244" y="136"/>
                    </a:cubicBezTo>
                    <a:cubicBezTo>
                      <a:pt x="243" y="131"/>
                      <a:pt x="247" y="125"/>
                      <a:pt x="247" y="125"/>
                    </a:cubicBezTo>
                    <a:cubicBezTo>
                      <a:pt x="247" y="125"/>
                      <a:pt x="228" y="119"/>
                      <a:pt x="218" y="117"/>
                    </a:cubicBezTo>
                    <a:cubicBezTo>
                      <a:pt x="207" y="115"/>
                      <a:pt x="199" y="119"/>
                      <a:pt x="194" y="111"/>
                    </a:cubicBezTo>
                    <a:cubicBezTo>
                      <a:pt x="189" y="104"/>
                      <a:pt x="189" y="105"/>
                      <a:pt x="190" y="98"/>
                    </a:cubicBezTo>
                    <a:cubicBezTo>
                      <a:pt x="191" y="90"/>
                      <a:pt x="189" y="89"/>
                      <a:pt x="195" y="88"/>
                    </a:cubicBezTo>
                    <a:cubicBezTo>
                      <a:pt x="202" y="86"/>
                      <a:pt x="207" y="90"/>
                      <a:pt x="204" y="82"/>
                    </a:cubicBezTo>
                    <a:cubicBezTo>
                      <a:pt x="201" y="73"/>
                      <a:pt x="186" y="61"/>
                      <a:pt x="183" y="59"/>
                    </a:cubicBezTo>
                    <a:cubicBezTo>
                      <a:pt x="180" y="57"/>
                      <a:pt x="179" y="60"/>
                      <a:pt x="174" y="60"/>
                    </a:cubicBezTo>
                    <a:cubicBezTo>
                      <a:pt x="170" y="60"/>
                      <a:pt x="181" y="45"/>
                      <a:pt x="171" y="45"/>
                    </a:cubicBezTo>
                    <a:cubicBezTo>
                      <a:pt x="161" y="45"/>
                      <a:pt x="156" y="48"/>
                      <a:pt x="153" y="49"/>
                    </a:cubicBezTo>
                    <a:cubicBezTo>
                      <a:pt x="150" y="49"/>
                      <a:pt x="151" y="43"/>
                      <a:pt x="145" y="36"/>
                    </a:cubicBezTo>
                    <a:cubicBezTo>
                      <a:pt x="138" y="28"/>
                      <a:pt x="138" y="34"/>
                      <a:pt x="138" y="28"/>
                    </a:cubicBezTo>
                    <a:cubicBezTo>
                      <a:pt x="137" y="23"/>
                      <a:pt x="153" y="22"/>
                      <a:pt x="140" y="17"/>
                    </a:cubicBezTo>
                    <a:cubicBezTo>
                      <a:pt x="127" y="13"/>
                      <a:pt x="137" y="15"/>
                      <a:pt x="123" y="9"/>
                    </a:cubicBezTo>
                    <a:cubicBezTo>
                      <a:pt x="110" y="3"/>
                      <a:pt x="113" y="3"/>
                      <a:pt x="110" y="3"/>
                    </a:cubicBezTo>
                    <a:cubicBezTo>
                      <a:pt x="106" y="2"/>
                      <a:pt x="103" y="0"/>
                      <a:pt x="97" y="4"/>
                    </a:cubicBezTo>
                    <a:cubicBezTo>
                      <a:pt x="90" y="8"/>
                      <a:pt x="88" y="1"/>
                      <a:pt x="88" y="14"/>
                    </a:cubicBezTo>
                    <a:cubicBezTo>
                      <a:pt x="87" y="27"/>
                      <a:pt x="94" y="36"/>
                      <a:pt x="87" y="35"/>
                    </a:cubicBezTo>
                    <a:cubicBezTo>
                      <a:pt x="81" y="34"/>
                      <a:pt x="73" y="24"/>
                      <a:pt x="73" y="24"/>
                    </a:cubicBezTo>
                    <a:cubicBezTo>
                      <a:pt x="68" y="8"/>
                      <a:pt x="68" y="8"/>
                      <a:pt x="68" y="8"/>
                    </a:cubicBezTo>
                    <a:cubicBezTo>
                      <a:pt x="64" y="7"/>
                      <a:pt x="64" y="7"/>
                      <a:pt x="64" y="7"/>
                    </a:cubicBezTo>
                    <a:lnTo>
                      <a:pt x="57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>
                  <a:solidFill>
                    <a:schemeClr val="bg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22" name="Freeform 125"/>
              <p:cNvSpPr/>
              <p:nvPr/>
            </p:nvSpPr>
            <p:spPr bwMode="auto">
              <a:xfrm>
                <a:off x="2373242" y="3038367"/>
                <a:ext cx="106467" cy="83447"/>
              </a:xfrm>
              <a:custGeom>
                <a:gdLst>
                  <a:gd fmla="*/ 17 w 66" name="T0"/>
                  <a:gd fmla="*/ 53 h 53" name="T1"/>
                  <a:gd fmla="*/ 39 w 66" name="T2"/>
                  <a:gd fmla="*/ 37 h 53" name="T3"/>
                  <a:gd fmla="*/ 50 w 66" name="T4"/>
                  <a:gd fmla="*/ 45 h 53" name="T5"/>
                  <a:gd fmla="*/ 62 w 66" name="T6"/>
                  <a:gd fmla="*/ 37 h 53" name="T7"/>
                  <a:gd fmla="*/ 54 w 66" name="T8"/>
                  <a:gd fmla="*/ 25 h 53" name="T9"/>
                  <a:gd fmla="*/ 42 w 66" name="T10"/>
                  <a:gd fmla="*/ 10 h 53" name="T11"/>
                  <a:gd fmla="*/ 28 w 66" name="T12"/>
                  <a:gd fmla="*/ 2 h 53" name="T13"/>
                  <a:gd fmla="*/ 18 w 66" name="T14"/>
                  <a:gd fmla="*/ 12 h 53" name="T15"/>
                  <a:gd fmla="*/ 12 w 66" name="T16"/>
                  <a:gd fmla="*/ 29 h 53" name="T17"/>
                  <a:gd fmla="*/ 0 w 66" name="T18"/>
                  <a:gd fmla="*/ 41 h 53" name="T19"/>
                  <a:gd fmla="*/ 17 w 66" name="T20"/>
                  <a:gd fmla="*/ 53 h 53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52" w="66">
                    <a:moveTo>
                      <a:pt x="17" y="53"/>
                    </a:moveTo>
                    <a:cubicBezTo>
                      <a:pt x="24" y="45"/>
                      <a:pt x="34" y="40"/>
                      <a:pt x="39" y="37"/>
                    </a:cubicBezTo>
                    <a:cubicBezTo>
                      <a:pt x="44" y="35"/>
                      <a:pt x="37" y="48"/>
                      <a:pt x="50" y="45"/>
                    </a:cubicBezTo>
                    <a:cubicBezTo>
                      <a:pt x="63" y="42"/>
                      <a:pt x="66" y="41"/>
                      <a:pt x="62" y="37"/>
                    </a:cubicBezTo>
                    <a:cubicBezTo>
                      <a:pt x="58" y="33"/>
                      <a:pt x="61" y="38"/>
                      <a:pt x="54" y="25"/>
                    </a:cubicBezTo>
                    <a:cubicBezTo>
                      <a:pt x="46" y="13"/>
                      <a:pt x="52" y="14"/>
                      <a:pt x="42" y="10"/>
                    </a:cubicBezTo>
                    <a:cubicBezTo>
                      <a:pt x="32" y="6"/>
                      <a:pt x="31" y="4"/>
                      <a:pt x="28" y="2"/>
                    </a:cubicBezTo>
                    <a:cubicBezTo>
                      <a:pt x="25" y="0"/>
                      <a:pt x="18" y="10"/>
                      <a:pt x="18" y="12"/>
                    </a:cubicBezTo>
                    <a:cubicBezTo>
                      <a:pt x="18" y="14"/>
                      <a:pt x="21" y="27"/>
                      <a:pt x="12" y="29"/>
                    </a:cubicBezTo>
                    <a:cubicBezTo>
                      <a:pt x="2" y="32"/>
                      <a:pt x="0" y="41"/>
                      <a:pt x="0" y="41"/>
                    </a:cubicBezTo>
                    <a:lnTo>
                      <a:pt x="17" y="5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>
                  <a:solidFill>
                    <a:schemeClr val="bg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23" name="Freeform 126"/>
              <p:cNvSpPr/>
              <p:nvPr/>
            </p:nvSpPr>
            <p:spPr bwMode="auto">
              <a:xfrm>
                <a:off x="2401058" y="3128377"/>
                <a:ext cx="46039" cy="23440"/>
              </a:xfrm>
              <a:custGeom>
                <a:gdLst>
                  <a:gd fmla="*/ 25 w 29" name="T0"/>
                  <a:gd fmla="*/ 0 h 15" name="T1"/>
                  <a:gd fmla="*/ 8 w 29" name="T2"/>
                  <a:gd fmla="*/ 14 h 15" name="T3"/>
                  <a:gd fmla="*/ 23 w 29" name="T4"/>
                  <a:gd fmla="*/ 12 h 15" name="T5"/>
                  <a:gd fmla="*/ 29 w 29" name="T6"/>
                  <a:gd fmla="*/ 2 h 15" name="T7"/>
                  <a:gd fmla="*/ 25 w 29" name="T8"/>
                  <a:gd fmla="*/ 0 h 15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5" w="28">
                    <a:moveTo>
                      <a:pt x="25" y="0"/>
                    </a:moveTo>
                    <a:cubicBezTo>
                      <a:pt x="18" y="7"/>
                      <a:pt x="0" y="14"/>
                      <a:pt x="8" y="14"/>
                    </a:cubicBezTo>
                    <a:cubicBezTo>
                      <a:pt x="15" y="15"/>
                      <a:pt x="23" y="12"/>
                      <a:pt x="23" y="12"/>
                    </a:cubicBezTo>
                    <a:cubicBezTo>
                      <a:pt x="29" y="2"/>
                      <a:pt x="29" y="2"/>
                      <a:pt x="29" y="2"/>
                    </a:cubicBezTo>
                    <a:lnTo>
                      <a:pt x="2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>
                  <a:solidFill>
                    <a:schemeClr val="bg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24" name="Freeform 127"/>
              <p:cNvSpPr/>
              <p:nvPr/>
            </p:nvSpPr>
            <p:spPr bwMode="auto">
              <a:xfrm>
                <a:off x="2449016" y="3153692"/>
                <a:ext cx="37407" cy="30941"/>
              </a:xfrm>
              <a:custGeom>
                <a:gdLst>
                  <a:gd fmla="*/ 13 w 23" name="T0"/>
                  <a:gd fmla="*/ 0 h 20" name="T1"/>
                  <a:gd fmla="*/ 9 w 23" name="T2"/>
                  <a:gd fmla="*/ 14 h 20" name="T3"/>
                  <a:gd fmla="*/ 21 w 23" name="T4"/>
                  <a:gd fmla="*/ 15 h 20" name="T5"/>
                  <a:gd fmla="*/ 20 w 23" name="T6"/>
                  <a:gd fmla="*/ 6 h 20" name="T7"/>
                  <a:gd fmla="*/ 13 w 23" name="T8"/>
                  <a:gd fmla="*/ 0 h 20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20" w="23">
                    <a:moveTo>
                      <a:pt x="13" y="0"/>
                    </a:moveTo>
                    <a:cubicBezTo>
                      <a:pt x="12" y="7"/>
                      <a:pt x="0" y="13"/>
                      <a:pt x="9" y="14"/>
                    </a:cubicBezTo>
                    <a:cubicBezTo>
                      <a:pt x="18" y="16"/>
                      <a:pt x="19" y="20"/>
                      <a:pt x="21" y="15"/>
                    </a:cubicBezTo>
                    <a:cubicBezTo>
                      <a:pt x="23" y="10"/>
                      <a:pt x="19" y="8"/>
                      <a:pt x="20" y="6"/>
                    </a:cubicBezTo>
                    <a:cubicBezTo>
                      <a:pt x="20" y="3"/>
                      <a:pt x="13" y="0"/>
                      <a:pt x="1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>
                  <a:solidFill>
                    <a:schemeClr val="bg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25" name="Freeform 128"/>
              <p:cNvSpPr/>
              <p:nvPr/>
            </p:nvSpPr>
            <p:spPr bwMode="auto">
              <a:xfrm>
                <a:off x="2628378" y="3207136"/>
                <a:ext cx="16306" cy="20627"/>
              </a:xfrm>
              <a:custGeom>
                <a:gdLst>
                  <a:gd fmla="*/ 3 w 10" name="T0"/>
                  <a:gd fmla="*/ 0 h 13" name="T1"/>
                  <a:gd fmla="*/ 9 w 10" name="T2"/>
                  <a:gd fmla="*/ 7 h 13" name="T3"/>
                  <a:gd fmla="*/ 3 w 10" name="T4"/>
                  <a:gd fmla="*/ 0 h 13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13" w="10">
                    <a:moveTo>
                      <a:pt x="3" y="0"/>
                    </a:moveTo>
                    <a:cubicBezTo>
                      <a:pt x="0" y="9"/>
                      <a:pt x="10" y="13"/>
                      <a:pt x="9" y="7"/>
                    </a:cubicBezTo>
                    <a:cubicBezTo>
                      <a:pt x="8" y="0"/>
                      <a:pt x="3" y="0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>
                  <a:solidFill>
                    <a:schemeClr val="bg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26" name="Freeform 129"/>
              <p:cNvSpPr/>
              <p:nvPr/>
            </p:nvSpPr>
            <p:spPr bwMode="auto">
              <a:xfrm>
                <a:off x="2676336" y="3172444"/>
                <a:ext cx="18224" cy="12189"/>
              </a:xfrm>
              <a:custGeom>
                <a:gdLst>
                  <a:gd fmla="*/ 0 w 11" name="T0"/>
                  <a:gd fmla="*/ 0 h 8" name="T1"/>
                  <a:gd fmla="*/ 10 w 11" name="T2"/>
                  <a:gd fmla="*/ 1 h 8" name="T3"/>
                  <a:gd fmla="*/ 8 w 11" name="T4"/>
                  <a:gd fmla="*/ 8 h 8" name="T5"/>
                  <a:gd fmla="*/ 0 w 11" name="T6"/>
                  <a:gd fmla="*/ 6 h 8" name="T7"/>
                  <a:gd fmla="*/ 0 w 11" name="T8"/>
                  <a:gd fmla="*/ 0 h 8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8" w="11">
                    <a:moveTo>
                      <a:pt x="0" y="0"/>
                    </a:moveTo>
                    <a:cubicBezTo>
                      <a:pt x="10" y="1"/>
                      <a:pt x="10" y="1"/>
                      <a:pt x="10" y="1"/>
                    </a:cubicBezTo>
                    <a:cubicBezTo>
                      <a:pt x="10" y="1"/>
                      <a:pt x="11" y="8"/>
                      <a:pt x="8" y="8"/>
                    </a:cubicBezTo>
                    <a:cubicBezTo>
                      <a:pt x="5" y="7"/>
                      <a:pt x="0" y="6"/>
                      <a:pt x="0" y="6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>
                  <a:solidFill>
                    <a:schemeClr val="bg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27" name="Freeform 130"/>
              <p:cNvSpPr/>
              <p:nvPr/>
            </p:nvSpPr>
            <p:spPr bwMode="auto">
              <a:xfrm>
                <a:off x="2427915" y="3322461"/>
                <a:ext cx="25898" cy="23440"/>
              </a:xfrm>
              <a:custGeom>
                <a:gdLst>
                  <a:gd fmla="*/ 14 w 16" name="T0"/>
                  <a:gd fmla="*/ 0 h 15" name="T1"/>
                  <a:gd fmla="*/ 0 w 16" name="T2"/>
                  <a:gd fmla="*/ 11 h 15" name="T3"/>
                  <a:gd fmla="*/ 11 w 16" name="T4"/>
                  <a:gd fmla="*/ 11 h 15" name="T5"/>
                  <a:gd fmla="*/ 14 w 16" name="T6"/>
                  <a:gd fmla="*/ 0 h 15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15" w="16">
                    <a:moveTo>
                      <a:pt x="14" y="0"/>
                    </a:moveTo>
                    <a:cubicBezTo>
                      <a:pt x="0" y="11"/>
                      <a:pt x="0" y="11"/>
                      <a:pt x="0" y="11"/>
                    </a:cubicBezTo>
                    <a:cubicBezTo>
                      <a:pt x="0" y="11"/>
                      <a:pt x="8" y="15"/>
                      <a:pt x="11" y="11"/>
                    </a:cubicBezTo>
                    <a:cubicBezTo>
                      <a:pt x="14" y="6"/>
                      <a:pt x="16" y="1"/>
                      <a:pt x="1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>
                  <a:solidFill>
                    <a:schemeClr val="bg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28" name="Freeform 131"/>
              <p:cNvSpPr/>
              <p:nvPr/>
            </p:nvSpPr>
            <p:spPr bwMode="auto">
              <a:xfrm>
                <a:off x="1599204" y="3312148"/>
                <a:ext cx="35489" cy="61882"/>
              </a:xfrm>
              <a:custGeom>
                <a:gdLst>
                  <a:gd fmla="*/ 6 w 22" name="T0"/>
                  <a:gd fmla="*/ 0 h 39" name="T1"/>
                  <a:gd fmla="*/ 5 w 22" name="T2"/>
                  <a:gd fmla="*/ 10 h 39" name="T3"/>
                  <a:gd fmla="*/ 7 w 22" name="T4"/>
                  <a:gd fmla="*/ 27 h 39" name="T5"/>
                  <a:gd fmla="*/ 19 w 22" name="T6"/>
                  <a:gd fmla="*/ 37 h 39" name="T7"/>
                  <a:gd fmla="*/ 18 w 22" name="T8"/>
                  <a:gd fmla="*/ 27 h 39" name="T9"/>
                  <a:gd fmla="*/ 12 w 22" name="T10"/>
                  <a:gd fmla="*/ 15 h 39" name="T11"/>
                  <a:gd fmla="*/ 10 w 22" name="T12"/>
                  <a:gd fmla="*/ 5 h 39" name="T13"/>
                  <a:gd fmla="*/ 6 w 22" name="T14"/>
                  <a:gd fmla="*/ 0 h 39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39" w="22">
                    <a:moveTo>
                      <a:pt x="6" y="0"/>
                    </a:moveTo>
                    <a:cubicBezTo>
                      <a:pt x="0" y="4"/>
                      <a:pt x="5" y="10"/>
                      <a:pt x="5" y="10"/>
                    </a:cubicBezTo>
                    <a:cubicBezTo>
                      <a:pt x="5" y="10"/>
                      <a:pt x="9" y="21"/>
                      <a:pt x="7" y="27"/>
                    </a:cubicBezTo>
                    <a:cubicBezTo>
                      <a:pt x="6" y="34"/>
                      <a:pt x="15" y="39"/>
                      <a:pt x="19" y="37"/>
                    </a:cubicBezTo>
                    <a:cubicBezTo>
                      <a:pt x="22" y="35"/>
                      <a:pt x="20" y="29"/>
                      <a:pt x="18" y="27"/>
                    </a:cubicBezTo>
                    <a:cubicBezTo>
                      <a:pt x="15" y="25"/>
                      <a:pt x="14" y="21"/>
                      <a:pt x="12" y="15"/>
                    </a:cubicBezTo>
                    <a:cubicBezTo>
                      <a:pt x="10" y="8"/>
                      <a:pt x="11" y="8"/>
                      <a:pt x="10" y="5"/>
                    </a:cubicBezTo>
                    <a:cubicBezTo>
                      <a:pt x="9" y="2"/>
                      <a:pt x="6" y="0"/>
                      <a:pt x="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>
                  <a:solidFill>
                    <a:schemeClr val="bg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29" name="Freeform 132"/>
              <p:cNvSpPr/>
              <p:nvPr/>
            </p:nvSpPr>
            <p:spPr bwMode="auto">
              <a:xfrm>
                <a:off x="1602081" y="3388094"/>
                <a:ext cx="28775" cy="27191"/>
              </a:xfrm>
              <a:custGeom>
                <a:gdLst>
                  <a:gd fmla="*/ 11 w 18" name="T0"/>
                  <a:gd fmla="*/ 0 h 17" name="T1"/>
                  <a:gd fmla="*/ 3 w 18" name="T2"/>
                  <a:gd fmla="*/ 6 h 17" name="T3"/>
                  <a:gd fmla="*/ 11 w 18" name="T4"/>
                  <a:gd fmla="*/ 14 h 17" name="T5"/>
                  <a:gd fmla="*/ 8 w 18" name="T6"/>
                  <a:gd fmla="*/ 15 h 17" name="T7"/>
                  <a:gd fmla="*/ 18 w 18" name="T8"/>
                  <a:gd fmla="*/ 7 h 17" name="T9"/>
                  <a:gd fmla="*/ 11 w 18" name="T10"/>
                  <a:gd fmla="*/ 0 h 17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17" w="18">
                    <a:moveTo>
                      <a:pt x="11" y="0"/>
                    </a:moveTo>
                    <a:cubicBezTo>
                      <a:pt x="6" y="0"/>
                      <a:pt x="0" y="2"/>
                      <a:pt x="3" y="6"/>
                    </a:cubicBezTo>
                    <a:cubicBezTo>
                      <a:pt x="7" y="10"/>
                      <a:pt x="13" y="12"/>
                      <a:pt x="11" y="14"/>
                    </a:cubicBezTo>
                    <a:cubicBezTo>
                      <a:pt x="8" y="15"/>
                      <a:pt x="3" y="17"/>
                      <a:pt x="8" y="15"/>
                    </a:cubicBezTo>
                    <a:cubicBezTo>
                      <a:pt x="14" y="14"/>
                      <a:pt x="18" y="7"/>
                      <a:pt x="18" y="7"/>
                    </a:cubicBezTo>
                    <a:lnTo>
                      <a:pt x="1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>
                  <a:solidFill>
                    <a:schemeClr val="bg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30" name="Freeform 133"/>
              <p:cNvSpPr/>
              <p:nvPr/>
            </p:nvSpPr>
            <p:spPr bwMode="auto">
              <a:xfrm>
                <a:off x="1614551" y="3418097"/>
                <a:ext cx="14388" cy="9376"/>
              </a:xfrm>
              <a:custGeom>
                <a:gdLst>
                  <a:gd fmla="*/ 0 w 9" name="T0"/>
                  <a:gd fmla="*/ 1 h 6" name="T1"/>
                  <a:gd fmla="*/ 7 w 9" name="T2"/>
                  <a:gd fmla="*/ 0 h 6" name="T3"/>
                  <a:gd fmla="*/ 0 w 9" name="T4"/>
                  <a:gd fmla="*/ 1 h 6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6" w="9">
                    <a:moveTo>
                      <a:pt x="0" y="1"/>
                    </a:moveTo>
                    <a:cubicBezTo>
                      <a:pt x="9" y="6"/>
                      <a:pt x="7" y="0"/>
                      <a:pt x="7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>
                  <a:solidFill>
                    <a:schemeClr val="bg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31" name="Freeform 134"/>
              <p:cNvSpPr/>
              <p:nvPr/>
            </p:nvSpPr>
            <p:spPr bwMode="auto">
              <a:xfrm>
                <a:off x="1619346" y="3421848"/>
                <a:ext cx="15346" cy="12189"/>
              </a:xfrm>
              <a:custGeom>
                <a:gdLst>
                  <a:gd fmla="*/ 4 w 9" name="T0"/>
                  <a:gd fmla="*/ 8 h 8" name="T1"/>
                  <a:gd fmla="*/ 9 w 9" name="T2"/>
                  <a:gd fmla="*/ 6 h 8" name="T3"/>
                  <a:gd fmla="*/ 2 w 9" name="T4"/>
                  <a:gd fmla="*/ 4 h 8" name="T5"/>
                  <a:gd fmla="*/ 4 w 9" name="T6"/>
                  <a:gd fmla="*/ 8 h 8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8" w="9">
                    <a:moveTo>
                      <a:pt x="4" y="8"/>
                    </a:moveTo>
                    <a:cubicBezTo>
                      <a:pt x="9" y="6"/>
                      <a:pt x="9" y="6"/>
                      <a:pt x="9" y="6"/>
                    </a:cubicBezTo>
                    <a:cubicBezTo>
                      <a:pt x="9" y="6"/>
                      <a:pt x="4" y="0"/>
                      <a:pt x="2" y="4"/>
                    </a:cubicBezTo>
                    <a:cubicBezTo>
                      <a:pt x="0" y="7"/>
                      <a:pt x="4" y="8"/>
                      <a:pt x="4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>
                  <a:solidFill>
                    <a:schemeClr val="bg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32" name="Freeform 135"/>
              <p:cNvSpPr/>
              <p:nvPr/>
            </p:nvSpPr>
            <p:spPr bwMode="auto">
              <a:xfrm>
                <a:off x="1029465" y="3396533"/>
                <a:ext cx="62345" cy="23440"/>
              </a:xfrm>
              <a:custGeom>
                <a:gdLst>
                  <a:gd fmla="*/ 39 w 39" name="T0"/>
                  <a:gd fmla="*/ 0 h 15" name="T1"/>
                  <a:gd fmla="*/ 31 w 39" name="T2"/>
                  <a:gd fmla="*/ 8 h 15" name="T3"/>
                  <a:gd fmla="*/ 15 w 39" name="T4"/>
                  <a:gd fmla="*/ 8 h 15" name="T5"/>
                  <a:gd fmla="*/ 6 w 39" name="T6"/>
                  <a:gd fmla="*/ 14 h 15" name="T7"/>
                  <a:gd fmla="*/ 3 w 39" name="T8"/>
                  <a:gd fmla="*/ 6 h 15" name="T9"/>
                  <a:gd fmla="*/ 17 w 39" name="T10"/>
                  <a:gd fmla="*/ 4 h 15" name="T11"/>
                  <a:gd fmla="*/ 30 w 39" name="T12"/>
                  <a:gd fmla="*/ 3 h 15" name="T13"/>
                  <a:gd fmla="*/ 39 w 39" name="T14"/>
                  <a:gd fmla="*/ 0 h 15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15" w="39">
                    <a:moveTo>
                      <a:pt x="39" y="0"/>
                    </a:moveTo>
                    <a:cubicBezTo>
                      <a:pt x="39" y="0"/>
                      <a:pt x="35" y="9"/>
                      <a:pt x="31" y="8"/>
                    </a:cubicBezTo>
                    <a:cubicBezTo>
                      <a:pt x="27" y="7"/>
                      <a:pt x="21" y="5"/>
                      <a:pt x="15" y="8"/>
                    </a:cubicBezTo>
                    <a:cubicBezTo>
                      <a:pt x="8" y="11"/>
                      <a:pt x="9" y="12"/>
                      <a:pt x="6" y="14"/>
                    </a:cubicBezTo>
                    <a:cubicBezTo>
                      <a:pt x="2" y="15"/>
                      <a:pt x="0" y="7"/>
                      <a:pt x="3" y="6"/>
                    </a:cubicBezTo>
                    <a:cubicBezTo>
                      <a:pt x="6" y="5"/>
                      <a:pt x="8" y="7"/>
                      <a:pt x="17" y="4"/>
                    </a:cubicBezTo>
                    <a:cubicBezTo>
                      <a:pt x="26" y="1"/>
                      <a:pt x="30" y="3"/>
                      <a:pt x="30" y="3"/>
                    </a:cubicBezTo>
                    <a:lnTo>
                      <a:pt x="39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>
                  <a:solidFill>
                    <a:schemeClr val="bg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33" name="Freeform 136"/>
              <p:cNvSpPr/>
              <p:nvPr/>
            </p:nvSpPr>
            <p:spPr bwMode="auto">
              <a:xfrm>
                <a:off x="1122503" y="3211824"/>
                <a:ext cx="51794" cy="26253"/>
              </a:xfrm>
              <a:custGeom>
                <a:gdLst>
                  <a:gd fmla="*/ 21 w 32" name="T0"/>
                  <a:gd fmla="*/ 15 h 17" name="T1"/>
                  <a:gd fmla="*/ 29 w 32" name="T2"/>
                  <a:gd fmla="*/ 4 h 17" name="T3"/>
                  <a:gd fmla="*/ 15 w 32" name="T4"/>
                  <a:gd fmla="*/ 2 h 17" name="T5"/>
                  <a:gd fmla="*/ 13 w 32" name="T6"/>
                  <a:gd fmla="*/ 14 h 17" name="T7"/>
                  <a:gd fmla="*/ 8 w 32" name="T8"/>
                  <a:gd fmla="*/ 15 h 17" name="T9"/>
                  <a:gd fmla="*/ 21 w 32" name="T10"/>
                  <a:gd fmla="*/ 15 h 17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17" w="32">
                    <a:moveTo>
                      <a:pt x="21" y="15"/>
                    </a:moveTo>
                    <a:cubicBezTo>
                      <a:pt x="23" y="14"/>
                      <a:pt x="32" y="6"/>
                      <a:pt x="29" y="4"/>
                    </a:cubicBezTo>
                    <a:cubicBezTo>
                      <a:pt x="26" y="2"/>
                      <a:pt x="16" y="0"/>
                      <a:pt x="15" y="2"/>
                    </a:cubicBezTo>
                    <a:cubicBezTo>
                      <a:pt x="14" y="4"/>
                      <a:pt x="18" y="14"/>
                      <a:pt x="13" y="14"/>
                    </a:cubicBezTo>
                    <a:cubicBezTo>
                      <a:pt x="8" y="15"/>
                      <a:pt x="0" y="13"/>
                      <a:pt x="8" y="15"/>
                    </a:cubicBezTo>
                    <a:cubicBezTo>
                      <a:pt x="17" y="17"/>
                      <a:pt x="21" y="15"/>
                      <a:pt x="21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>
                  <a:solidFill>
                    <a:schemeClr val="bg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34" name="Freeform 137"/>
              <p:cNvSpPr/>
              <p:nvPr/>
            </p:nvSpPr>
            <p:spPr bwMode="auto">
              <a:xfrm>
                <a:off x="1093729" y="2974610"/>
                <a:ext cx="96875" cy="107825"/>
              </a:xfrm>
              <a:custGeom>
                <a:gdLst>
                  <a:gd fmla="*/ 7 w 60" name="T0"/>
                  <a:gd fmla="*/ 57 h 68" name="T1"/>
                  <a:gd fmla="*/ 11 w 60" name="T2"/>
                  <a:gd fmla="*/ 68 h 68" name="T3"/>
                  <a:gd fmla="*/ 20 w 60" name="T4"/>
                  <a:gd fmla="*/ 58 h 68" name="T5"/>
                  <a:gd fmla="*/ 25 w 60" name="T6"/>
                  <a:gd fmla="*/ 48 h 68" name="T7"/>
                  <a:gd fmla="*/ 52 w 60" name="T8"/>
                  <a:gd fmla="*/ 38 h 68" name="T9"/>
                  <a:gd fmla="*/ 57 w 60" name="T10"/>
                  <a:gd fmla="*/ 31 h 68" name="T11"/>
                  <a:gd fmla="*/ 58 w 60" name="T12"/>
                  <a:gd fmla="*/ 19 h 68" name="T13"/>
                  <a:gd fmla="*/ 50 w 60" name="T14"/>
                  <a:gd fmla="*/ 16 h 68" name="T15"/>
                  <a:gd fmla="*/ 37 w 60" name="T16"/>
                  <a:gd fmla="*/ 7 h 68" name="T17"/>
                  <a:gd fmla="*/ 19 w 60" name="T18"/>
                  <a:gd fmla="*/ 14 h 68" name="T19"/>
                  <a:gd fmla="*/ 24 w 60" name="T20"/>
                  <a:gd fmla="*/ 0 h 68" name="T21"/>
                  <a:gd fmla="*/ 21 w 60" name="T22"/>
                  <a:gd fmla="*/ 1 h 68" name="T23"/>
                  <a:gd fmla="*/ 0 w 60" name="T24"/>
                  <a:gd fmla="*/ 57 h 68" name="T25"/>
                  <a:gd fmla="*/ 7 w 60" name="T26"/>
                  <a:gd fmla="*/ 57 h 68" name="T2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b="b" l="0" r="r" t="0"/>
                <a:pathLst>
                  <a:path h="68" w="60">
                    <a:moveTo>
                      <a:pt x="7" y="57"/>
                    </a:moveTo>
                    <a:cubicBezTo>
                      <a:pt x="7" y="57"/>
                      <a:pt x="8" y="68"/>
                      <a:pt x="11" y="68"/>
                    </a:cubicBezTo>
                    <a:cubicBezTo>
                      <a:pt x="14" y="68"/>
                      <a:pt x="20" y="58"/>
                      <a:pt x="20" y="58"/>
                    </a:cubicBezTo>
                    <a:cubicBezTo>
                      <a:pt x="20" y="58"/>
                      <a:pt x="17" y="54"/>
                      <a:pt x="25" y="48"/>
                    </a:cubicBezTo>
                    <a:cubicBezTo>
                      <a:pt x="33" y="43"/>
                      <a:pt x="52" y="38"/>
                      <a:pt x="52" y="38"/>
                    </a:cubicBezTo>
                    <a:cubicBezTo>
                      <a:pt x="52" y="38"/>
                      <a:pt x="55" y="35"/>
                      <a:pt x="57" y="31"/>
                    </a:cubicBezTo>
                    <a:cubicBezTo>
                      <a:pt x="58" y="27"/>
                      <a:pt x="60" y="20"/>
                      <a:pt x="58" y="19"/>
                    </a:cubicBezTo>
                    <a:cubicBezTo>
                      <a:pt x="56" y="19"/>
                      <a:pt x="50" y="16"/>
                      <a:pt x="50" y="16"/>
                    </a:cubicBezTo>
                    <a:cubicBezTo>
                      <a:pt x="50" y="16"/>
                      <a:pt x="48" y="6"/>
                      <a:pt x="37" y="7"/>
                    </a:cubicBezTo>
                    <a:cubicBezTo>
                      <a:pt x="25" y="9"/>
                      <a:pt x="19" y="14"/>
                      <a:pt x="19" y="14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1" y="1"/>
                      <a:pt x="21" y="1"/>
                      <a:pt x="21" y="1"/>
                    </a:cubicBezTo>
                    <a:cubicBezTo>
                      <a:pt x="0" y="57"/>
                      <a:pt x="0" y="57"/>
                      <a:pt x="0" y="57"/>
                    </a:cubicBezTo>
                    <a:lnTo>
                      <a:pt x="7" y="5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>
                  <a:solidFill>
                    <a:schemeClr val="bg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35" name="Freeform 138"/>
              <p:cNvSpPr/>
              <p:nvPr/>
            </p:nvSpPr>
            <p:spPr bwMode="auto">
              <a:xfrm>
                <a:off x="3271972" y="2979298"/>
                <a:ext cx="235952" cy="163143"/>
              </a:xfrm>
              <a:custGeom>
                <a:gdLst>
                  <a:gd fmla="*/ 39 w 146" name="T0"/>
                  <a:gd fmla="*/ 87 h 103" name="T1"/>
                  <a:gd fmla="*/ 21 w 146" name="T2"/>
                  <a:gd fmla="*/ 84 h 103" name="T3"/>
                  <a:gd fmla="*/ 31 w 146" name="T4"/>
                  <a:gd fmla="*/ 76 h 103" name="T5"/>
                  <a:gd fmla="*/ 29 w 146" name="T6"/>
                  <a:gd fmla="*/ 71 h 103" name="T7"/>
                  <a:gd fmla="*/ 22 w 146" name="T8"/>
                  <a:gd fmla="*/ 62 h 103" name="T9"/>
                  <a:gd fmla="*/ 13 w 146" name="T10"/>
                  <a:gd fmla="*/ 62 h 103" name="T11"/>
                  <a:gd fmla="*/ 9 w 146" name="T12"/>
                  <a:gd fmla="*/ 53 h 103" name="T13"/>
                  <a:gd fmla="*/ 23 w 146" name="T14"/>
                  <a:gd fmla="*/ 50 h 103" name="T15"/>
                  <a:gd fmla="*/ 32 w 146" name="T16"/>
                  <a:gd fmla="*/ 44 h 103" name="T17"/>
                  <a:gd fmla="*/ 25 w 146" name="T18"/>
                  <a:gd fmla="*/ 38 h 103" name="T19"/>
                  <a:gd fmla="*/ 2 w 146" name="T20"/>
                  <a:gd fmla="*/ 34 h 103" name="T21"/>
                  <a:gd fmla="*/ 9 w 146" name="T22"/>
                  <a:gd fmla="*/ 27 h 103" name="T23"/>
                  <a:gd fmla="*/ 15 w 146" name="T24"/>
                  <a:gd fmla="*/ 15 h 103" name="T25"/>
                  <a:gd fmla="*/ 35 w 146" name="T26"/>
                  <a:gd fmla="*/ 5 h 103" name="T27"/>
                  <a:gd fmla="*/ 40 w 146" name="T28"/>
                  <a:gd fmla="*/ 10 h 103" name="T29"/>
                  <a:gd fmla="*/ 46 w 146" name="T30"/>
                  <a:gd fmla="*/ 29 h 103" name="T31"/>
                  <a:gd fmla="*/ 59 w 146" name="T32"/>
                  <a:gd fmla="*/ 29 h 103" name="T33"/>
                  <a:gd fmla="*/ 67 w 146" name="T34"/>
                  <a:gd fmla="*/ 18 h 103" name="T35"/>
                  <a:gd fmla="*/ 95 w 146" name="T36"/>
                  <a:gd fmla="*/ 20 h 103" name="T37"/>
                  <a:gd fmla="*/ 104 w 146" name="T38"/>
                  <a:gd fmla="*/ 13 h 103" name="T39"/>
                  <a:gd fmla="*/ 103 w 146" name="T40"/>
                  <a:gd fmla="*/ 7 h 103" name="T41"/>
                  <a:gd fmla="*/ 123 w 146" name="T42"/>
                  <a:gd fmla="*/ 5 h 103" name="T43"/>
                  <a:gd fmla="*/ 127 w 146" name="T44"/>
                  <a:gd fmla="*/ 6 h 103" name="T45"/>
                  <a:gd fmla="*/ 136 w 146" name="T46"/>
                  <a:gd fmla="*/ 20 h 103" name="T47"/>
                  <a:gd fmla="*/ 131 w 146" name="T48"/>
                  <a:gd fmla="*/ 29 h 103" name="T49"/>
                  <a:gd fmla="*/ 143 w 146" name="T50"/>
                  <a:gd fmla="*/ 36 h 103" name="T51"/>
                  <a:gd fmla="*/ 142 w 146" name="T52"/>
                  <a:gd fmla="*/ 54 h 103" name="T53"/>
                  <a:gd fmla="*/ 130 w 146" name="T54"/>
                  <a:gd fmla="*/ 65 h 103" name="T55"/>
                  <a:gd fmla="*/ 116 w 146" name="T56"/>
                  <a:gd fmla="*/ 77 h 103" name="T57"/>
                  <a:gd fmla="*/ 109 w 146" name="T58"/>
                  <a:gd fmla="*/ 85 h 103" name="T59"/>
                  <a:gd fmla="*/ 92 w 146" name="T60"/>
                  <a:gd fmla="*/ 92 h 103" name="T61"/>
                  <a:gd fmla="*/ 86 w 146" name="T62"/>
                  <a:gd fmla="*/ 95 h 103" name="T63"/>
                  <a:gd fmla="*/ 69 w 146" name="T64"/>
                  <a:gd fmla="*/ 97 h 103" name="T65"/>
                  <a:gd fmla="*/ 43 w 146" name="T66"/>
                  <a:gd fmla="*/ 92 h 103" name="T67"/>
                  <a:gd fmla="*/ 39 w 146" name="T68"/>
                  <a:gd fmla="*/ 87 h 103" name="T6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b="b" l="0" r="r" t="0"/>
                <a:pathLst>
                  <a:path h="103" w="146">
                    <a:moveTo>
                      <a:pt x="39" y="87"/>
                    </a:moveTo>
                    <a:cubicBezTo>
                      <a:pt x="24" y="89"/>
                      <a:pt x="23" y="86"/>
                      <a:pt x="21" y="84"/>
                    </a:cubicBezTo>
                    <a:cubicBezTo>
                      <a:pt x="19" y="82"/>
                      <a:pt x="31" y="76"/>
                      <a:pt x="31" y="76"/>
                    </a:cubicBezTo>
                    <a:cubicBezTo>
                      <a:pt x="31" y="76"/>
                      <a:pt x="36" y="79"/>
                      <a:pt x="29" y="71"/>
                    </a:cubicBezTo>
                    <a:cubicBezTo>
                      <a:pt x="22" y="62"/>
                      <a:pt x="26" y="63"/>
                      <a:pt x="22" y="62"/>
                    </a:cubicBezTo>
                    <a:cubicBezTo>
                      <a:pt x="18" y="62"/>
                      <a:pt x="18" y="63"/>
                      <a:pt x="13" y="62"/>
                    </a:cubicBezTo>
                    <a:cubicBezTo>
                      <a:pt x="7" y="60"/>
                      <a:pt x="6" y="54"/>
                      <a:pt x="9" y="53"/>
                    </a:cubicBezTo>
                    <a:cubicBezTo>
                      <a:pt x="11" y="52"/>
                      <a:pt x="23" y="50"/>
                      <a:pt x="23" y="50"/>
                    </a:cubicBezTo>
                    <a:cubicBezTo>
                      <a:pt x="23" y="50"/>
                      <a:pt x="34" y="47"/>
                      <a:pt x="32" y="44"/>
                    </a:cubicBezTo>
                    <a:cubicBezTo>
                      <a:pt x="29" y="40"/>
                      <a:pt x="29" y="38"/>
                      <a:pt x="25" y="38"/>
                    </a:cubicBezTo>
                    <a:cubicBezTo>
                      <a:pt x="21" y="38"/>
                      <a:pt x="0" y="36"/>
                      <a:pt x="2" y="34"/>
                    </a:cubicBezTo>
                    <a:cubicBezTo>
                      <a:pt x="3" y="32"/>
                      <a:pt x="8" y="30"/>
                      <a:pt x="9" y="27"/>
                    </a:cubicBezTo>
                    <a:cubicBezTo>
                      <a:pt x="10" y="24"/>
                      <a:pt x="15" y="18"/>
                      <a:pt x="15" y="15"/>
                    </a:cubicBezTo>
                    <a:cubicBezTo>
                      <a:pt x="16" y="11"/>
                      <a:pt x="35" y="5"/>
                      <a:pt x="35" y="5"/>
                    </a:cubicBezTo>
                    <a:cubicBezTo>
                      <a:pt x="35" y="5"/>
                      <a:pt x="31" y="5"/>
                      <a:pt x="40" y="10"/>
                    </a:cubicBezTo>
                    <a:cubicBezTo>
                      <a:pt x="49" y="15"/>
                      <a:pt x="39" y="27"/>
                      <a:pt x="46" y="29"/>
                    </a:cubicBezTo>
                    <a:cubicBezTo>
                      <a:pt x="54" y="32"/>
                      <a:pt x="61" y="31"/>
                      <a:pt x="59" y="29"/>
                    </a:cubicBezTo>
                    <a:cubicBezTo>
                      <a:pt x="58" y="27"/>
                      <a:pt x="51" y="15"/>
                      <a:pt x="67" y="18"/>
                    </a:cubicBezTo>
                    <a:cubicBezTo>
                      <a:pt x="84" y="20"/>
                      <a:pt x="93" y="19"/>
                      <a:pt x="95" y="20"/>
                    </a:cubicBezTo>
                    <a:cubicBezTo>
                      <a:pt x="97" y="20"/>
                      <a:pt x="104" y="13"/>
                      <a:pt x="104" y="13"/>
                    </a:cubicBezTo>
                    <a:cubicBezTo>
                      <a:pt x="104" y="13"/>
                      <a:pt x="98" y="12"/>
                      <a:pt x="103" y="7"/>
                    </a:cubicBezTo>
                    <a:cubicBezTo>
                      <a:pt x="109" y="3"/>
                      <a:pt x="123" y="5"/>
                      <a:pt x="123" y="5"/>
                    </a:cubicBezTo>
                    <a:cubicBezTo>
                      <a:pt x="123" y="5"/>
                      <a:pt x="125" y="0"/>
                      <a:pt x="127" y="6"/>
                    </a:cubicBezTo>
                    <a:cubicBezTo>
                      <a:pt x="129" y="12"/>
                      <a:pt x="140" y="18"/>
                      <a:pt x="136" y="20"/>
                    </a:cubicBezTo>
                    <a:cubicBezTo>
                      <a:pt x="132" y="23"/>
                      <a:pt x="124" y="23"/>
                      <a:pt x="131" y="29"/>
                    </a:cubicBezTo>
                    <a:cubicBezTo>
                      <a:pt x="139" y="34"/>
                      <a:pt x="146" y="33"/>
                      <a:pt x="143" y="36"/>
                    </a:cubicBezTo>
                    <a:cubicBezTo>
                      <a:pt x="140" y="40"/>
                      <a:pt x="145" y="51"/>
                      <a:pt x="142" y="54"/>
                    </a:cubicBezTo>
                    <a:cubicBezTo>
                      <a:pt x="138" y="58"/>
                      <a:pt x="143" y="62"/>
                      <a:pt x="130" y="65"/>
                    </a:cubicBezTo>
                    <a:cubicBezTo>
                      <a:pt x="118" y="68"/>
                      <a:pt x="120" y="75"/>
                      <a:pt x="116" y="77"/>
                    </a:cubicBezTo>
                    <a:cubicBezTo>
                      <a:pt x="112" y="80"/>
                      <a:pt x="113" y="84"/>
                      <a:pt x="109" y="85"/>
                    </a:cubicBezTo>
                    <a:cubicBezTo>
                      <a:pt x="104" y="86"/>
                      <a:pt x="92" y="92"/>
                      <a:pt x="92" y="92"/>
                    </a:cubicBezTo>
                    <a:cubicBezTo>
                      <a:pt x="92" y="92"/>
                      <a:pt x="96" y="94"/>
                      <a:pt x="86" y="95"/>
                    </a:cubicBezTo>
                    <a:cubicBezTo>
                      <a:pt x="76" y="97"/>
                      <a:pt x="88" y="103"/>
                      <a:pt x="69" y="97"/>
                    </a:cubicBezTo>
                    <a:cubicBezTo>
                      <a:pt x="50" y="92"/>
                      <a:pt x="43" y="92"/>
                      <a:pt x="43" y="92"/>
                    </a:cubicBezTo>
                    <a:lnTo>
                      <a:pt x="39" y="8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>
                  <a:solidFill>
                    <a:schemeClr val="bg1"/>
                  </a:solidFill>
                  <a:latin typeface="+mn-lt"/>
                  <a:ea typeface="+mn-ea"/>
                </a:endParaRPr>
              </a:p>
            </p:txBody>
          </p:sp>
        </p:grpSp>
        <p:sp>
          <p:nvSpPr>
            <p:cNvPr id="92" name="Freeform 11"/>
            <p:cNvSpPr>
              <a:spLocks noEditPoints="1"/>
            </p:cNvSpPr>
            <p:nvPr/>
          </p:nvSpPr>
          <p:spPr bwMode="auto">
            <a:xfrm>
              <a:off x="1300431" y="3548813"/>
              <a:ext cx="319079" cy="523037"/>
            </a:xfrm>
            <a:custGeom>
              <a:gdLst>
                <a:gd fmla="*/ 282 w 618" name="T0"/>
                <a:gd fmla="*/ 19 h 1016" name="T1"/>
                <a:gd fmla="*/ 594 w 618" name="T2"/>
                <a:gd fmla="*/ 343 h 1016" name="T3"/>
                <a:gd fmla="*/ 522 w 618" name="T4"/>
                <a:gd fmla="*/ 511 h 1016" name="T5"/>
                <a:gd fmla="*/ 346 w 618" name="T6"/>
                <a:gd fmla="*/ 931 h 1016" name="T7"/>
                <a:gd fmla="*/ 314 w 618" name="T8"/>
                <a:gd fmla="*/ 1015 h 1016" name="T9"/>
                <a:gd fmla="*/ 282 w 618" name="T10"/>
                <a:gd fmla="*/ 923 h 1016" name="T11"/>
                <a:gd fmla="*/ 98 w 618" name="T12"/>
                <a:gd fmla="*/ 507 h 1016" name="T13"/>
                <a:gd fmla="*/ 54 w 618" name="T14"/>
                <a:gd fmla="*/ 175 h 1016" name="T15"/>
                <a:gd fmla="*/ 282 w 618" name="T16"/>
                <a:gd fmla="*/ 19 h 1016" name="T17"/>
                <a:gd fmla="*/ 274 w 618" name="T18"/>
                <a:gd fmla="*/ 415 h 1016" name="T19"/>
                <a:gd fmla="*/ 406 w 618" name="T20"/>
                <a:gd fmla="*/ 215 h 1016" name="T21"/>
                <a:gd fmla="*/ 282 w 618" name="T22"/>
                <a:gd fmla="*/ 183 h 1016" name="T23"/>
                <a:gd fmla="*/ 274 w 618" name="T24"/>
                <a:gd fmla="*/ 415 h 1016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1016" w="618">
                  <a:moveTo>
                    <a:pt x="282" y="19"/>
                  </a:moveTo>
                  <a:cubicBezTo>
                    <a:pt x="451" y="0"/>
                    <a:pt x="618" y="128"/>
                    <a:pt x="594" y="343"/>
                  </a:cubicBezTo>
                  <a:cubicBezTo>
                    <a:pt x="586" y="418"/>
                    <a:pt x="551" y="463"/>
                    <a:pt x="522" y="511"/>
                  </a:cubicBezTo>
                  <a:cubicBezTo>
                    <a:pt x="449" y="631"/>
                    <a:pt x="375" y="750"/>
                    <a:pt x="346" y="931"/>
                  </a:cubicBezTo>
                  <a:cubicBezTo>
                    <a:pt x="343" y="950"/>
                    <a:pt x="347" y="1014"/>
                    <a:pt x="314" y="1015"/>
                  </a:cubicBezTo>
                  <a:cubicBezTo>
                    <a:pt x="278" y="1016"/>
                    <a:pt x="288" y="958"/>
                    <a:pt x="282" y="923"/>
                  </a:cubicBezTo>
                  <a:cubicBezTo>
                    <a:pt x="254" y="749"/>
                    <a:pt x="171" y="631"/>
                    <a:pt x="98" y="507"/>
                  </a:cubicBezTo>
                  <a:cubicBezTo>
                    <a:pt x="50" y="424"/>
                    <a:pt x="0" y="290"/>
                    <a:pt x="54" y="175"/>
                  </a:cubicBezTo>
                  <a:cubicBezTo>
                    <a:pt x="94" y="91"/>
                    <a:pt x="178" y="31"/>
                    <a:pt x="282" y="19"/>
                  </a:cubicBezTo>
                  <a:close/>
                  <a:moveTo>
                    <a:pt x="274" y="415"/>
                  </a:moveTo>
                  <a:cubicBezTo>
                    <a:pt x="413" y="452"/>
                    <a:pt x="480" y="296"/>
                    <a:pt x="406" y="215"/>
                  </a:cubicBezTo>
                  <a:cubicBezTo>
                    <a:pt x="378" y="185"/>
                    <a:pt x="324" y="174"/>
                    <a:pt x="282" y="183"/>
                  </a:cubicBezTo>
                  <a:cubicBezTo>
                    <a:pt x="154" y="211"/>
                    <a:pt x="173" y="388"/>
                    <a:pt x="274" y="41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aphicFrame>
        <p:nvGraphicFramePr>
          <p:cNvPr id="93" name="图表 92"/>
          <p:cNvGraphicFramePr/>
          <p:nvPr>
            <p:extLst>
              <p:ext uri="{D42A27DB-BD31-4B8C-83A1-F6EECF244321}">
                <p14:modId val="1176021703"/>
              </p:ext>
            </p:extLst>
          </p:nvPr>
        </p:nvGraphicFramePr>
        <p:xfrm>
          <a:off x="3472050" y="2004019"/>
          <a:ext cx="5250271" cy="3500180"/>
        </p:xfrm>
        <a:graphic>
          <a:graphicData uri="http://schemas.openxmlformats.org/drawingml/2006/chart">
            <c:chart xmlns:c="http://schemas.openxmlformats.org/drawingml/2006/chart" r:id="rId3"/>
          </a:graphicData>
        </a:graphic>
      </p:graphicFrame>
      <p:sp>
        <p:nvSpPr>
          <p:cNvPr id="100" name="直角三角形 99"/>
          <p:cNvSpPr/>
          <p:nvPr/>
        </p:nvSpPr>
        <p:spPr>
          <a:xfrm>
            <a:off x="0" y="5535165"/>
            <a:ext cx="1366948" cy="1335027"/>
          </a:xfrm>
          <a:prstGeom prst="rtTriangle">
            <a:avLst/>
          </a:prstGeom>
          <a:gradFill>
            <a:gsLst>
              <a:gs pos="0">
                <a:srgbClr val="326698"/>
              </a:gs>
              <a:gs pos="100000">
                <a:srgbClr val="66CDCC"/>
              </a:gs>
            </a:gsLst>
            <a:lin ang="81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01" name="文本框 100"/>
          <p:cNvSpPr txBox="1"/>
          <p:nvPr/>
        </p:nvSpPr>
        <p:spPr>
          <a:xfrm>
            <a:off x="9198323" y="3547757"/>
            <a:ext cx="1573530" cy="396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b="1" lang="en-US" smtClean="0" sz="2000">
                <a:latin charset="-122" panose="020b0503020204020204" pitchFamily="34" typeface="微软雅黑"/>
                <a:ea charset="-122" panose="020b0503020204020204" pitchFamily="34" typeface="微软雅黑"/>
              </a:rPr>
              <a:t>TEXT HERE</a:t>
            </a:r>
          </a:p>
        </p:txBody>
      </p:sp>
      <p:sp>
        <p:nvSpPr>
          <p:cNvPr id="102" name="文本框 101"/>
          <p:cNvSpPr txBox="1"/>
          <p:nvPr/>
        </p:nvSpPr>
        <p:spPr>
          <a:xfrm>
            <a:off x="9198323" y="3974090"/>
            <a:ext cx="2601791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 sz="1200">
                <a:latin charset="-122" panose="020b0502040204020203" pitchFamily="34" typeface="微软雅黑 Light"/>
                <a:ea charset="-122" panose="020b0502040204020203" pitchFamily="34" typeface="微软雅黑 Light"/>
              </a:rPr>
              <a:t>在此处输入你先陈述的观点，可以是几句话，也可以是一段文字</a:t>
            </a:r>
          </a:p>
        </p:txBody>
      </p:sp>
      <p:sp>
        <p:nvSpPr>
          <p:cNvPr id="103" name="矩形 102"/>
          <p:cNvSpPr/>
          <p:nvPr/>
        </p:nvSpPr>
        <p:spPr>
          <a:xfrm>
            <a:off x="9198324" y="4458082"/>
            <a:ext cx="2264229" cy="444187"/>
          </a:xfrm>
          <a:prstGeom prst="rect">
            <a:avLst/>
          </a:prstGeom>
          <a:solidFill>
            <a:srgbClr val="66CDCC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r>
              <a:rPr altLang="zh-CN" lang="en-US" smtClean="0">
                <a:solidFill>
                  <a:schemeClr val="tx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TEXT HERE MAYBE</a:t>
            </a:r>
          </a:p>
        </p:txBody>
      </p:sp>
    </p:spTree>
    <p:extLst>
      <p:ext uri="{BB962C8B-B14F-4D97-AF65-F5344CB8AC3E}">
        <p14:creationId val="2245129844"/>
      </p:ext>
    </p:extLst>
  </p:cSld>
  <p:clrMapOvr>
    <a:masterClrMapping/>
  </p:clrMapOvr>
  <p:transition/>
  <p:timing/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14" name="图表 13"/>
          <p:cNvGraphicFramePr/>
          <p:nvPr>
            <p:extLst>
              <p:ext uri="{D42A27DB-BD31-4B8C-83A1-F6EECF244321}">
                <p14:modId val="3865700493"/>
              </p:ext>
            </p:extLst>
          </p:nvPr>
        </p:nvGraphicFramePr>
        <p:xfrm>
          <a:off x="2559304" y="2011954"/>
          <a:ext cx="7073392" cy="3465238"/>
        </p:xfrm>
        <a:graphic>
          <a:graphicData uri="http://schemas.openxmlformats.org/drawingml/2006/chart">
            <c:chart xmlns:c="http://schemas.openxmlformats.org/drawingml/2006/chart" r:id="rId2"/>
          </a:graphicData>
        </a:graphic>
      </p:graphicFrame>
      <p:sp>
        <p:nvSpPr>
          <p:cNvPr id="15" name="文本框 14"/>
          <p:cNvSpPr txBox="1"/>
          <p:nvPr/>
        </p:nvSpPr>
        <p:spPr>
          <a:xfrm>
            <a:off x="4632963" y="552702"/>
            <a:ext cx="2926080" cy="6400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b="1" lang="zh-CN" smtClean="0" sz="36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此处添加标题</a:t>
            </a:r>
          </a:p>
        </p:txBody>
      </p:sp>
      <p:sp>
        <p:nvSpPr>
          <p:cNvPr id="16" name="圆角矩形 15"/>
          <p:cNvSpPr/>
          <p:nvPr/>
        </p:nvSpPr>
        <p:spPr>
          <a:xfrm>
            <a:off x="5660572" y="1294521"/>
            <a:ext cx="870857" cy="45719"/>
          </a:xfrm>
          <a:prstGeom prst="roundRect">
            <a:avLst/>
          </a:prstGeom>
          <a:solidFill>
            <a:srgbClr val="66CD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7" name="文本框 16"/>
          <p:cNvSpPr txBox="1"/>
          <p:nvPr/>
        </p:nvSpPr>
        <p:spPr>
          <a:xfrm>
            <a:off x="4321016" y="1435729"/>
            <a:ext cx="3549967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zh-CN" lang="en-US" smtClean="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When nothing goes right, go left!</a:t>
            </a:r>
          </a:p>
        </p:txBody>
      </p:sp>
      <p:sp>
        <p:nvSpPr>
          <p:cNvPr id="18" name="直角三角形 17"/>
          <p:cNvSpPr/>
          <p:nvPr/>
        </p:nvSpPr>
        <p:spPr>
          <a:xfrm>
            <a:off x="0" y="5535165"/>
            <a:ext cx="1366948" cy="1335027"/>
          </a:xfrm>
          <a:prstGeom prst="rtTriangle">
            <a:avLst/>
          </a:prstGeom>
          <a:gradFill>
            <a:gsLst>
              <a:gs pos="0">
                <a:srgbClr val="326698"/>
              </a:gs>
              <a:gs pos="100000">
                <a:srgbClr val="66CDCC"/>
              </a:gs>
            </a:gsLst>
            <a:lin ang="81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" name="文本框 6"/>
          <p:cNvSpPr txBox="1"/>
          <p:nvPr/>
        </p:nvSpPr>
        <p:spPr>
          <a:xfrm>
            <a:off x="2673537" y="5515681"/>
            <a:ext cx="1573530" cy="396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b="1" lang="en-US" smtClean="0" sz="2000">
                <a:latin charset="-122" panose="020b0503020204020204" pitchFamily="34" typeface="微软雅黑"/>
                <a:ea charset="-122" panose="020b0503020204020204" pitchFamily="34" typeface="微软雅黑"/>
              </a:rPr>
              <a:t>TEXT HERE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2673538" y="5942013"/>
            <a:ext cx="2601791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 sz="1200">
                <a:latin charset="-122" panose="020b0502040204020203" pitchFamily="34" typeface="微软雅黑 Light"/>
                <a:ea charset="-122" panose="020b0502040204020203" pitchFamily="34" typeface="微软雅黑 Light"/>
              </a:rPr>
              <a:t>在此处输入你先陈述的观点，可以是几句话，也可以是一段文字</a:t>
            </a:r>
          </a:p>
        </p:txBody>
      </p:sp>
    </p:spTree>
    <p:extLst>
      <p:ext uri="{BB962C8B-B14F-4D97-AF65-F5344CB8AC3E}">
        <p14:creationId val="1004483255"/>
      </p:ext>
    </p:extLst>
  </p:cSld>
  <p:clrMapOvr>
    <a:masterClrMapping/>
  </p:clrMapOvr>
  <p:transition/>
  <p:timing/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文本框 2"/>
          <p:cNvSpPr txBox="1"/>
          <p:nvPr/>
        </p:nvSpPr>
        <p:spPr>
          <a:xfrm>
            <a:off x="4711486" y="595086"/>
            <a:ext cx="2748280" cy="6400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b="1" lang="en-US" smtClean="0" sz="36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CONTENTS</a:t>
            </a:r>
          </a:p>
        </p:txBody>
      </p:sp>
      <p:sp>
        <p:nvSpPr>
          <p:cNvPr id="4" name="椭圆 3"/>
          <p:cNvSpPr/>
          <p:nvPr/>
        </p:nvSpPr>
        <p:spPr>
          <a:xfrm>
            <a:off x="1895007" y="2119086"/>
            <a:ext cx="1001485" cy="1001485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" name="椭圆 4"/>
          <p:cNvSpPr/>
          <p:nvPr/>
        </p:nvSpPr>
        <p:spPr>
          <a:xfrm>
            <a:off x="4353841" y="2119086"/>
            <a:ext cx="1001485" cy="1001485"/>
          </a:xfrm>
          <a:prstGeom prst="ellipse">
            <a:avLst/>
          </a:prstGeom>
          <a:solidFill>
            <a:srgbClr val="F25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" name="椭圆 5"/>
          <p:cNvSpPr/>
          <p:nvPr/>
        </p:nvSpPr>
        <p:spPr>
          <a:xfrm>
            <a:off x="6836673" y="2119086"/>
            <a:ext cx="1001485" cy="1001485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" name="椭圆 6"/>
          <p:cNvSpPr/>
          <p:nvPr/>
        </p:nvSpPr>
        <p:spPr>
          <a:xfrm>
            <a:off x="9319506" y="2119086"/>
            <a:ext cx="1001485" cy="1001485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F5F5F5">
                <a:tint val="45000"/>
                <a:satMod val="400000"/>
              </a:srgbClr>
            </a:duotone>
            <a:extLst>
              <a:ext uri="{BEBA8EAE-BF5A-486C-A8C5-ECC9F3942E4B}">
                <a14:imgProps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2156632" y="2380710"/>
            <a:ext cx="478235" cy="478235"/>
          </a:xfrm>
          <a:prstGeom prst="rect">
            <a:avLst/>
          </a:prstGeom>
        </p:spPr>
      </p:pic>
      <p:sp>
        <p:nvSpPr>
          <p:cNvPr id="24" name="Freeform 11"/>
          <p:cNvSpPr>
            <a:spLocks noEditPoints="1"/>
          </p:cNvSpPr>
          <p:nvPr/>
        </p:nvSpPr>
        <p:spPr bwMode="auto">
          <a:xfrm>
            <a:off x="4695044" y="2358310"/>
            <a:ext cx="319079" cy="523037"/>
          </a:xfrm>
          <a:custGeom>
            <a:gdLst>
              <a:gd fmla="*/ 282 w 618" name="T0"/>
              <a:gd fmla="*/ 19 h 1016" name="T1"/>
              <a:gd fmla="*/ 594 w 618" name="T2"/>
              <a:gd fmla="*/ 343 h 1016" name="T3"/>
              <a:gd fmla="*/ 522 w 618" name="T4"/>
              <a:gd fmla="*/ 511 h 1016" name="T5"/>
              <a:gd fmla="*/ 346 w 618" name="T6"/>
              <a:gd fmla="*/ 931 h 1016" name="T7"/>
              <a:gd fmla="*/ 314 w 618" name="T8"/>
              <a:gd fmla="*/ 1015 h 1016" name="T9"/>
              <a:gd fmla="*/ 282 w 618" name="T10"/>
              <a:gd fmla="*/ 923 h 1016" name="T11"/>
              <a:gd fmla="*/ 98 w 618" name="T12"/>
              <a:gd fmla="*/ 507 h 1016" name="T13"/>
              <a:gd fmla="*/ 54 w 618" name="T14"/>
              <a:gd fmla="*/ 175 h 1016" name="T15"/>
              <a:gd fmla="*/ 282 w 618" name="T16"/>
              <a:gd fmla="*/ 19 h 1016" name="T17"/>
              <a:gd fmla="*/ 274 w 618" name="T18"/>
              <a:gd fmla="*/ 415 h 1016" name="T19"/>
              <a:gd fmla="*/ 406 w 618" name="T20"/>
              <a:gd fmla="*/ 215 h 1016" name="T21"/>
              <a:gd fmla="*/ 282 w 618" name="T22"/>
              <a:gd fmla="*/ 183 h 1016" name="T23"/>
              <a:gd fmla="*/ 274 w 618" name="T24"/>
              <a:gd fmla="*/ 415 h 1016" name="T2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b="b" l="0" r="r" t="0"/>
            <a:pathLst>
              <a:path h="1016" w="618">
                <a:moveTo>
                  <a:pt x="282" y="19"/>
                </a:moveTo>
                <a:cubicBezTo>
                  <a:pt x="451" y="0"/>
                  <a:pt x="618" y="128"/>
                  <a:pt x="594" y="343"/>
                </a:cubicBezTo>
                <a:cubicBezTo>
                  <a:pt x="586" y="418"/>
                  <a:pt x="551" y="463"/>
                  <a:pt x="522" y="511"/>
                </a:cubicBezTo>
                <a:cubicBezTo>
                  <a:pt x="449" y="631"/>
                  <a:pt x="375" y="750"/>
                  <a:pt x="346" y="931"/>
                </a:cubicBezTo>
                <a:cubicBezTo>
                  <a:pt x="343" y="950"/>
                  <a:pt x="347" y="1014"/>
                  <a:pt x="314" y="1015"/>
                </a:cubicBezTo>
                <a:cubicBezTo>
                  <a:pt x="278" y="1016"/>
                  <a:pt x="288" y="958"/>
                  <a:pt x="282" y="923"/>
                </a:cubicBezTo>
                <a:cubicBezTo>
                  <a:pt x="254" y="749"/>
                  <a:pt x="171" y="631"/>
                  <a:pt x="98" y="507"/>
                </a:cubicBezTo>
                <a:cubicBezTo>
                  <a:pt x="50" y="424"/>
                  <a:pt x="0" y="290"/>
                  <a:pt x="54" y="175"/>
                </a:cubicBezTo>
                <a:cubicBezTo>
                  <a:pt x="94" y="91"/>
                  <a:pt x="178" y="31"/>
                  <a:pt x="282" y="19"/>
                </a:cubicBezTo>
                <a:close/>
                <a:moveTo>
                  <a:pt x="274" y="415"/>
                </a:moveTo>
                <a:cubicBezTo>
                  <a:pt x="413" y="452"/>
                  <a:pt x="480" y="296"/>
                  <a:pt x="406" y="215"/>
                </a:cubicBezTo>
                <a:cubicBezTo>
                  <a:pt x="378" y="185"/>
                  <a:pt x="324" y="174"/>
                  <a:pt x="282" y="183"/>
                </a:cubicBezTo>
                <a:cubicBezTo>
                  <a:pt x="154" y="211"/>
                  <a:pt x="173" y="388"/>
                  <a:pt x="274" y="41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grpSp>
        <p:nvGrpSpPr>
          <p:cNvPr id="30" name="组合 29"/>
          <p:cNvGrpSpPr/>
          <p:nvPr/>
        </p:nvGrpSpPr>
        <p:grpSpPr>
          <a:xfrm>
            <a:off x="7143358" y="2406233"/>
            <a:ext cx="388114" cy="427190"/>
            <a:chOff x="4703763" y="1868488"/>
            <a:chExt cx="2790825" cy="3071812"/>
          </a:xfrm>
          <a:solidFill>
            <a:schemeClr val="bg1">
              <a:lumMod val="50000"/>
            </a:schemeClr>
          </a:solidFill>
        </p:grpSpPr>
        <p:sp>
          <p:nvSpPr>
            <p:cNvPr id="28" name="Freeform 15"/>
            <p:cNvSpPr/>
            <p:nvPr/>
          </p:nvSpPr>
          <p:spPr bwMode="auto">
            <a:xfrm>
              <a:off x="5389563" y="1868488"/>
              <a:ext cx="1635125" cy="1852613"/>
            </a:xfrm>
            <a:custGeom>
              <a:gdLst>
                <a:gd fmla="*/ 202 w 434" name="T0"/>
                <a:gd fmla="*/ 16 h 492" name="T1"/>
                <a:gd fmla="*/ 430 w 434" name="T2"/>
                <a:gd fmla="*/ 228 h 492" name="T3"/>
                <a:gd fmla="*/ 166 w 434" name="T4"/>
                <a:gd fmla="*/ 436 h 492" name="T5"/>
                <a:gd fmla="*/ 70 w 434" name="T6"/>
                <a:gd fmla="*/ 96 h 492" name="T7"/>
                <a:gd fmla="*/ 202 w 434" name="T8"/>
                <a:gd fmla="*/ 16 h 492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492" w="433">
                  <a:moveTo>
                    <a:pt x="202" y="16"/>
                  </a:moveTo>
                  <a:cubicBezTo>
                    <a:pt x="329" y="0"/>
                    <a:pt x="426" y="105"/>
                    <a:pt x="430" y="228"/>
                  </a:cubicBezTo>
                  <a:cubicBezTo>
                    <a:pt x="434" y="373"/>
                    <a:pt x="308" y="492"/>
                    <a:pt x="166" y="436"/>
                  </a:cubicBezTo>
                  <a:cubicBezTo>
                    <a:pt x="42" y="387"/>
                    <a:pt x="0" y="203"/>
                    <a:pt x="70" y="96"/>
                  </a:cubicBezTo>
                  <a:cubicBezTo>
                    <a:pt x="97" y="55"/>
                    <a:pt x="140" y="24"/>
                    <a:pt x="202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9" name="Freeform 16"/>
            <p:cNvSpPr/>
            <p:nvPr/>
          </p:nvSpPr>
          <p:spPr bwMode="auto">
            <a:xfrm>
              <a:off x="4703763" y="3638550"/>
              <a:ext cx="2790825" cy="1301750"/>
            </a:xfrm>
            <a:custGeom>
              <a:gdLst>
                <a:gd fmla="*/ 740 w 741" name="T0"/>
                <a:gd fmla="*/ 346 h 346" name="T1"/>
                <a:gd fmla="*/ 0 w 741" name="T2"/>
                <a:gd fmla="*/ 346 h 346" name="T3"/>
                <a:gd fmla="*/ 172 w 741" name="T4"/>
                <a:gd fmla="*/ 6 h 346" name="T5"/>
                <a:gd fmla="*/ 224 w 741" name="T6"/>
                <a:gd fmla="*/ 2 h 346" name="T7"/>
                <a:gd fmla="*/ 460 w 741" name="T8"/>
                <a:gd fmla="*/ 86 h 346" name="T9"/>
                <a:gd fmla="*/ 532 w 741" name="T10"/>
                <a:gd fmla="*/ 54 h 346" name="T11"/>
                <a:gd fmla="*/ 592 w 741" name="T12"/>
                <a:gd fmla="*/ 14 h 346" name="T13"/>
                <a:gd fmla="*/ 700 w 741" name="T14"/>
                <a:gd fmla="*/ 146 h 346" name="T15"/>
                <a:gd fmla="*/ 740 w 741" name="T16"/>
                <a:gd fmla="*/ 346 h 346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346" w="741">
                  <a:moveTo>
                    <a:pt x="740" y="346"/>
                  </a:moveTo>
                  <a:cubicBezTo>
                    <a:pt x="493" y="346"/>
                    <a:pt x="247" y="346"/>
                    <a:pt x="0" y="346"/>
                  </a:cubicBezTo>
                  <a:cubicBezTo>
                    <a:pt x="14" y="192"/>
                    <a:pt x="52" y="47"/>
                    <a:pt x="172" y="6"/>
                  </a:cubicBezTo>
                  <a:cubicBezTo>
                    <a:pt x="180" y="3"/>
                    <a:pt x="206" y="0"/>
                    <a:pt x="224" y="2"/>
                  </a:cubicBezTo>
                  <a:cubicBezTo>
                    <a:pt x="309" y="13"/>
                    <a:pt x="377" y="92"/>
                    <a:pt x="460" y="86"/>
                  </a:cubicBezTo>
                  <a:cubicBezTo>
                    <a:pt x="484" y="84"/>
                    <a:pt x="512" y="68"/>
                    <a:pt x="532" y="54"/>
                  </a:cubicBezTo>
                  <a:cubicBezTo>
                    <a:pt x="553" y="39"/>
                    <a:pt x="573" y="14"/>
                    <a:pt x="592" y="14"/>
                  </a:cubicBezTo>
                  <a:cubicBezTo>
                    <a:pt x="638" y="14"/>
                    <a:pt x="684" y="110"/>
                    <a:pt x="700" y="146"/>
                  </a:cubicBezTo>
                  <a:cubicBezTo>
                    <a:pt x="726" y="207"/>
                    <a:pt x="741" y="281"/>
                    <a:pt x="740" y="3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9601205" y="2346840"/>
            <a:ext cx="438086" cy="545976"/>
            <a:chOff x="4706938" y="1582738"/>
            <a:chExt cx="2984501" cy="3719513"/>
          </a:xfrm>
          <a:solidFill>
            <a:schemeClr val="bg1">
              <a:lumMod val="50000"/>
            </a:schemeClr>
          </a:solidFill>
        </p:grpSpPr>
        <p:sp>
          <p:nvSpPr>
            <p:cNvPr id="39" name="Freeform 25"/>
            <p:cNvSpPr/>
            <p:nvPr/>
          </p:nvSpPr>
          <p:spPr bwMode="auto">
            <a:xfrm>
              <a:off x="7131051" y="3560763"/>
              <a:ext cx="560388" cy="631825"/>
            </a:xfrm>
            <a:custGeom>
              <a:gdLst>
                <a:gd fmla="*/ 0 w 149" name="T0"/>
                <a:gd fmla="*/ 160 h 168" name="T1"/>
                <a:gd fmla="*/ 16 w 149" name="T2"/>
                <a:gd fmla="*/ 8 h 168" name="T3"/>
                <a:gd fmla="*/ 22 w 149" name="T4"/>
                <a:gd fmla="*/ 6 h 168" name="T5"/>
                <a:gd fmla="*/ 20 w 149" name="T6"/>
                <a:gd fmla="*/ 0 h 168" name="T7"/>
                <a:gd fmla="*/ 4 w 149" name="T8"/>
                <a:gd fmla="*/ 168 h 168" name="T9"/>
                <a:gd fmla="*/ 6 w 149" name="T10"/>
                <a:gd fmla="*/ 162 h 168" name="T11"/>
                <a:gd fmla="*/ 0 w 149" name="T12"/>
                <a:gd fmla="*/ 160 h 168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68" w="149">
                  <a:moveTo>
                    <a:pt x="0" y="160"/>
                  </a:moveTo>
                  <a:cubicBezTo>
                    <a:pt x="51" y="137"/>
                    <a:pt x="90" y="35"/>
                    <a:pt x="16" y="8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49" y="10"/>
                    <a:pt x="86" y="160"/>
                    <a:pt x="4" y="168"/>
                  </a:cubicBezTo>
                  <a:cubicBezTo>
                    <a:pt x="6" y="162"/>
                    <a:pt x="6" y="162"/>
                    <a:pt x="6" y="162"/>
                  </a:cubicBezTo>
                  <a:lnTo>
                    <a:pt x="0" y="16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grpSp>
          <p:nvGrpSpPr>
            <p:cNvPr id="53" name="组合 52"/>
            <p:cNvGrpSpPr/>
            <p:nvPr/>
          </p:nvGrpSpPr>
          <p:grpSpPr>
            <a:xfrm>
              <a:off x="4706938" y="1582738"/>
              <a:ext cx="2747963" cy="3719513"/>
              <a:chOff x="4706938" y="1582738"/>
              <a:chExt cx="2747963" cy="3719513"/>
            </a:xfrm>
            <a:grpFill/>
          </p:grpSpPr>
          <p:sp>
            <p:nvSpPr>
              <p:cNvPr id="34" name="Freeform 20"/>
              <p:cNvSpPr/>
              <p:nvPr/>
            </p:nvSpPr>
            <p:spPr bwMode="auto">
              <a:xfrm>
                <a:off x="5008563" y="3651251"/>
                <a:ext cx="1504950" cy="312738"/>
              </a:xfrm>
              <a:custGeom>
                <a:gdLst>
                  <a:gd fmla="*/ 88 w 400" name="T0"/>
                  <a:gd fmla="*/ 8 h 83" name="T1"/>
                  <a:gd fmla="*/ 68 w 400" name="T2"/>
                  <a:gd fmla="*/ 28 h 83" name="T3"/>
                  <a:gd fmla="*/ 396 w 400" name="T4"/>
                  <a:gd fmla="*/ 40 h 83" name="T5"/>
                  <a:gd fmla="*/ 394 w 400" name="T6"/>
                  <a:gd fmla="*/ 47 h 83" name="T7"/>
                  <a:gd fmla="*/ 400 w 400" name="T8"/>
                  <a:gd fmla="*/ 52 h 83" name="T9"/>
                  <a:gd fmla="*/ 0 w 400" name="T10"/>
                  <a:gd fmla="*/ 40 h 83" name="T11"/>
                  <a:gd fmla="*/ 84 w 400" name="T12"/>
                  <a:gd fmla="*/ 0 h 83" name="T13"/>
                  <a:gd fmla="*/ 82 w 400" name="T14"/>
                  <a:gd fmla="*/ 6 h 83" name="T15"/>
                  <a:gd fmla="*/ 88 w 400" name="T16"/>
                  <a:gd fmla="*/ 8 h 83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83" w="400">
                    <a:moveTo>
                      <a:pt x="88" y="8"/>
                    </a:moveTo>
                    <a:cubicBezTo>
                      <a:pt x="82" y="15"/>
                      <a:pt x="71" y="18"/>
                      <a:pt x="68" y="28"/>
                    </a:cubicBezTo>
                    <a:cubicBezTo>
                      <a:pt x="144" y="69"/>
                      <a:pt x="298" y="41"/>
                      <a:pt x="396" y="40"/>
                    </a:cubicBezTo>
                    <a:cubicBezTo>
                      <a:pt x="394" y="47"/>
                      <a:pt x="394" y="47"/>
                      <a:pt x="394" y="47"/>
                    </a:cubicBezTo>
                    <a:cubicBezTo>
                      <a:pt x="400" y="52"/>
                      <a:pt x="400" y="52"/>
                      <a:pt x="400" y="52"/>
                    </a:cubicBezTo>
                    <a:cubicBezTo>
                      <a:pt x="287" y="72"/>
                      <a:pt x="96" y="83"/>
                      <a:pt x="0" y="40"/>
                    </a:cubicBezTo>
                    <a:cubicBezTo>
                      <a:pt x="17" y="16"/>
                      <a:pt x="51" y="8"/>
                      <a:pt x="84" y="0"/>
                    </a:cubicBezTo>
                    <a:cubicBezTo>
                      <a:pt x="82" y="6"/>
                      <a:pt x="82" y="6"/>
                      <a:pt x="82" y="6"/>
                    </a:cubicBezTo>
                    <a:lnTo>
                      <a:pt x="88" y="8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5" name="Freeform 21"/>
              <p:cNvSpPr/>
              <p:nvPr/>
            </p:nvSpPr>
            <p:spPr bwMode="auto">
              <a:xfrm>
                <a:off x="5429251" y="4464051"/>
                <a:ext cx="1235075" cy="349250"/>
              </a:xfrm>
              <a:custGeom>
                <a:gdLst>
                  <a:gd fmla="*/ 328 w 328" name="T0"/>
                  <a:gd fmla="*/ 40 h 93" name="T1"/>
                  <a:gd fmla="*/ 0 w 328" name="T2"/>
                  <a:gd fmla="*/ 28 h 93" name="T3"/>
                  <a:gd fmla="*/ 28 w 328" name="T4"/>
                  <a:gd fmla="*/ 0 h 93" name="T5"/>
                  <a:gd fmla="*/ 152 w 328" name="T6"/>
                  <a:gd fmla="*/ 32 h 93" name="T7"/>
                  <a:gd fmla="*/ 216 w 328" name="T8"/>
                  <a:gd fmla="*/ 28 h 93" name="T9"/>
                  <a:gd fmla="*/ 328 w 328" name="T10"/>
                  <a:gd fmla="*/ 40 h 93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93" w="328">
                    <a:moveTo>
                      <a:pt x="328" y="40"/>
                    </a:moveTo>
                    <a:cubicBezTo>
                      <a:pt x="248" y="79"/>
                      <a:pt x="61" y="93"/>
                      <a:pt x="0" y="28"/>
                    </a:cubicBezTo>
                    <a:cubicBezTo>
                      <a:pt x="1" y="10"/>
                      <a:pt x="16" y="7"/>
                      <a:pt x="28" y="0"/>
                    </a:cubicBezTo>
                    <a:cubicBezTo>
                      <a:pt x="53" y="32"/>
                      <a:pt x="103" y="32"/>
                      <a:pt x="152" y="32"/>
                    </a:cubicBezTo>
                    <a:cubicBezTo>
                      <a:pt x="171" y="32"/>
                      <a:pt x="196" y="30"/>
                      <a:pt x="216" y="28"/>
                    </a:cubicBezTo>
                    <a:cubicBezTo>
                      <a:pt x="262" y="23"/>
                      <a:pt x="296" y="10"/>
                      <a:pt x="328" y="4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6" name="Freeform 22"/>
              <p:cNvSpPr/>
              <p:nvPr/>
            </p:nvSpPr>
            <p:spPr bwMode="auto">
              <a:xfrm>
                <a:off x="4706938" y="4779963"/>
                <a:ext cx="2032000" cy="330200"/>
              </a:xfrm>
              <a:custGeom>
                <a:gdLst>
                  <a:gd fmla="*/ 68 w 540" name="T0"/>
                  <a:gd fmla="*/ 8 h 88" name="T1"/>
                  <a:gd fmla="*/ 144 w 540" name="T2"/>
                  <a:gd fmla="*/ 52 h 88" name="T3"/>
                  <a:gd fmla="*/ 536 w 540" name="T4"/>
                  <a:gd fmla="*/ 56 h 88" name="T5"/>
                  <a:gd fmla="*/ 534 w 540" name="T6"/>
                  <a:gd fmla="*/ 63 h 88" name="T7"/>
                  <a:gd fmla="*/ 540 w 540" name="T8"/>
                  <a:gd fmla="*/ 68 h 88" name="T9"/>
                  <a:gd fmla="*/ 268 w 540" name="T10"/>
                  <a:gd fmla="*/ 84 h 88" name="T11"/>
                  <a:gd fmla="*/ 0 w 540" name="T12"/>
                  <a:gd fmla="*/ 44 h 88" name="T13"/>
                  <a:gd fmla="*/ 64 w 540" name="T14"/>
                  <a:gd fmla="*/ 0 h 88" name="T15"/>
                  <a:gd fmla="*/ 62 w 540" name="T16"/>
                  <a:gd fmla="*/ 6 h 88" name="T17"/>
                  <a:gd fmla="*/ 68 w 540" name="T18"/>
                  <a:gd fmla="*/ 8 h 88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88" w="540">
                    <a:moveTo>
                      <a:pt x="68" y="8"/>
                    </a:moveTo>
                    <a:cubicBezTo>
                      <a:pt x="37" y="39"/>
                      <a:pt x="107" y="46"/>
                      <a:pt x="144" y="52"/>
                    </a:cubicBezTo>
                    <a:cubicBezTo>
                      <a:pt x="252" y="69"/>
                      <a:pt x="422" y="66"/>
                      <a:pt x="536" y="56"/>
                    </a:cubicBezTo>
                    <a:cubicBezTo>
                      <a:pt x="534" y="63"/>
                      <a:pt x="534" y="63"/>
                      <a:pt x="534" y="63"/>
                    </a:cubicBezTo>
                    <a:cubicBezTo>
                      <a:pt x="540" y="68"/>
                      <a:pt x="540" y="68"/>
                      <a:pt x="540" y="68"/>
                    </a:cubicBezTo>
                    <a:cubicBezTo>
                      <a:pt x="460" y="86"/>
                      <a:pt x="363" y="88"/>
                      <a:pt x="268" y="84"/>
                    </a:cubicBezTo>
                    <a:cubicBezTo>
                      <a:pt x="171" y="79"/>
                      <a:pt x="68" y="80"/>
                      <a:pt x="0" y="44"/>
                    </a:cubicBezTo>
                    <a:cubicBezTo>
                      <a:pt x="8" y="16"/>
                      <a:pt x="37" y="8"/>
                      <a:pt x="64" y="0"/>
                    </a:cubicBezTo>
                    <a:cubicBezTo>
                      <a:pt x="62" y="6"/>
                      <a:pt x="62" y="6"/>
                      <a:pt x="62" y="6"/>
                    </a:cubicBezTo>
                    <a:lnTo>
                      <a:pt x="68" y="8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7" name="Freeform 23"/>
              <p:cNvSpPr/>
              <p:nvPr/>
            </p:nvSpPr>
            <p:spPr bwMode="auto">
              <a:xfrm>
                <a:off x="5489576" y="1635126"/>
                <a:ext cx="1133475" cy="1744663"/>
              </a:xfrm>
              <a:custGeom>
                <a:gdLst>
                  <a:gd fmla="*/ 280 w 301" name="T0"/>
                  <a:gd fmla="*/ 0 h 464" name="T1"/>
                  <a:gd fmla="*/ 244 w 301" name="T2"/>
                  <a:gd fmla="*/ 152 h 464" name="T3"/>
                  <a:gd fmla="*/ 112 w 301" name="T4"/>
                  <a:gd fmla="*/ 272 h 464" name="T5"/>
                  <a:gd fmla="*/ 80 w 301" name="T6"/>
                  <a:gd fmla="*/ 336 h 464" name="T7"/>
                  <a:gd fmla="*/ 120 w 301" name="T8"/>
                  <a:gd fmla="*/ 456 h 464" name="T9"/>
                  <a:gd fmla="*/ 114 w 301" name="T10"/>
                  <a:gd fmla="*/ 458 h 464" name="T11"/>
                  <a:gd fmla="*/ 112 w 301" name="T12"/>
                  <a:gd fmla="*/ 464 h 464" name="T13"/>
                  <a:gd fmla="*/ 68 w 301" name="T14"/>
                  <a:gd fmla="*/ 256 h 464" name="T15"/>
                  <a:gd fmla="*/ 272 w 301" name="T16"/>
                  <a:gd fmla="*/ 4 h 464" name="T17"/>
                  <a:gd fmla="*/ 278 w 301" name="T18"/>
                  <a:gd fmla="*/ 6 h 464" name="T19"/>
                  <a:gd fmla="*/ 280 w 301" name="T20"/>
                  <a:gd fmla="*/ 0 h 464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463" w="301">
                    <a:moveTo>
                      <a:pt x="280" y="0"/>
                    </a:moveTo>
                    <a:cubicBezTo>
                      <a:pt x="301" y="54"/>
                      <a:pt x="274" y="114"/>
                      <a:pt x="244" y="152"/>
                    </a:cubicBezTo>
                    <a:cubicBezTo>
                      <a:pt x="207" y="199"/>
                      <a:pt x="146" y="229"/>
                      <a:pt x="112" y="272"/>
                    </a:cubicBezTo>
                    <a:cubicBezTo>
                      <a:pt x="99" y="288"/>
                      <a:pt x="83" y="316"/>
                      <a:pt x="80" y="336"/>
                    </a:cubicBezTo>
                    <a:cubicBezTo>
                      <a:pt x="72" y="392"/>
                      <a:pt x="103" y="415"/>
                      <a:pt x="120" y="456"/>
                    </a:cubicBezTo>
                    <a:cubicBezTo>
                      <a:pt x="114" y="458"/>
                      <a:pt x="114" y="458"/>
                      <a:pt x="114" y="458"/>
                    </a:cubicBezTo>
                    <a:cubicBezTo>
                      <a:pt x="112" y="464"/>
                      <a:pt x="112" y="464"/>
                      <a:pt x="112" y="464"/>
                    </a:cubicBezTo>
                    <a:cubicBezTo>
                      <a:pt x="54" y="413"/>
                      <a:pt x="0" y="333"/>
                      <a:pt x="68" y="256"/>
                    </a:cubicBezTo>
                    <a:cubicBezTo>
                      <a:pt x="132" y="184"/>
                      <a:pt x="274" y="135"/>
                      <a:pt x="272" y="4"/>
                    </a:cubicBezTo>
                    <a:cubicBezTo>
                      <a:pt x="278" y="6"/>
                      <a:pt x="278" y="6"/>
                      <a:pt x="278" y="6"/>
                    </a:cubicBezTo>
                    <a:lnTo>
                      <a:pt x="28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8" name="Freeform 24"/>
              <p:cNvSpPr/>
              <p:nvPr/>
            </p:nvSpPr>
            <p:spPr bwMode="auto">
              <a:xfrm>
                <a:off x="6024563" y="2387601"/>
                <a:ext cx="669925" cy="1203325"/>
              </a:xfrm>
              <a:custGeom>
                <a:gdLst>
                  <a:gd fmla="*/ 178 w 178" name="T0"/>
                  <a:gd fmla="*/ 8 h 320" name="T1"/>
                  <a:gd fmla="*/ 78 w 178" name="T2"/>
                  <a:gd fmla="*/ 112 h 320" name="T3"/>
                  <a:gd fmla="*/ 134 w 178" name="T4"/>
                  <a:gd fmla="*/ 260 h 320" name="T5"/>
                  <a:gd fmla="*/ 94 w 178" name="T6"/>
                  <a:gd fmla="*/ 320 h 320" name="T7"/>
                  <a:gd fmla="*/ 92 w 178" name="T8"/>
                  <a:gd fmla="*/ 314 h 320" name="T9"/>
                  <a:gd fmla="*/ 86 w 178" name="T10"/>
                  <a:gd fmla="*/ 312 h 320" name="T11"/>
                  <a:gd fmla="*/ 30 w 178" name="T12"/>
                  <a:gd fmla="*/ 184 h 320" name="T13"/>
                  <a:gd fmla="*/ 174 w 178" name="T14"/>
                  <a:gd fmla="*/ 0 h 320" name="T15"/>
                  <a:gd fmla="*/ 172 w 178" name="T16"/>
                  <a:gd fmla="*/ 6 h 320" name="T17"/>
                  <a:gd fmla="*/ 178 w 178" name="T18"/>
                  <a:gd fmla="*/ 8 h 320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320" w="178">
                    <a:moveTo>
                      <a:pt x="178" y="8"/>
                    </a:moveTo>
                    <a:cubicBezTo>
                      <a:pt x="140" y="47"/>
                      <a:pt x="86" y="60"/>
                      <a:pt x="78" y="112"/>
                    </a:cubicBezTo>
                    <a:cubicBezTo>
                      <a:pt x="68" y="174"/>
                      <a:pt x="139" y="206"/>
                      <a:pt x="134" y="260"/>
                    </a:cubicBezTo>
                    <a:cubicBezTo>
                      <a:pt x="132" y="285"/>
                      <a:pt x="113" y="306"/>
                      <a:pt x="94" y="320"/>
                    </a:cubicBezTo>
                    <a:cubicBezTo>
                      <a:pt x="92" y="314"/>
                      <a:pt x="92" y="314"/>
                      <a:pt x="92" y="314"/>
                    </a:cubicBezTo>
                    <a:cubicBezTo>
                      <a:pt x="86" y="312"/>
                      <a:pt x="86" y="312"/>
                      <a:pt x="86" y="312"/>
                    </a:cubicBezTo>
                    <a:cubicBezTo>
                      <a:pt x="108" y="264"/>
                      <a:pt x="42" y="227"/>
                      <a:pt x="30" y="184"/>
                    </a:cubicBezTo>
                    <a:cubicBezTo>
                      <a:pt x="0" y="82"/>
                      <a:pt x="94" y="33"/>
                      <a:pt x="174" y="0"/>
                    </a:cubicBezTo>
                    <a:cubicBezTo>
                      <a:pt x="172" y="6"/>
                      <a:pt x="172" y="6"/>
                      <a:pt x="172" y="6"/>
                    </a:cubicBezTo>
                    <a:lnTo>
                      <a:pt x="178" y="8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0" name="Freeform 26"/>
              <p:cNvSpPr/>
              <p:nvPr/>
            </p:nvSpPr>
            <p:spPr bwMode="auto">
              <a:xfrm>
                <a:off x="5140326" y="4060826"/>
                <a:ext cx="1584325" cy="279400"/>
              </a:xfrm>
              <a:custGeom>
                <a:gdLst>
                  <a:gd fmla="*/ 81 w 421" name="T0"/>
                  <a:gd fmla="*/ 7 h 74" name="T1"/>
                  <a:gd fmla="*/ 161 w 421" name="T2"/>
                  <a:gd fmla="*/ 35 h 74" name="T3"/>
                  <a:gd fmla="*/ 269 w 421" name="T4"/>
                  <a:gd fmla="*/ 35 h 74" name="T5"/>
                  <a:gd fmla="*/ 421 w 421" name="T6"/>
                  <a:gd fmla="*/ 43 h 74" name="T7"/>
                  <a:gd fmla="*/ 165 w 421" name="T8"/>
                  <a:gd fmla="*/ 67 h 74" name="T9"/>
                  <a:gd fmla="*/ 73 w 421" name="T10"/>
                  <a:gd fmla="*/ 3 h 74" name="T11"/>
                  <a:gd fmla="*/ 75 w 421" name="T12"/>
                  <a:gd fmla="*/ 9 h 74" name="T13"/>
                  <a:gd fmla="*/ 81 w 421" name="T14"/>
                  <a:gd fmla="*/ 7 h 74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74" w="421">
                    <a:moveTo>
                      <a:pt x="81" y="7"/>
                    </a:moveTo>
                    <a:cubicBezTo>
                      <a:pt x="92" y="33"/>
                      <a:pt x="131" y="33"/>
                      <a:pt x="161" y="35"/>
                    </a:cubicBezTo>
                    <a:cubicBezTo>
                      <a:pt x="193" y="37"/>
                      <a:pt x="233" y="37"/>
                      <a:pt x="269" y="35"/>
                    </a:cubicBezTo>
                    <a:cubicBezTo>
                      <a:pt x="332" y="31"/>
                      <a:pt x="395" y="0"/>
                      <a:pt x="421" y="43"/>
                    </a:cubicBezTo>
                    <a:cubicBezTo>
                      <a:pt x="370" y="54"/>
                      <a:pt x="258" y="74"/>
                      <a:pt x="165" y="67"/>
                    </a:cubicBezTo>
                    <a:cubicBezTo>
                      <a:pt x="120" y="64"/>
                      <a:pt x="0" y="41"/>
                      <a:pt x="73" y="3"/>
                    </a:cubicBezTo>
                    <a:cubicBezTo>
                      <a:pt x="75" y="9"/>
                      <a:pt x="75" y="9"/>
                      <a:pt x="75" y="9"/>
                    </a:cubicBezTo>
                    <a:lnTo>
                      <a:pt x="81" y="7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1" name="Freeform 27"/>
              <p:cNvSpPr/>
              <p:nvPr/>
            </p:nvSpPr>
            <p:spPr bwMode="auto">
              <a:xfrm>
                <a:off x="6491288" y="3771901"/>
                <a:ext cx="277813" cy="55563"/>
              </a:xfrm>
              <a:custGeom>
                <a:gdLst>
                  <a:gd fmla="*/ 0 w 74" name="T0"/>
                  <a:gd fmla="*/ 15 h 15" name="T1"/>
                  <a:gd fmla="*/ 74 w 74" name="T2"/>
                  <a:gd fmla="*/ 0 h 15" name="T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b="b" l="0" r="r" t="0"/>
                <a:pathLst>
                  <a:path h="15" w="74">
                    <a:moveTo>
                      <a:pt x="0" y="15"/>
                    </a:moveTo>
                    <a:cubicBezTo>
                      <a:pt x="24" y="9"/>
                      <a:pt x="51" y="11"/>
                      <a:pt x="74" y="0"/>
                    </a:cubicBezTo>
                  </a:path>
                </a:pathLst>
              </a:custGeom>
              <a:grpFill/>
              <a:ln cap="rnd" w="49213">
                <a:noFill/>
                <a:prstDash val="solid"/>
                <a:miter lim="800000"/>
              </a:ln>
              <a:extLst/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2" name="Freeform 28"/>
              <p:cNvSpPr/>
              <p:nvPr/>
            </p:nvSpPr>
            <p:spPr bwMode="auto">
              <a:xfrm>
                <a:off x="5316538" y="3613151"/>
                <a:ext cx="165100" cy="60325"/>
              </a:xfrm>
              <a:custGeom>
                <a:gdLst>
                  <a:gd fmla="*/ 44 w 44" name="T0"/>
                  <a:gd fmla="*/ 0 h 16" name="T1"/>
                  <a:gd fmla="*/ 0 w 44" name="T2"/>
                  <a:gd fmla="*/ 16 h 16" name="T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b="b" l="0" r="r" t="0"/>
                <a:pathLst>
                  <a:path h="16" w="44">
                    <a:moveTo>
                      <a:pt x="44" y="0"/>
                    </a:moveTo>
                    <a:cubicBezTo>
                      <a:pt x="31" y="7"/>
                      <a:pt x="14" y="7"/>
                      <a:pt x="0" y="16"/>
                    </a:cubicBezTo>
                  </a:path>
                </a:pathLst>
              </a:custGeom>
              <a:grpFill/>
              <a:ln cap="rnd" w="30163">
                <a:noFill/>
                <a:prstDash val="solid"/>
                <a:miter lim="800000"/>
              </a:ln>
              <a:extLst/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3" name="Freeform 29"/>
              <p:cNvSpPr/>
              <p:nvPr/>
            </p:nvSpPr>
            <p:spPr bwMode="auto">
              <a:xfrm>
                <a:off x="6716713" y="4824413"/>
                <a:ext cx="595313" cy="192088"/>
              </a:xfrm>
              <a:custGeom>
                <a:gdLst>
                  <a:gd fmla="*/ 158 w 158" name="T0"/>
                  <a:gd fmla="*/ 0 h 51" name="T1"/>
                  <a:gd fmla="*/ 0 w 158" name="T2"/>
                  <a:gd fmla="*/ 51 h 51" name="T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b="b" l="0" r="r" t="0"/>
                <a:pathLst>
                  <a:path h="51" w="158">
                    <a:moveTo>
                      <a:pt x="158" y="0"/>
                    </a:moveTo>
                    <a:cubicBezTo>
                      <a:pt x="117" y="41"/>
                      <a:pt x="54" y="39"/>
                      <a:pt x="0" y="51"/>
                    </a:cubicBezTo>
                  </a:path>
                </a:pathLst>
              </a:custGeom>
              <a:grpFill/>
              <a:ln cap="rnd" w="41275">
                <a:noFill/>
                <a:prstDash val="solid"/>
                <a:miter lim="800000"/>
              </a:ln>
              <a:extLst/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4" name="Freeform 30"/>
              <p:cNvSpPr/>
              <p:nvPr/>
            </p:nvSpPr>
            <p:spPr bwMode="auto">
              <a:xfrm>
                <a:off x="4940301" y="4727576"/>
                <a:ext cx="255588" cy="74613"/>
              </a:xfrm>
              <a:custGeom>
                <a:gdLst>
                  <a:gd fmla="*/ 0 w 68" name="T0"/>
                  <a:gd fmla="*/ 20 h 20" name="T1"/>
                  <a:gd fmla="*/ 68 w 68" name="T2"/>
                  <a:gd fmla="*/ 0 h 20" name="T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b="b" l="0" r="r" t="0"/>
                <a:pathLst>
                  <a:path h="20" w="68">
                    <a:moveTo>
                      <a:pt x="0" y="20"/>
                    </a:moveTo>
                    <a:cubicBezTo>
                      <a:pt x="21" y="9"/>
                      <a:pt x="44" y="2"/>
                      <a:pt x="68" y="0"/>
                    </a:cubicBezTo>
                  </a:path>
                </a:pathLst>
              </a:custGeom>
              <a:grpFill/>
              <a:ln cap="rnd" w="26988">
                <a:noFill/>
                <a:prstDash val="solid"/>
                <a:miter lim="800000"/>
              </a:ln>
              <a:extLst/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5" name="Freeform 31"/>
              <p:cNvSpPr/>
              <p:nvPr/>
            </p:nvSpPr>
            <p:spPr bwMode="auto">
              <a:xfrm>
                <a:off x="5919788" y="3357563"/>
                <a:ext cx="119063" cy="134938"/>
              </a:xfrm>
              <a:custGeom>
                <a:gdLst>
                  <a:gd fmla="*/ 32 w 32" name="T0"/>
                  <a:gd fmla="*/ 36 h 36" name="T1"/>
                  <a:gd fmla="*/ 0 w 32" name="T2"/>
                  <a:gd fmla="*/ 0 h 36" name="T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b="b" l="0" r="r" t="0"/>
                <a:pathLst>
                  <a:path h="36" w="32">
                    <a:moveTo>
                      <a:pt x="32" y="36"/>
                    </a:moveTo>
                    <a:cubicBezTo>
                      <a:pt x="23" y="22"/>
                      <a:pt x="11" y="12"/>
                      <a:pt x="0" y="0"/>
                    </a:cubicBezTo>
                  </a:path>
                </a:pathLst>
              </a:custGeom>
              <a:grpFill/>
              <a:ln cap="rnd" w="34925">
                <a:noFill/>
                <a:prstDash val="solid"/>
                <a:miter lim="800000"/>
              </a:ln>
              <a:extLst/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6" name="Freeform 32"/>
              <p:cNvSpPr/>
              <p:nvPr/>
            </p:nvSpPr>
            <p:spPr bwMode="auto">
              <a:xfrm>
                <a:off x="6521451" y="1582738"/>
                <a:ext cx="14288" cy="74613"/>
              </a:xfrm>
              <a:custGeom>
                <a:gdLst>
                  <a:gd fmla="*/ 4 w 4" name="T0"/>
                  <a:gd fmla="*/ 20 h 20" name="T1"/>
                  <a:gd fmla="*/ 0 w 4" name="T2"/>
                  <a:gd fmla="*/ 0 h 20" name="T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b="b" l="0" r="r" t="0"/>
                <a:pathLst>
                  <a:path h="20" w="4">
                    <a:moveTo>
                      <a:pt x="4" y="20"/>
                    </a:moveTo>
                    <a:cubicBezTo>
                      <a:pt x="2" y="14"/>
                      <a:pt x="2" y="7"/>
                      <a:pt x="0" y="0"/>
                    </a:cubicBezTo>
                  </a:path>
                </a:pathLst>
              </a:custGeom>
              <a:grpFill/>
              <a:ln cap="rnd" w="30163">
                <a:noFill/>
                <a:prstDash val="solid"/>
                <a:miter lim="800000"/>
              </a:ln>
              <a:extLst/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7" name="Freeform 33"/>
              <p:cNvSpPr/>
              <p:nvPr/>
            </p:nvSpPr>
            <p:spPr bwMode="auto">
              <a:xfrm>
                <a:off x="6326188" y="3568701"/>
                <a:ext cx="44450" cy="60325"/>
              </a:xfrm>
              <a:custGeom>
                <a:gdLst>
                  <a:gd fmla="*/ 0 w 12" name="T0"/>
                  <a:gd fmla="*/ 16 h 16" name="T1"/>
                  <a:gd fmla="*/ 12 w 12" name="T2"/>
                  <a:gd fmla="*/ 0 h 16" name="T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b="b" l="0" r="r" t="0"/>
                <a:pathLst>
                  <a:path h="16" w="12">
                    <a:moveTo>
                      <a:pt x="0" y="16"/>
                    </a:moveTo>
                    <a:cubicBezTo>
                      <a:pt x="5" y="11"/>
                      <a:pt x="8" y="5"/>
                      <a:pt x="12" y="0"/>
                    </a:cubicBezTo>
                  </a:path>
                </a:pathLst>
              </a:custGeom>
              <a:grpFill/>
              <a:ln cap="rnd" w="30163">
                <a:noFill/>
                <a:prstDash val="solid"/>
                <a:miter lim="800000"/>
              </a:ln>
              <a:extLst/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8" name="Freeform 34"/>
              <p:cNvSpPr/>
              <p:nvPr/>
            </p:nvSpPr>
            <p:spPr bwMode="auto">
              <a:xfrm>
                <a:off x="6672263" y="2335213"/>
                <a:ext cx="150813" cy="74613"/>
              </a:xfrm>
              <a:custGeom>
                <a:gdLst>
                  <a:gd fmla="*/ 0 w 40" name="T0"/>
                  <a:gd fmla="*/ 20 h 20" name="T1"/>
                  <a:gd fmla="*/ 40 w 40" name="T2"/>
                  <a:gd fmla="*/ 0 h 20" name="T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b="b" l="0" r="r" t="0"/>
                <a:pathLst>
                  <a:path h="20" w="40">
                    <a:moveTo>
                      <a:pt x="0" y="20"/>
                    </a:moveTo>
                    <a:cubicBezTo>
                      <a:pt x="12" y="12"/>
                      <a:pt x="26" y="5"/>
                      <a:pt x="40" y="0"/>
                    </a:cubicBezTo>
                  </a:path>
                </a:pathLst>
              </a:custGeom>
              <a:grpFill/>
              <a:ln cap="rnd" w="26988">
                <a:noFill/>
                <a:prstDash val="solid"/>
                <a:miter lim="800000"/>
              </a:ln>
              <a:extLst/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9" name="Freeform 35"/>
              <p:cNvSpPr/>
              <p:nvPr/>
            </p:nvSpPr>
            <p:spPr bwMode="auto">
              <a:xfrm>
                <a:off x="7108826" y="3571876"/>
                <a:ext cx="104775" cy="11113"/>
              </a:xfrm>
              <a:custGeom>
                <a:gdLst>
                  <a:gd fmla="*/ 0 w 28" name="T0"/>
                  <a:gd fmla="*/ 3 h 3" name="T1"/>
                  <a:gd fmla="*/ 28 w 28" name="T2"/>
                  <a:gd fmla="*/ 3 h 3" name="T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b="b" l="0" r="r" t="0"/>
                <a:pathLst>
                  <a:path h="3" w="28">
                    <a:moveTo>
                      <a:pt x="0" y="3"/>
                    </a:moveTo>
                    <a:cubicBezTo>
                      <a:pt x="9" y="0"/>
                      <a:pt x="19" y="0"/>
                      <a:pt x="28" y="3"/>
                    </a:cubicBezTo>
                  </a:path>
                </a:pathLst>
              </a:custGeom>
              <a:grpFill/>
              <a:ln cap="rnd" w="30163">
                <a:noFill/>
                <a:prstDash val="solid"/>
                <a:miter lim="800000"/>
              </a:ln>
              <a:extLst/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0" name="Freeform 36"/>
              <p:cNvSpPr/>
              <p:nvPr/>
            </p:nvSpPr>
            <p:spPr bwMode="auto">
              <a:xfrm>
                <a:off x="7002463" y="4170363"/>
                <a:ext cx="150813" cy="74613"/>
              </a:xfrm>
              <a:custGeom>
                <a:gdLst>
                  <a:gd fmla="*/ 0 w 40" name="T0"/>
                  <a:gd fmla="*/ 20 h 20" name="T1"/>
                  <a:gd fmla="*/ 40 w 40" name="T2"/>
                  <a:gd fmla="*/ 0 h 20" name="T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b="b" l="0" r="r" t="0"/>
                <a:pathLst>
                  <a:path h="20" w="40">
                    <a:moveTo>
                      <a:pt x="0" y="20"/>
                    </a:moveTo>
                    <a:cubicBezTo>
                      <a:pt x="14" y="16"/>
                      <a:pt x="27" y="7"/>
                      <a:pt x="40" y="0"/>
                    </a:cubicBezTo>
                  </a:path>
                </a:pathLst>
              </a:custGeom>
              <a:grpFill/>
              <a:ln cap="rnd" w="26988">
                <a:noFill/>
                <a:prstDash val="solid"/>
                <a:miter lim="800000"/>
              </a:ln>
              <a:extLst/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1" name="Freeform 37"/>
              <p:cNvSpPr/>
              <p:nvPr/>
            </p:nvSpPr>
            <p:spPr bwMode="auto">
              <a:xfrm>
                <a:off x="5422901" y="4065588"/>
                <a:ext cx="14288" cy="30163"/>
              </a:xfrm>
              <a:custGeom>
                <a:gdLst>
                  <a:gd fmla="*/ 0 w 4" name="T0"/>
                  <a:gd fmla="*/ 8 h 8" name="T1"/>
                  <a:gd fmla="*/ 4 w 4" name="T2"/>
                  <a:gd fmla="*/ 0 h 8" name="T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b="b" l="0" r="r" t="0"/>
                <a:pathLst>
                  <a:path h="8" w="4">
                    <a:moveTo>
                      <a:pt x="0" y="8"/>
                    </a:moveTo>
                    <a:cubicBezTo>
                      <a:pt x="1" y="5"/>
                      <a:pt x="2" y="2"/>
                      <a:pt x="4" y="0"/>
                    </a:cubicBezTo>
                  </a:path>
                </a:pathLst>
              </a:custGeom>
              <a:grpFill/>
              <a:ln cap="rnd" w="30163">
                <a:noFill/>
                <a:prstDash val="solid"/>
                <a:miter lim="800000"/>
              </a:ln>
              <a:extLst/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2" name="Freeform 38"/>
              <p:cNvSpPr/>
              <p:nvPr/>
            </p:nvSpPr>
            <p:spPr bwMode="auto">
              <a:xfrm>
                <a:off x="5392738" y="4997451"/>
                <a:ext cx="2062163" cy="304800"/>
              </a:xfrm>
              <a:custGeom>
                <a:gdLst>
                  <a:gd fmla="*/ 0 w 548" name="T0"/>
                  <a:gd fmla="*/ 60 h 81" name="T1"/>
                  <a:gd fmla="*/ 548 w 548" name="T2"/>
                  <a:gd fmla="*/ 0 h 81" name="T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b="b" l="0" r="r" t="0"/>
                <a:pathLst>
                  <a:path h="81" w="548">
                    <a:moveTo>
                      <a:pt x="0" y="60"/>
                    </a:moveTo>
                    <a:cubicBezTo>
                      <a:pt x="137" y="80"/>
                      <a:pt x="456" y="81"/>
                      <a:pt x="548" y="0"/>
                    </a:cubicBezTo>
                  </a:path>
                </a:pathLst>
              </a:custGeom>
              <a:grpFill/>
              <a:ln cap="rnd" w="46038">
                <a:noFill/>
                <a:prstDash val="solid"/>
                <a:miter lim="800000"/>
              </a:ln>
              <a:extLst/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</p:grpSp>
      </p:grpSp>
      <p:sp>
        <p:nvSpPr>
          <p:cNvPr id="55" name="文本框 54"/>
          <p:cNvSpPr txBox="1"/>
          <p:nvPr/>
        </p:nvSpPr>
        <p:spPr>
          <a:xfrm>
            <a:off x="1784043" y="3197529"/>
            <a:ext cx="12115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>
                <a:solidFill>
                  <a:schemeClr val="bg1">
                    <a:lumMod val="75000"/>
                  </a:schemeClr>
                </a:solidFill>
              </a:rPr>
              <a:t>TITLE HERE</a:t>
            </a:r>
          </a:p>
        </p:txBody>
      </p:sp>
      <p:sp>
        <p:nvSpPr>
          <p:cNvPr id="56" name="文本框 55"/>
          <p:cNvSpPr txBox="1"/>
          <p:nvPr/>
        </p:nvSpPr>
        <p:spPr>
          <a:xfrm>
            <a:off x="4242877" y="3197529"/>
            <a:ext cx="12242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b="1" lang="en-US" smtClean="0">
                <a:solidFill>
                  <a:srgbClr val="F25342"/>
                </a:solidFill>
              </a:rPr>
              <a:t>TITLE HERE</a:t>
            </a:r>
          </a:p>
        </p:txBody>
      </p:sp>
      <p:sp>
        <p:nvSpPr>
          <p:cNvPr id="57" name="文本框 56"/>
          <p:cNvSpPr txBox="1"/>
          <p:nvPr/>
        </p:nvSpPr>
        <p:spPr>
          <a:xfrm>
            <a:off x="6741324" y="3197529"/>
            <a:ext cx="12115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>
                <a:solidFill>
                  <a:schemeClr val="bg1">
                    <a:lumMod val="75000"/>
                  </a:schemeClr>
                </a:solidFill>
              </a:rPr>
              <a:t>TITLE HERE</a:t>
            </a:r>
          </a:p>
        </p:txBody>
      </p:sp>
      <p:sp>
        <p:nvSpPr>
          <p:cNvPr id="58" name="文本框 57"/>
          <p:cNvSpPr txBox="1"/>
          <p:nvPr/>
        </p:nvSpPr>
        <p:spPr>
          <a:xfrm>
            <a:off x="9182908" y="3197529"/>
            <a:ext cx="12115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>
                <a:solidFill>
                  <a:schemeClr val="bg1">
                    <a:lumMod val="75000"/>
                  </a:schemeClr>
                </a:solidFill>
              </a:rPr>
              <a:t>TITLE HERE</a:t>
            </a:r>
          </a:p>
        </p:txBody>
      </p:sp>
      <p:sp>
        <p:nvSpPr>
          <p:cNvPr id="59" name="文本框 58"/>
          <p:cNvSpPr txBox="1"/>
          <p:nvPr/>
        </p:nvSpPr>
        <p:spPr>
          <a:xfrm>
            <a:off x="1304565" y="3643819"/>
            <a:ext cx="2182368" cy="10515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en-US" lang="zh-CN" smtClean="0" sz="1400">
                <a:solidFill>
                  <a:schemeClr val="bg1">
                    <a:lumMod val="7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在此处输入你先陈述的观点，可以是几句话，也可以是一段文字。</a:t>
            </a:r>
          </a:p>
        </p:txBody>
      </p:sp>
      <p:sp>
        <p:nvSpPr>
          <p:cNvPr id="60" name="文本框 59"/>
          <p:cNvSpPr txBox="1"/>
          <p:nvPr/>
        </p:nvSpPr>
        <p:spPr>
          <a:xfrm>
            <a:off x="3763399" y="3643819"/>
            <a:ext cx="2182368" cy="10515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en-US" lang="zh-CN" smtClean="0" sz="1400">
                <a:latin charset="-122" panose="020b0502040204020203" pitchFamily="34" typeface="微软雅黑 Light"/>
                <a:ea charset="-122" panose="020b0502040204020203" pitchFamily="34" typeface="微软雅黑 Light"/>
              </a:rPr>
              <a:t>在此处输入你先陈述的观点，可以是几句话，也可以是一段文字。</a:t>
            </a:r>
          </a:p>
        </p:txBody>
      </p:sp>
      <p:sp>
        <p:nvSpPr>
          <p:cNvPr id="61" name="文本框 60"/>
          <p:cNvSpPr txBox="1"/>
          <p:nvPr/>
        </p:nvSpPr>
        <p:spPr>
          <a:xfrm>
            <a:off x="6222233" y="3643819"/>
            <a:ext cx="2182368" cy="10515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en-US" lang="zh-CN" smtClean="0" sz="1400">
                <a:solidFill>
                  <a:schemeClr val="bg1">
                    <a:lumMod val="7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在此处输入你先陈述的观点，可以是几句话，也可以是一段文字。</a:t>
            </a:r>
          </a:p>
        </p:txBody>
      </p:sp>
      <p:sp>
        <p:nvSpPr>
          <p:cNvPr id="62" name="文本框 61"/>
          <p:cNvSpPr txBox="1"/>
          <p:nvPr/>
        </p:nvSpPr>
        <p:spPr>
          <a:xfrm>
            <a:off x="8681067" y="3643819"/>
            <a:ext cx="2182368" cy="10515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en-US" lang="zh-CN" smtClean="0" sz="1400">
                <a:solidFill>
                  <a:schemeClr val="bg1">
                    <a:lumMod val="7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在此处输入你先陈述的观点，可以是几句话，也可以是一段文字。</a:t>
            </a:r>
          </a:p>
        </p:txBody>
      </p:sp>
      <p:sp>
        <p:nvSpPr>
          <p:cNvPr id="63" name="直角三角形 62"/>
          <p:cNvSpPr/>
          <p:nvPr/>
        </p:nvSpPr>
        <p:spPr>
          <a:xfrm flipH="1">
            <a:off x="0" y="5522973"/>
            <a:ext cx="12192000" cy="1335027"/>
          </a:xfrm>
          <a:prstGeom prst="rtTriangle">
            <a:avLst/>
          </a:prstGeom>
          <a:gradFill>
            <a:gsLst>
              <a:gs pos="49000">
                <a:srgbClr val="F25342"/>
              </a:gs>
              <a:gs pos="100000">
                <a:srgbClr val="C00000"/>
              </a:gs>
            </a:gsLst>
            <a:lin ang="81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</p:spTree>
    <p:extLst>
      <p:ext uri="{BB962C8B-B14F-4D97-AF65-F5344CB8AC3E}">
        <p14:creationId val="301134844"/>
      </p:ext>
    </p:extLst>
  </p:cSld>
  <p:clrMapOvr>
    <a:masterClrMapping/>
  </p:clrMapOvr>
  <p:transition/>
  <p:timing/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8" name="文本框 87"/>
          <p:cNvSpPr txBox="1"/>
          <p:nvPr/>
        </p:nvSpPr>
        <p:spPr>
          <a:xfrm>
            <a:off x="2122287" y="1419355"/>
            <a:ext cx="1314767" cy="396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r"/>
            <a:r>
              <a:rPr altLang="zh-CN" lang="en-US" smtClean="0" sz="2000">
                <a:solidFill>
                  <a:srgbClr val="F25342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Text here</a:t>
            </a:r>
          </a:p>
        </p:txBody>
      </p:sp>
      <p:sp>
        <p:nvSpPr>
          <p:cNvPr id="97" name="文本框 96"/>
          <p:cNvSpPr txBox="1"/>
          <p:nvPr/>
        </p:nvSpPr>
        <p:spPr>
          <a:xfrm>
            <a:off x="4632963" y="253710"/>
            <a:ext cx="2926080" cy="6400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b="1" lang="zh-CN" smtClean="0" sz="36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此处添加标题</a:t>
            </a:r>
          </a:p>
        </p:txBody>
      </p:sp>
      <p:sp>
        <p:nvSpPr>
          <p:cNvPr id="98" name="椭圆 97"/>
          <p:cNvSpPr/>
          <p:nvPr/>
        </p:nvSpPr>
        <p:spPr>
          <a:xfrm>
            <a:off x="3440656" y="1511808"/>
            <a:ext cx="659240" cy="659240"/>
          </a:xfrm>
          <a:prstGeom prst="ellipse">
            <a:avLst/>
          </a:prstGeom>
          <a:noFill/>
          <a:ln w="9525">
            <a:solidFill>
              <a:srgbClr val="F253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101" name="图片 100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F25342">
                <a:tint val="45000"/>
                <a:satMod val="400000"/>
              </a:srgbClr>
            </a:duotone>
            <a:extLst>
              <a:ext uri="{BEBA8EAE-BF5A-486C-A8C5-ECC9F3942E4B}">
                <a14:imgProps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3616346" y="1685573"/>
            <a:ext cx="343079" cy="343079"/>
          </a:xfrm>
          <a:prstGeom prst="rect">
            <a:avLst/>
          </a:prstGeom>
        </p:spPr>
      </p:pic>
      <p:sp>
        <p:nvSpPr>
          <p:cNvPr id="99" name="椭圆 98"/>
          <p:cNvSpPr/>
          <p:nvPr/>
        </p:nvSpPr>
        <p:spPr>
          <a:xfrm>
            <a:off x="3440656" y="2401034"/>
            <a:ext cx="659240" cy="659240"/>
          </a:xfrm>
          <a:prstGeom prst="ellipse">
            <a:avLst/>
          </a:prstGeom>
          <a:noFill/>
          <a:ln w="9525">
            <a:solidFill>
              <a:srgbClr val="F253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02" name="Freeform 11"/>
          <p:cNvSpPr>
            <a:spLocks noEditPoints="1"/>
          </p:cNvSpPr>
          <p:nvPr/>
        </p:nvSpPr>
        <p:spPr bwMode="auto">
          <a:xfrm>
            <a:off x="3631044" y="2521319"/>
            <a:ext cx="278465" cy="456462"/>
          </a:xfrm>
          <a:custGeom>
            <a:gdLst>
              <a:gd fmla="*/ 282 w 618" name="T0"/>
              <a:gd fmla="*/ 19 h 1016" name="T1"/>
              <a:gd fmla="*/ 594 w 618" name="T2"/>
              <a:gd fmla="*/ 343 h 1016" name="T3"/>
              <a:gd fmla="*/ 522 w 618" name="T4"/>
              <a:gd fmla="*/ 511 h 1016" name="T5"/>
              <a:gd fmla="*/ 346 w 618" name="T6"/>
              <a:gd fmla="*/ 931 h 1016" name="T7"/>
              <a:gd fmla="*/ 314 w 618" name="T8"/>
              <a:gd fmla="*/ 1015 h 1016" name="T9"/>
              <a:gd fmla="*/ 282 w 618" name="T10"/>
              <a:gd fmla="*/ 923 h 1016" name="T11"/>
              <a:gd fmla="*/ 98 w 618" name="T12"/>
              <a:gd fmla="*/ 507 h 1016" name="T13"/>
              <a:gd fmla="*/ 54 w 618" name="T14"/>
              <a:gd fmla="*/ 175 h 1016" name="T15"/>
              <a:gd fmla="*/ 282 w 618" name="T16"/>
              <a:gd fmla="*/ 19 h 1016" name="T17"/>
              <a:gd fmla="*/ 274 w 618" name="T18"/>
              <a:gd fmla="*/ 415 h 1016" name="T19"/>
              <a:gd fmla="*/ 406 w 618" name="T20"/>
              <a:gd fmla="*/ 215 h 1016" name="T21"/>
              <a:gd fmla="*/ 282 w 618" name="T22"/>
              <a:gd fmla="*/ 183 h 1016" name="T23"/>
              <a:gd fmla="*/ 274 w 618" name="T24"/>
              <a:gd fmla="*/ 415 h 1016" name="T2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b="b" l="0" r="r" t="0"/>
            <a:pathLst>
              <a:path h="1016" w="618">
                <a:moveTo>
                  <a:pt x="282" y="19"/>
                </a:moveTo>
                <a:cubicBezTo>
                  <a:pt x="451" y="0"/>
                  <a:pt x="618" y="128"/>
                  <a:pt x="594" y="343"/>
                </a:cubicBezTo>
                <a:cubicBezTo>
                  <a:pt x="586" y="418"/>
                  <a:pt x="551" y="463"/>
                  <a:pt x="522" y="511"/>
                </a:cubicBezTo>
                <a:cubicBezTo>
                  <a:pt x="449" y="631"/>
                  <a:pt x="375" y="750"/>
                  <a:pt x="346" y="931"/>
                </a:cubicBezTo>
                <a:cubicBezTo>
                  <a:pt x="343" y="950"/>
                  <a:pt x="347" y="1014"/>
                  <a:pt x="314" y="1015"/>
                </a:cubicBezTo>
                <a:cubicBezTo>
                  <a:pt x="278" y="1016"/>
                  <a:pt x="288" y="958"/>
                  <a:pt x="282" y="923"/>
                </a:cubicBezTo>
                <a:cubicBezTo>
                  <a:pt x="254" y="749"/>
                  <a:pt x="171" y="631"/>
                  <a:pt x="98" y="507"/>
                </a:cubicBezTo>
                <a:cubicBezTo>
                  <a:pt x="50" y="424"/>
                  <a:pt x="0" y="290"/>
                  <a:pt x="54" y="175"/>
                </a:cubicBezTo>
                <a:cubicBezTo>
                  <a:pt x="94" y="91"/>
                  <a:pt x="178" y="31"/>
                  <a:pt x="282" y="19"/>
                </a:cubicBezTo>
                <a:close/>
                <a:moveTo>
                  <a:pt x="274" y="415"/>
                </a:moveTo>
                <a:cubicBezTo>
                  <a:pt x="413" y="452"/>
                  <a:pt x="480" y="296"/>
                  <a:pt x="406" y="215"/>
                </a:cubicBezTo>
                <a:cubicBezTo>
                  <a:pt x="378" y="185"/>
                  <a:pt x="324" y="174"/>
                  <a:pt x="282" y="183"/>
                </a:cubicBezTo>
                <a:cubicBezTo>
                  <a:pt x="154" y="211"/>
                  <a:pt x="173" y="388"/>
                  <a:pt x="274" y="415"/>
                </a:cubicBezTo>
                <a:close/>
              </a:path>
            </a:pathLst>
          </a:custGeom>
          <a:solidFill>
            <a:srgbClr val="F25342"/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00" name="椭圆 99"/>
          <p:cNvSpPr/>
          <p:nvPr/>
        </p:nvSpPr>
        <p:spPr>
          <a:xfrm>
            <a:off x="3440656" y="3290260"/>
            <a:ext cx="659240" cy="659240"/>
          </a:xfrm>
          <a:prstGeom prst="ellipse">
            <a:avLst/>
          </a:prstGeom>
          <a:noFill/>
          <a:ln w="9525">
            <a:solidFill>
              <a:srgbClr val="F253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103" name="组合 102"/>
          <p:cNvGrpSpPr/>
          <p:nvPr/>
        </p:nvGrpSpPr>
        <p:grpSpPr>
          <a:xfrm>
            <a:off x="3598230" y="3443645"/>
            <a:ext cx="319069" cy="351193"/>
            <a:chOff x="4703763" y="1868488"/>
            <a:chExt cx="2790825" cy="3071812"/>
          </a:xfrm>
          <a:solidFill>
            <a:srgbClr val="F25342"/>
          </a:solidFill>
        </p:grpSpPr>
        <p:sp>
          <p:nvSpPr>
            <p:cNvPr id="104" name="Freeform 15"/>
            <p:cNvSpPr/>
            <p:nvPr/>
          </p:nvSpPr>
          <p:spPr bwMode="auto">
            <a:xfrm>
              <a:off x="5389563" y="1868488"/>
              <a:ext cx="1635125" cy="1852613"/>
            </a:xfrm>
            <a:custGeom>
              <a:gdLst>
                <a:gd fmla="*/ 202 w 434" name="T0"/>
                <a:gd fmla="*/ 16 h 492" name="T1"/>
                <a:gd fmla="*/ 430 w 434" name="T2"/>
                <a:gd fmla="*/ 228 h 492" name="T3"/>
                <a:gd fmla="*/ 166 w 434" name="T4"/>
                <a:gd fmla="*/ 436 h 492" name="T5"/>
                <a:gd fmla="*/ 70 w 434" name="T6"/>
                <a:gd fmla="*/ 96 h 492" name="T7"/>
                <a:gd fmla="*/ 202 w 434" name="T8"/>
                <a:gd fmla="*/ 16 h 492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492" w="433">
                  <a:moveTo>
                    <a:pt x="202" y="16"/>
                  </a:moveTo>
                  <a:cubicBezTo>
                    <a:pt x="329" y="0"/>
                    <a:pt x="426" y="105"/>
                    <a:pt x="430" y="228"/>
                  </a:cubicBezTo>
                  <a:cubicBezTo>
                    <a:pt x="434" y="373"/>
                    <a:pt x="308" y="492"/>
                    <a:pt x="166" y="436"/>
                  </a:cubicBezTo>
                  <a:cubicBezTo>
                    <a:pt x="42" y="387"/>
                    <a:pt x="0" y="203"/>
                    <a:pt x="70" y="96"/>
                  </a:cubicBezTo>
                  <a:cubicBezTo>
                    <a:pt x="97" y="55"/>
                    <a:pt x="140" y="24"/>
                    <a:pt x="202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5" name="Freeform 16"/>
            <p:cNvSpPr/>
            <p:nvPr/>
          </p:nvSpPr>
          <p:spPr bwMode="auto">
            <a:xfrm>
              <a:off x="4703763" y="3638550"/>
              <a:ext cx="2790825" cy="1301750"/>
            </a:xfrm>
            <a:custGeom>
              <a:gdLst>
                <a:gd fmla="*/ 740 w 741" name="T0"/>
                <a:gd fmla="*/ 346 h 346" name="T1"/>
                <a:gd fmla="*/ 0 w 741" name="T2"/>
                <a:gd fmla="*/ 346 h 346" name="T3"/>
                <a:gd fmla="*/ 172 w 741" name="T4"/>
                <a:gd fmla="*/ 6 h 346" name="T5"/>
                <a:gd fmla="*/ 224 w 741" name="T6"/>
                <a:gd fmla="*/ 2 h 346" name="T7"/>
                <a:gd fmla="*/ 460 w 741" name="T8"/>
                <a:gd fmla="*/ 86 h 346" name="T9"/>
                <a:gd fmla="*/ 532 w 741" name="T10"/>
                <a:gd fmla="*/ 54 h 346" name="T11"/>
                <a:gd fmla="*/ 592 w 741" name="T12"/>
                <a:gd fmla="*/ 14 h 346" name="T13"/>
                <a:gd fmla="*/ 700 w 741" name="T14"/>
                <a:gd fmla="*/ 146 h 346" name="T15"/>
                <a:gd fmla="*/ 740 w 741" name="T16"/>
                <a:gd fmla="*/ 346 h 346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346" w="741">
                  <a:moveTo>
                    <a:pt x="740" y="346"/>
                  </a:moveTo>
                  <a:cubicBezTo>
                    <a:pt x="493" y="346"/>
                    <a:pt x="247" y="346"/>
                    <a:pt x="0" y="346"/>
                  </a:cubicBezTo>
                  <a:cubicBezTo>
                    <a:pt x="14" y="192"/>
                    <a:pt x="52" y="47"/>
                    <a:pt x="172" y="6"/>
                  </a:cubicBezTo>
                  <a:cubicBezTo>
                    <a:pt x="180" y="3"/>
                    <a:pt x="206" y="0"/>
                    <a:pt x="224" y="2"/>
                  </a:cubicBezTo>
                  <a:cubicBezTo>
                    <a:pt x="309" y="13"/>
                    <a:pt x="377" y="92"/>
                    <a:pt x="460" y="86"/>
                  </a:cubicBezTo>
                  <a:cubicBezTo>
                    <a:pt x="484" y="84"/>
                    <a:pt x="512" y="68"/>
                    <a:pt x="532" y="54"/>
                  </a:cubicBezTo>
                  <a:cubicBezTo>
                    <a:pt x="553" y="39"/>
                    <a:pt x="573" y="14"/>
                    <a:pt x="592" y="14"/>
                  </a:cubicBezTo>
                  <a:cubicBezTo>
                    <a:pt x="638" y="14"/>
                    <a:pt x="684" y="110"/>
                    <a:pt x="700" y="146"/>
                  </a:cubicBezTo>
                  <a:cubicBezTo>
                    <a:pt x="726" y="207"/>
                    <a:pt x="741" y="281"/>
                    <a:pt x="740" y="3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sp>
        <p:nvSpPr>
          <p:cNvPr id="106" name="椭圆 105"/>
          <p:cNvSpPr/>
          <p:nvPr/>
        </p:nvSpPr>
        <p:spPr>
          <a:xfrm>
            <a:off x="3440656" y="4179486"/>
            <a:ext cx="659240" cy="659240"/>
          </a:xfrm>
          <a:prstGeom prst="ellipse">
            <a:avLst/>
          </a:prstGeom>
          <a:noFill/>
          <a:ln w="9525">
            <a:solidFill>
              <a:srgbClr val="F253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10" name="Freeform 25"/>
          <p:cNvSpPr/>
          <p:nvPr/>
        </p:nvSpPr>
        <p:spPr bwMode="auto">
          <a:xfrm>
            <a:off x="3850558" y="4508539"/>
            <a:ext cx="54293" cy="61215"/>
          </a:xfrm>
          <a:custGeom>
            <a:gdLst>
              <a:gd fmla="*/ 0 w 149" name="T0"/>
              <a:gd fmla="*/ 160 h 168" name="T1"/>
              <a:gd fmla="*/ 16 w 149" name="T2"/>
              <a:gd fmla="*/ 8 h 168" name="T3"/>
              <a:gd fmla="*/ 22 w 149" name="T4"/>
              <a:gd fmla="*/ 6 h 168" name="T5"/>
              <a:gd fmla="*/ 20 w 149" name="T6"/>
              <a:gd fmla="*/ 0 h 168" name="T7"/>
              <a:gd fmla="*/ 4 w 149" name="T8"/>
              <a:gd fmla="*/ 168 h 168" name="T9"/>
              <a:gd fmla="*/ 6 w 149" name="T10"/>
              <a:gd fmla="*/ 162 h 168" name="T11"/>
              <a:gd fmla="*/ 0 w 149" name="T12"/>
              <a:gd fmla="*/ 160 h 168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168" w="149">
                <a:moveTo>
                  <a:pt x="0" y="160"/>
                </a:moveTo>
                <a:cubicBezTo>
                  <a:pt x="51" y="137"/>
                  <a:pt x="90" y="35"/>
                  <a:pt x="16" y="8"/>
                </a:cubicBezTo>
                <a:cubicBezTo>
                  <a:pt x="22" y="6"/>
                  <a:pt x="22" y="6"/>
                  <a:pt x="22" y="6"/>
                </a:cubicBezTo>
                <a:cubicBezTo>
                  <a:pt x="20" y="0"/>
                  <a:pt x="20" y="0"/>
                  <a:pt x="20" y="0"/>
                </a:cubicBezTo>
                <a:cubicBezTo>
                  <a:pt x="149" y="10"/>
                  <a:pt x="86" y="160"/>
                  <a:pt x="4" y="168"/>
                </a:cubicBezTo>
                <a:cubicBezTo>
                  <a:pt x="6" y="162"/>
                  <a:pt x="6" y="162"/>
                  <a:pt x="6" y="162"/>
                </a:cubicBezTo>
                <a:lnTo>
                  <a:pt x="0" y="160"/>
                </a:lnTo>
                <a:close/>
              </a:path>
            </a:pathLst>
          </a:custGeom>
          <a:solidFill>
            <a:srgbClr val="F25342"/>
          </a:solidFill>
          <a:ln w="9525">
            <a:noFill/>
            <a:round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grpSp>
        <p:nvGrpSpPr>
          <p:cNvPr id="111" name="组合 110"/>
          <p:cNvGrpSpPr/>
          <p:nvPr/>
        </p:nvGrpSpPr>
        <p:grpSpPr>
          <a:xfrm>
            <a:off x="3615697" y="4316897"/>
            <a:ext cx="266237" cy="360367"/>
            <a:chOff x="4706938" y="1582738"/>
            <a:chExt cx="2747963" cy="3719513"/>
          </a:xfrm>
          <a:solidFill>
            <a:srgbClr val="F25342"/>
          </a:solidFill>
        </p:grpSpPr>
        <p:sp>
          <p:nvSpPr>
            <p:cNvPr id="112" name="Freeform 20"/>
            <p:cNvSpPr/>
            <p:nvPr/>
          </p:nvSpPr>
          <p:spPr bwMode="auto">
            <a:xfrm>
              <a:off x="5008563" y="3651251"/>
              <a:ext cx="1504950" cy="312738"/>
            </a:xfrm>
            <a:custGeom>
              <a:gdLst>
                <a:gd fmla="*/ 88 w 400" name="T0"/>
                <a:gd fmla="*/ 8 h 83" name="T1"/>
                <a:gd fmla="*/ 68 w 400" name="T2"/>
                <a:gd fmla="*/ 28 h 83" name="T3"/>
                <a:gd fmla="*/ 396 w 400" name="T4"/>
                <a:gd fmla="*/ 40 h 83" name="T5"/>
                <a:gd fmla="*/ 394 w 400" name="T6"/>
                <a:gd fmla="*/ 47 h 83" name="T7"/>
                <a:gd fmla="*/ 400 w 400" name="T8"/>
                <a:gd fmla="*/ 52 h 83" name="T9"/>
                <a:gd fmla="*/ 0 w 400" name="T10"/>
                <a:gd fmla="*/ 40 h 83" name="T11"/>
                <a:gd fmla="*/ 84 w 400" name="T12"/>
                <a:gd fmla="*/ 0 h 83" name="T13"/>
                <a:gd fmla="*/ 82 w 400" name="T14"/>
                <a:gd fmla="*/ 6 h 83" name="T15"/>
                <a:gd fmla="*/ 88 w 400" name="T16"/>
                <a:gd fmla="*/ 8 h 83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83" w="400">
                  <a:moveTo>
                    <a:pt x="88" y="8"/>
                  </a:moveTo>
                  <a:cubicBezTo>
                    <a:pt x="82" y="15"/>
                    <a:pt x="71" y="18"/>
                    <a:pt x="68" y="28"/>
                  </a:cubicBezTo>
                  <a:cubicBezTo>
                    <a:pt x="144" y="69"/>
                    <a:pt x="298" y="41"/>
                    <a:pt x="396" y="40"/>
                  </a:cubicBezTo>
                  <a:cubicBezTo>
                    <a:pt x="394" y="47"/>
                    <a:pt x="394" y="47"/>
                    <a:pt x="394" y="47"/>
                  </a:cubicBezTo>
                  <a:cubicBezTo>
                    <a:pt x="400" y="52"/>
                    <a:pt x="400" y="52"/>
                    <a:pt x="400" y="52"/>
                  </a:cubicBezTo>
                  <a:cubicBezTo>
                    <a:pt x="287" y="72"/>
                    <a:pt x="96" y="83"/>
                    <a:pt x="0" y="40"/>
                  </a:cubicBezTo>
                  <a:cubicBezTo>
                    <a:pt x="17" y="16"/>
                    <a:pt x="51" y="8"/>
                    <a:pt x="84" y="0"/>
                  </a:cubicBezTo>
                  <a:cubicBezTo>
                    <a:pt x="82" y="6"/>
                    <a:pt x="82" y="6"/>
                    <a:pt x="82" y="6"/>
                  </a:cubicBezTo>
                  <a:lnTo>
                    <a:pt x="88" y="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3" name="Freeform 21"/>
            <p:cNvSpPr/>
            <p:nvPr/>
          </p:nvSpPr>
          <p:spPr bwMode="auto">
            <a:xfrm>
              <a:off x="5429251" y="4464051"/>
              <a:ext cx="1235075" cy="349250"/>
            </a:xfrm>
            <a:custGeom>
              <a:gdLst>
                <a:gd fmla="*/ 328 w 328" name="T0"/>
                <a:gd fmla="*/ 40 h 93" name="T1"/>
                <a:gd fmla="*/ 0 w 328" name="T2"/>
                <a:gd fmla="*/ 28 h 93" name="T3"/>
                <a:gd fmla="*/ 28 w 328" name="T4"/>
                <a:gd fmla="*/ 0 h 93" name="T5"/>
                <a:gd fmla="*/ 152 w 328" name="T6"/>
                <a:gd fmla="*/ 32 h 93" name="T7"/>
                <a:gd fmla="*/ 216 w 328" name="T8"/>
                <a:gd fmla="*/ 28 h 93" name="T9"/>
                <a:gd fmla="*/ 328 w 328" name="T10"/>
                <a:gd fmla="*/ 40 h 93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93" w="328">
                  <a:moveTo>
                    <a:pt x="328" y="40"/>
                  </a:moveTo>
                  <a:cubicBezTo>
                    <a:pt x="248" y="79"/>
                    <a:pt x="61" y="93"/>
                    <a:pt x="0" y="28"/>
                  </a:cubicBezTo>
                  <a:cubicBezTo>
                    <a:pt x="1" y="10"/>
                    <a:pt x="16" y="7"/>
                    <a:pt x="28" y="0"/>
                  </a:cubicBezTo>
                  <a:cubicBezTo>
                    <a:pt x="53" y="32"/>
                    <a:pt x="103" y="32"/>
                    <a:pt x="152" y="32"/>
                  </a:cubicBezTo>
                  <a:cubicBezTo>
                    <a:pt x="171" y="32"/>
                    <a:pt x="196" y="30"/>
                    <a:pt x="216" y="28"/>
                  </a:cubicBezTo>
                  <a:cubicBezTo>
                    <a:pt x="262" y="23"/>
                    <a:pt x="296" y="10"/>
                    <a:pt x="328" y="4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4" name="Freeform 22"/>
            <p:cNvSpPr/>
            <p:nvPr/>
          </p:nvSpPr>
          <p:spPr bwMode="auto">
            <a:xfrm>
              <a:off x="4706938" y="4779963"/>
              <a:ext cx="2032000" cy="330200"/>
            </a:xfrm>
            <a:custGeom>
              <a:gdLst>
                <a:gd fmla="*/ 68 w 540" name="T0"/>
                <a:gd fmla="*/ 8 h 88" name="T1"/>
                <a:gd fmla="*/ 144 w 540" name="T2"/>
                <a:gd fmla="*/ 52 h 88" name="T3"/>
                <a:gd fmla="*/ 536 w 540" name="T4"/>
                <a:gd fmla="*/ 56 h 88" name="T5"/>
                <a:gd fmla="*/ 534 w 540" name="T6"/>
                <a:gd fmla="*/ 63 h 88" name="T7"/>
                <a:gd fmla="*/ 540 w 540" name="T8"/>
                <a:gd fmla="*/ 68 h 88" name="T9"/>
                <a:gd fmla="*/ 268 w 540" name="T10"/>
                <a:gd fmla="*/ 84 h 88" name="T11"/>
                <a:gd fmla="*/ 0 w 540" name="T12"/>
                <a:gd fmla="*/ 44 h 88" name="T13"/>
                <a:gd fmla="*/ 64 w 540" name="T14"/>
                <a:gd fmla="*/ 0 h 88" name="T15"/>
                <a:gd fmla="*/ 62 w 540" name="T16"/>
                <a:gd fmla="*/ 6 h 88" name="T17"/>
                <a:gd fmla="*/ 68 w 540" name="T18"/>
                <a:gd fmla="*/ 8 h 88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88" w="540">
                  <a:moveTo>
                    <a:pt x="68" y="8"/>
                  </a:moveTo>
                  <a:cubicBezTo>
                    <a:pt x="37" y="39"/>
                    <a:pt x="107" y="46"/>
                    <a:pt x="144" y="52"/>
                  </a:cubicBezTo>
                  <a:cubicBezTo>
                    <a:pt x="252" y="69"/>
                    <a:pt x="422" y="66"/>
                    <a:pt x="536" y="56"/>
                  </a:cubicBezTo>
                  <a:cubicBezTo>
                    <a:pt x="534" y="63"/>
                    <a:pt x="534" y="63"/>
                    <a:pt x="534" y="63"/>
                  </a:cubicBezTo>
                  <a:cubicBezTo>
                    <a:pt x="540" y="68"/>
                    <a:pt x="540" y="68"/>
                    <a:pt x="540" y="68"/>
                  </a:cubicBezTo>
                  <a:cubicBezTo>
                    <a:pt x="460" y="86"/>
                    <a:pt x="363" y="88"/>
                    <a:pt x="268" y="84"/>
                  </a:cubicBezTo>
                  <a:cubicBezTo>
                    <a:pt x="171" y="79"/>
                    <a:pt x="68" y="80"/>
                    <a:pt x="0" y="44"/>
                  </a:cubicBezTo>
                  <a:cubicBezTo>
                    <a:pt x="8" y="16"/>
                    <a:pt x="37" y="8"/>
                    <a:pt x="64" y="0"/>
                  </a:cubicBezTo>
                  <a:cubicBezTo>
                    <a:pt x="62" y="6"/>
                    <a:pt x="62" y="6"/>
                    <a:pt x="62" y="6"/>
                  </a:cubicBezTo>
                  <a:lnTo>
                    <a:pt x="68" y="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5" name="Freeform 23"/>
            <p:cNvSpPr/>
            <p:nvPr/>
          </p:nvSpPr>
          <p:spPr bwMode="auto">
            <a:xfrm>
              <a:off x="5489576" y="1635126"/>
              <a:ext cx="1133475" cy="1744663"/>
            </a:xfrm>
            <a:custGeom>
              <a:gdLst>
                <a:gd fmla="*/ 280 w 301" name="T0"/>
                <a:gd fmla="*/ 0 h 464" name="T1"/>
                <a:gd fmla="*/ 244 w 301" name="T2"/>
                <a:gd fmla="*/ 152 h 464" name="T3"/>
                <a:gd fmla="*/ 112 w 301" name="T4"/>
                <a:gd fmla="*/ 272 h 464" name="T5"/>
                <a:gd fmla="*/ 80 w 301" name="T6"/>
                <a:gd fmla="*/ 336 h 464" name="T7"/>
                <a:gd fmla="*/ 120 w 301" name="T8"/>
                <a:gd fmla="*/ 456 h 464" name="T9"/>
                <a:gd fmla="*/ 114 w 301" name="T10"/>
                <a:gd fmla="*/ 458 h 464" name="T11"/>
                <a:gd fmla="*/ 112 w 301" name="T12"/>
                <a:gd fmla="*/ 464 h 464" name="T13"/>
                <a:gd fmla="*/ 68 w 301" name="T14"/>
                <a:gd fmla="*/ 256 h 464" name="T15"/>
                <a:gd fmla="*/ 272 w 301" name="T16"/>
                <a:gd fmla="*/ 4 h 464" name="T17"/>
                <a:gd fmla="*/ 278 w 301" name="T18"/>
                <a:gd fmla="*/ 6 h 464" name="T19"/>
                <a:gd fmla="*/ 280 w 301" name="T20"/>
                <a:gd fmla="*/ 0 h 464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463" w="301">
                  <a:moveTo>
                    <a:pt x="280" y="0"/>
                  </a:moveTo>
                  <a:cubicBezTo>
                    <a:pt x="301" y="54"/>
                    <a:pt x="274" y="114"/>
                    <a:pt x="244" y="152"/>
                  </a:cubicBezTo>
                  <a:cubicBezTo>
                    <a:pt x="207" y="199"/>
                    <a:pt x="146" y="229"/>
                    <a:pt x="112" y="272"/>
                  </a:cubicBezTo>
                  <a:cubicBezTo>
                    <a:pt x="99" y="288"/>
                    <a:pt x="83" y="316"/>
                    <a:pt x="80" y="336"/>
                  </a:cubicBezTo>
                  <a:cubicBezTo>
                    <a:pt x="72" y="392"/>
                    <a:pt x="103" y="415"/>
                    <a:pt x="120" y="456"/>
                  </a:cubicBezTo>
                  <a:cubicBezTo>
                    <a:pt x="114" y="458"/>
                    <a:pt x="114" y="458"/>
                    <a:pt x="114" y="458"/>
                  </a:cubicBezTo>
                  <a:cubicBezTo>
                    <a:pt x="112" y="464"/>
                    <a:pt x="112" y="464"/>
                    <a:pt x="112" y="464"/>
                  </a:cubicBezTo>
                  <a:cubicBezTo>
                    <a:pt x="54" y="413"/>
                    <a:pt x="0" y="333"/>
                    <a:pt x="68" y="256"/>
                  </a:cubicBezTo>
                  <a:cubicBezTo>
                    <a:pt x="132" y="184"/>
                    <a:pt x="274" y="135"/>
                    <a:pt x="272" y="4"/>
                  </a:cubicBezTo>
                  <a:cubicBezTo>
                    <a:pt x="278" y="6"/>
                    <a:pt x="278" y="6"/>
                    <a:pt x="278" y="6"/>
                  </a:cubicBezTo>
                  <a:lnTo>
                    <a:pt x="280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6" name="Freeform 24"/>
            <p:cNvSpPr/>
            <p:nvPr/>
          </p:nvSpPr>
          <p:spPr bwMode="auto">
            <a:xfrm>
              <a:off x="6024563" y="2387601"/>
              <a:ext cx="669925" cy="1203325"/>
            </a:xfrm>
            <a:custGeom>
              <a:gdLst>
                <a:gd fmla="*/ 178 w 178" name="T0"/>
                <a:gd fmla="*/ 8 h 320" name="T1"/>
                <a:gd fmla="*/ 78 w 178" name="T2"/>
                <a:gd fmla="*/ 112 h 320" name="T3"/>
                <a:gd fmla="*/ 134 w 178" name="T4"/>
                <a:gd fmla="*/ 260 h 320" name="T5"/>
                <a:gd fmla="*/ 94 w 178" name="T6"/>
                <a:gd fmla="*/ 320 h 320" name="T7"/>
                <a:gd fmla="*/ 92 w 178" name="T8"/>
                <a:gd fmla="*/ 314 h 320" name="T9"/>
                <a:gd fmla="*/ 86 w 178" name="T10"/>
                <a:gd fmla="*/ 312 h 320" name="T11"/>
                <a:gd fmla="*/ 30 w 178" name="T12"/>
                <a:gd fmla="*/ 184 h 320" name="T13"/>
                <a:gd fmla="*/ 174 w 178" name="T14"/>
                <a:gd fmla="*/ 0 h 320" name="T15"/>
                <a:gd fmla="*/ 172 w 178" name="T16"/>
                <a:gd fmla="*/ 6 h 320" name="T17"/>
                <a:gd fmla="*/ 178 w 178" name="T18"/>
                <a:gd fmla="*/ 8 h 320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320" w="178">
                  <a:moveTo>
                    <a:pt x="178" y="8"/>
                  </a:moveTo>
                  <a:cubicBezTo>
                    <a:pt x="140" y="47"/>
                    <a:pt x="86" y="60"/>
                    <a:pt x="78" y="112"/>
                  </a:cubicBezTo>
                  <a:cubicBezTo>
                    <a:pt x="68" y="174"/>
                    <a:pt x="139" y="206"/>
                    <a:pt x="134" y="260"/>
                  </a:cubicBezTo>
                  <a:cubicBezTo>
                    <a:pt x="132" y="285"/>
                    <a:pt x="113" y="306"/>
                    <a:pt x="94" y="320"/>
                  </a:cubicBezTo>
                  <a:cubicBezTo>
                    <a:pt x="92" y="314"/>
                    <a:pt x="92" y="314"/>
                    <a:pt x="92" y="314"/>
                  </a:cubicBezTo>
                  <a:cubicBezTo>
                    <a:pt x="86" y="312"/>
                    <a:pt x="86" y="312"/>
                    <a:pt x="86" y="312"/>
                  </a:cubicBezTo>
                  <a:cubicBezTo>
                    <a:pt x="108" y="264"/>
                    <a:pt x="42" y="227"/>
                    <a:pt x="30" y="184"/>
                  </a:cubicBezTo>
                  <a:cubicBezTo>
                    <a:pt x="0" y="82"/>
                    <a:pt x="94" y="33"/>
                    <a:pt x="174" y="0"/>
                  </a:cubicBezTo>
                  <a:cubicBezTo>
                    <a:pt x="172" y="6"/>
                    <a:pt x="172" y="6"/>
                    <a:pt x="172" y="6"/>
                  </a:cubicBezTo>
                  <a:lnTo>
                    <a:pt x="178" y="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7" name="Freeform 26"/>
            <p:cNvSpPr/>
            <p:nvPr/>
          </p:nvSpPr>
          <p:spPr bwMode="auto">
            <a:xfrm>
              <a:off x="5140326" y="4060826"/>
              <a:ext cx="1584325" cy="279400"/>
            </a:xfrm>
            <a:custGeom>
              <a:gdLst>
                <a:gd fmla="*/ 81 w 421" name="T0"/>
                <a:gd fmla="*/ 7 h 74" name="T1"/>
                <a:gd fmla="*/ 161 w 421" name="T2"/>
                <a:gd fmla="*/ 35 h 74" name="T3"/>
                <a:gd fmla="*/ 269 w 421" name="T4"/>
                <a:gd fmla="*/ 35 h 74" name="T5"/>
                <a:gd fmla="*/ 421 w 421" name="T6"/>
                <a:gd fmla="*/ 43 h 74" name="T7"/>
                <a:gd fmla="*/ 165 w 421" name="T8"/>
                <a:gd fmla="*/ 67 h 74" name="T9"/>
                <a:gd fmla="*/ 73 w 421" name="T10"/>
                <a:gd fmla="*/ 3 h 74" name="T11"/>
                <a:gd fmla="*/ 75 w 421" name="T12"/>
                <a:gd fmla="*/ 9 h 74" name="T13"/>
                <a:gd fmla="*/ 81 w 421" name="T14"/>
                <a:gd fmla="*/ 7 h 74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74" w="421">
                  <a:moveTo>
                    <a:pt x="81" y="7"/>
                  </a:moveTo>
                  <a:cubicBezTo>
                    <a:pt x="92" y="33"/>
                    <a:pt x="131" y="33"/>
                    <a:pt x="161" y="35"/>
                  </a:cubicBezTo>
                  <a:cubicBezTo>
                    <a:pt x="193" y="37"/>
                    <a:pt x="233" y="37"/>
                    <a:pt x="269" y="35"/>
                  </a:cubicBezTo>
                  <a:cubicBezTo>
                    <a:pt x="332" y="31"/>
                    <a:pt x="395" y="0"/>
                    <a:pt x="421" y="43"/>
                  </a:cubicBezTo>
                  <a:cubicBezTo>
                    <a:pt x="370" y="54"/>
                    <a:pt x="258" y="74"/>
                    <a:pt x="165" y="67"/>
                  </a:cubicBezTo>
                  <a:cubicBezTo>
                    <a:pt x="120" y="64"/>
                    <a:pt x="0" y="41"/>
                    <a:pt x="73" y="3"/>
                  </a:cubicBezTo>
                  <a:cubicBezTo>
                    <a:pt x="75" y="9"/>
                    <a:pt x="75" y="9"/>
                    <a:pt x="75" y="9"/>
                  </a:cubicBezTo>
                  <a:lnTo>
                    <a:pt x="81" y="7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8" name="Freeform 27"/>
            <p:cNvSpPr/>
            <p:nvPr/>
          </p:nvSpPr>
          <p:spPr bwMode="auto">
            <a:xfrm>
              <a:off x="6491288" y="3771901"/>
              <a:ext cx="277813" cy="55563"/>
            </a:xfrm>
            <a:custGeom>
              <a:gdLst>
                <a:gd fmla="*/ 0 w 74" name="T0"/>
                <a:gd fmla="*/ 15 h 15" name="T1"/>
                <a:gd fmla="*/ 74 w 74" name="T2"/>
                <a:gd fmla="*/ 0 h 15" name="T3"/>
              </a:gdLst>
              <a:cxnLst>
                <a:cxn ang="0">
                  <a:pos x="T0" y="T1"/>
                </a:cxn>
                <a:cxn ang="0">
                  <a:pos x="T2" y="T3"/>
                </a:cxn>
              </a:cxnLst>
              <a:rect b="b" l="0" r="r" t="0"/>
              <a:pathLst>
                <a:path h="15" w="74">
                  <a:moveTo>
                    <a:pt x="0" y="15"/>
                  </a:moveTo>
                  <a:cubicBezTo>
                    <a:pt x="24" y="9"/>
                    <a:pt x="51" y="11"/>
                    <a:pt x="74" y="0"/>
                  </a:cubicBezTo>
                </a:path>
              </a:pathLst>
            </a:custGeom>
            <a:grpFill/>
            <a:ln cap="rnd" w="49213">
              <a:noFill/>
              <a:prstDash val="solid"/>
              <a:miter lim="800000"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9" name="Freeform 28"/>
            <p:cNvSpPr/>
            <p:nvPr/>
          </p:nvSpPr>
          <p:spPr bwMode="auto">
            <a:xfrm>
              <a:off x="5316538" y="3613151"/>
              <a:ext cx="165100" cy="60325"/>
            </a:xfrm>
            <a:custGeom>
              <a:gdLst>
                <a:gd fmla="*/ 44 w 44" name="T0"/>
                <a:gd fmla="*/ 0 h 16" name="T1"/>
                <a:gd fmla="*/ 0 w 44" name="T2"/>
                <a:gd fmla="*/ 16 h 16" name="T3"/>
              </a:gdLst>
              <a:cxnLst>
                <a:cxn ang="0">
                  <a:pos x="T0" y="T1"/>
                </a:cxn>
                <a:cxn ang="0">
                  <a:pos x="T2" y="T3"/>
                </a:cxn>
              </a:cxnLst>
              <a:rect b="b" l="0" r="r" t="0"/>
              <a:pathLst>
                <a:path h="16" w="44">
                  <a:moveTo>
                    <a:pt x="44" y="0"/>
                  </a:moveTo>
                  <a:cubicBezTo>
                    <a:pt x="31" y="7"/>
                    <a:pt x="14" y="7"/>
                    <a:pt x="0" y="16"/>
                  </a:cubicBezTo>
                </a:path>
              </a:pathLst>
            </a:custGeom>
            <a:grpFill/>
            <a:ln cap="rnd" w="30163">
              <a:noFill/>
              <a:prstDash val="solid"/>
              <a:miter lim="800000"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20" name="Freeform 29"/>
            <p:cNvSpPr/>
            <p:nvPr/>
          </p:nvSpPr>
          <p:spPr bwMode="auto">
            <a:xfrm>
              <a:off x="6716713" y="4824413"/>
              <a:ext cx="595313" cy="192088"/>
            </a:xfrm>
            <a:custGeom>
              <a:gdLst>
                <a:gd fmla="*/ 158 w 158" name="T0"/>
                <a:gd fmla="*/ 0 h 51" name="T1"/>
                <a:gd fmla="*/ 0 w 158" name="T2"/>
                <a:gd fmla="*/ 51 h 51" name="T3"/>
              </a:gdLst>
              <a:cxnLst>
                <a:cxn ang="0">
                  <a:pos x="T0" y="T1"/>
                </a:cxn>
                <a:cxn ang="0">
                  <a:pos x="T2" y="T3"/>
                </a:cxn>
              </a:cxnLst>
              <a:rect b="b" l="0" r="r" t="0"/>
              <a:pathLst>
                <a:path h="51" w="158">
                  <a:moveTo>
                    <a:pt x="158" y="0"/>
                  </a:moveTo>
                  <a:cubicBezTo>
                    <a:pt x="117" y="41"/>
                    <a:pt x="54" y="39"/>
                    <a:pt x="0" y="51"/>
                  </a:cubicBezTo>
                </a:path>
              </a:pathLst>
            </a:custGeom>
            <a:grpFill/>
            <a:ln cap="rnd" w="41275">
              <a:noFill/>
              <a:prstDash val="solid"/>
              <a:miter lim="800000"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21" name="Freeform 30"/>
            <p:cNvSpPr/>
            <p:nvPr/>
          </p:nvSpPr>
          <p:spPr bwMode="auto">
            <a:xfrm>
              <a:off x="4940301" y="4727576"/>
              <a:ext cx="255588" cy="74613"/>
            </a:xfrm>
            <a:custGeom>
              <a:gdLst>
                <a:gd fmla="*/ 0 w 68" name="T0"/>
                <a:gd fmla="*/ 20 h 20" name="T1"/>
                <a:gd fmla="*/ 68 w 68" name="T2"/>
                <a:gd fmla="*/ 0 h 20" name="T3"/>
              </a:gdLst>
              <a:cxnLst>
                <a:cxn ang="0">
                  <a:pos x="T0" y="T1"/>
                </a:cxn>
                <a:cxn ang="0">
                  <a:pos x="T2" y="T3"/>
                </a:cxn>
              </a:cxnLst>
              <a:rect b="b" l="0" r="r" t="0"/>
              <a:pathLst>
                <a:path h="20" w="68">
                  <a:moveTo>
                    <a:pt x="0" y="20"/>
                  </a:moveTo>
                  <a:cubicBezTo>
                    <a:pt x="21" y="9"/>
                    <a:pt x="44" y="2"/>
                    <a:pt x="68" y="0"/>
                  </a:cubicBezTo>
                </a:path>
              </a:pathLst>
            </a:custGeom>
            <a:grpFill/>
            <a:ln cap="rnd" w="26988">
              <a:noFill/>
              <a:prstDash val="solid"/>
              <a:miter lim="800000"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22" name="Freeform 31"/>
            <p:cNvSpPr/>
            <p:nvPr/>
          </p:nvSpPr>
          <p:spPr bwMode="auto">
            <a:xfrm>
              <a:off x="5919788" y="3357563"/>
              <a:ext cx="119063" cy="134938"/>
            </a:xfrm>
            <a:custGeom>
              <a:gdLst>
                <a:gd fmla="*/ 32 w 32" name="T0"/>
                <a:gd fmla="*/ 36 h 36" name="T1"/>
                <a:gd fmla="*/ 0 w 32" name="T2"/>
                <a:gd fmla="*/ 0 h 36" name="T3"/>
              </a:gdLst>
              <a:cxnLst>
                <a:cxn ang="0">
                  <a:pos x="T0" y="T1"/>
                </a:cxn>
                <a:cxn ang="0">
                  <a:pos x="T2" y="T3"/>
                </a:cxn>
              </a:cxnLst>
              <a:rect b="b" l="0" r="r" t="0"/>
              <a:pathLst>
                <a:path h="36" w="32">
                  <a:moveTo>
                    <a:pt x="32" y="36"/>
                  </a:moveTo>
                  <a:cubicBezTo>
                    <a:pt x="23" y="22"/>
                    <a:pt x="11" y="12"/>
                    <a:pt x="0" y="0"/>
                  </a:cubicBezTo>
                </a:path>
              </a:pathLst>
            </a:custGeom>
            <a:grpFill/>
            <a:ln cap="rnd" w="34925">
              <a:noFill/>
              <a:prstDash val="solid"/>
              <a:miter lim="800000"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23" name="Freeform 32"/>
            <p:cNvSpPr/>
            <p:nvPr/>
          </p:nvSpPr>
          <p:spPr bwMode="auto">
            <a:xfrm>
              <a:off x="6521451" y="1582738"/>
              <a:ext cx="14288" cy="74613"/>
            </a:xfrm>
            <a:custGeom>
              <a:gdLst>
                <a:gd fmla="*/ 4 w 4" name="T0"/>
                <a:gd fmla="*/ 20 h 20" name="T1"/>
                <a:gd fmla="*/ 0 w 4" name="T2"/>
                <a:gd fmla="*/ 0 h 20" name="T3"/>
              </a:gdLst>
              <a:cxnLst>
                <a:cxn ang="0">
                  <a:pos x="T0" y="T1"/>
                </a:cxn>
                <a:cxn ang="0">
                  <a:pos x="T2" y="T3"/>
                </a:cxn>
              </a:cxnLst>
              <a:rect b="b" l="0" r="r" t="0"/>
              <a:pathLst>
                <a:path h="20" w="4">
                  <a:moveTo>
                    <a:pt x="4" y="20"/>
                  </a:moveTo>
                  <a:cubicBezTo>
                    <a:pt x="2" y="14"/>
                    <a:pt x="2" y="7"/>
                    <a:pt x="0" y="0"/>
                  </a:cubicBezTo>
                </a:path>
              </a:pathLst>
            </a:custGeom>
            <a:grpFill/>
            <a:ln cap="rnd" w="30163">
              <a:noFill/>
              <a:prstDash val="solid"/>
              <a:miter lim="800000"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24" name="Freeform 33"/>
            <p:cNvSpPr/>
            <p:nvPr/>
          </p:nvSpPr>
          <p:spPr bwMode="auto">
            <a:xfrm>
              <a:off x="6326188" y="3568701"/>
              <a:ext cx="44450" cy="60325"/>
            </a:xfrm>
            <a:custGeom>
              <a:gdLst>
                <a:gd fmla="*/ 0 w 12" name="T0"/>
                <a:gd fmla="*/ 16 h 16" name="T1"/>
                <a:gd fmla="*/ 12 w 12" name="T2"/>
                <a:gd fmla="*/ 0 h 16" name="T3"/>
              </a:gdLst>
              <a:cxnLst>
                <a:cxn ang="0">
                  <a:pos x="T0" y="T1"/>
                </a:cxn>
                <a:cxn ang="0">
                  <a:pos x="T2" y="T3"/>
                </a:cxn>
              </a:cxnLst>
              <a:rect b="b" l="0" r="r" t="0"/>
              <a:pathLst>
                <a:path h="16" w="12">
                  <a:moveTo>
                    <a:pt x="0" y="16"/>
                  </a:moveTo>
                  <a:cubicBezTo>
                    <a:pt x="5" y="11"/>
                    <a:pt x="8" y="5"/>
                    <a:pt x="12" y="0"/>
                  </a:cubicBezTo>
                </a:path>
              </a:pathLst>
            </a:custGeom>
            <a:grpFill/>
            <a:ln cap="rnd" w="30163">
              <a:noFill/>
              <a:prstDash val="solid"/>
              <a:miter lim="800000"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25" name="Freeform 34"/>
            <p:cNvSpPr/>
            <p:nvPr/>
          </p:nvSpPr>
          <p:spPr bwMode="auto">
            <a:xfrm>
              <a:off x="6672263" y="2335213"/>
              <a:ext cx="150813" cy="74613"/>
            </a:xfrm>
            <a:custGeom>
              <a:gdLst>
                <a:gd fmla="*/ 0 w 40" name="T0"/>
                <a:gd fmla="*/ 20 h 20" name="T1"/>
                <a:gd fmla="*/ 40 w 40" name="T2"/>
                <a:gd fmla="*/ 0 h 20" name="T3"/>
              </a:gdLst>
              <a:cxnLst>
                <a:cxn ang="0">
                  <a:pos x="T0" y="T1"/>
                </a:cxn>
                <a:cxn ang="0">
                  <a:pos x="T2" y="T3"/>
                </a:cxn>
              </a:cxnLst>
              <a:rect b="b" l="0" r="r" t="0"/>
              <a:pathLst>
                <a:path h="20" w="40">
                  <a:moveTo>
                    <a:pt x="0" y="20"/>
                  </a:moveTo>
                  <a:cubicBezTo>
                    <a:pt x="12" y="12"/>
                    <a:pt x="26" y="5"/>
                    <a:pt x="40" y="0"/>
                  </a:cubicBezTo>
                </a:path>
              </a:pathLst>
            </a:custGeom>
            <a:grpFill/>
            <a:ln cap="rnd" w="26988">
              <a:noFill/>
              <a:prstDash val="solid"/>
              <a:miter lim="800000"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26" name="Freeform 35"/>
            <p:cNvSpPr/>
            <p:nvPr/>
          </p:nvSpPr>
          <p:spPr bwMode="auto">
            <a:xfrm>
              <a:off x="7108826" y="3571876"/>
              <a:ext cx="104775" cy="11113"/>
            </a:xfrm>
            <a:custGeom>
              <a:gdLst>
                <a:gd fmla="*/ 0 w 28" name="T0"/>
                <a:gd fmla="*/ 3 h 3" name="T1"/>
                <a:gd fmla="*/ 28 w 28" name="T2"/>
                <a:gd fmla="*/ 3 h 3" name="T3"/>
              </a:gdLst>
              <a:cxnLst>
                <a:cxn ang="0">
                  <a:pos x="T0" y="T1"/>
                </a:cxn>
                <a:cxn ang="0">
                  <a:pos x="T2" y="T3"/>
                </a:cxn>
              </a:cxnLst>
              <a:rect b="b" l="0" r="r" t="0"/>
              <a:pathLst>
                <a:path h="3" w="28">
                  <a:moveTo>
                    <a:pt x="0" y="3"/>
                  </a:moveTo>
                  <a:cubicBezTo>
                    <a:pt x="9" y="0"/>
                    <a:pt x="19" y="0"/>
                    <a:pt x="28" y="3"/>
                  </a:cubicBezTo>
                </a:path>
              </a:pathLst>
            </a:custGeom>
            <a:grpFill/>
            <a:ln cap="rnd" w="30163">
              <a:noFill/>
              <a:prstDash val="solid"/>
              <a:miter lim="800000"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27" name="Freeform 36"/>
            <p:cNvSpPr/>
            <p:nvPr/>
          </p:nvSpPr>
          <p:spPr bwMode="auto">
            <a:xfrm>
              <a:off x="7002463" y="4170363"/>
              <a:ext cx="150813" cy="74613"/>
            </a:xfrm>
            <a:custGeom>
              <a:gdLst>
                <a:gd fmla="*/ 0 w 40" name="T0"/>
                <a:gd fmla="*/ 20 h 20" name="T1"/>
                <a:gd fmla="*/ 40 w 40" name="T2"/>
                <a:gd fmla="*/ 0 h 20" name="T3"/>
              </a:gdLst>
              <a:cxnLst>
                <a:cxn ang="0">
                  <a:pos x="T0" y="T1"/>
                </a:cxn>
                <a:cxn ang="0">
                  <a:pos x="T2" y="T3"/>
                </a:cxn>
              </a:cxnLst>
              <a:rect b="b" l="0" r="r" t="0"/>
              <a:pathLst>
                <a:path h="20" w="40">
                  <a:moveTo>
                    <a:pt x="0" y="20"/>
                  </a:moveTo>
                  <a:cubicBezTo>
                    <a:pt x="14" y="16"/>
                    <a:pt x="27" y="7"/>
                    <a:pt x="40" y="0"/>
                  </a:cubicBezTo>
                </a:path>
              </a:pathLst>
            </a:custGeom>
            <a:grpFill/>
            <a:ln cap="rnd" w="26988">
              <a:noFill/>
              <a:prstDash val="solid"/>
              <a:miter lim="800000"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28" name="Freeform 37"/>
            <p:cNvSpPr/>
            <p:nvPr/>
          </p:nvSpPr>
          <p:spPr bwMode="auto">
            <a:xfrm>
              <a:off x="5422901" y="4065588"/>
              <a:ext cx="14288" cy="30163"/>
            </a:xfrm>
            <a:custGeom>
              <a:gdLst>
                <a:gd fmla="*/ 0 w 4" name="T0"/>
                <a:gd fmla="*/ 8 h 8" name="T1"/>
                <a:gd fmla="*/ 4 w 4" name="T2"/>
                <a:gd fmla="*/ 0 h 8" name="T3"/>
              </a:gdLst>
              <a:cxnLst>
                <a:cxn ang="0">
                  <a:pos x="T0" y="T1"/>
                </a:cxn>
                <a:cxn ang="0">
                  <a:pos x="T2" y="T3"/>
                </a:cxn>
              </a:cxnLst>
              <a:rect b="b" l="0" r="r" t="0"/>
              <a:pathLst>
                <a:path h="8" w="4">
                  <a:moveTo>
                    <a:pt x="0" y="8"/>
                  </a:moveTo>
                  <a:cubicBezTo>
                    <a:pt x="1" y="5"/>
                    <a:pt x="2" y="2"/>
                    <a:pt x="4" y="0"/>
                  </a:cubicBezTo>
                </a:path>
              </a:pathLst>
            </a:custGeom>
            <a:grpFill/>
            <a:ln cap="rnd" w="30163">
              <a:noFill/>
              <a:prstDash val="solid"/>
              <a:miter lim="800000"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29" name="Freeform 38"/>
            <p:cNvSpPr/>
            <p:nvPr/>
          </p:nvSpPr>
          <p:spPr bwMode="auto">
            <a:xfrm>
              <a:off x="5392738" y="4997451"/>
              <a:ext cx="2062163" cy="304800"/>
            </a:xfrm>
            <a:custGeom>
              <a:gdLst>
                <a:gd fmla="*/ 0 w 548" name="T0"/>
                <a:gd fmla="*/ 60 h 81" name="T1"/>
                <a:gd fmla="*/ 548 w 548" name="T2"/>
                <a:gd fmla="*/ 0 h 81" name="T3"/>
              </a:gdLst>
              <a:cxnLst>
                <a:cxn ang="0">
                  <a:pos x="T0" y="T1"/>
                </a:cxn>
                <a:cxn ang="0">
                  <a:pos x="T2" y="T3"/>
                </a:cxn>
              </a:cxnLst>
              <a:rect b="b" l="0" r="r" t="0"/>
              <a:pathLst>
                <a:path h="81" w="548">
                  <a:moveTo>
                    <a:pt x="0" y="60"/>
                  </a:moveTo>
                  <a:cubicBezTo>
                    <a:pt x="137" y="80"/>
                    <a:pt x="456" y="81"/>
                    <a:pt x="548" y="0"/>
                  </a:cubicBezTo>
                </a:path>
              </a:pathLst>
            </a:custGeom>
            <a:grpFill/>
            <a:ln cap="rnd" w="46038">
              <a:noFill/>
              <a:prstDash val="solid"/>
              <a:miter lim="800000"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sp>
        <p:nvSpPr>
          <p:cNvPr id="107" name="椭圆 106"/>
          <p:cNvSpPr/>
          <p:nvPr/>
        </p:nvSpPr>
        <p:spPr>
          <a:xfrm>
            <a:off x="3440656" y="5068713"/>
            <a:ext cx="659240" cy="659240"/>
          </a:xfrm>
          <a:prstGeom prst="ellipse">
            <a:avLst/>
          </a:prstGeom>
          <a:noFill/>
          <a:ln w="9525">
            <a:solidFill>
              <a:srgbClr val="F253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30" name="Freeform 5"/>
          <p:cNvSpPr>
            <a:spLocks noEditPoints="1"/>
          </p:cNvSpPr>
          <p:nvPr/>
        </p:nvSpPr>
        <p:spPr bwMode="auto">
          <a:xfrm>
            <a:off x="3585068" y="5217414"/>
            <a:ext cx="334217" cy="321331"/>
          </a:xfrm>
          <a:custGeom>
            <a:gdLst>
              <a:gd fmla="*/ 916 w 1007" name="T0"/>
              <a:gd fmla="*/ 826 h 968" name="T1"/>
              <a:gd fmla="*/ 736 w 1007" name="T2"/>
              <a:gd fmla="*/ 686 h 968" name="T3"/>
              <a:gd fmla="*/ 584 w 1007" name="T4"/>
              <a:gd fmla="*/ 806 h 968" name="T5"/>
              <a:gd fmla="*/ 620 w 1007" name="T6"/>
              <a:gd fmla="*/ 818 h 968" name="T7"/>
              <a:gd fmla="*/ 812 w 1007" name="T8"/>
              <a:gd fmla="*/ 878 h 968" name="T9"/>
              <a:gd fmla="*/ 856 w 1007" name="T10"/>
              <a:gd fmla="*/ 886 h 968" name="T11"/>
              <a:gd fmla="*/ 532 w 1007" name="T12"/>
              <a:gd fmla="*/ 962 h 968" name="T13"/>
              <a:gd fmla="*/ 144 w 1007" name="T14"/>
              <a:gd fmla="*/ 590 h 968" name="T15"/>
              <a:gd fmla="*/ 80 w 1007" name="T16"/>
              <a:gd fmla="*/ 634 h 968" name="T17"/>
              <a:gd fmla="*/ 64 w 1007" name="T18"/>
              <a:gd fmla="*/ 578 h 968" name="T19"/>
              <a:gd fmla="*/ 124 w 1007" name="T20"/>
              <a:gd fmla="*/ 554 h 968" name="T21"/>
              <a:gd fmla="*/ 0 w 1007" name="T22"/>
              <a:gd fmla="*/ 522 h 968" name="T23"/>
              <a:gd fmla="*/ 24 w 1007" name="T24"/>
              <a:gd fmla="*/ 450 h 968" name="T25"/>
              <a:gd fmla="*/ 136 w 1007" name="T26"/>
              <a:gd fmla="*/ 510 h 968" name="T27"/>
              <a:gd fmla="*/ 80 w 1007" name="T28"/>
              <a:gd fmla="*/ 438 h 968" name="T29"/>
              <a:gd fmla="*/ 128 w 1007" name="T30"/>
              <a:gd fmla="*/ 398 h 968" name="T31"/>
              <a:gd fmla="*/ 164 w 1007" name="T32"/>
              <a:gd fmla="*/ 474 h 968" name="T33"/>
              <a:gd fmla="*/ 216 w 1007" name="T34"/>
              <a:gd fmla="*/ 390 h 968" name="T35"/>
              <a:gd fmla="*/ 276 w 1007" name="T36"/>
              <a:gd fmla="*/ 318 h 968" name="T37"/>
              <a:gd fmla="*/ 428 w 1007" name="T38"/>
              <a:gd fmla="*/ 202 h 968" name="T39"/>
              <a:gd fmla="*/ 300 w 1007" name="T40"/>
              <a:gd fmla="*/ 130 h 968" name="T41"/>
              <a:gd fmla="*/ 480 w 1007" name="T42"/>
              <a:gd fmla="*/ 110 h 968" name="T43"/>
              <a:gd fmla="*/ 452 w 1007" name="T44"/>
              <a:gd fmla="*/ 70 h 968" name="T45"/>
              <a:gd fmla="*/ 540 w 1007" name="T46"/>
              <a:gd fmla="*/ 14 h 968" name="T47"/>
              <a:gd fmla="*/ 644 w 1007" name="T48"/>
              <a:gd fmla="*/ 94 h 968" name="T49"/>
              <a:gd fmla="*/ 724 w 1007" name="T50"/>
              <a:gd fmla="*/ 194 h 968" name="T51"/>
              <a:gd fmla="*/ 772 w 1007" name="T52"/>
              <a:gd fmla="*/ 222 h 968" name="T53"/>
              <a:gd fmla="*/ 996 w 1007" name="T54"/>
              <a:gd fmla="*/ 526 h 968" name="T55"/>
              <a:gd fmla="*/ 916 w 1007" name="T56"/>
              <a:gd fmla="*/ 826 h 968" name="T57"/>
              <a:gd fmla="*/ 468 w 1007" name="T58"/>
              <a:gd fmla="*/ 526 h 968" name="T59"/>
              <a:gd fmla="*/ 668 w 1007" name="T60"/>
              <a:gd fmla="*/ 606 h 968" name="T61"/>
              <a:gd fmla="*/ 740 w 1007" name="T62"/>
              <a:gd fmla="*/ 630 h 968" name="T63"/>
              <a:gd fmla="*/ 796 w 1007" name="T64"/>
              <a:gd fmla="*/ 614 h 968" name="T65"/>
              <a:gd fmla="*/ 964 w 1007" name="T66"/>
              <a:gd fmla="*/ 558 h 968" name="T67"/>
              <a:gd fmla="*/ 924 w 1007" name="T68"/>
              <a:gd fmla="*/ 458 h 968" name="T69"/>
              <a:gd fmla="*/ 740 w 1007" name="T70"/>
              <a:gd fmla="*/ 546 h 968" name="T71"/>
              <a:gd fmla="*/ 512 w 1007" name="T72"/>
              <a:gd fmla="*/ 426 h 968" name="T73"/>
              <a:gd fmla="*/ 468 w 1007" name="T74"/>
              <a:gd fmla="*/ 526 h 968" name="T75"/>
              <a:gd fmla="*/ 636 w 1007" name="T76"/>
              <a:gd fmla="*/ 654 h 968" name="T77"/>
              <a:gd fmla="*/ 536 w 1007" name="T78"/>
              <a:gd fmla="*/ 598 h 968" name="T79"/>
              <a:gd fmla="*/ 636 w 1007" name="T80"/>
              <a:gd fmla="*/ 654 h 968" name="T81"/>
              <a:gd fmla="*/ 904 w 1007" name="T82"/>
              <a:gd fmla="*/ 602 h 968" name="T83"/>
              <a:gd fmla="*/ 808 w 1007" name="T84"/>
              <a:gd fmla="*/ 654 h 968" name="T85"/>
              <a:gd fmla="*/ 904 w 1007" name="T86"/>
              <a:gd fmla="*/ 602 h 968" name="T8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b="b" l="0" r="r" t="0"/>
            <a:pathLst>
              <a:path h="967" w="1006">
                <a:moveTo>
                  <a:pt x="916" y="826"/>
                </a:moveTo>
                <a:cubicBezTo>
                  <a:pt x="869" y="785"/>
                  <a:pt x="818" y="686"/>
                  <a:pt x="736" y="686"/>
                </a:cubicBezTo>
                <a:cubicBezTo>
                  <a:pt x="667" y="686"/>
                  <a:pt x="624" y="759"/>
                  <a:pt x="584" y="806"/>
                </a:cubicBezTo>
                <a:cubicBezTo>
                  <a:pt x="591" y="815"/>
                  <a:pt x="606" y="815"/>
                  <a:pt x="620" y="818"/>
                </a:cubicBezTo>
                <a:cubicBezTo>
                  <a:pt x="643" y="877"/>
                  <a:pt x="736" y="947"/>
                  <a:pt x="812" y="878"/>
                </a:cubicBezTo>
                <a:cubicBezTo>
                  <a:pt x="832" y="875"/>
                  <a:pt x="836" y="888"/>
                  <a:pt x="856" y="886"/>
                </a:cubicBezTo>
                <a:cubicBezTo>
                  <a:pt x="780" y="953"/>
                  <a:pt x="646" y="968"/>
                  <a:pt x="532" y="962"/>
                </a:cubicBezTo>
                <a:cubicBezTo>
                  <a:pt x="311" y="949"/>
                  <a:pt x="123" y="845"/>
                  <a:pt x="144" y="590"/>
                </a:cubicBezTo>
                <a:cubicBezTo>
                  <a:pt x="116" y="598"/>
                  <a:pt x="106" y="623"/>
                  <a:pt x="80" y="634"/>
                </a:cubicBezTo>
                <a:cubicBezTo>
                  <a:pt x="78" y="612"/>
                  <a:pt x="68" y="598"/>
                  <a:pt x="64" y="578"/>
                </a:cubicBezTo>
                <a:cubicBezTo>
                  <a:pt x="87" y="573"/>
                  <a:pt x="110" y="568"/>
                  <a:pt x="124" y="554"/>
                </a:cubicBezTo>
                <a:cubicBezTo>
                  <a:pt x="86" y="540"/>
                  <a:pt x="42" y="532"/>
                  <a:pt x="0" y="522"/>
                </a:cubicBezTo>
                <a:cubicBezTo>
                  <a:pt x="8" y="498"/>
                  <a:pt x="17" y="475"/>
                  <a:pt x="24" y="450"/>
                </a:cubicBezTo>
                <a:cubicBezTo>
                  <a:pt x="60" y="471"/>
                  <a:pt x="98" y="491"/>
                  <a:pt x="136" y="510"/>
                </a:cubicBezTo>
                <a:cubicBezTo>
                  <a:pt x="133" y="486"/>
                  <a:pt x="98" y="460"/>
                  <a:pt x="80" y="438"/>
                </a:cubicBezTo>
                <a:cubicBezTo>
                  <a:pt x="92" y="421"/>
                  <a:pt x="114" y="413"/>
                  <a:pt x="128" y="398"/>
                </a:cubicBezTo>
                <a:cubicBezTo>
                  <a:pt x="144" y="420"/>
                  <a:pt x="154" y="447"/>
                  <a:pt x="164" y="474"/>
                </a:cubicBezTo>
                <a:cubicBezTo>
                  <a:pt x="191" y="453"/>
                  <a:pt x="197" y="417"/>
                  <a:pt x="216" y="390"/>
                </a:cubicBezTo>
                <a:cubicBezTo>
                  <a:pt x="234" y="363"/>
                  <a:pt x="261" y="345"/>
                  <a:pt x="276" y="318"/>
                </a:cubicBezTo>
                <a:cubicBezTo>
                  <a:pt x="324" y="276"/>
                  <a:pt x="376" y="240"/>
                  <a:pt x="428" y="202"/>
                </a:cubicBezTo>
                <a:cubicBezTo>
                  <a:pt x="355" y="229"/>
                  <a:pt x="261" y="194"/>
                  <a:pt x="300" y="130"/>
                </a:cubicBezTo>
                <a:cubicBezTo>
                  <a:pt x="326" y="88"/>
                  <a:pt x="421" y="103"/>
                  <a:pt x="480" y="110"/>
                </a:cubicBezTo>
                <a:cubicBezTo>
                  <a:pt x="474" y="97"/>
                  <a:pt x="453" y="85"/>
                  <a:pt x="452" y="70"/>
                </a:cubicBezTo>
                <a:cubicBezTo>
                  <a:pt x="449" y="33"/>
                  <a:pt x="498" y="0"/>
                  <a:pt x="540" y="14"/>
                </a:cubicBezTo>
                <a:cubicBezTo>
                  <a:pt x="571" y="24"/>
                  <a:pt x="614" y="62"/>
                  <a:pt x="644" y="94"/>
                </a:cubicBezTo>
                <a:cubicBezTo>
                  <a:pt x="676" y="129"/>
                  <a:pt x="701" y="173"/>
                  <a:pt x="724" y="194"/>
                </a:cubicBezTo>
                <a:cubicBezTo>
                  <a:pt x="736" y="206"/>
                  <a:pt x="757" y="211"/>
                  <a:pt x="772" y="222"/>
                </a:cubicBezTo>
                <a:cubicBezTo>
                  <a:pt x="858" y="283"/>
                  <a:pt x="983" y="392"/>
                  <a:pt x="996" y="526"/>
                </a:cubicBezTo>
                <a:cubicBezTo>
                  <a:pt x="1007" y="642"/>
                  <a:pt x="971" y="728"/>
                  <a:pt x="916" y="826"/>
                </a:cubicBezTo>
                <a:close/>
                <a:moveTo>
                  <a:pt x="468" y="526"/>
                </a:moveTo>
                <a:cubicBezTo>
                  <a:pt x="535" y="548"/>
                  <a:pt x="604" y="582"/>
                  <a:pt x="668" y="606"/>
                </a:cubicBezTo>
                <a:cubicBezTo>
                  <a:pt x="690" y="614"/>
                  <a:pt x="722" y="630"/>
                  <a:pt x="740" y="630"/>
                </a:cubicBezTo>
                <a:cubicBezTo>
                  <a:pt x="755" y="630"/>
                  <a:pt x="779" y="619"/>
                  <a:pt x="796" y="614"/>
                </a:cubicBezTo>
                <a:cubicBezTo>
                  <a:pt x="854" y="595"/>
                  <a:pt x="905" y="574"/>
                  <a:pt x="964" y="558"/>
                </a:cubicBezTo>
                <a:cubicBezTo>
                  <a:pt x="956" y="519"/>
                  <a:pt x="933" y="496"/>
                  <a:pt x="924" y="458"/>
                </a:cubicBezTo>
                <a:cubicBezTo>
                  <a:pt x="857" y="482"/>
                  <a:pt x="803" y="518"/>
                  <a:pt x="740" y="546"/>
                </a:cubicBezTo>
                <a:cubicBezTo>
                  <a:pt x="665" y="505"/>
                  <a:pt x="592" y="462"/>
                  <a:pt x="512" y="426"/>
                </a:cubicBezTo>
                <a:cubicBezTo>
                  <a:pt x="502" y="464"/>
                  <a:pt x="475" y="485"/>
                  <a:pt x="468" y="526"/>
                </a:cubicBezTo>
                <a:close/>
                <a:moveTo>
                  <a:pt x="636" y="654"/>
                </a:moveTo>
                <a:cubicBezTo>
                  <a:pt x="598" y="639"/>
                  <a:pt x="573" y="612"/>
                  <a:pt x="536" y="598"/>
                </a:cubicBezTo>
                <a:cubicBezTo>
                  <a:pt x="482" y="666"/>
                  <a:pt x="613" y="734"/>
                  <a:pt x="636" y="654"/>
                </a:cubicBezTo>
                <a:close/>
                <a:moveTo>
                  <a:pt x="904" y="602"/>
                </a:moveTo>
                <a:cubicBezTo>
                  <a:pt x="869" y="601"/>
                  <a:pt x="842" y="641"/>
                  <a:pt x="808" y="654"/>
                </a:cubicBezTo>
                <a:cubicBezTo>
                  <a:pt x="830" y="722"/>
                  <a:pt x="949" y="671"/>
                  <a:pt x="904" y="602"/>
                </a:cubicBezTo>
                <a:close/>
              </a:path>
            </a:pathLst>
          </a:custGeom>
          <a:solidFill>
            <a:srgbClr val="F25342"/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08" name="椭圆 107"/>
          <p:cNvSpPr/>
          <p:nvPr/>
        </p:nvSpPr>
        <p:spPr>
          <a:xfrm>
            <a:off x="7893054" y="1511808"/>
            <a:ext cx="659240" cy="659240"/>
          </a:xfrm>
          <a:prstGeom prst="ellipse">
            <a:avLst/>
          </a:prstGeom>
          <a:noFill/>
          <a:ln w="9525">
            <a:solidFill>
              <a:srgbClr val="F253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31" name="任意多边形 130"/>
          <p:cNvSpPr/>
          <p:nvPr/>
        </p:nvSpPr>
        <p:spPr bwMode="auto">
          <a:xfrm>
            <a:off x="8036975" y="1676066"/>
            <a:ext cx="371397" cy="370504"/>
          </a:xfrm>
          <a:custGeom>
            <a:gdLst>
              <a:gd fmla="*/ 380658 w 754435" name="connsiteX0"/>
              <a:gd fmla="*/ 127254 h 752623" name="connsiteY0"/>
              <a:gd fmla="*/ 344382 w 754435" name="connsiteX1"/>
              <a:gd fmla="*/ 128844 h 752623" name="connsiteY1"/>
              <a:gd fmla="*/ 180552 w 754435" name="connsiteX2"/>
              <a:gd fmla="*/ 222981 h 752623" name="connsiteY2"/>
              <a:gd fmla="*/ 244263 w 754435" name="connsiteX3"/>
              <a:gd fmla="*/ 377851 h 752623" name="connsiteY3"/>
              <a:gd fmla="*/ 474839 w 754435" name="connsiteX4"/>
              <a:gd fmla="*/ 481098 h 752623" name="connsiteY4"/>
              <a:gd fmla="*/ 314043 w 754435" name="connsiteX5"/>
              <a:gd fmla="*/ 526648 h 752623" name="connsiteY5"/>
              <a:gd fmla="*/ 241229 w 754435" name="connsiteX6"/>
              <a:gd fmla="*/ 432511 h 752623" name="connsiteY6"/>
              <a:gd fmla="*/ 168416 w 754435" name="connsiteX7"/>
              <a:gd fmla="*/ 459841 h 752623" name="connsiteY7"/>
              <a:gd fmla="*/ 244263 w 754435" name="connsiteX8"/>
              <a:gd fmla="*/ 599528 h 752623" name="connsiteY8"/>
              <a:gd fmla="*/ 565856 w 754435" name="connsiteX9"/>
              <a:gd fmla="*/ 560051 h 752623" name="connsiteY9"/>
              <a:gd fmla="*/ 587093 w 754435" name="connsiteX10"/>
              <a:gd fmla="*/ 417328 h 752623" name="connsiteY10"/>
              <a:gd fmla="*/ 447534 w 754435" name="connsiteX11"/>
              <a:gd fmla="*/ 326228 h 752623" name="connsiteY11"/>
              <a:gd fmla="*/ 289772 w 754435" name="connsiteX12"/>
              <a:gd fmla="*/ 253347 h 752623" name="connsiteY12"/>
              <a:gd fmla="*/ 420229 w 754435" name="connsiteX13"/>
              <a:gd fmla="*/ 216907 h 752623" name="connsiteY13"/>
              <a:gd fmla="*/ 514280 w 754435" name="connsiteX14"/>
              <a:gd fmla="*/ 301934 h 752623" name="connsiteY14"/>
              <a:gd fmla="*/ 571924 w 754435" name="connsiteX15"/>
              <a:gd fmla="*/ 262458 h 752623" name="connsiteY15"/>
              <a:gd fmla="*/ 502144 w 754435" name="connsiteX16"/>
              <a:gd fmla="*/ 150101 h 752623" name="connsiteY16"/>
              <a:gd fmla="*/ 380658 w 754435" name="connsiteX17"/>
              <a:gd fmla="*/ 127254 h 752623" name="connsiteY17"/>
              <a:gd fmla="*/ 219386 w 754435" name="connsiteX18"/>
              <a:gd fmla="*/ 118 h 752623" name="connsiteY18"/>
              <a:gd fmla="*/ 256361 w 754435" name="connsiteX19"/>
              <a:gd fmla="*/ 4482 h 752623" name="connsiteY19"/>
              <a:gd fmla="*/ 320070 w 754435" name="connsiteX20"/>
              <a:gd fmla="*/ 31807 h 752623" name="connsiteY20"/>
              <a:gd fmla="*/ 405016 w 754435" name="connsiteX21"/>
              <a:gd fmla="*/ 25735 h 752623" name="connsiteY21"/>
              <a:gd fmla="*/ 629517 w 754435" name="connsiteX22"/>
              <a:gd fmla="*/ 122888 h 752623" name="connsiteY22"/>
              <a:gd fmla="*/ 738733 w 754435" name="connsiteX23"/>
              <a:gd fmla="*/ 335412 h 752623" name="connsiteY23"/>
              <a:gd fmla="*/ 732665 w 754435" name="connsiteX24"/>
              <a:gd fmla="*/ 453818 h 752623" name="connsiteY24"/>
              <a:gd fmla="*/ 753902 w 754435" name="connsiteX25"/>
              <a:gd fmla="*/ 532755 h 752623" name="connsiteY25"/>
              <a:gd fmla="*/ 520300 w 754435" name="connsiteX26"/>
              <a:gd fmla="*/ 751351 h 752623" name="connsiteY26"/>
              <a:gd fmla="*/ 447489 w 754435" name="connsiteX27"/>
              <a:gd fmla="*/ 727063 h 752623" name="connsiteY27"/>
              <a:gd fmla="*/ 350408 w 754435" name="connsiteX28"/>
              <a:gd fmla="*/ 733135 h 752623" name="connsiteY28"/>
              <a:gd fmla="*/ 22759 w 754435" name="connsiteX29"/>
              <a:gd fmla="*/ 411313 h 752623" name="connsiteY29"/>
              <a:gd fmla="*/ 28826 w 754435" name="connsiteX30"/>
              <a:gd fmla="*/ 311123 h 752623" name="connsiteY30"/>
              <a:gd fmla="*/ 1522 w 754435" name="connsiteX31"/>
              <a:gd fmla="*/ 229150 h 752623" name="connsiteY31"/>
              <a:gd fmla="*/ 183550 w 754435" name="connsiteX32"/>
              <a:gd fmla="*/ 1446 h 752623" name="connsiteY32"/>
              <a:gd fmla="*/ 219386 w 754435" name="connsiteX33"/>
              <a:gd fmla="*/ 118 h 752623" name="connsiteY3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b="b" l="l" r="r" t="t"/>
            <a:pathLst>
              <a:path h="752623" w="754435">
                <a:moveTo>
                  <a:pt x="380658" y="127254"/>
                </a:moveTo>
                <a:cubicBezTo>
                  <a:pt x="367373" y="127278"/>
                  <a:pt x="355000" y="127895"/>
                  <a:pt x="344382" y="128844"/>
                </a:cubicBezTo>
                <a:cubicBezTo>
                  <a:pt x="270051" y="136436"/>
                  <a:pt x="199513" y="166043"/>
                  <a:pt x="180552" y="222981"/>
                </a:cubicBezTo>
                <a:cubicBezTo>
                  <a:pt x="157797" y="291306"/>
                  <a:pt x="200272" y="353558"/>
                  <a:pt x="244263" y="377851"/>
                </a:cubicBezTo>
                <a:cubicBezTo>
                  <a:pt x="297356" y="406699"/>
                  <a:pt x="474839" y="411254"/>
                  <a:pt x="474839" y="481098"/>
                </a:cubicBezTo>
                <a:cubicBezTo>
                  <a:pt x="474839" y="535758"/>
                  <a:pt x="371687" y="565366"/>
                  <a:pt x="314043" y="526648"/>
                </a:cubicBezTo>
                <a:cubicBezTo>
                  <a:pt x="281429" y="504632"/>
                  <a:pt x="274602" y="441621"/>
                  <a:pt x="241229" y="432511"/>
                </a:cubicBezTo>
                <a:cubicBezTo>
                  <a:pt x="206340" y="422642"/>
                  <a:pt x="174484" y="443899"/>
                  <a:pt x="168416" y="459841"/>
                </a:cubicBezTo>
                <a:cubicBezTo>
                  <a:pt x="146420" y="515260"/>
                  <a:pt x="204064" y="577512"/>
                  <a:pt x="244263" y="599528"/>
                </a:cubicBezTo>
                <a:cubicBezTo>
                  <a:pt x="344382" y="654188"/>
                  <a:pt x="515038" y="623821"/>
                  <a:pt x="565856" y="560051"/>
                </a:cubicBezTo>
                <a:cubicBezTo>
                  <a:pt x="590127" y="529685"/>
                  <a:pt x="606055" y="469710"/>
                  <a:pt x="587093" y="417328"/>
                </a:cubicBezTo>
                <a:cubicBezTo>
                  <a:pt x="566615" y="362668"/>
                  <a:pt x="518831" y="345207"/>
                  <a:pt x="447534" y="326228"/>
                </a:cubicBezTo>
                <a:cubicBezTo>
                  <a:pt x="411128" y="316358"/>
                  <a:pt x="286738" y="304212"/>
                  <a:pt x="289772" y="253347"/>
                </a:cubicBezTo>
                <a:cubicBezTo>
                  <a:pt x="292806" y="205520"/>
                  <a:pt x="389132" y="203242"/>
                  <a:pt x="420229" y="216907"/>
                </a:cubicBezTo>
                <a:cubicBezTo>
                  <a:pt x="467255" y="237405"/>
                  <a:pt x="458153" y="299657"/>
                  <a:pt x="514280" y="301934"/>
                </a:cubicBezTo>
                <a:cubicBezTo>
                  <a:pt x="537793" y="302693"/>
                  <a:pt x="567373" y="283714"/>
                  <a:pt x="571924" y="262458"/>
                </a:cubicBezTo>
                <a:cubicBezTo>
                  <a:pt x="583301" y="211593"/>
                  <a:pt x="539310" y="169080"/>
                  <a:pt x="502144" y="150101"/>
                </a:cubicBezTo>
                <a:cubicBezTo>
                  <a:pt x="468582" y="132450"/>
                  <a:pt x="420513" y="127183"/>
                  <a:pt x="380658" y="127254"/>
                </a:cubicBezTo>
                <a:close/>
                <a:moveTo>
                  <a:pt x="219386" y="118"/>
                </a:moveTo>
                <a:cubicBezTo>
                  <a:pt x="232470" y="497"/>
                  <a:pt x="245743" y="1826"/>
                  <a:pt x="256361" y="4482"/>
                </a:cubicBezTo>
                <a:cubicBezTo>
                  <a:pt x="282148" y="11313"/>
                  <a:pt x="304143" y="29530"/>
                  <a:pt x="320070" y="31807"/>
                </a:cubicBezTo>
                <a:cubicBezTo>
                  <a:pt x="347374" y="35602"/>
                  <a:pt x="375437" y="23457"/>
                  <a:pt x="405016" y="25735"/>
                </a:cubicBezTo>
                <a:cubicBezTo>
                  <a:pt x="496030" y="31807"/>
                  <a:pt x="577942" y="75070"/>
                  <a:pt x="629517" y="122888"/>
                </a:cubicBezTo>
                <a:cubicBezTo>
                  <a:pt x="678816" y="168429"/>
                  <a:pt x="729632" y="247366"/>
                  <a:pt x="738733" y="335412"/>
                </a:cubicBezTo>
                <a:cubicBezTo>
                  <a:pt x="742525" y="371085"/>
                  <a:pt x="729632" y="413590"/>
                  <a:pt x="732665" y="453818"/>
                </a:cubicBezTo>
                <a:cubicBezTo>
                  <a:pt x="734941" y="484937"/>
                  <a:pt x="751627" y="497082"/>
                  <a:pt x="753902" y="532755"/>
                </a:cubicBezTo>
                <a:cubicBezTo>
                  <a:pt x="763003" y="667100"/>
                  <a:pt x="654545" y="765013"/>
                  <a:pt x="520300" y="751351"/>
                </a:cubicBezTo>
                <a:cubicBezTo>
                  <a:pt x="492996" y="748315"/>
                  <a:pt x="472518" y="730099"/>
                  <a:pt x="447489" y="727063"/>
                </a:cubicBezTo>
                <a:cubicBezTo>
                  <a:pt x="421702" y="724026"/>
                  <a:pt x="385297" y="735412"/>
                  <a:pt x="350408" y="733135"/>
                </a:cubicBezTo>
                <a:cubicBezTo>
                  <a:pt x="182033" y="720990"/>
                  <a:pt x="36411" y="588163"/>
                  <a:pt x="22759" y="411313"/>
                </a:cubicBezTo>
                <a:cubicBezTo>
                  <a:pt x="20483" y="380194"/>
                  <a:pt x="31860" y="344520"/>
                  <a:pt x="28826" y="311123"/>
                </a:cubicBezTo>
                <a:cubicBezTo>
                  <a:pt x="25793" y="280763"/>
                  <a:pt x="5315" y="260270"/>
                  <a:pt x="1522" y="229150"/>
                </a:cubicBezTo>
                <a:cubicBezTo>
                  <a:pt x="-12130" y="109985"/>
                  <a:pt x="67507" y="16626"/>
                  <a:pt x="183550" y="1446"/>
                </a:cubicBezTo>
                <a:cubicBezTo>
                  <a:pt x="193410" y="308"/>
                  <a:pt x="206303" y="-262"/>
                  <a:pt x="219386" y="118"/>
                </a:cubicBezTo>
                <a:close/>
              </a:path>
            </a:pathLst>
          </a:custGeom>
          <a:solidFill>
            <a:srgbClr val="F25342"/>
          </a:solidFill>
          <a:ln cap="rnd" w="15875">
            <a:noFill/>
            <a:prstDash val="solid"/>
            <a:miter lim="800000"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  <a:noAutofit/>
          </a:bodyPr>
          <a:lstStyle/>
          <a:p>
            <a:endParaRPr altLang="en-US" lang="zh-CN"/>
          </a:p>
        </p:txBody>
      </p:sp>
      <p:sp>
        <p:nvSpPr>
          <p:cNvPr id="132" name="椭圆 131"/>
          <p:cNvSpPr/>
          <p:nvPr/>
        </p:nvSpPr>
        <p:spPr>
          <a:xfrm>
            <a:off x="7893054" y="2401034"/>
            <a:ext cx="659240" cy="659240"/>
          </a:xfrm>
          <a:prstGeom prst="ellipse">
            <a:avLst/>
          </a:prstGeom>
          <a:noFill/>
          <a:ln w="9525">
            <a:solidFill>
              <a:srgbClr val="F253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35" name="Freeform 19"/>
          <p:cNvSpPr>
            <a:spLocks noEditPoints="1"/>
          </p:cNvSpPr>
          <p:nvPr/>
        </p:nvSpPr>
        <p:spPr bwMode="auto">
          <a:xfrm>
            <a:off x="8080433" y="2575766"/>
            <a:ext cx="269179" cy="309775"/>
          </a:xfrm>
          <a:custGeom>
            <a:gdLst>
              <a:gd fmla="*/ 558 w 879" name="T0"/>
              <a:gd fmla="*/ 63 h 1011" name="T1"/>
              <a:gd fmla="*/ 874 w 879" name="T2"/>
              <a:gd fmla="*/ 259 h 1011" name="T3"/>
              <a:gd fmla="*/ 730 w 879" name="T4"/>
              <a:gd fmla="*/ 523 h 1011" name="T5"/>
              <a:gd fmla="*/ 854 w 879" name="T6"/>
              <a:gd fmla="*/ 755 h 1011" name="T7"/>
              <a:gd fmla="*/ 558 w 879" name="T8"/>
              <a:gd fmla="*/ 951 h 1011" name="T9"/>
              <a:gd fmla="*/ 326 w 879" name="T10"/>
              <a:gd fmla="*/ 955 h 1011" name="T11"/>
              <a:gd fmla="*/ 6 w 879" name="T12"/>
              <a:gd fmla="*/ 755 h 1011" name="T13"/>
              <a:gd fmla="*/ 138 w 879" name="T14"/>
              <a:gd fmla="*/ 491 h 1011" name="T15"/>
              <a:gd fmla="*/ 58 w 879" name="T16"/>
              <a:gd fmla="*/ 303 h 1011" name="T17"/>
              <a:gd fmla="*/ 106 w 879" name="T18"/>
              <a:gd fmla="*/ 187 h 1011" name="T19"/>
              <a:gd fmla="*/ 414 w 879" name="T20"/>
              <a:gd fmla="*/ 11 h 1011" name="T21"/>
              <a:gd fmla="*/ 726 w 879" name="T22"/>
              <a:gd fmla="*/ 319 h 1011" name="T23"/>
              <a:gd fmla="*/ 730 w 879" name="T24"/>
              <a:gd fmla="*/ 203 h 1011" name="T25"/>
              <a:gd fmla="*/ 470 w 879" name="T26"/>
              <a:gd fmla="*/ 71 h 1011" name="T27"/>
              <a:gd fmla="*/ 458 w 879" name="T28"/>
              <a:gd fmla="*/ 363 h 1011" name="T29"/>
              <a:gd fmla="*/ 558 w 879" name="T30"/>
              <a:gd fmla="*/ 415 h 1011" name="T31"/>
              <a:gd fmla="*/ 190 w 879" name="T32"/>
              <a:gd fmla="*/ 183 h 1011" name="T33"/>
              <a:gd fmla="*/ 138 w 879" name="T34"/>
              <a:gd fmla="*/ 315 h 1011" name="T35"/>
              <a:gd fmla="*/ 290 w 879" name="T36"/>
              <a:gd fmla="*/ 235 h 1011" name="T37"/>
              <a:gd fmla="*/ 322 w 879" name="T38"/>
              <a:gd fmla="*/ 107 h 1011" name="T39"/>
              <a:gd fmla="*/ 322 w 879" name="T40"/>
              <a:gd fmla="*/ 259 h 1011" name="T41"/>
              <a:gd fmla="*/ 330 w 879" name="T42"/>
              <a:gd fmla="*/ 423 h 1011" name="T43"/>
              <a:gd fmla="*/ 418 w 879" name="T44"/>
              <a:gd fmla="*/ 299 h 1011" name="T45"/>
              <a:gd fmla="*/ 402 w 879" name="T46"/>
              <a:gd fmla="*/ 147 h 1011" name="T47"/>
              <a:gd fmla="*/ 618 w 879" name="T48"/>
              <a:gd fmla="*/ 427 h 1011" name="T49"/>
              <a:gd fmla="*/ 562 w 879" name="T50"/>
              <a:gd fmla="*/ 559 h 1011" name="T51"/>
              <a:gd fmla="*/ 714 w 879" name="T52"/>
              <a:gd fmla="*/ 483 h 1011" name="T53"/>
              <a:gd fmla="*/ 746 w 879" name="T54"/>
              <a:gd fmla="*/ 351 h 1011" name="T55"/>
              <a:gd fmla="*/ 250 w 879" name="T56"/>
              <a:gd fmla="*/ 599 h 1011" name="T57"/>
              <a:gd fmla="*/ 318 w 879" name="T58"/>
              <a:gd fmla="*/ 459 h 1011" name="T59"/>
              <a:gd fmla="*/ 154 w 879" name="T60"/>
              <a:gd fmla="*/ 543 h 1011" name="T61"/>
              <a:gd fmla="*/ 182 w 879" name="T62"/>
              <a:gd fmla="*/ 639 h 1011" name="T63"/>
              <a:gd fmla="*/ 138 w 879" name="T64"/>
              <a:gd fmla="*/ 703 h 1011" name="T65"/>
              <a:gd fmla="*/ 142 w 879" name="T66"/>
              <a:gd fmla="*/ 815 h 1011" name="T67"/>
              <a:gd fmla="*/ 402 w 879" name="T68"/>
              <a:gd fmla="*/ 943 h 1011" name="T69"/>
              <a:gd fmla="*/ 418 w 879" name="T70"/>
              <a:gd fmla="*/ 755 h 1011" name="T71"/>
              <a:gd fmla="*/ 370 w 879" name="T72"/>
              <a:gd fmla="*/ 571 h 1011" name="T73"/>
              <a:gd fmla="*/ 610 w 879" name="T74"/>
              <a:gd fmla="*/ 643 h 1011" name="T75"/>
              <a:gd fmla="*/ 458 w 879" name="T76"/>
              <a:gd fmla="*/ 727 h 1011" name="T77"/>
              <a:gd fmla="*/ 550 w 879" name="T78"/>
              <a:gd fmla="*/ 767 h 1011" name="T79"/>
              <a:gd fmla="*/ 798 w 879" name="T80"/>
              <a:gd fmla="*/ 755 h 1011" name="T81"/>
              <a:gd fmla="*/ 578 w 879" name="T82"/>
              <a:gd fmla="*/ 791 h 1011" name="T83"/>
              <a:gd fmla="*/ 670 w 879" name="T84"/>
              <a:gd fmla="*/ 843 h 1011" name="T8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b="b" l="0" r="r" t="0"/>
            <a:pathLst>
              <a:path h="1011" w="879">
                <a:moveTo>
                  <a:pt x="414" y="11"/>
                </a:moveTo>
                <a:cubicBezTo>
                  <a:pt x="467" y="0"/>
                  <a:pt x="517" y="38"/>
                  <a:pt x="558" y="63"/>
                </a:cubicBezTo>
                <a:cubicBezTo>
                  <a:pt x="629" y="105"/>
                  <a:pt x="693" y="144"/>
                  <a:pt x="774" y="191"/>
                </a:cubicBezTo>
                <a:cubicBezTo>
                  <a:pt x="806" y="210"/>
                  <a:pt x="869" y="236"/>
                  <a:pt x="874" y="259"/>
                </a:cubicBezTo>
                <a:cubicBezTo>
                  <a:pt x="879" y="282"/>
                  <a:pt x="853" y="323"/>
                  <a:pt x="834" y="355"/>
                </a:cubicBezTo>
                <a:cubicBezTo>
                  <a:pt x="795" y="423"/>
                  <a:pt x="769" y="456"/>
                  <a:pt x="730" y="523"/>
                </a:cubicBezTo>
                <a:cubicBezTo>
                  <a:pt x="715" y="548"/>
                  <a:pt x="684" y="589"/>
                  <a:pt x="686" y="611"/>
                </a:cubicBezTo>
                <a:cubicBezTo>
                  <a:pt x="690" y="666"/>
                  <a:pt x="852" y="694"/>
                  <a:pt x="854" y="755"/>
                </a:cubicBezTo>
                <a:cubicBezTo>
                  <a:pt x="855" y="788"/>
                  <a:pt x="796" y="813"/>
                  <a:pt x="766" y="831"/>
                </a:cubicBezTo>
                <a:cubicBezTo>
                  <a:pt x="696" y="872"/>
                  <a:pt x="626" y="911"/>
                  <a:pt x="558" y="951"/>
                </a:cubicBezTo>
                <a:cubicBezTo>
                  <a:pt x="527" y="969"/>
                  <a:pt x="487" y="1004"/>
                  <a:pt x="450" y="1007"/>
                </a:cubicBezTo>
                <a:cubicBezTo>
                  <a:pt x="404" y="1011"/>
                  <a:pt x="361" y="975"/>
                  <a:pt x="326" y="955"/>
                </a:cubicBezTo>
                <a:cubicBezTo>
                  <a:pt x="246" y="909"/>
                  <a:pt x="188" y="881"/>
                  <a:pt x="102" y="831"/>
                </a:cubicBezTo>
                <a:cubicBezTo>
                  <a:pt x="69" y="812"/>
                  <a:pt x="11" y="780"/>
                  <a:pt x="6" y="755"/>
                </a:cubicBezTo>
                <a:cubicBezTo>
                  <a:pt x="0" y="724"/>
                  <a:pt x="25" y="688"/>
                  <a:pt x="42" y="659"/>
                </a:cubicBezTo>
                <a:cubicBezTo>
                  <a:pt x="79" y="597"/>
                  <a:pt x="101" y="557"/>
                  <a:pt x="138" y="491"/>
                </a:cubicBezTo>
                <a:cubicBezTo>
                  <a:pt x="154" y="464"/>
                  <a:pt x="187" y="429"/>
                  <a:pt x="186" y="407"/>
                </a:cubicBezTo>
                <a:cubicBezTo>
                  <a:pt x="185" y="367"/>
                  <a:pt x="94" y="327"/>
                  <a:pt x="58" y="303"/>
                </a:cubicBezTo>
                <a:cubicBezTo>
                  <a:pt x="45" y="294"/>
                  <a:pt x="23" y="288"/>
                  <a:pt x="22" y="263"/>
                </a:cubicBezTo>
                <a:cubicBezTo>
                  <a:pt x="21" y="228"/>
                  <a:pt x="71" y="207"/>
                  <a:pt x="106" y="187"/>
                </a:cubicBezTo>
                <a:cubicBezTo>
                  <a:pt x="177" y="145"/>
                  <a:pt x="244" y="110"/>
                  <a:pt x="310" y="71"/>
                </a:cubicBezTo>
                <a:cubicBezTo>
                  <a:pt x="342" y="52"/>
                  <a:pt x="371" y="20"/>
                  <a:pt x="414" y="11"/>
                </a:cubicBezTo>
                <a:close/>
                <a:moveTo>
                  <a:pt x="558" y="415"/>
                </a:moveTo>
                <a:cubicBezTo>
                  <a:pt x="614" y="382"/>
                  <a:pt x="665" y="354"/>
                  <a:pt x="726" y="319"/>
                </a:cubicBezTo>
                <a:cubicBezTo>
                  <a:pt x="745" y="308"/>
                  <a:pt x="799" y="286"/>
                  <a:pt x="798" y="259"/>
                </a:cubicBezTo>
                <a:cubicBezTo>
                  <a:pt x="797" y="238"/>
                  <a:pt x="758" y="220"/>
                  <a:pt x="730" y="203"/>
                </a:cubicBezTo>
                <a:cubicBezTo>
                  <a:pt x="681" y="173"/>
                  <a:pt x="617" y="138"/>
                  <a:pt x="570" y="111"/>
                </a:cubicBezTo>
                <a:cubicBezTo>
                  <a:pt x="538" y="92"/>
                  <a:pt x="500" y="52"/>
                  <a:pt x="470" y="71"/>
                </a:cubicBezTo>
                <a:cubicBezTo>
                  <a:pt x="450" y="97"/>
                  <a:pt x="458" y="199"/>
                  <a:pt x="458" y="263"/>
                </a:cubicBezTo>
                <a:cubicBezTo>
                  <a:pt x="458" y="298"/>
                  <a:pt x="458" y="333"/>
                  <a:pt x="458" y="363"/>
                </a:cubicBezTo>
                <a:cubicBezTo>
                  <a:pt x="458" y="399"/>
                  <a:pt x="451" y="435"/>
                  <a:pt x="470" y="455"/>
                </a:cubicBezTo>
                <a:cubicBezTo>
                  <a:pt x="508" y="456"/>
                  <a:pt x="533" y="430"/>
                  <a:pt x="558" y="415"/>
                </a:cubicBezTo>
                <a:close/>
                <a:moveTo>
                  <a:pt x="322" y="107"/>
                </a:moveTo>
                <a:cubicBezTo>
                  <a:pt x="288" y="124"/>
                  <a:pt x="244" y="153"/>
                  <a:pt x="190" y="183"/>
                </a:cubicBezTo>
                <a:cubicBezTo>
                  <a:pt x="137" y="213"/>
                  <a:pt x="76" y="233"/>
                  <a:pt x="78" y="263"/>
                </a:cubicBezTo>
                <a:cubicBezTo>
                  <a:pt x="79" y="283"/>
                  <a:pt x="120" y="305"/>
                  <a:pt x="138" y="315"/>
                </a:cubicBezTo>
                <a:cubicBezTo>
                  <a:pt x="168" y="332"/>
                  <a:pt x="185" y="344"/>
                  <a:pt x="222" y="343"/>
                </a:cubicBezTo>
                <a:cubicBezTo>
                  <a:pt x="253" y="313"/>
                  <a:pt x="268" y="272"/>
                  <a:pt x="290" y="235"/>
                </a:cubicBezTo>
                <a:cubicBezTo>
                  <a:pt x="311" y="200"/>
                  <a:pt x="346" y="164"/>
                  <a:pt x="350" y="115"/>
                </a:cubicBezTo>
                <a:cubicBezTo>
                  <a:pt x="345" y="108"/>
                  <a:pt x="327" y="104"/>
                  <a:pt x="322" y="107"/>
                </a:cubicBezTo>
                <a:close/>
                <a:moveTo>
                  <a:pt x="402" y="147"/>
                </a:moveTo>
                <a:cubicBezTo>
                  <a:pt x="367" y="155"/>
                  <a:pt x="353" y="206"/>
                  <a:pt x="322" y="259"/>
                </a:cubicBezTo>
                <a:cubicBezTo>
                  <a:pt x="294" y="306"/>
                  <a:pt x="259" y="343"/>
                  <a:pt x="266" y="375"/>
                </a:cubicBezTo>
                <a:cubicBezTo>
                  <a:pt x="271" y="399"/>
                  <a:pt x="309" y="410"/>
                  <a:pt x="330" y="423"/>
                </a:cubicBezTo>
                <a:cubicBezTo>
                  <a:pt x="357" y="439"/>
                  <a:pt x="377" y="464"/>
                  <a:pt x="410" y="451"/>
                </a:cubicBezTo>
                <a:cubicBezTo>
                  <a:pt x="424" y="411"/>
                  <a:pt x="418" y="353"/>
                  <a:pt x="418" y="299"/>
                </a:cubicBezTo>
                <a:cubicBezTo>
                  <a:pt x="418" y="245"/>
                  <a:pt x="424" y="187"/>
                  <a:pt x="410" y="147"/>
                </a:cubicBezTo>
                <a:cubicBezTo>
                  <a:pt x="407" y="147"/>
                  <a:pt x="405" y="147"/>
                  <a:pt x="402" y="147"/>
                </a:cubicBezTo>
                <a:close/>
                <a:moveTo>
                  <a:pt x="746" y="351"/>
                </a:moveTo>
                <a:cubicBezTo>
                  <a:pt x="711" y="371"/>
                  <a:pt x="672" y="395"/>
                  <a:pt x="618" y="427"/>
                </a:cubicBezTo>
                <a:cubicBezTo>
                  <a:pt x="572" y="454"/>
                  <a:pt x="506" y="476"/>
                  <a:pt x="506" y="507"/>
                </a:cubicBezTo>
                <a:cubicBezTo>
                  <a:pt x="506" y="534"/>
                  <a:pt x="542" y="547"/>
                  <a:pt x="562" y="559"/>
                </a:cubicBezTo>
                <a:cubicBezTo>
                  <a:pt x="582" y="570"/>
                  <a:pt x="614" y="594"/>
                  <a:pt x="638" y="591"/>
                </a:cubicBezTo>
                <a:cubicBezTo>
                  <a:pt x="672" y="586"/>
                  <a:pt x="693" y="519"/>
                  <a:pt x="714" y="483"/>
                </a:cubicBezTo>
                <a:cubicBezTo>
                  <a:pt x="738" y="440"/>
                  <a:pt x="770" y="405"/>
                  <a:pt x="778" y="363"/>
                </a:cubicBezTo>
                <a:cubicBezTo>
                  <a:pt x="772" y="358"/>
                  <a:pt x="757" y="344"/>
                  <a:pt x="746" y="351"/>
                </a:cubicBezTo>
                <a:close/>
                <a:moveTo>
                  <a:pt x="182" y="639"/>
                </a:moveTo>
                <a:cubicBezTo>
                  <a:pt x="204" y="627"/>
                  <a:pt x="225" y="613"/>
                  <a:pt x="250" y="599"/>
                </a:cubicBezTo>
                <a:cubicBezTo>
                  <a:pt x="273" y="586"/>
                  <a:pt x="376" y="538"/>
                  <a:pt x="374" y="507"/>
                </a:cubicBezTo>
                <a:cubicBezTo>
                  <a:pt x="373" y="486"/>
                  <a:pt x="334" y="468"/>
                  <a:pt x="318" y="459"/>
                </a:cubicBezTo>
                <a:cubicBezTo>
                  <a:pt x="295" y="446"/>
                  <a:pt x="266" y="425"/>
                  <a:pt x="242" y="427"/>
                </a:cubicBezTo>
                <a:cubicBezTo>
                  <a:pt x="208" y="430"/>
                  <a:pt x="177" y="502"/>
                  <a:pt x="154" y="543"/>
                </a:cubicBezTo>
                <a:cubicBezTo>
                  <a:pt x="129" y="586"/>
                  <a:pt x="96" y="633"/>
                  <a:pt x="106" y="663"/>
                </a:cubicBezTo>
                <a:cubicBezTo>
                  <a:pt x="134" y="670"/>
                  <a:pt x="161" y="651"/>
                  <a:pt x="182" y="639"/>
                </a:cubicBezTo>
                <a:close/>
                <a:moveTo>
                  <a:pt x="370" y="571"/>
                </a:moveTo>
                <a:cubicBezTo>
                  <a:pt x="310" y="604"/>
                  <a:pt x="209" y="662"/>
                  <a:pt x="138" y="703"/>
                </a:cubicBezTo>
                <a:cubicBezTo>
                  <a:pt x="114" y="717"/>
                  <a:pt x="69" y="739"/>
                  <a:pt x="70" y="759"/>
                </a:cubicBezTo>
                <a:cubicBezTo>
                  <a:pt x="71" y="778"/>
                  <a:pt x="125" y="805"/>
                  <a:pt x="142" y="815"/>
                </a:cubicBezTo>
                <a:cubicBezTo>
                  <a:pt x="204" y="849"/>
                  <a:pt x="260" y="876"/>
                  <a:pt x="314" y="907"/>
                </a:cubicBezTo>
                <a:cubicBezTo>
                  <a:pt x="340" y="922"/>
                  <a:pt x="366" y="952"/>
                  <a:pt x="402" y="943"/>
                </a:cubicBezTo>
                <a:cubicBezTo>
                  <a:pt x="426" y="926"/>
                  <a:pt x="418" y="890"/>
                  <a:pt x="418" y="859"/>
                </a:cubicBezTo>
                <a:cubicBezTo>
                  <a:pt x="418" y="826"/>
                  <a:pt x="418" y="790"/>
                  <a:pt x="418" y="755"/>
                </a:cubicBezTo>
                <a:cubicBezTo>
                  <a:pt x="418" y="687"/>
                  <a:pt x="427" y="608"/>
                  <a:pt x="406" y="563"/>
                </a:cubicBezTo>
                <a:cubicBezTo>
                  <a:pt x="391" y="558"/>
                  <a:pt x="375" y="568"/>
                  <a:pt x="370" y="571"/>
                </a:cubicBezTo>
                <a:close/>
                <a:moveTo>
                  <a:pt x="550" y="767"/>
                </a:moveTo>
                <a:cubicBezTo>
                  <a:pt x="571" y="732"/>
                  <a:pt x="618" y="682"/>
                  <a:pt x="610" y="643"/>
                </a:cubicBezTo>
                <a:cubicBezTo>
                  <a:pt x="605" y="622"/>
                  <a:pt x="490" y="540"/>
                  <a:pt x="462" y="575"/>
                </a:cubicBezTo>
                <a:cubicBezTo>
                  <a:pt x="455" y="618"/>
                  <a:pt x="458" y="674"/>
                  <a:pt x="458" y="727"/>
                </a:cubicBezTo>
                <a:cubicBezTo>
                  <a:pt x="458" y="779"/>
                  <a:pt x="449" y="836"/>
                  <a:pt x="470" y="871"/>
                </a:cubicBezTo>
                <a:cubicBezTo>
                  <a:pt x="509" y="865"/>
                  <a:pt x="524" y="811"/>
                  <a:pt x="550" y="767"/>
                </a:cubicBezTo>
                <a:close/>
                <a:moveTo>
                  <a:pt x="670" y="843"/>
                </a:moveTo>
                <a:cubicBezTo>
                  <a:pt x="698" y="827"/>
                  <a:pt x="799" y="792"/>
                  <a:pt x="798" y="755"/>
                </a:cubicBezTo>
                <a:cubicBezTo>
                  <a:pt x="797" y="723"/>
                  <a:pt x="693" y="676"/>
                  <a:pt x="670" y="671"/>
                </a:cubicBezTo>
                <a:cubicBezTo>
                  <a:pt x="641" y="665"/>
                  <a:pt x="597" y="759"/>
                  <a:pt x="578" y="791"/>
                </a:cubicBezTo>
                <a:cubicBezTo>
                  <a:pt x="553" y="832"/>
                  <a:pt x="520" y="875"/>
                  <a:pt x="530" y="907"/>
                </a:cubicBezTo>
                <a:cubicBezTo>
                  <a:pt x="584" y="908"/>
                  <a:pt x="620" y="871"/>
                  <a:pt x="670" y="843"/>
                </a:cubicBezTo>
                <a:close/>
              </a:path>
            </a:pathLst>
          </a:custGeom>
          <a:solidFill>
            <a:srgbClr val="F25342"/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34" name="椭圆 133"/>
          <p:cNvSpPr/>
          <p:nvPr/>
        </p:nvSpPr>
        <p:spPr>
          <a:xfrm>
            <a:off x="7893054" y="4179486"/>
            <a:ext cx="659240" cy="659240"/>
          </a:xfrm>
          <a:prstGeom prst="ellipse">
            <a:avLst/>
          </a:prstGeom>
          <a:noFill/>
          <a:ln w="9525">
            <a:solidFill>
              <a:srgbClr val="F253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36" name="Freeform 32"/>
          <p:cNvSpPr>
            <a:spLocks noEditPoints="1"/>
          </p:cNvSpPr>
          <p:nvPr/>
        </p:nvSpPr>
        <p:spPr bwMode="auto">
          <a:xfrm>
            <a:off x="8025307" y="4312573"/>
            <a:ext cx="394733" cy="393066"/>
          </a:xfrm>
          <a:custGeom>
            <a:gdLst>
              <a:gd fmla="*/ 424 w 1000" name="T0"/>
              <a:gd fmla="*/ 0 h 996" name="T1"/>
              <a:gd fmla="*/ 580 w 1000" name="T2"/>
              <a:gd fmla="*/ 0 h 996" name="T3"/>
              <a:gd fmla="*/ 580 w 1000" name="T4"/>
              <a:gd fmla="*/ 100 h 996" name="T5"/>
              <a:gd fmla="*/ 720 w 1000" name="T6"/>
              <a:gd fmla="*/ 164 h 996" name="T7"/>
              <a:gd fmla="*/ 760 w 1000" name="T8"/>
              <a:gd fmla="*/ 128 h 996" name="T9"/>
              <a:gd fmla="*/ 796 w 1000" name="T10"/>
              <a:gd fmla="*/ 92 h 996" name="T11"/>
              <a:gd fmla="*/ 856 w 1000" name="T12"/>
              <a:gd fmla="*/ 148 h 996" name="T13"/>
              <a:gd fmla="*/ 908 w 1000" name="T14"/>
              <a:gd fmla="*/ 208 h 996" name="T15"/>
              <a:gd fmla="*/ 836 w 1000" name="T16"/>
              <a:gd fmla="*/ 280 h 996" name="T17"/>
              <a:gd fmla="*/ 896 w 1000" name="T18"/>
              <a:gd fmla="*/ 424 h 996" name="T19"/>
              <a:gd fmla="*/ 1000 w 1000" name="T20"/>
              <a:gd fmla="*/ 424 h 996" name="T21"/>
              <a:gd fmla="*/ 996 w 1000" name="T22"/>
              <a:gd fmla="*/ 580 h 996" name="T23"/>
              <a:gd fmla="*/ 896 w 1000" name="T24"/>
              <a:gd fmla="*/ 580 h 996" name="T25"/>
              <a:gd fmla="*/ 832 w 1000" name="T26"/>
              <a:gd fmla="*/ 720 h 996" name="T27"/>
              <a:gd fmla="*/ 868 w 1000" name="T28"/>
              <a:gd fmla="*/ 760 h 996" name="T29"/>
              <a:gd fmla="*/ 904 w 1000" name="T30"/>
              <a:gd fmla="*/ 796 h 996" name="T31"/>
              <a:gd fmla="*/ 848 w 1000" name="T32"/>
              <a:gd fmla="*/ 856 h 996" name="T33"/>
              <a:gd fmla="*/ 788 w 1000" name="T34"/>
              <a:gd fmla="*/ 908 h 996" name="T35"/>
              <a:gd fmla="*/ 720 w 1000" name="T36"/>
              <a:gd fmla="*/ 836 h 996" name="T37"/>
              <a:gd fmla="*/ 576 w 1000" name="T38"/>
              <a:gd fmla="*/ 892 h 996" name="T39"/>
              <a:gd fmla="*/ 572 w 1000" name="T40"/>
              <a:gd fmla="*/ 996 h 996" name="T41"/>
              <a:gd fmla="*/ 416 w 1000" name="T42"/>
              <a:gd fmla="*/ 996 h 996" name="T43"/>
              <a:gd fmla="*/ 416 w 1000" name="T44"/>
              <a:gd fmla="*/ 896 h 996" name="T45"/>
              <a:gd fmla="*/ 280 w 1000" name="T46"/>
              <a:gd fmla="*/ 832 h 996" name="T47"/>
              <a:gd fmla="*/ 200 w 1000" name="T48"/>
              <a:gd fmla="*/ 904 h 996" name="T49"/>
              <a:gd fmla="*/ 88 w 1000" name="T50"/>
              <a:gd fmla="*/ 788 h 996" name="T51"/>
              <a:gd fmla="*/ 160 w 1000" name="T52"/>
              <a:gd fmla="*/ 720 h 996" name="T53"/>
              <a:gd fmla="*/ 108 w 1000" name="T54"/>
              <a:gd fmla="*/ 580 h 996" name="T55"/>
              <a:gd fmla="*/ 0 w 1000" name="T56"/>
              <a:gd fmla="*/ 572 h 996" name="T57"/>
              <a:gd fmla="*/ 0 w 1000" name="T58"/>
              <a:gd fmla="*/ 416 h 996" name="T59"/>
              <a:gd fmla="*/ 104 w 1000" name="T60"/>
              <a:gd fmla="*/ 416 h 996" name="T61"/>
              <a:gd fmla="*/ 164 w 1000" name="T62"/>
              <a:gd fmla="*/ 276 h 996" name="T63"/>
              <a:gd fmla="*/ 128 w 1000" name="T64"/>
              <a:gd fmla="*/ 236 h 996" name="T65"/>
              <a:gd fmla="*/ 92 w 1000" name="T66"/>
              <a:gd fmla="*/ 200 h 996" name="T67"/>
              <a:gd fmla="*/ 148 w 1000" name="T68"/>
              <a:gd fmla="*/ 144 h 996" name="T69"/>
              <a:gd fmla="*/ 204 w 1000" name="T70"/>
              <a:gd fmla="*/ 88 h 996" name="T71"/>
              <a:gd fmla="*/ 276 w 1000" name="T72"/>
              <a:gd fmla="*/ 160 h 996" name="T73"/>
              <a:gd fmla="*/ 424 w 1000" name="T74"/>
              <a:gd fmla="*/ 100 h 996" name="T75"/>
              <a:gd fmla="*/ 424 w 1000" name="T76"/>
              <a:gd fmla="*/ 0 h 996" name="T77"/>
              <a:gd fmla="*/ 200 w 1000" name="T78"/>
              <a:gd fmla="*/ 544 h 996" name="T79"/>
              <a:gd fmla="*/ 500 w 1000" name="T80"/>
              <a:gd fmla="*/ 800 h 996" name="T81"/>
              <a:gd fmla="*/ 800 w 1000" name="T82"/>
              <a:gd fmla="*/ 496 h 996" name="T83"/>
              <a:gd fmla="*/ 724 w 1000" name="T84"/>
              <a:gd fmla="*/ 300 h 996" name="T85"/>
              <a:gd fmla="*/ 452 w 1000" name="T86"/>
              <a:gd fmla="*/ 204 h 996" name="T87"/>
              <a:gd fmla="*/ 200 w 1000" name="T88"/>
              <a:gd fmla="*/ 544 h 996" name="T8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b="b" l="0" r="r" t="0"/>
            <a:pathLst>
              <a:path h="996" w="1000">
                <a:moveTo>
                  <a:pt x="424" y="0"/>
                </a:moveTo>
                <a:cubicBezTo>
                  <a:pt x="476" y="0"/>
                  <a:pt x="528" y="0"/>
                  <a:pt x="580" y="0"/>
                </a:cubicBezTo>
                <a:cubicBezTo>
                  <a:pt x="580" y="33"/>
                  <a:pt x="580" y="67"/>
                  <a:pt x="580" y="100"/>
                </a:cubicBezTo>
                <a:cubicBezTo>
                  <a:pt x="625" y="123"/>
                  <a:pt x="682" y="134"/>
                  <a:pt x="720" y="164"/>
                </a:cubicBezTo>
                <a:cubicBezTo>
                  <a:pt x="738" y="159"/>
                  <a:pt x="745" y="143"/>
                  <a:pt x="760" y="128"/>
                </a:cubicBezTo>
                <a:cubicBezTo>
                  <a:pt x="766" y="122"/>
                  <a:pt x="790" y="92"/>
                  <a:pt x="796" y="92"/>
                </a:cubicBezTo>
                <a:cubicBezTo>
                  <a:pt x="808" y="91"/>
                  <a:pt x="843" y="135"/>
                  <a:pt x="856" y="148"/>
                </a:cubicBezTo>
                <a:cubicBezTo>
                  <a:pt x="877" y="169"/>
                  <a:pt x="896" y="188"/>
                  <a:pt x="908" y="208"/>
                </a:cubicBezTo>
                <a:cubicBezTo>
                  <a:pt x="882" y="230"/>
                  <a:pt x="858" y="254"/>
                  <a:pt x="836" y="280"/>
                </a:cubicBezTo>
                <a:cubicBezTo>
                  <a:pt x="863" y="321"/>
                  <a:pt x="879" y="373"/>
                  <a:pt x="896" y="424"/>
                </a:cubicBezTo>
                <a:cubicBezTo>
                  <a:pt x="931" y="424"/>
                  <a:pt x="965" y="424"/>
                  <a:pt x="1000" y="424"/>
                </a:cubicBezTo>
                <a:cubicBezTo>
                  <a:pt x="991" y="468"/>
                  <a:pt x="998" y="529"/>
                  <a:pt x="996" y="580"/>
                </a:cubicBezTo>
                <a:cubicBezTo>
                  <a:pt x="963" y="580"/>
                  <a:pt x="929" y="580"/>
                  <a:pt x="896" y="580"/>
                </a:cubicBezTo>
                <a:cubicBezTo>
                  <a:pt x="875" y="627"/>
                  <a:pt x="863" y="683"/>
                  <a:pt x="832" y="720"/>
                </a:cubicBezTo>
                <a:cubicBezTo>
                  <a:pt x="837" y="738"/>
                  <a:pt x="853" y="745"/>
                  <a:pt x="868" y="760"/>
                </a:cubicBezTo>
                <a:cubicBezTo>
                  <a:pt x="874" y="766"/>
                  <a:pt x="904" y="790"/>
                  <a:pt x="904" y="796"/>
                </a:cubicBezTo>
                <a:cubicBezTo>
                  <a:pt x="904" y="808"/>
                  <a:pt x="860" y="843"/>
                  <a:pt x="848" y="856"/>
                </a:cubicBezTo>
                <a:cubicBezTo>
                  <a:pt x="827" y="877"/>
                  <a:pt x="808" y="896"/>
                  <a:pt x="788" y="908"/>
                </a:cubicBezTo>
                <a:cubicBezTo>
                  <a:pt x="767" y="882"/>
                  <a:pt x="741" y="861"/>
                  <a:pt x="720" y="836"/>
                </a:cubicBezTo>
                <a:cubicBezTo>
                  <a:pt x="675" y="858"/>
                  <a:pt x="632" y="882"/>
                  <a:pt x="576" y="892"/>
                </a:cubicBezTo>
                <a:cubicBezTo>
                  <a:pt x="575" y="927"/>
                  <a:pt x="571" y="946"/>
                  <a:pt x="572" y="996"/>
                </a:cubicBezTo>
                <a:cubicBezTo>
                  <a:pt x="520" y="996"/>
                  <a:pt x="468" y="996"/>
                  <a:pt x="416" y="996"/>
                </a:cubicBezTo>
                <a:cubicBezTo>
                  <a:pt x="416" y="963"/>
                  <a:pt x="416" y="929"/>
                  <a:pt x="416" y="896"/>
                </a:cubicBezTo>
                <a:cubicBezTo>
                  <a:pt x="371" y="874"/>
                  <a:pt x="313" y="865"/>
                  <a:pt x="280" y="832"/>
                </a:cubicBezTo>
                <a:cubicBezTo>
                  <a:pt x="249" y="852"/>
                  <a:pt x="226" y="879"/>
                  <a:pt x="200" y="904"/>
                </a:cubicBezTo>
                <a:cubicBezTo>
                  <a:pt x="162" y="866"/>
                  <a:pt x="120" y="832"/>
                  <a:pt x="88" y="788"/>
                </a:cubicBezTo>
                <a:cubicBezTo>
                  <a:pt x="114" y="767"/>
                  <a:pt x="139" y="745"/>
                  <a:pt x="160" y="720"/>
                </a:cubicBezTo>
                <a:cubicBezTo>
                  <a:pt x="141" y="675"/>
                  <a:pt x="114" y="638"/>
                  <a:pt x="108" y="580"/>
                </a:cubicBezTo>
                <a:cubicBezTo>
                  <a:pt x="72" y="571"/>
                  <a:pt x="47" y="572"/>
                  <a:pt x="0" y="572"/>
                </a:cubicBezTo>
                <a:cubicBezTo>
                  <a:pt x="0" y="520"/>
                  <a:pt x="0" y="468"/>
                  <a:pt x="0" y="416"/>
                </a:cubicBezTo>
                <a:cubicBezTo>
                  <a:pt x="35" y="416"/>
                  <a:pt x="69" y="416"/>
                  <a:pt x="104" y="416"/>
                </a:cubicBezTo>
                <a:cubicBezTo>
                  <a:pt x="119" y="364"/>
                  <a:pt x="138" y="317"/>
                  <a:pt x="164" y="276"/>
                </a:cubicBezTo>
                <a:cubicBezTo>
                  <a:pt x="159" y="258"/>
                  <a:pt x="143" y="251"/>
                  <a:pt x="128" y="236"/>
                </a:cubicBezTo>
                <a:cubicBezTo>
                  <a:pt x="122" y="230"/>
                  <a:pt x="92" y="206"/>
                  <a:pt x="92" y="200"/>
                </a:cubicBezTo>
                <a:cubicBezTo>
                  <a:pt x="91" y="185"/>
                  <a:pt x="136" y="156"/>
                  <a:pt x="148" y="144"/>
                </a:cubicBezTo>
                <a:cubicBezTo>
                  <a:pt x="170" y="122"/>
                  <a:pt x="186" y="103"/>
                  <a:pt x="204" y="88"/>
                </a:cubicBezTo>
                <a:cubicBezTo>
                  <a:pt x="231" y="109"/>
                  <a:pt x="251" y="137"/>
                  <a:pt x="276" y="160"/>
                </a:cubicBezTo>
                <a:cubicBezTo>
                  <a:pt x="323" y="137"/>
                  <a:pt x="372" y="117"/>
                  <a:pt x="424" y="100"/>
                </a:cubicBezTo>
                <a:cubicBezTo>
                  <a:pt x="424" y="67"/>
                  <a:pt x="424" y="33"/>
                  <a:pt x="424" y="0"/>
                </a:cubicBezTo>
                <a:close/>
                <a:moveTo>
                  <a:pt x="200" y="544"/>
                </a:moveTo>
                <a:cubicBezTo>
                  <a:pt x="216" y="683"/>
                  <a:pt x="348" y="800"/>
                  <a:pt x="500" y="800"/>
                </a:cubicBezTo>
                <a:cubicBezTo>
                  <a:pt x="650" y="800"/>
                  <a:pt x="802" y="681"/>
                  <a:pt x="800" y="496"/>
                </a:cubicBezTo>
                <a:cubicBezTo>
                  <a:pt x="799" y="430"/>
                  <a:pt x="760" y="341"/>
                  <a:pt x="724" y="300"/>
                </a:cubicBezTo>
                <a:cubicBezTo>
                  <a:pt x="675" y="245"/>
                  <a:pt x="576" y="187"/>
                  <a:pt x="452" y="204"/>
                </a:cubicBezTo>
                <a:cubicBezTo>
                  <a:pt x="302" y="225"/>
                  <a:pt x="178" y="356"/>
                  <a:pt x="200" y="544"/>
                </a:cubicBezTo>
                <a:close/>
              </a:path>
            </a:pathLst>
          </a:custGeom>
          <a:solidFill>
            <a:srgbClr val="F25342"/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33" name="椭圆 132"/>
          <p:cNvSpPr/>
          <p:nvPr/>
        </p:nvSpPr>
        <p:spPr>
          <a:xfrm>
            <a:off x="7893054" y="3290260"/>
            <a:ext cx="659240" cy="659240"/>
          </a:xfrm>
          <a:prstGeom prst="ellipse">
            <a:avLst/>
          </a:prstGeom>
          <a:noFill/>
          <a:ln w="9525">
            <a:solidFill>
              <a:srgbClr val="F253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137" name="组合 136"/>
          <p:cNvGrpSpPr/>
          <p:nvPr/>
        </p:nvGrpSpPr>
        <p:grpSpPr>
          <a:xfrm>
            <a:off x="8083442" y="3473395"/>
            <a:ext cx="319437" cy="325522"/>
            <a:chOff x="1409700" y="4502150"/>
            <a:chExt cx="3916363" cy="3990976"/>
          </a:xfrm>
          <a:solidFill>
            <a:srgbClr val="F25342"/>
          </a:solidFill>
        </p:grpSpPr>
        <p:sp>
          <p:nvSpPr>
            <p:cNvPr id="138" name="Freeform 35"/>
            <p:cNvSpPr>
              <a:spLocks noEditPoints="1"/>
            </p:cNvSpPr>
            <p:nvPr/>
          </p:nvSpPr>
          <p:spPr bwMode="auto">
            <a:xfrm>
              <a:off x="1409700" y="4510088"/>
              <a:ext cx="3806825" cy="3983038"/>
            </a:xfrm>
            <a:custGeom>
              <a:gdLst>
                <a:gd fmla="*/ 31 w 1014" name="T0"/>
                <a:gd fmla="*/ 196 h 1061" name="T1"/>
                <a:gd fmla="*/ 71 w 1014" name="T2"/>
                <a:gd fmla="*/ 228 h 1061" name="T3"/>
                <a:gd fmla="*/ 199 w 1014" name="T4"/>
                <a:gd fmla="*/ 336 h 1061" name="T5"/>
                <a:gd fmla="*/ 271 w 1014" name="T6"/>
                <a:gd fmla="*/ 292 h 1061" name="T7"/>
                <a:gd fmla="*/ 319 w 1014" name="T8"/>
                <a:gd fmla="*/ 228 h 1061" name="T9"/>
                <a:gd fmla="*/ 175 w 1014" name="T10"/>
                <a:gd fmla="*/ 44 h 1061" name="T11"/>
                <a:gd fmla="*/ 483 w 1014" name="T12"/>
                <a:gd fmla="*/ 252 h 1061" name="T13"/>
                <a:gd fmla="*/ 479 w 1014" name="T14"/>
                <a:gd fmla="*/ 300 h 1061" name="T15"/>
                <a:gd fmla="*/ 539 w 1014" name="T16"/>
                <a:gd fmla="*/ 372 h 1061" name="T17"/>
                <a:gd fmla="*/ 931 w 1014" name="T18"/>
                <a:gd fmla="*/ 764 h 1061" name="T19"/>
                <a:gd fmla="*/ 1011 w 1014" name="T20"/>
                <a:gd fmla="*/ 888 h 1061" name="T21"/>
                <a:gd fmla="*/ 811 w 1014" name="T22"/>
                <a:gd fmla="*/ 1012 h 1061" name="T23"/>
                <a:gd fmla="*/ 675 w 1014" name="T24"/>
                <a:gd fmla="*/ 884 h 1061" name="T25"/>
                <a:gd fmla="*/ 283 w 1014" name="T26"/>
                <a:gd fmla="*/ 492 h 1061" name="T27"/>
                <a:gd fmla="*/ 31 w 1014" name="T28"/>
                <a:gd fmla="*/ 196 h 1061" name="T29"/>
                <a:gd fmla="*/ 875 w 1014" name="T30"/>
                <a:gd fmla="*/ 972 h 1061" name="T31"/>
                <a:gd fmla="*/ 859 w 1014" name="T32"/>
                <a:gd fmla="*/ 828 h 1061" name="T33"/>
                <a:gd fmla="*/ 875 w 1014" name="T34"/>
                <a:gd fmla="*/ 972 h 1061" name="T3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b="b" l="0" r="r" t="0"/>
              <a:pathLst>
                <a:path h="1061" w="1014">
                  <a:moveTo>
                    <a:pt x="31" y="196"/>
                  </a:moveTo>
                  <a:cubicBezTo>
                    <a:pt x="48" y="193"/>
                    <a:pt x="59" y="215"/>
                    <a:pt x="71" y="228"/>
                  </a:cubicBezTo>
                  <a:cubicBezTo>
                    <a:pt x="96" y="253"/>
                    <a:pt x="160" y="333"/>
                    <a:pt x="199" y="336"/>
                  </a:cubicBezTo>
                  <a:cubicBezTo>
                    <a:pt x="235" y="338"/>
                    <a:pt x="253" y="310"/>
                    <a:pt x="271" y="292"/>
                  </a:cubicBezTo>
                  <a:cubicBezTo>
                    <a:pt x="284" y="279"/>
                    <a:pt x="317" y="258"/>
                    <a:pt x="319" y="228"/>
                  </a:cubicBezTo>
                  <a:cubicBezTo>
                    <a:pt x="324" y="154"/>
                    <a:pt x="185" y="101"/>
                    <a:pt x="175" y="44"/>
                  </a:cubicBezTo>
                  <a:cubicBezTo>
                    <a:pt x="324" y="0"/>
                    <a:pt x="477" y="98"/>
                    <a:pt x="483" y="252"/>
                  </a:cubicBezTo>
                  <a:cubicBezTo>
                    <a:pt x="483" y="265"/>
                    <a:pt x="476" y="286"/>
                    <a:pt x="479" y="300"/>
                  </a:cubicBezTo>
                  <a:cubicBezTo>
                    <a:pt x="483" y="319"/>
                    <a:pt x="516" y="349"/>
                    <a:pt x="539" y="372"/>
                  </a:cubicBezTo>
                  <a:cubicBezTo>
                    <a:pt x="676" y="507"/>
                    <a:pt x="795" y="625"/>
                    <a:pt x="931" y="764"/>
                  </a:cubicBezTo>
                  <a:cubicBezTo>
                    <a:pt x="969" y="802"/>
                    <a:pt x="1009" y="825"/>
                    <a:pt x="1011" y="888"/>
                  </a:cubicBezTo>
                  <a:cubicBezTo>
                    <a:pt x="1014" y="982"/>
                    <a:pt x="908" y="1061"/>
                    <a:pt x="811" y="1012"/>
                  </a:cubicBezTo>
                  <a:cubicBezTo>
                    <a:pt x="767" y="990"/>
                    <a:pt x="715" y="924"/>
                    <a:pt x="675" y="884"/>
                  </a:cubicBezTo>
                  <a:cubicBezTo>
                    <a:pt x="549" y="758"/>
                    <a:pt x="406" y="609"/>
                    <a:pt x="283" y="492"/>
                  </a:cubicBezTo>
                  <a:cubicBezTo>
                    <a:pt x="98" y="498"/>
                    <a:pt x="0" y="379"/>
                    <a:pt x="31" y="196"/>
                  </a:cubicBezTo>
                  <a:close/>
                  <a:moveTo>
                    <a:pt x="875" y="972"/>
                  </a:moveTo>
                  <a:cubicBezTo>
                    <a:pt x="981" y="977"/>
                    <a:pt x="978" y="797"/>
                    <a:pt x="859" y="828"/>
                  </a:cubicBezTo>
                  <a:cubicBezTo>
                    <a:pt x="775" y="849"/>
                    <a:pt x="798" y="968"/>
                    <a:pt x="875" y="9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39" name="Freeform 36"/>
            <p:cNvSpPr/>
            <p:nvPr/>
          </p:nvSpPr>
          <p:spPr bwMode="auto">
            <a:xfrm>
              <a:off x="3538538" y="4502150"/>
              <a:ext cx="1787525" cy="1795463"/>
            </a:xfrm>
            <a:custGeom>
              <a:gdLst>
                <a:gd fmla="*/ 128 w 476" name="T0"/>
                <a:gd fmla="*/ 450 h 478" name="T1"/>
                <a:gd fmla="*/ 340 w 476" name="T2"/>
                <a:gd fmla="*/ 234 h 478" name="T3"/>
                <a:gd fmla="*/ 392 w 476" name="T4"/>
                <a:gd fmla="*/ 154 h 478" name="T5"/>
                <a:gd fmla="*/ 308 w 476" name="T6"/>
                <a:gd fmla="*/ 206 h 478" name="T7"/>
                <a:gd fmla="*/ 132 w 476" name="T8"/>
                <a:gd fmla="*/ 382 h 478" name="T9"/>
                <a:gd fmla="*/ 100 w 476" name="T10"/>
                <a:gd fmla="*/ 418 h 478" name="T11"/>
                <a:gd fmla="*/ 64 w 476" name="T12"/>
                <a:gd fmla="*/ 386 h 478" name="T13"/>
                <a:gd fmla="*/ 272 w 476" name="T14"/>
                <a:gd fmla="*/ 170 h 478" name="T15"/>
                <a:gd fmla="*/ 328 w 476" name="T16"/>
                <a:gd fmla="*/ 94 h 478" name="T17"/>
                <a:gd fmla="*/ 248 w 476" name="T18"/>
                <a:gd fmla="*/ 138 h 478" name="T19"/>
                <a:gd fmla="*/ 28 w 476" name="T20"/>
                <a:gd fmla="*/ 354 h 478" name="T21"/>
                <a:gd fmla="*/ 0 w 476" name="T22"/>
                <a:gd fmla="*/ 322 h 478" name="T23"/>
                <a:gd fmla="*/ 212 w 476" name="T24"/>
                <a:gd fmla="*/ 110 h 478" name="T25"/>
                <a:gd fmla="*/ 284 w 476" name="T26"/>
                <a:gd fmla="*/ 42 h 478" name="T27"/>
                <a:gd fmla="*/ 436 w 476" name="T28"/>
                <a:gd fmla="*/ 194 h 478" name="T29"/>
                <a:gd fmla="*/ 368 w 476" name="T30"/>
                <a:gd fmla="*/ 266 h 478" name="T31"/>
                <a:gd fmla="*/ 228 w 476" name="T32"/>
                <a:gd fmla="*/ 406 h 478" name="T33"/>
                <a:gd fmla="*/ 160 w 476" name="T34"/>
                <a:gd fmla="*/ 478 h 478" name="T35"/>
                <a:gd fmla="*/ 128 w 476" name="T36"/>
                <a:gd fmla="*/ 450 h 478" name="T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b="b" l="0" r="r" t="0"/>
              <a:pathLst>
                <a:path h="478" w="476">
                  <a:moveTo>
                    <a:pt x="128" y="450"/>
                  </a:moveTo>
                  <a:cubicBezTo>
                    <a:pt x="190" y="374"/>
                    <a:pt x="268" y="305"/>
                    <a:pt x="340" y="234"/>
                  </a:cubicBezTo>
                  <a:cubicBezTo>
                    <a:pt x="361" y="213"/>
                    <a:pt x="397" y="188"/>
                    <a:pt x="392" y="154"/>
                  </a:cubicBezTo>
                  <a:cubicBezTo>
                    <a:pt x="357" y="143"/>
                    <a:pt x="332" y="182"/>
                    <a:pt x="308" y="206"/>
                  </a:cubicBezTo>
                  <a:cubicBezTo>
                    <a:pt x="251" y="262"/>
                    <a:pt x="195" y="319"/>
                    <a:pt x="132" y="382"/>
                  </a:cubicBezTo>
                  <a:cubicBezTo>
                    <a:pt x="121" y="392"/>
                    <a:pt x="103" y="418"/>
                    <a:pt x="100" y="418"/>
                  </a:cubicBezTo>
                  <a:cubicBezTo>
                    <a:pt x="84" y="418"/>
                    <a:pt x="75" y="382"/>
                    <a:pt x="64" y="386"/>
                  </a:cubicBezTo>
                  <a:cubicBezTo>
                    <a:pt x="128" y="313"/>
                    <a:pt x="201" y="241"/>
                    <a:pt x="272" y="170"/>
                  </a:cubicBezTo>
                  <a:cubicBezTo>
                    <a:pt x="293" y="148"/>
                    <a:pt x="331" y="129"/>
                    <a:pt x="328" y="94"/>
                  </a:cubicBezTo>
                  <a:cubicBezTo>
                    <a:pt x="294" y="67"/>
                    <a:pt x="266" y="119"/>
                    <a:pt x="248" y="138"/>
                  </a:cubicBezTo>
                  <a:cubicBezTo>
                    <a:pt x="179" y="207"/>
                    <a:pt x="99" y="289"/>
                    <a:pt x="28" y="354"/>
                  </a:cubicBezTo>
                  <a:cubicBezTo>
                    <a:pt x="22" y="339"/>
                    <a:pt x="10" y="332"/>
                    <a:pt x="0" y="322"/>
                  </a:cubicBezTo>
                  <a:cubicBezTo>
                    <a:pt x="69" y="247"/>
                    <a:pt x="136" y="185"/>
                    <a:pt x="212" y="110"/>
                  </a:cubicBezTo>
                  <a:cubicBezTo>
                    <a:pt x="236" y="85"/>
                    <a:pt x="258" y="53"/>
                    <a:pt x="284" y="42"/>
                  </a:cubicBezTo>
                  <a:cubicBezTo>
                    <a:pt x="383" y="0"/>
                    <a:pt x="476" y="100"/>
                    <a:pt x="436" y="194"/>
                  </a:cubicBezTo>
                  <a:cubicBezTo>
                    <a:pt x="425" y="219"/>
                    <a:pt x="391" y="243"/>
                    <a:pt x="368" y="266"/>
                  </a:cubicBezTo>
                  <a:cubicBezTo>
                    <a:pt x="319" y="315"/>
                    <a:pt x="282" y="351"/>
                    <a:pt x="228" y="406"/>
                  </a:cubicBezTo>
                  <a:cubicBezTo>
                    <a:pt x="213" y="421"/>
                    <a:pt x="170" y="477"/>
                    <a:pt x="160" y="478"/>
                  </a:cubicBezTo>
                  <a:cubicBezTo>
                    <a:pt x="146" y="478"/>
                    <a:pt x="145" y="454"/>
                    <a:pt x="128" y="4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0" name="Freeform 37"/>
            <p:cNvSpPr/>
            <p:nvPr/>
          </p:nvSpPr>
          <p:spPr bwMode="auto">
            <a:xfrm>
              <a:off x="1481138" y="6913563"/>
              <a:ext cx="1441450" cy="1441450"/>
            </a:xfrm>
            <a:custGeom>
              <a:gdLst>
                <a:gd fmla="*/ 384 w 384" name="T0"/>
                <a:gd fmla="*/ 52 h 384" name="T1"/>
                <a:gd fmla="*/ 236 w 384" name="T2"/>
                <a:gd fmla="*/ 196 h 384" name="T3"/>
                <a:gd fmla="*/ 224 w 384" name="T4"/>
                <a:gd fmla="*/ 268 h 384" name="T5"/>
                <a:gd fmla="*/ 44 w 384" name="T6"/>
                <a:gd fmla="*/ 384 h 384" name="T7"/>
                <a:gd fmla="*/ 0 w 384" name="T8"/>
                <a:gd fmla="*/ 340 h 384" name="T9"/>
                <a:gd fmla="*/ 120 w 384" name="T10"/>
                <a:gd fmla="*/ 160 h 384" name="T11"/>
                <a:gd fmla="*/ 252 w 384" name="T12"/>
                <a:gd fmla="*/ 80 h 384" name="T13"/>
                <a:gd fmla="*/ 332 w 384" name="T14"/>
                <a:gd fmla="*/ 0 h 384" name="T15"/>
                <a:gd fmla="*/ 384 w 384" name="T16"/>
                <a:gd fmla="*/ 52 h 384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384" w="384">
                  <a:moveTo>
                    <a:pt x="384" y="52"/>
                  </a:moveTo>
                  <a:cubicBezTo>
                    <a:pt x="332" y="97"/>
                    <a:pt x="288" y="150"/>
                    <a:pt x="236" y="196"/>
                  </a:cubicBezTo>
                  <a:cubicBezTo>
                    <a:pt x="235" y="223"/>
                    <a:pt x="223" y="239"/>
                    <a:pt x="224" y="268"/>
                  </a:cubicBezTo>
                  <a:cubicBezTo>
                    <a:pt x="161" y="303"/>
                    <a:pt x="104" y="345"/>
                    <a:pt x="44" y="384"/>
                  </a:cubicBezTo>
                  <a:cubicBezTo>
                    <a:pt x="24" y="374"/>
                    <a:pt x="10" y="359"/>
                    <a:pt x="0" y="340"/>
                  </a:cubicBezTo>
                  <a:cubicBezTo>
                    <a:pt x="42" y="281"/>
                    <a:pt x="79" y="219"/>
                    <a:pt x="120" y="160"/>
                  </a:cubicBezTo>
                  <a:cubicBezTo>
                    <a:pt x="191" y="161"/>
                    <a:pt x="210" y="121"/>
                    <a:pt x="252" y="80"/>
                  </a:cubicBezTo>
                  <a:cubicBezTo>
                    <a:pt x="282" y="50"/>
                    <a:pt x="310" y="27"/>
                    <a:pt x="332" y="0"/>
                  </a:cubicBezTo>
                  <a:cubicBezTo>
                    <a:pt x="354" y="12"/>
                    <a:pt x="372" y="29"/>
                    <a:pt x="384" y="5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sp>
        <p:nvSpPr>
          <p:cNvPr id="150" name="椭圆 149"/>
          <p:cNvSpPr/>
          <p:nvPr/>
        </p:nvSpPr>
        <p:spPr>
          <a:xfrm>
            <a:off x="7893054" y="5068713"/>
            <a:ext cx="659240" cy="659240"/>
          </a:xfrm>
          <a:prstGeom prst="ellipse">
            <a:avLst/>
          </a:prstGeom>
          <a:solidFill>
            <a:srgbClr val="F25342"/>
          </a:solidFill>
          <a:ln w="9525">
            <a:solidFill>
              <a:srgbClr val="F253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51" name="十字形 150"/>
          <p:cNvSpPr/>
          <p:nvPr/>
        </p:nvSpPr>
        <p:spPr>
          <a:xfrm>
            <a:off x="8036643" y="5214374"/>
            <a:ext cx="372062" cy="367919"/>
          </a:xfrm>
          <a:prstGeom prst="plus">
            <a:avLst>
              <a:gd fmla="val 50000" name="adj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53" name="文本框 152"/>
          <p:cNvSpPr txBox="1"/>
          <p:nvPr/>
        </p:nvSpPr>
        <p:spPr>
          <a:xfrm>
            <a:off x="835263" y="1715061"/>
            <a:ext cx="2601791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/>
            <a:r>
              <a:rPr altLang="en-US" lang="zh-CN" smtClean="0" sz="1200">
                <a:latin charset="-122" panose="020b0502040204020203" pitchFamily="34" typeface="微软雅黑 Light"/>
                <a:ea charset="-122" panose="020b0502040204020203" pitchFamily="34" typeface="微软雅黑 Light"/>
              </a:rPr>
              <a:t>在此处输入你先陈述的观点，可以是几句话，也可以是一段文字</a:t>
            </a:r>
          </a:p>
        </p:txBody>
      </p:sp>
      <p:sp>
        <p:nvSpPr>
          <p:cNvPr id="154" name="文本框 153"/>
          <p:cNvSpPr txBox="1"/>
          <p:nvPr/>
        </p:nvSpPr>
        <p:spPr>
          <a:xfrm>
            <a:off x="2122287" y="2321264"/>
            <a:ext cx="1314767" cy="396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r"/>
            <a:r>
              <a:rPr altLang="zh-CN" lang="en-US" smtClean="0" sz="2000">
                <a:solidFill>
                  <a:srgbClr val="F25342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Text here</a:t>
            </a:r>
          </a:p>
        </p:txBody>
      </p:sp>
      <p:sp>
        <p:nvSpPr>
          <p:cNvPr id="155" name="文本框 154"/>
          <p:cNvSpPr txBox="1"/>
          <p:nvPr/>
        </p:nvSpPr>
        <p:spPr>
          <a:xfrm>
            <a:off x="835263" y="2616970"/>
            <a:ext cx="2601791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/>
            <a:r>
              <a:rPr altLang="en-US" lang="zh-CN" smtClean="0" sz="1200">
                <a:latin charset="-122" panose="020b0502040204020203" pitchFamily="34" typeface="微软雅黑 Light"/>
                <a:ea charset="-122" panose="020b0502040204020203" pitchFamily="34" typeface="微软雅黑 Light"/>
              </a:rPr>
              <a:t>在此处输入你先陈述的观点，可以是几句话，也可以是一段文字</a:t>
            </a:r>
          </a:p>
        </p:txBody>
      </p:sp>
      <p:sp>
        <p:nvSpPr>
          <p:cNvPr id="156" name="文本框 155"/>
          <p:cNvSpPr txBox="1"/>
          <p:nvPr/>
        </p:nvSpPr>
        <p:spPr>
          <a:xfrm>
            <a:off x="2122287" y="3223173"/>
            <a:ext cx="1314767" cy="396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r"/>
            <a:r>
              <a:rPr altLang="zh-CN" lang="en-US" smtClean="0" sz="2000">
                <a:solidFill>
                  <a:srgbClr val="F25342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Text here</a:t>
            </a:r>
          </a:p>
        </p:txBody>
      </p:sp>
      <p:sp>
        <p:nvSpPr>
          <p:cNvPr id="157" name="文本框 156"/>
          <p:cNvSpPr txBox="1"/>
          <p:nvPr/>
        </p:nvSpPr>
        <p:spPr>
          <a:xfrm>
            <a:off x="835263" y="3518879"/>
            <a:ext cx="2601791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/>
            <a:r>
              <a:rPr altLang="en-US" lang="zh-CN" smtClean="0" sz="1200">
                <a:latin charset="-122" panose="020b0502040204020203" pitchFamily="34" typeface="微软雅黑 Light"/>
                <a:ea charset="-122" panose="020b0502040204020203" pitchFamily="34" typeface="微软雅黑 Light"/>
              </a:rPr>
              <a:t>在此处输入你先陈述的观点，可以是几句话，也可以是一段文字</a:t>
            </a:r>
          </a:p>
        </p:txBody>
      </p:sp>
      <p:sp>
        <p:nvSpPr>
          <p:cNvPr id="158" name="文本框 157"/>
          <p:cNvSpPr txBox="1"/>
          <p:nvPr/>
        </p:nvSpPr>
        <p:spPr>
          <a:xfrm>
            <a:off x="2122287" y="4125082"/>
            <a:ext cx="1314767" cy="396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r"/>
            <a:r>
              <a:rPr altLang="zh-CN" lang="en-US" smtClean="0" sz="2000">
                <a:solidFill>
                  <a:srgbClr val="F25342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Text here</a:t>
            </a:r>
          </a:p>
        </p:txBody>
      </p:sp>
      <p:sp>
        <p:nvSpPr>
          <p:cNvPr id="159" name="文本框 158"/>
          <p:cNvSpPr txBox="1"/>
          <p:nvPr/>
        </p:nvSpPr>
        <p:spPr>
          <a:xfrm>
            <a:off x="835263" y="4420788"/>
            <a:ext cx="2601791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/>
            <a:r>
              <a:rPr altLang="en-US" lang="zh-CN" smtClean="0" sz="1200">
                <a:latin charset="-122" panose="020b0502040204020203" pitchFamily="34" typeface="微软雅黑 Light"/>
                <a:ea charset="-122" panose="020b0502040204020203" pitchFamily="34" typeface="微软雅黑 Light"/>
              </a:rPr>
              <a:t>在此处输入你先陈述的观点，可以是几句话，也可以是一段文字</a:t>
            </a:r>
          </a:p>
        </p:txBody>
      </p:sp>
      <p:sp>
        <p:nvSpPr>
          <p:cNvPr id="160" name="文本框 159"/>
          <p:cNvSpPr txBox="1"/>
          <p:nvPr/>
        </p:nvSpPr>
        <p:spPr>
          <a:xfrm>
            <a:off x="2122287" y="5026990"/>
            <a:ext cx="1314767" cy="396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r"/>
            <a:r>
              <a:rPr altLang="zh-CN" lang="en-US" smtClean="0" sz="2000">
                <a:solidFill>
                  <a:srgbClr val="F25342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Text here</a:t>
            </a:r>
          </a:p>
        </p:txBody>
      </p:sp>
      <p:sp>
        <p:nvSpPr>
          <p:cNvPr id="161" name="文本框 160"/>
          <p:cNvSpPr txBox="1"/>
          <p:nvPr/>
        </p:nvSpPr>
        <p:spPr>
          <a:xfrm>
            <a:off x="835263" y="5322696"/>
            <a:ext cx="2601791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/>
            <a:r>
              <a:rPr altLang="en-US" lang="zh-CN" smtClean="0" sz="1200">
                <a:latin charset="-122" panose="020b0502040204020203" pitchFamily="34" typeface="微软雅黑 Light"/>
                <a:ea charset="-122" panose="020b0502040204020203" pitchFamily="34" typeface="微软雅黑 Light"/>
              </a:rPr>
              <a:t>在此处输入你先陈述的观点，可以是几句话，也可以是一段文字</a:t>
            </a:r>
          </a:p>
        </p:txBody>
      </p:sp>
      <p:sp>
        <p:nvSpPr>
          <p:cNvPr id="162" name="文本框 161"/>
          <p:cNvSpPr txBox="1"/>
          <p:nvPr/>
        </p:nvSpPr>
        <p:spPr>
          <a:xfrm>
            <a:off x="8510482" y="1455931"/>
            <a:ext cx="1314767" cy="396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 sz="2000">
                <a:solidFill>
                  <a:srgbClr val="F25342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Text here</a:t>
            </a:r>
          </a:p>
        </p:txBody>
      </p:sp>
      <p:sp>
        <p:nvSpPr>
          <p:cNvPr id="163" name="文本框 162"/>
          <p:cNvSpPr txBox="1"/>
          <p:nvPr/>
        </p:nvSpPr>
        <p:spPr>
          <a:xfrm>
            <a:off x="8510482" y="1751637"/>
            <a:ext cx="2601791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 sz="1200">
                <a:latin charset="-122" panose="020b0502040204020203" pitchFamily="34" typeface="微软雅黑 Light"/>
                <a:ea charset="-122" panose="020b0502040204020203" pitchFamily="34" typeface="微软雅黑 Light"/>
              </a:rPr>
              <a:t>在此处输入你先陈述的观点，可以是几句话，也可以是一段文字</a:t>
            </a:r>
          </a:p>
        </p:txBody>
      </p:sp>
      <p:sp>
        <p:nvSpPr>
          <p:cNvPr id="164" name="文本框 163"/>
          <p:cNvSpPr txBox="1"/>
          <p:nvPr/>
        </p:nvSpPr>
        <p:spPr>
          <a:xfrm>
            <a:off x="8510482" y="2321264"/>
            <a:ext cx="1314767" cy="396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 sz="2000">
                <a:solidFill>
                  <a:srgbClr val="F25342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Text here</a:t>
            </a:r>
          </a:p>
        </p:txBody>
      </p:sp>
      <p:sp>
        <p:nvSpPr>
          <p:cNvPr id="165" name="文本框 164"/>
          <p:cNvSpPr txBox="1"/>
          <p:nvPr/>
        </p:nvSpPr>
        <p:spPr>
          <a:xfrm>
            <a:off x="8510482" y="2616970"/>
            <a:ext cx="2601791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 sz="1200">
                <a:latin charset="-122" panose="020b0502040204020203" pitchFamily="34" typeface="微软雅黑 Light"/>
                <a:ea charset="-122" panose="020b0502040204020203" pitchFamily="34" typeface="微软雅黑 Light"/>
              </a:rPr>
              <a:t>在此处输入你先陈述的观点，可以是几句话，也可以是一段文字</a:t>
            </a:r>
          </a:p>
        </p:txBody>
      </p:sp>
      <p:sp>
        <p:nvSpPr>
          <p:cNvPr id="166" name="文本框 165"/>
          <p:cNvSpPr txBox="1"/>
          <p:nvPr/>
        </p:nvSpPr>
        <p:spPr>
          <a:xfrm>
            <a:off x="8510482" y="3235364"/>
            <a:ext cx="1314767" cy="396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 sz="2000">
                <a:solidFill>
                  <a:srgbClr val="F25342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Text here</a:t>
            </a:r>
          </a:p>
        </p:txBody>
      </p:sp>
      <p:sp>
        <p:nvSpPr>
          <p:cNvPr id="167" name="文本框 166"/>
          <p:cNvSpPr txBox="1"/>
          <p:nvPr/>
        </p:nvSpPr>
        <p:spPr>
          <a:xfrm>
            <a:off x="8510482" y="3531071"/>
            <a:ext cx="2601791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 sz="1200">
                <a:latin charset="-122" panose="020b0502040204020203" pitchFamily="34" typeface="微软雅黑 Light"/>
                <a:ea charset="-122" panose="020b0502040204020203" pitchFamily="34" typeface="微软雅黑 Light"/>
              </a:rPr>
              <a:t>在此处输入你先陈述的观点，可以是几句话，也可以是一段文字</a:t>
            </a:r>
          </a:p>
        </p:txBody>
      </p:sp>
      <p:sp>
        <p:nvSpPr>
          <p:cNvPr id="168" name="文本框 167"/>
          <p:cNvSpPr txBox="1"/>
          <p:nvPr/>
        </p:nvSpPr>
        <p:spPr>
          <a:xfrm>
            <a:off x="8510482" y="4149466"/>
            <a:ext cx="1314767" cy="396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 sz="2000">
                <a:solidFill>
                  <a:srgbClr val="F25342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Text here</a:t>
            </a:r>
          </a:p>
        </p:txBody>
      </p:sp>
      <p:sp>
        <p:nvSpPr>
          <p:cNvPr id="169" name="文本框 168"/>
          <p:cNvSpPr txBox="1"/>
          <p:nvPr/>
        </p:nvSpPr>
        <p:spPr>
          <a:xfrm>
            <a:off x="8510482" y="4445172"/>
            <a:ext cx="2601791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 sz="1200">
                <a:latin charset="-122" panose="020b0502040204020203" pitchFamily="34" typeface="微软雅黑 Light"/>
                <a:ea charset="-122" panose="020b0502040204020203" pitchFamily="34" typeface="微软雅黑 Light"/>
              </a:rPr>
              <a:t>在此处输入你先陈述的观点，可以是几句话，也可以是一段文字</a:t>
            </a:r>
          </a:p>
        </p:txBody>
      </p:sp>
      <p:sp>
        <p:nvSpPr>
          <p:cNvPr id="170" name="文本框 169"/>
          <p:cNvSpPr txBox="1"/>
          <p:nvPr/>
        </p:nvSpPr>
        <p:spPr>
          <a:xfrm>
            <a:off x="8507059" y="5244444"/>
            <a:ext cx="2094230" cy="3048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 sz="1400">
                <a:latin charset="-122" panose="020b0503020204020204" pitchFamily="34" typeface="微软雅黑"/>
                <a:ea charset="-122" panose="020b0503020204020204" pitchFamily="34" typeface="微软雅黑"/>
              </a:rPr>
              <a:t>Add something others</a:t>
            </a:r>
          </a:p>
        </p:txBody>
      </p:sp>
      <p:sp>
        <p:nvSpPr>
          <p:cNvPr id="172" name="文本框 171"/>
          <p:cNvSpPr txBox="1"/>
          <p:nvPr/>
        </p:nvSpPr>
        <p:spPr>
          <a:xfrm>
            <a:off x="5295740" y="881762"/>
            <a:ext cx="1600517" cy="396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zh-CN" lang="en-US" smtClean="0" sz="2000">
                <a:solidFill>
                  <a:srgbClr val="F25342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Text Maybe</a:t>
            </a:r>
          </a:p>
        </p:txBody>
      </p:sp>
      <p:grpSp>
        <p:nvGrpSpPr>
          <p:cNvPr id="174" name="组合 173"/>
          <p:cNvGrpSpPr/>
          <p:nvPr/>
        </p:nvGrpSpPr>
        <p:grpSpPr>
          <a:xfrm>
            <a:off x="4835366" y="1210794"/>
            <a:ext cx="2644239" cy="4781215"/>
            <a:chOff x="4950259" y="1357312"/>
            <a:chExt cx="2291483" cy="4143375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4950259" y="1357312"/>
              <a:ext cx="2291483" cy="4143375"/>
            </a:xfrm>
            <a:prstGeom prst="rect">
              <a:avLst/>
            </a:prstGeom>
          </p:spPr>
        </p:pic>
        <p:sp>
          <p:nvSpPr>
            <p:cNvPr id="3" name="矩形 2"/>
            <p:cNvSpPr/>
            <p:nvPr/>
          </p:nvSpPr>
          <p:spPr>
            <a:xfrm>
              <a:off x="5326252" y="2225040"/>
              <a:ext cx="1531620" cy="2575560"/>
            </a:xfrm>
            <a:prstGeom prst="rect">
              <a:avLst/>
            </a:prstGeom>
            <a:gradFill>
              <a:gsLst>
                <a:gs pos="0">
                  <a:srgbClr val="C00000"/>
                </a:gs>
                <a:gs pos="56000">
                  <a:srgbClr val="F25342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0" name="圆角矩形 9"/>
            <p:cNvSpPr/>
            <p:nvPr/>
          </p:nvSpPr>
          <p:spPr>
            <a:xfrm>
              <a:off x="5438964" y="2340865"/>
              <a:ext cx="1306196" cy="219456"/>
            </a:xfrm>
            <a:prstGeom prst="roundRect">
              <a:avLst>
                <a:gd fmla="val 50000" name="adj"/>
              </a:avLst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r>
                <a:rPr altLang="zh-CN" lang="en-US" smtClean="0" sz="500">
                  <a:latin charset="-122" panose="020b0502040204020203" pitchFamily="34" typeface="微软雅黑 Light"/>
                  <a:ea charset="-122" panose="020b0502040204020203" pitchFamily="34" typeface="微软雅黑 Light"/>
                </a:rPr>
                <a:t>Text here</a:t>
              </a:r>
            </a:p>
          </p:txBody>
        </p:sp>
        <p:sp>
          <p:nvSpPr>
            <p:cNvPr id="11" name="椭圆 10"/>
            <p:cNvSpPr/>
            <p:nvPr/>
          </p:nvSpPr>
          <p:spPr>
            <a:xfrm>
              <a:off x="5438964" y="2676146"/>
              <a:ext cx="336929" cy="336929"/>
            </a:xfrm>
            <a:prstGeom prst="ellipse">
              <a:avLst/>
            </a:prstGeom>
            <a:no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2" name="椭圆 11"/>
            <p:cNvSpPr/>
            <p:nvPr/>
          </p:nvSpPr>
          <p:spPr>
            <a:xfrm>
              <a:off x="5927535" y="2676146"/>
              <a:ext cx="336929" cy="336929"/>
            </a:xfrm>
            <a:prstGeom prst="ellipse">
              <a:avLst/>
            </a:prstGeom>
            <a:no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3" name="椭圆 12"/>
            <p:cNvSpPr/>
            <p:nvPr/>
          </p:nvSpPr>
          <p:spPr>
            <a:xfrm>
              <a:off x="6416106" y="2676146"/>
              <a:ext cx="336929" cy="336929"/>
            </a:xfrm>
            <a:prstGeom prst="ellipse">
              <a:avLst/>
            </a:prstGeom>
            <a:no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4" name="椭圆 13"/>
            <p:cNvSpPr/>
            <p:nvPr/>
          </p:nvSpPr>
          <p:spPr>
            <a:xfrm>
              <a:off x="5438964" y="3343531"/>
              <a:ext cx="336929" cy="336929"/>
            </a:xfrm>
            <a:prstGeom prst="ellipse">
              <a:avLst/>
            </a:prstGeom>
            <a:no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5" name="椭圆 14"/>
            <p:cNvSpPr/>
            <p:nvPr/>
          </p:nvSpPr>
          <p:spPr>
            <a:xfrm>
              <a:off x="5927535" y="3343531"/>
              <a:ext cx="336929" cy="336929"/>
            </a:xfrm>
            <a:prstGeom prst="ellipse">
              <a:avLst/>
            </a:prstGeom>
            <a:no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6" name="椭圆 15"/>
            <p:cNvSpPr/>
            <p:nvPr/>
          </p:nvSpPr>
          <p:spPr>
            <a:xfrm>
              <a:off x="6416106" y="3343531"/>
              <a:ext cx="336929" cy="336929"/>
            </a:xfrm>
            <a:prstGeom prst="ellipse">
              <a:avLst/>
            </a:prstGeom>
            <a:no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7" name="椭圆 16"/>
            <p:cNvSpPr/>
            <p:nvPr/>
          </p:nvSpPr>
          <p:spPr>
            <a:xfrm>
              <a:off x="5438964" y="4010916"/>
              <a:ext cx="336929" cy="336929"/>
            </a:xfrm>
            <a:prstGeom prst="ellipse">
              <a:avLst/>
            </a:prstGeom>
            <a:no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8" name="椭圆 17"/>
            <p:cNvSpPr/>
            <p:nvPr/>
          </p:nvSpPr>
          <p:spPr>
            <a:xfrm>
              <a:off x="5927535" y="4010916"/>
              <a:ext cx="336929" cy="336929"/>
            </a:xfrm>
            <a:prstGeom prst="ellipse">
              <a:avLst/>
            </a:prstGeom>
            <a:no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9" name="椭圆 18"/>
            <p:cNvSpPr/>
            <p:nvPr/>
          </p:nvSpPr>
          <p:spPr>
            <a:xfrm>
              <a:off x="6416106" y="4010916"/>
              <a:ext cx="336929" cy="336929"/>
            </a:xfrm>
            <a:prstGeom prst="ellipse">
              <a:avLst/>
            </a:prstGeom>
            <a:no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5">
              <a:biLevel thresh="50000"/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5528757" y="2764955"/>
              <a:ext cx="175343" cy="175343"/>
            </a:xfrm>
            <a:prstGeom prst="rect">
              <a:avLst/>
            </a:prstGeom>
          </p:spPr>
        </p:pic>
        <p:sp>
          <p:nvSpPr>
            <p:cNvPr id="21" name="Freeform 11"/>
            <p:cNvSpPr>
              <a:spLocks noEditPoints="1"/>
            </p:cNvSpPr>
            <p:nvPr/>
          </p:nvSpPr>
          <p:spPr bwMode="auto">
            <a:xfrm>
              <a:off x="6024840" y="2737622"/>
              <a:ext cx="142320" cy="233292"/>
            </a:xfrm>
            <a:custGeom>
              <a:gdLst>
                <a:gd fmla="*/ 282 w 618" name="T0"/>
                <a:gd fmla="*/ 19 h 1016" name="T1"/>
                <a:gd fmla="*/ 594 w 618" name="T2"/>
                <a:gd fmla="*/ 343 h 1016" name="T3"/>
                <a:gd fmla="*/ 522 w 618" name="T4"/>
                <a:gd fmla="*/ 511 h 1016" name="T5"/>
                <a:gd fmla="*/ 346 w 618" name="T6"/>
                <a:gd fmla="*/ 931 h 1016" name="T7"/>
                <a:gd fmla="*/ 314 w 618" name="T8"/>
                <a:gd fmla="*/ 1015 h 1016" name="T9"/>
                <a:gd fmla="*/ 282 w 618" name="T10"/>
                <a:gd fmla="*/ 923 h 1016" name="T11"/>
                <a:gd fmla="*/ 98 w 618" name="T12"/>
                <a:gd fmla="*/ 507 h 1016" name="T13"/>
                <a:gd fmla="*/ 54 w 618" name="T14"/>
                <a:gd fmla="*/ 175 h 1016" name="T15"/>
                <a:gd fmla="*/ 282 w 618" name="T16"/>
                <a:gd fmla="*/ 19 h 1016" name="T17"/>
                <a:gd fmla="*/ 274 w 618" name="T18"/>
                <a:gd fmla="*/ 415 h 1016" name="T19"/>
                <a:gd fmla="*/ 406 w 618" name="T20"/>
                <a:gd fmla="*/ 215 h 1016" name="T21"/>
                <a:gd fmla="*/ 282 w 618" name="T22"/>
                <a:gd fmla="*/ 183 h 1016" name="T23"/>
                <a:gd fmla="*/ 274 w 618" name="T24"/>
                <a:gd fmla="*/ 415 h 1016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1016" w="618">
                  <a:moveTo>
                    <a:pt x="282" y="19"/>
                  </a:moveTo>
                  <a:cubicBezTo>
                    <a:pt x="451" y="0"/>
                    <a:pt x="618" y="128"/>
                    <a:pt x="594" y="343"/>
                  </a:cubicBezTo>
                  <a:cubicBezTo>
                    <a:pt x="586" y="418"/>
                    <a:pt x="551" y="463"/>
                    <a:pt x="522" y="511"/>
                  </a:cubicBezTo>
                  <a:cubicBezTo>
                    <a:pt x="449" y="631"/>
                    <a:pt x="375" y="750"/>
                    <a:pt x="346" y="931"/>
                  </a:cubicBezTo>
                  <a:cubicBezTo>
                    <a:pt x="343" y="950"/>
                    <a:pt x="347" y="1014"/>
                    <a:pt x="314" y="1015"/>
                  </a:cubicBezTo>
                  <a:cubicBezTo>
                    <a:pt x="278" y="1016"/>
                    <a:pt x="288" y="958"/>
                    <a:pt x="282" y="923"/>
                  </a:cubicBezTo>
                  <a:cubicBezTo>
                    <a:pt x="254" y="749"/>
                    <a:pt x="171" y="631"/>
                    <a:pt x="98" y="507"/>
                  </a:cubicBezTo>
                  <a:cubicBezTo>
                    <a:pt x="50" y="424"/>
                    <a:pt x="0" y="290"/>
                    <a:pt x="54" y="175"/>
                  </a:cubicBezTo>
                  <a:cubicBezTo>
                    <a:pt x="94" y="91"/>
                    <a:pt x="178" y="31"/>
                    <a:pt x="282" y="19"/>
                  </a:cubicBezTo>
                  <a:close/>
                  <a:moveTo>
                    <a:pt x="274" y="415"/>
                  </a:moveTo>
                  <a:cubicBezTo>
                    <a:pt x="413" y="452"/>
                    <a:pt x="480" y="296"/>
                    <a:pt x="406" y="215"/>
                  </a:cubicBezTo>
                  <a:cubicBezTo>
                    <a:pt x="378" y="185"/>
                    <a:pt x="324" y="174"/>
                    <a:pt x="282" y="183"/>
                  </a:cubicBezTo>
                  <a:cubicBezTo>
                    <a:pt x="154" y="211"/>
                    <a:pt x="173" y="388"/>
                    <a:pt x="274" y="41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grpSp>
          <p:nvGrpSpPr>
            <p:cNvPr id="22" name="组合 21"/>
            <p:cNvGrpSpPr/>
            <p:nvPr/>
          </p:nvGrpSpPr>
          <p:grpSpPr>
            <a:xfrm>
              <a:off x="6496640" y="2754539"/>
              <a:ext cx="163072" cy="179490"/>
              <a:chOff x="4703763" y="1868488"/>
              <a:chExt cx="2790825" cy="3071812"/>
            </a:xfrm>
            <a:solidFill>
              <a:schemeClr val="bg1"/>
            </a:solidFill>
          </p:grpSpPr>
          <p:sp>
            <p:nvSpPr>
              <p:cNvPr id="23" name="Freeform 15"/>
              <p:cNvSpPr/>
              <p:nvPr/>
            </p:nvSpPr>
            <p:spPr bwMode="auto">
              <a:xfrm>
                <a:off x="5389563" y="1868488"/>
                <a:ext cx="1635125" cy="1852613"/>
              </a:xfrm>
              <a:custGeom>
                <a:gdLst>
                  <a:gd fmla="*/ 202 w 434" name="T0"/>
                  <a:gd fmla="*/ 16 h 492" name="T1"/>
                  <a:gd fmla="*/ 430 w 434" name="T2"/>
                  <a:gd fmla="*/ 228 h 492" name="T3"/>
                  <a:gd fmla="*/ 166 w 434" name="T4"/>
                  <a:gd fmla="*/ 436 h 492" name="T5"/>
                  <a:gd fmla="*/ 70 w 434" name="T6"/>
                  <a:gd fmla="*/ 96 h 492" name="T7"/>
                  <a:gd fmla="*/ 202 w 434" name="T8"/>
                  <a:gd fmla="*/ 16 h 492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492" w="433">
                    <a:moveTo>
                      <a:pt x="202" y="16"/>
                    </a:moveTo>
                    <a:cubicBezTo>
                      <a:pt x="329" y="0"/>
                      <a:pt x="426" y="105"/>
                      <a:pt x="430" y="228"/>
                    </a:cubicBezTo>
                    <a:cubicBezTo>
                      <a:pt x="434" y="373"/>
                      <a:pt x="308" y="492"/>
                      <a:pt x="166" y="436"/>
                    </a:cubicBezTo>
                    <a:cubicBezTo>
                      <a:pt x="42" y="387"/>
                      <a:pt x="0" y="203"/>
                      <a:pt x="70" y="96"/>
                    </a:cubicBezTo>
                    <a:cubicBezTo>
                      <a:pt x="97" y="55"/>
                      <a:pt x="140" y="24"/>
                      <a:pt x="202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4" name="Freeform 16"/>
              <p:cNvSpPr/>
              <p:nvPr/>
            </p:nvSpPr>
            <p:spPr bwMode="auto">
              <a:xfrm>
                <a:off x="4703763" y="3638550"/>
                <a:ext cx="2790825" cy="1301750"/>
              </a:xfrm>
              <a:custGeom>
                <a:gdLst>
                  <a:gd fmla="*/ 740 w 741" name="T0"/>
                  <a:gd fmla="*/ 346 h 346" name="T1"/>
                  <a:gd fmla="*/ 0 w 741" name="T2"/>
                  <a:gd fmla="*/ 346 h 346" name="T3"/>
                  <a:gd fmla="*/ 172 w 741" name="T4"/>
                  <a:gd fmla="*/ 6 h 346" name="T5"/>
                  <a:gd fmla="*/ 224 w 741" name="T6"/>
                  <a:gd fmla="*/ 2 h 346" name="T7"/>
                  <a:gd fmla="*/ 460 w 741" name="T8"/>
                  <a:gd fmla="*/ 86 h 346" name="T9"/>
                  <a:gd fmla="*/ 532 w 741" name="T10"/>
                  <a:gd fmla="*/ 54 h 346" name="T11"/>
                  <a:gd fmla="*/ 592 w 741" name="T12"/>
                  <a:gd fmla="*/ 14 h 346" name="T13"/>
                  <a:gd fmla="*/ 700 w 741" name="T14"/>
                  <a:gd fmla="*/ 146 h 346" name="T15"/>
                  <a:gd fmla="*/ 740 w 741" name="T16"/>
                  <a:gd fmla="*/ 346 h 346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346" w="741">
                    <a:moveTo>
                      <a:pt x="740" y="346"/>
                    </a:moveTo>
                    <a:cubicBezTo>
                      <a:pt x="493" y="346"/>
                      <a:pt x="247" y="346"/>
                      <a:pt x="0" y="346"/>
                    </a:cubicBezTo>
                    <a:cubicBezTo>
                      <a:pt x="14" y="192"/>
                      <a:pt x="52" y="47"/>
                      <a:pt x="172" y="6"/>
                    </a:cubicBezTo>
                    <a:cubicBezTo>
                      <a:pt x="180" y="3"/>
                      <a:pt x="206" y="0"/>
                      <a:pt x="224" y="2"/>
                    </a:cubicBezTo>
                    <a:cubicBezTo>
                      <a:pt x="309" y="13"/>
                      <a:pt x="377" y="92"/>
                      <a:pt x="460" y="86"/>
                    </a:cubicBezTo>
                    <a:cubicBezTo>
                      <a:pt x="484" y="84"/>
                      <a:pt x="512" y="68"/>
                      <a:pt x="532" y="54"/>
                    </a:cubicBezTo>
                    <a:cubicBezTo>
                      <a:pt x="553" y="39"/>
                      <a:pt x="573" y="14"/>
                      <a:pt x="592" y="14"/>
                    </a:cubicBezTo>
                    <a:cubicBezTo>
                      <a:pt x="638" y="14"/>
                      <a:pt x="684" y="110"/>
                      <a:pt x="700" y="146"/>
                    </a:cubicBezTo>
                    <a:cubicBezTo>
                      <a:pt x="726" y="207"/>
                      <a:pt x="741" y="281"/>
                      <a:pt x="740" y="34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</p:grpSp>
        <p:grpSp>
          <p:nvGrpSpPr>
            <p:cNvPr id="25" name="组合 24"/>
            <p:cNvGrpSpPr/>
            <p:nvPr/>
          </p:nvGrpSpPr>
          <p:grpSpPr>
            <a:xfrm>
              <a:off x="5528425" y="3413760"/>
              <a:ext cx="147783" cy="184179"/>
              <a:chOff x="4706938" y="1582738"/>
              <a:chExt cx="2984501" cy="3719513"/>
            </a:xfrm>
            <a:solidFill>
              <a:schemeClr val="bg1"/>
            </a:solidFill>
          </p:grpSpPr>
          <p:sp>
            <p:nvSpPr>
              <p:cNvPr id="26" name="Freeform 25"/>
              <p:cNvSpPr/>
              <p:nvPr/>
            </p:nvSpPr>
            <p:spPr bwMode="auto">
              <a:xfrm>
                <a:off x="7131051" y="3560763"/>
                <a:ext cx="560388" cy="631825"/>
              </a:xfrm>
              <a:custGeom>
                <a:gdLst>
                  <a:gd fmla="*/ 0 w 149" name="T0"/>
                  <a:gd fmla="*/ 160 h 168" name="T1"/>
                  <a:gd fmla="*/ 16 w 149" name="T2"/>
                  <a:gd fmla="*/ 8 h 168" name="T3"/>
                  <a:gd fmla="*/ 22 w 149" name="T4"/>
                  <a:gd fmla="*/ 6 h 168" name="T5"/>
                  <a:gd fmla="*/ 20 w 149" name="T6"/>
                  <a:gd fmla="*/ 0 h 168" name="T7"/>
                  <a:gd fmla="*/ 4 w 149" name="T8"/>
                  <a:gd fmla="*/ 168 h 168" name="T9"/>
                  <a:gd fmla="*/ 6 w 149" name="T10"/>
                  <a:gd fmla="*/ 162 h 168" name="T11"/>
                  <a:gd fmla="*/ 0 w 149" name="T12"/>
                  <a:gd fmla="*/ 160 h 168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168" w="149">
                    <a:moveTo>
                      <a:pt x="0" y="160"/>
                    </a:moveTo>
                    <a:cubicBezTo>
                      <a:pt x="51" y="137"/>
                      <a:pt x="90" y="35"/>
                      <a:pt x="16" y="8"/>
                    </a:cubicBezTo>
                    <a:cubicBezTo>
                      <a:pt x="22" y="6"/>
                      <a:pt x="22" y="6"/>
                      <a:pt x="22" y="6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149" y="10"/>
                      <a:pt x="86" y="160"/>
                      <a:pt x="4" y="168"/>
                    </a:cubicBezTo>
                    <a:cubicBezTo>
                      <a:pt x="6" y="162"/>
                      <a:pt x="6" y="162"/>
                      <a:pt x="6" y="162"/>
                    </a:cubicBezTo>
                    <a:lnTo>
                      <a:pt x="0" y="16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grpSp>
            <p:nvGrpSpPr>
              <p:cNvPr id="27" name="组合 26"/>
              <p:cNvGrpSpPr/>
              <p:nvPr/>
            </p:nvGrpSpPr>
            <p:grpSpPr>
              <a:xfrm>
                <a:off x="4706938" y="1582738"/>
                <a:ext cx="2747963" cy="3719513"/>
                <a:chOff x="4706938" y="1582738"/>
                <a:chExt cx="2747963" cy="3719513"/>
              </a:xfrm>
              <a:grpFill/>
            </p:grpSpPr>
            <p:sp>
              <p:nvSpPr>
                <p:cNvPr id="28" name="Freeform 20"/>
                <p:cNvSpPr/>
                <p:nvPr/>
              </p:nvSpPr>
              <p:spPr bwMode="auto">
                <a:xfrm>
                  <a:off x="5008563" y="3651251"/>
                  <a:ext cx="1504950" cy="312738"/>
                </a:xfrm>
                <a:custGeom>
                  <a:gdLst>
                    <a:gd fmla="*/ 88 w 400" name="T0"/>
                    <a:gd fmla="*/ 8 h 83" name="T1"/>
                    <a:gd fmla="*/ 68 w 400" name="T2"/>
                    <a:gd fmla="*/ 28 h 83" name="T3"/>
                    <a:gd fmla="*/ 396 w 400" name="T4"/>
                    <a:gd fmla="*/ 40 h 83" name="T5"/>
                    <a:gd fmla="*/ 394 w 400" name="T6"/>
                    <a:gd fmla="*/ 47 h 83" name="T7"/>
                    <a:gd fmla="*/ 400 w 400" name="T8"/>
                    <a:gd fmla="*/ 52 h 83" name="T9"/>
                    <a:gd fmla="*/ 0 w 400" name="T10"/>
                    <a:gd fmla="*/ 40 h 83" name="T11"/>
                    <a:gd fmla="*/ 84 w 400" name="T12"/>
                    <a:gd fmla="*/ 0 h 83" name="T13"/>
                    <a:gd fmla="*/ 82 w 400" name="T14"/>
                    <a:gd fmla="*/ 6 h 83" name="T15"/>
                    <a:gd fmla="*/ 88 w 400" name="T16"/>
                    <a:gd fmla="*/ 8 h 83" name="T1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b="b" l="0" r="r" t="0"/>
                  <a:pathLst>
                    <a:path h="83" w="400">
                      <a:moveTo>
                        <a:pt x="88" y="8"/>
                      </a:moveTo>
                      <a:cubicBezTo>
                        <a:pt x="82" y="15"/>
                        <a:pt x="71" y="18"/>
                        <a:pt x="68" y="28"/>
                      </a:cubicBezTo>
                      <a:cubicBezTo>
                        <a:pt x="144" y="69"/>
                        <a:pt x="298" y="41"/>
                        <a:pt x="396" y="40"/>
                      </a:cubicBezTo>
                      <a:cubicBezTo>
                        <a:pt x="394" y="47"/>
                        <a:pt x="394" y="47"/>
                        <a:pt x="394" y="47"/>
                      </a:cubicBezTo>
                      <a:cubicBezTo>
                        <a:pt x="400" y="52"/>
                        <a:pt x="400" y="52"/>
                        <a:pt x="400" y="52"/>
                      </a:cubicBezTo>
                      <a:cubicBezTo>
                        <a:pt x="287" y="72"/>
                        <a:pt x="96" y="83"/>
                        <a:pt x="0" y="40"/>
                      </a:cubicBezTo>
                      <a:cubicBezTo>
                        <a:pt x="17" y="16"/>
                        <a:pt x="51" y="8"/>
                        <a:pt x="84" y="0"/>
                      </a:cubicBezTo>
                      <a:cubicBezTo>
                        <a:pt x="82" y="6"/>
                        <a:pt x="82" y="6"/>
                        <a:pt x="82" y="6"/>
                      </a:cubicBezTo>
                      <a:lnTo>
                        <a:pt x="88" y="8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9" name="Freeform 21"/>
                <p:cNvSpPr/>
                <p:nvPr/>
              </p:nvSpPr>
              <p:spPr bwMode="auto">
                <a:xfrm>
                  <a:off x="5429251" y="4464051"/>
                  <a:ext cx="1235075" cy="349250"/>
                </a:xfrm>
                <a:custGeom>
                  <a:gdLst>
                    <a:gd fmla="*/ 328 w 328" name="T0"/>
                    <a:gd fmla="*/ 40 h 93" name="T1"/>
                    <a:gd fmla="*/ 0 w 328" name="T2"/>
                    <a:gd fmla="*/ 28 h 93" name="T3"/>
                    <a:gd fmla="*/ 28 w 328" name="T4"/>
                    <a:gd fmla="*/ 0 h 93" name="T5"/>
                    <a:gd fmla="*/ 152 w 328" name="T6"/>
                    <a:gd fmla="*/ 32 h 93" name="T7"/>
                    <a:gd fmla="*/ 216 w 328" name="T8"/>
                    <a:gd fmla="*/ 28 h 93" name="T9"/>
                    <a:gd fmla="*/ 328 w 328" name="T10"/>
                    <a:gd fmla="*/ 40 h 93" name="T1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b="b" l="0" r="r" t="0"/>
                  <a:pathLst>
                    <a:path h="93" w="328">
                      <a:moveTo>
                        <a:pt x="328" y="40"/>
                      </a:moveTo>
                      <a:cubicBezTo>
                        <a:pt x="248" y="79"/>
                        <a:pt x="61" y="93"/>
                        <a:pt x="0" y="28"/>
                      </a:cubicBezTo>
                      <a:cubicBezTo>
                        <a:pt x="1" y="10"/>
                        <a:pt x="16" y="7"/>
                        <a:pt x="28" y="0"/>
                      </a:cubicBezTo>
                      <a:cubicBezTo>
                        <a:pt x="53" y="32"/>
                        <a:pt x="103" y="32"/>
                        <a:pt x="152" y="32"/>
                      </a:cubicBezTo>
                      <a:cubicBezTo>
                        <a:pt x="171" y="32"/>
                        <a:pt x="196" y="30"/>
                        <a:pt x="216" y="28"/>
                      </a:cubicBezTo>
                      <a:cubicBezTo>
                        <a:pt x="262" y="23"/>
                        <a:pt x="296" y="10"/>
                        <a:pt x="328" y="4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30" name="Freeform 22"/>
                <p:cNvSpPr/>
                <p:nvPr/>
              </p:nvSpPr>
              <p:spPr bwMode="auto">
                <a:xfrm>
                  <a:off x="4706938" y="4779963"/>
                  <a:ext cx="2032000" cy="330200"/>
                </a:xfrm>
                <a:custGeom>
                  <a:gdLst>
                    <a:gd fmla="*/ 68 w 540" name="T0"/>
                    <a:gd fmla="*/ 8 h 88" name="T1"/>
                    <a:gd fmla="*/ 144 w 540" name="T2"/>
                    <a:gd fmla="*/ 52 h 88" name="T3"/>
                    <a:gd fmla="*/ 536 w 540" name="T4"/>
                    <a:gd fmla="*/ 56 h 88" name="T5"/>
                    <a:gd fmla="*/ 534 w 540" name="T6"/>
                    <a:gd fmla="*/ 63 h 88" name="T7"/>
                    <a:gd fmla="*/ 540 w 540" name="T8"/>
                    <a:gd fmla="*/ 68 h 88" name="T9"/>
                    <a:gd fmla="*/ 268 w 540" name="T10"/>
                    <a:gd fmla="*/ 84 h 88" name="T11"/>
                    <a:gd fmla="*/ 0 w 540" name="T12"/>
                    <a:gd fmla="*/ 44 h 88" name="T13"/>
                    <a:gd fmla="*/ 64 w 540" name="T14"/>
                    <a:gd fmla="*/ 0 h 88" name="T15"/>
                    <a:gd fmla="*/ 62 w 540" name="T16"/>
                    <a:gd fmla="*/ 6 h 88" name="T17"/>
                    <a:gd fmla="*/ 68 w 540" name="T18"/>
                    <a:gd fmla="*/ 8 h 88" name="T1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b="b" l="0" r="r" t="0"/>
                  <a:pathLst>
                    <a:path h="88" w="540">
                      <a:moveTo>
                        <a:pt x="68" y="8"/>
                      </a:moveTo>
                      <a:cubicBezTo>
                        <a:pt x="37" y="39"/>
                        <a:pt x="107" y="46"/>
                        <a:pt x="144" y="52"/>
                      </a:cubicBezTo>
                      <a:cubicBezTo>
                        <a:pt x="252" y="69"/>
                        <a:pt x="422" y="66"/>
                        <a:pt x="536" y="56"/>
                      </a:cubicBezTo>
                      <a:cubicBezTo>
                        <a:pt x="534" y="63"/>
                        <a:pt x="534" y="63"/>
                        <a:pt x="534" y="63"/>
                      </a:cubicBezTo>
                      <a:cubicBezTo>
                        <a:pt x="540" y="68"/>
                        <a:pt x="540" y="68"/>
                        <a:pt x="540" y="68"/>
                      </a:cubicBezTo>
                      <a:cubicBezTo>
                        <a:pt x="460" y="86"/>
                        <a:pt x="363" y="88"/>
                        <a:pt x="268" y="84"/>
                      </a:cubicBezTo>
                      <a:cubicBezTo>
                        <a:pt x="171" y="79"/>
                        <a:pt x="68" y="80"/>
                        <a:pt x="0" y="44"/>
                      </a:cubicBezTo>
                      <a:cubicBezTo>
                        <a:pt x="8" y="16"/>
                        <a:pt x="37" y="8"/>
                        <a:pt x="64" y="0"/>
                      </a:cubicBezTo>
                      <a:cubicBezTo>
                        <a:pt x="62" y="6"/>
                        <a:pt x="62" y="6"/>
                        <a:pt x="62" y="6"/>
                      </a:cubicBezTo>
                      <a:lnTo>
                        <a:pt x="68" y="8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31" name="Freeform 23"/>
                <p:cNvSpPr/>
                <p:nvPr/>
              </p:nvSpPr>
              <p:spPr bwMode="auto">
                <a:xfrm>
                  <a:off x="5489576" y="1635126"/>
                  <a:ext cx="1133475" cy="1744663"/>
                </a:xfrm>
                <a:custGeom>
                  <a:gdLst>
                    <a:gd fmla="*/ 280 w 301" name="T0"/>
                    <a:gd fmla="*/ 0 h 464" name="T1"/>
                    <a:gd fmla="*/ 244 w 301" name="T2"/>
                    <a:gd fmla="*/ 152 h 464" name="T3"/>
                    <a:gd fmla="*/ 112 w 301" name="T4"/>
                    <a:gd fmla="*/ 272 h 464" name="T5"/>
                    <a:gd fmla="*/ 80 w 301" name="T6"/>
                    <a:gd fmla="*/ 336 h 464" name="T7"/>
                    <a:gd fmla="*/ 120 w 301" name="T8"/>
                    <a:gd fmla="*/ 456 h 464" name="T9"/>
                    <a:gd fmla="*/ 114 w 301" name="T10"/>
                    <a:gd fmla="*/ 458 h 464" name="T11"/>
                    <a:gd fmla="*/ 112 w 301" name="T12"/>
                    <a:gd fmla="*/ 464 h 464" name="T13"/>
                    <a:gd fmla="*/ 68 w 301" name="T14"/>
                    <a:gd fmla="*/ 256 h 464" name="T15"/>
                    <a:gd fmla="*/ 272 w 301" name="T16"/>
                    <a:gd fmla="*/ 4 h 464" name="T17"/>
                    <a:gd fmla="*/ 278 w 301" name="T18"/>
                    <a:gd fmla="*/ 6 h 464" name="T19"/>
                    <a:gd fmla="*/ 280 w 301" name="T20"/>
                    <a:gd fmla="*/ 0 h 464" name="T2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b="b" l="0" r="r" t="0"/>
                  <a:pathLst>
                    <a:path h="463" w="301">
                      <a:moveTo>
                        <a:pt x="280" y="0"/>
                      </a:moveTo>
                      <a:cubicBezTo>
                        <a:pt x="301" y="54"/>
                        <a:pt x="274" y="114"/>
                        <a:pt x="244" y="152"/>
                      </a:cubicBezTo>
                      <a:cubicBezTo>
                        <a:pt x="207" y="199"/>
                        <a:pt x="146" y="229"/>
                        <a:pt x="112" y="272"/>
                      </a:cubicBezTo>
                      <a:cubicBezTo>
                        <a:pt x="99" y="288"/>
                        <a:pt x="83" y="316"/>
                        <a:pt x="80" y="336"/>
                      </a:cubicBezTo>
                      <a:cubicBezTo>
                        <a:pt x="72" y="392"/>
                        <a:pt x="103" y="415"/>
                        <a:pt x="120" y="456"/>
                      </a:cubicBezTo>
                      <a:cubicBezTo>
                        <a:pt x="114" y="458"/>
                        <a:pt x="114" y="458"/>
                        <a:pt x="114" y="458"/>
                      </a:cubicBezTo>
                      <a:cubicBezTo>
                        <a:pt x="112" y="464"/>
                        <a:pt x="112" y="464"/>
                        <a:pt x="112" y="464"/>
                      </a:cubicBezTo>
                      <a:cubicBezTo>
                        <a:pt x="54" y="413"/>
                        <a:pt x="0" y="333"/>
                        <a:pt x="68" y="256"/>
                      </a:cubicBezTo>
                      <a:cubicBezTo>
                        <a:pt x="132" y="184"/>
                        <a:pt x="274" y="135"/>
                        <a:pt x="272" y="4"/>
                      </a:cubicBezTo>
                      <a:cubicBezTo>
                        <a:pt x="278" y="6"/>
                        <a:pt x="278" y="6"/>
                        <a:pt x="278" y="6"/>
                      </a:cubicBezTo>
                      <a:lnTo>
                        <a:pt x="28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32" name="Freeform 24"/>
                <p:cNvSpPr/>
                <p:nvPr/>
              </p:nvSpPr>
              <p:spPr bwMode="auto">
                <a:xfrm>
                  <a:off x="6024563" y="2387601"/>
                  <a:ext cx="669925" cy="1203325"/>
                </a:xfrm>
                <a:custGeom>
                  <a:gdLst>
                    <a:gd fmla="*/ 178 w 178" name="T0"/>
                    <a:gd fmla="*/ 8 h 320" name="T1"/>
                    <a:gd fmla="*/ 78 w 178" name="T2"/>
                    <a:gd fmla="*/ 112 h 320" name="T3"/>
                    <a:gd fmla="*/ 134 w 178" name="T4"/>
                    <a:gd fmla="*/ 260 h 320" name="T5"/>
                    <a:gd fmla="*/ 94 w 178" name="T6"/>
                    <a:gd fmla="*/ 320 h 320" name="T7"/>
                    <a:gd fmla="*/ 92 w 178" name="T8"/>
                    <a:gd fmla="*/ 314 h 320" name="T9"/>
                    <a:gd fmla="*/ 86 w 178" name="T10"/>
                    <a:gd fmla="*/ 312 h 320" name="T11"/>
                    <a:gd fmla="*/ 30 w 178" name="T12"/>
                    <a:gd fmla="*/ 184 h 320" name="T13"/>
                    <a:gd fmla="*/ 174 w 178" name="T14"/>
                    <a:gd fmla="*/ 0 h 320" name="T15"/>
                    <a:gd fmla="*/ 172 w 178" name="T16"/>
                    <a:gd fmla="*/ 6 h 320" name="T17"/>
                    <a:gd fmla="*/ 178 w 178" name="T18"/>
                    <a:gd fmla="*/ 8 h 320" name="T1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b="b" l="0" r="r" t="0"/>
                  <a:pathLst>
                    <a:path h="320" w="178">
                      <a:moveTo>
                        <a:pt x="178" y="8"/>
                      </a:moveTo>
                      <a:cubicBezTo>
                        <a:pt x="140" y="47"/>
                        <a:pt x="86" y="60"/>
                        <a:pt x="78" y="112"/>
                      </a:cubicBezTo>
                      <a:cubicBezTo>
                        <a:pt x="68" y="174"/>
                        <a:pt x="139" y="206"/>
                        <a:pt x="134" y="260"/>
                      </a:cubicBezTo>
                      <a:cubicBezTo>
                        <a:pt x="132" y="285"/>
                        <a:pt x="113" y="306"/>
                        <a:pt x="94" y="320"/>
                      </a:cubicBezTo>
                      <a:cubicBezTo>
                        <a:pt x="92" y="314"/>
                        <a:pt x="92" y="314"/>
                        <a:pt x="92" y="314"/>
                      </a:cubicBezTo>
                      <a:cubicBezTo>
                        <a:pt x="86" y="312"/>
                        <a:pt x="86" y="312"/>
                        <a:pt x="86" y="312"/>
                      </a:cubicBezTo>
                      <a:cubicBezTo>
                        <a:pt x="108" y="264"/>
                        <a:pt x="42" y="227"/>
                        <a:pt x="30" y="184"/>
                      </a:cubicBezTo>
                      <a:cubicBezTo>
                        <a:pt x="0" y="82"/>
                        <a:pt x="94" y="33"/>
                        <a:pt x="174" y="0"/>
                      </a:cubicBezTo>
                      <a:cubicBezTo>
                        <a:pt x="172" y="6"/>
                        <a:pt x="172" y="6"/>
                        <a:pt x="172" y="6"/>
                      </a:cubicBezTo>
                      <a:lnTo>
                        <a:pt x="178" y="8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33" name="Freeform 26"/>
                <p:cNvSpPr/>
                <p:nvPr/>
              </p:nvSpPr>
              <p:spPr bwMode="auto">
                <a:xfrm>
                  <a:off x="5140326" y="4060826"/>
                  <a:ext cx="1584325" cy="279400"/>
                </a:xfrm>
                <a:custGeom>
                  <a:gdLst>
                    <a:gd fmla="*/ 81 w 421" name="T0"/>
                    <a:gd fmla="*/ 7 h 74" name="T1"/>
                    <a:gd fmla="*/ 161 w 421" name="T2"/>
                    <a:gd fmla="*/ 35 h 74" name="T3"/>
                    <a:gd fmla="*/ 269 w 421" name="T4"/>
                    <a:gd fmla="*/ 35 h 74" name="T5"/>
                    <a:gd fmla="*/ 421 w 421" name="T6"/>
                    <a:gd fmla="*/ 43 h 74" name="T7"/>
                    <a:gd fmla="*/ 165 w 421" name="T8"/>
                    <a:gd fmla="*/ 67 h 74" name="T9"/>
                    <a:gd fmla="*/ 73 w 421" name="T10"/>
                    <a:gd fmla="*/ 3 h 74" name="T11"/>
                    <a:gd fmla="*/ 75 w 421" name="T12"/>
                    <a:gd fmla="*/ 9 h 74" name="T13"/>
                    <a:gd fmla="*/ 81 w 421" name="T14"/>
                    <a:gd fmla="*/ 7 h 74" name="T1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b="b" l="0" r="r" t="0"/>
                  <a:pathLst>
                    <a:path h="74" w="421">
                      <a:moveTo>
                        <a:pt x="81" y="7"/>
                      </a:moveTo>
                      <a:cubicBezTo>
                        <a:pt x="92" y="33"/>
                        <a:pt x="131" y="33"/>
                        <a:pt x="161" y="35"/>
                      </a:cubicBezTo>
                      <a:cubicBezTo>
                        <a:pt x="193" y="37"/>
                        <a:pt x="233" y="37"/>
                        <a:pt x="269" y="35"/>
                      </a:cubicBezTo>
                      <a:cubicBezTo>
                        <a:pt x="332" y="31"/>
                        <a:pt x="395" y="0"/>
                        <a:pt x="421" y="43"/>
                      </a:cubicBezTo>
                      <a:cubicBezTo>
                        <a:pt x="370" y="54"/>
                        <a:pt x="258" y="74"/>
                        <a:pt x="165" y="67"/>
                      </a:cubicBezTo>
                      <a:cubicBezTo>
                        <a:pt x="120" y="64"/>
                        <a:pt x="0" y="41"/>
                        <a:pt x="73" y="3"/>
                      </a:cubicBezTo>
                      <a:cubicBezTo>
                        <a:pt x="75" y="9"/>
                        <a:pt x="75" y="9"/>
                        <a:pt x="75" y="9"/>
                      </a:cubicBezTo>
                      <a:lnTo>
                        <a:pt x="81" y="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34" name="Freeform 27"/>
                <p:cNvSpPr/>
                <p:nvPr/>
              </p:nvSpPr>
              <p:spPr bwMode="auto">
                <a:xfrm>
                  <a:off x="6491288" y="3771901"/>
                  <a:ext cx="277813" cy="55563"/>
                </a:xfrm>
                <a:custGeom>
                  <a:gdLst>
                    <a:gd fmla="*/ 0 w 74" name="T0"/>
                    <a:gd fmla="*/ 15 h 15" name="T1"/>
                    <a:gd fmla="*/ 74 w 74" name="T2"/>
                    <a:gd fmla="*/ 0 h 15" name="T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b="b" l="0" r="r" t="0"/>
                  <a:pathLst>
                    <a:path h="15" w="74">
                      <a:moveTo>
                        <a:pt x="0" y="15"/>
                      </a:moveTo>
                      <a:cubicBezTo>
                        <a:pt x="24" y="9"/>
                        <a:pt x="51" y="11"/>
                        <a:pt x="74" y="0"/>
                      </a:cubicBezTo>
                    </a:path>
                  </a:pathLst>
                </a:custGeom>
                <a:grpFill/>
                <a:ln cap="rnd" w="49213">
                  <a:noFill/>
                  <a:prstDash val="solid"/>
                  <a:miter lim="800000"/>
                </a:ln>
                <a:extLst/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35" name="Freeform 28"/>
                <p:cNvSpPr/>
                <p:nvPr/>
              </p:nvSpPr>
              <p:spPr bwMode="auto">
                <a:xfrm>
                  <a:off x="5316538" y="3613151"/>
                  <a:ext cx="165100" cy="60325"/>
                </a:xfrm>
                <a:custGeom>
                  <a:gdLst>
                    <a:gd fmla="*/ 44 w 44" name="T0"/>
                    <a:gd fmla="*/ 0 h 16" name="T1"/>
                    <a:gd fmla="*/ 0 w 44" name="T2"/>
                    <a:gd fmla="*/ 16 h 16" name="T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b="b" l="0" r="r" t="0"/>
                  <a:pathLst>
                    <a:path h="16" w="44">
                      <a:moveTo>
                        <a:pt x="44" y="0"/>
                      </a:moveTo>
                      <a:cubicBezTo>
                        <a:pt x="31" y="7"/>
                        <a:pt x="14" y="7"/>
                        <a:pt x="0" y="16"/>
                      </a:cubicBezTo>
                    </a:path>
                  </a:pathLst>
                </a:custGeom>
                <a:grpFill/>
                <a:ln cap="rnd" w="30163">
                  <a:noFill/>
                  <a:prstDash val="solid"/>
                  <a:miter lim="800000"/>
                </a:ln>
                <a:extLst/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36" name="Freeform 29"/>
                <p:cNvSpPr/>
                <p:nvPr/>
              </p:nvSpPr>
              <p:spPr bwMode="auto">
                <a:xfrm>
                  <a:off x="6716713" y="4824413"/>
                  <a:ext cx="595313" cy="192088"/>
                </a:xfrm>
                <a:custGeom>
                  <a:gdLst>
                    <a:gd fmla="*/ 158 w 158" name="T0"/>
                    <a:gd fmla="*/ 0 h 51" name="T1"/>
                    <a:gd fmla="*/ 0 w 158" name="T2"/>
                    <a:gd fmla="*/ 51 h 51" name="T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b="b" l="0" r="r" t="0"/>
                  <a:pathLst>
                    <a:path h="51" w="158">
                      <a:moveTo>
                        <a:pt x="158" y="0"/>
                      </a:moveTo>
                      <a:cubicBezTo>
                        <a:pt x="117" y="41"/>
                        <a:pt x="54" y="39"/>
                        <a:pt x="0" y="51"/>
                      </a:cubicBezTo>
                    </a:path>
                  </a:pathLst>
                </a:custGeom>
                <a:grpFill/>
                <a:ln cap="rnd" w="41275">
                  <a:noFill/>
                  <a:prstDash val="solid"/>
                  <a:miter lim="800000"/>
                </a:ln>
                <a:extLst/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37" name="Freeform 30"/>
                <p:cNvSpPr/>
                <p:nvPr/>
              </p:nvSpPr>
              <p:spPr bwMode="auto">
                <a:xfrm>
                  <a:off x="4940301" y="4727576"/>
                  <a:ext cx="255588" cy="74613"/>
                </a:xfrm>
                <a:custGeom>
                  <a:gdLst>
                    <a:gd fmla="*/ 0 w 68" name="T0"/>
                    <a:gd fmla="*/ 20 h 20" name="T1"/>
                    <a:gd fmla="*/ 68 w 68" name="T2"/>
                    <a:gd fmla="*/ 0 h 20" name="T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b="b" l="0" r="r" t="0"/>
                  <a:pathLst>
                    <a:path h="20" w="68">
                      <a:moveTo>
                        <a:pt x="0" y="20"/>
                      </a:moveTo>
                      <a:cubicBezTo>
                        <a:pt x="21" y="9"/>
                        <a:pt x="44" y="2"/>
                        <a:pt x="68" y="0"/>
                      </a:cubicBezTo>
                    </a:path>
                  </a:pathLst>
                </a:custGeom>
                <a:grpFill/>
                <a:ln cap="rnd" w="26988">
                  <a:noFill/>
                  <a:prstDash val="solid"/>
                  <a:miter lim="800000"/>
                </a:ln>
                <a:extLst/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38" name="Freeform 31"/>
                <p:cNvSpPr/>
                <p:nvPr/>
              </p:nvSpPr>
              <p:spPr bwMode="auto">
                <a:xfrm>
                  <a:off x="5919788" y="3357563"/>
                  <a:ext cx="119063" cy="134938"/>
                </a:xfrm>
                <a:custGeom>
                  <a:gdLst>
                    <a:gd fmla="*/ 32 w 32" name="T0"/>
                    <a:gd fmla="*/ 36 h 36" name="T1"/>
                    <a:gd fmla="*/ 0 w 32" name="T2"/>
                    <a:gd fmla="*/ 0 h 36" name="T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b="b" l="0" r="r" t="0"/>
                  <a:pathLst>
                    <a:path h="36" w="32">
                      <a:moveTo>
                        <a:pt x="32" y="36"/>
                      </a:moveTo>
                      <a:cubicBezTo>
                        <a:pt x="23" y="22"/>
                        <a:pt x="11" y="12"/>
                        <a:pt x="0" y="0"/>
                      </a:cubicBezTo>
                    </a:path>
                  </a:pathLst>
                </a:custGeom>
                <a:grpFill/>
                <a:ln cap="rnd" w="34925">
                  <a:noFill/>
                  <a:prstDash val="solid"/>
                  <a:miter lim="800000"/>
                </a:ln>
                <a:extLst/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39" name="Freeform 32"/>
                <p:cNvSpPr/>
                <p:nvPr/>
              </p:nvSpPr>
              <p:spPr bwMode="auto">
                <a:xfrm>
                  <a:off x="6521451" y="1582738"/>
                  <a:ext cx="14288" cy="74613"/>
                </a:xfrm>
                <a:custGeom>
                  <a:gdLst>
                    <a:gd fmla="*/ 4 w 4" name="T0"/>
                    <a:gd fmla="*/ 20 h 20" name="T1"/>
                    <a:gd fmla="*/ 0 w 4" name="T2"/>
                    <a:gd fmla="*/ 0 h 20" name="T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b="b" l="0" r="r" t="0"/>
                  <a:pathLst>
                    <a:path h="20" w="4">
                      <a:moveTo>
                        <a:pt x="4" y="20"/>
                      </a:moveTo>
                      <a:cubicBezTo>
                        <a:pt x="2" y="14"/>
                        <a:pt x="2" y="7"/>
                        <a:pt x="0" y="0"/>
                      </a:cubicBezTo>
                    </a:path>
                  </a:pathLst>
                </a:custGeom>
                <a:grpFill/>
                <a:ln cap="rnd" w="30163">
                  <a:noFill/>
                  <a:prstDash val="solid"/>
                  <a:miter lim="800000"/>
                </a:ln>
                <a:extLst/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40" name="Freeform 33"/>
                <p:cNvSpPr/>
                <p:nvPr/>
              </p:nvSpPr>
              <p:spPr bwMode="auto">
                <a:xfrm>
                  <a:off x="6326188" y="3568701"/>
                  <a:ext cx="44450" cy="60325"/>
                </a:xfrm>
                <a:custGeom>
                  <a:gdLst>
                    <a:gd fmla="*/ 0 w 12" name="T0"/>
                    <a:gd fmla="*/ 16 h 16" name="T1"/>
                    <a:gd fmla="*/ 12 w 12" name="T2"/>
                    <a:gd fmla="*/ 0 h 16" name="T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b="b" l="0" r="r" t="0"/>
                  <a:pathLst>
                    <a:path h="16" w="12">
                      <a:moveTo>
                        <a:pt x="0" y="16"/>
                      </a:moveTo>
                      <a:cubicBezTo>
                        <a:pt x="5" y="11"/>
                        <a:pt x="8" y="5"/>
                        <a:pt x="12" y="0"/>
                      </a:cubicBezTo>
                    </a:path>
                  </a:pathLst>
                </a:custGeom>
                <a:grpFill/>
                <a:ln cap="rnd" w="30163">
                  <a:noFill/>
                  <a:prstDash val="solid"/>
                  <a:miter lim="800000"/>
                </a:ln>
                <a:extLst/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41" name="Freeform 34"/>
                <p:cNvSpPr/>
                <p:nvPr/>
              </p:nvSpPr>
              <p:spPr bwMode="auto">
                <a:xfrm>
                  <a:off x="6672263" y="2335213"/>
                  <a:ext cx="150813" cy="74613"/>
                </a:xfrm>
                <a:custGeom>
                  <a:gdLst>
                    <a:gd fmla="*/ 0 w 40" name="T0"/>
                    <a:gd fmla="*/ 20 h 20" name="T1"/>
                    <a:gd fmla="*/ 40 w 40" name="T2"/>
                    <a:gd fmla="*/ 0 h 20" name="T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b="b" l="0" r="r" t="0"/>
                  <a:pathLst>
                    <a:path h="20" w="40">
                      <a:moveTo>
                        <a:pt x="0" y="20"/>
                      </a:moveTo>
                      <a:cubicBezTo>
                        <a:pt x="12" y="12"/>
                        <a:pt x="26" y="5"/>
                        <a:pt x="40" y="0"/>
                      </a:cubicBezTo>
                    </a:path>
                  </a:pathLst>
                </a:custGeom>
                <a:grpFill/>
                <a:ln cap="rnd" w="26988">
                  <a:noFill/>
                  <a:prstDash val="solid"/>
                  <a:miter lim="800000"/>
                </a:ln>
                <a:extLst/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42" name="Freeform 35"/>
                <p:cNvSpPr/>
                <p:nvPr/>
              </p:nvSpPr>
              <p:spPr bwMode="auto">
                <a:xfrm>
                  <a:off x="7108826" y="3571876"/>
                  <a:ext cx="104775" cy="11113"/>
                </a:xfrm>
                <a:custGeom>
                  <a:gdLst>
                    <a:gd fmla="*/ 0 w 28" name="T0"/>
                    <a:gd fmla="*/ 3 h 3" name="T1"/>
                    <a:gd fmla="*/ 28 w 28" name="T2"/>
                    <a:gd fmla="*/ 3 h 3" name="T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b="b" l="0" r="r" t="0"/>
                  <a:pathLst>
                    <a:path h="3" w="28">
                      <a:moveTo>
                        <a:pt x="0" y="3"/>
                      </a:moveTo>
                      <a:cubicBezTo>
                        <a:pt x="9" y="0"/>
                        <a:pt x="19" y="0"/>
                        <a:pt x="28" y="3"/>
                      </a:cubicBezTo>
                    </a:path>
                  </a:pathLst>
                </a:custGeom>
                <a:grpFill/>
                <a:ln cap="rnd" w="30163">
                  <a:noFill/>
                  <a:prstDash val="solid"/>
                  <a:miter lim="800000"/>
                </a:ln>
                <a:extLst/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43" name="Freeform 36"/>
                <p:cNvSpPr/>
                <p:nvPr/>
              </p:nvSpPr>
              <p:spPr bwMode="auto">
                <a:xfrm>
                  <a:off x="7002463" y="4170363"/>
                  <a:ext cx="150813" cy="74613"/>
                </a:xfrm>
                <a:custGeom>
                  <a:gdLst>
                    <a:gd fmla="*/ 0 w 40" name="T0"/>
                    <a:gd fmla="*/ 20 h 20" name="T1"/>
                    <a:gd fmla="*/ 40 w 40" name="T2"/>
                    <a:gd fmla="*/ 0 h 20" name="T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b="b" l="0" r="r" t="0"/>
                  <a:pathLst>
                    <a:path h="20" w="40">
                      <a:moveTo>
                        <a:pt x="0" y="20"/>
                      </a:moveTo>
                      <a:cubicBezTo>
                        <a:pt x="14" y="16"/>
                        <a:pt x="27" y="7"/>
                        <a:pt x="40" y="0"/>
                      </a:cubicBezTo>
                    </a:path>
                  </a:pathLst>
                </a:custGeom>
                <a:grpFill/>
                <a:ln cap="rnd" w="26988">
                  <a:noFill/>
                  <a:prstDash val="solid"/>
                  <a:miter lim="800000"/>
                </a:ln>
                <a:extLst/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44" name="Freeform 37"/>
                <p:cNvSpPr/>
                <p:nvPr/>
              </p:nvSpPr>
              <p:spPr bwMode="auto">
                <a:xfrm>
                  <a:off x="5422901" y="4065588"/>
                  <a:ext cx="14288" cy="30163"/>
                </a:xfrm>
                <a:custGeom>
                  <a:gdLst>
                    <a:gd fmla="*/ 0 w 4" name="T0"/>
                    <a:gd fmla="*/ 8 h 8" name="T1"/>
                    <a:gd fmla="*/ 4 w 4" name="T2"/>
                    <a:gd fmla="*/ 0 h 8" name="T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b="b" l="0" r="r" t="0"/>
                  <a:pathLst>
                    <a:path h="8" w="4">
                      <a:moveTo>
                        <a:pt x="0" y="8"/>
                      </a:moveTo>
                      <a:cubicBezTo>
                        <a:pt x="1" y="5"/>
                        <a:pt x="2" y="2"/>
                        <a:pt x="4" y="0"/>
                      </a:cubicBezTo>
                    </a:path>
                  </a:pathLst>
                </a:custGeom>
                <a:grpFill/>
                <a:ln cap="rnd" w="30163">
                  <a:noFill/>
                  <a:prstDash val="solid"/>
                  <a:miter lim="800000"/>
                </a:ln>
                <a:extLst/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45" name="Freeform 38"/>
                <p:cNvSpPr/>
                <p:nvPr/>
              </p:nvSpPr>
              <p:spPr bwMode="auto">
                <a:xfrm>
                  <a:off x="5392738" y="4997451"/>
                  <a:ext cx="2062163" cy="304800"/>
                </a:xfrm>
                <a:custGeom>
                  <a:gdLst>
                    <a:gd fmla="*/ 0 w 548" name="T0"/>
                    <a:gd fmla="*/ 60 h 81" name="T1"/>
                    <a:gd fmla="*/ 548 w 548" name="T2"/>
                    <a:gd fmla="*/ 0 h 81" name="T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b="b" l="0" r="r" t="0"/>
                  <a:pathLst>
                    <a:path h="81" w="548">
                      <a:moveTo>
                        <a:pt x="0" y="60"/>
                      </a:moveTo>
                      <a:cubicBezTo>
                        <a:pt x="137" y="80"/>
                        <a:pt x="456" y="81"/>
                        <a:pt x="548" y="0"/>
                      </a:cubicBezTo>
                    </a:path>
                  </a:pathLst>
                </a:custGeom>
                <a:grpFill/>
                <a:ln cap="rnd" w="46038">
                  <a:noFill/>
                  <a:prstDash val="solid"/>
                  <a:miter lim="800000"/>
                </a:ln>
                <a:extLst/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</p:grpSp>
        </p:grpSp>
        <p:sp>
          <p:nvSpPr>
            <p:cNvPr id="49" name="Freeform 5"/>
            <p:cNvSpPr>
              <a:spLocks noEditPoints="1"/>
            </p:cNvSpPr>
            <p:nvPr/>
          </p:nvSpPr>
          <p:spPr bwMode="auto">
            <a:xfrm>
              <a:off x="6001342" y="3419530"/>
              <a:ext cx="170814" cy="164228"/>
            </a:xfrm>
            <a:custGeom>
              <a:gdLst>
                <a:gd fmla="*/ 916 w 1007" name="T0"/>
                <a:gd fmla="*/ 826 h 968" name="T1"/>
                <a:gd fmla="*/ 736 w 1007" name="T2"/>
                <a:gd fmla="*/ 686 h 968" name="T3"/>
                <a:gd fmla="*/ 584 w 1007" name="T4"/>
                <a:gd fmla="*/ 806 h 968" name="T5"/>
                <a:gd fmla="*/ 620 w 1007" name="T6"/>
                <a:gd fmla="*/ 818 h 968" name="T7"/>
                <a:gd fmla="*/ 812 w 1007" name="T8"/>
                <a:gd fmla="*/ 878 h 968" name="T9"/>
                <a:gd fmla="*/ 856 w 1007" name="T10"/>
                <a:gd fmla="*/ 886 h 968" name="T11"/>
                <a:gd fmla="*/ 532 w 1007" name="T12"/>
                <a:gd fmla="*/ 962 h 968" name="T13"/>
                <a:gd fmla="*/ 144 w 1007" name="T14"/>
                <a:gd fmla="*/ 590 h 968" name="T15"/>
                <a:gd fmla="*/ 80 w 1007" name="T16"/>
                <a:gd fmla="*/ 634 h 968" name="T17"/>
                <a:gd fmla="*/ 64 w 1007" name="T18"/>
                <a:gd fmla="*/ 578 h 968" name="T19"/>
                <a:gd fmla="*/ 124 w 1007" name="T20"/>
                <a:gd fmla="*/ 554 h 968" name="T21"/>
                <a:gd fmla="*/ 0 w 1007" name="T22"/>
                <a:gd fmla="*/ 522 h 968" name="T23"/>
                <a:gd fmla="*/ 24 w 1007" name="T24"/>
                <a:gd fmla="*/ 450 h 968" name="T25"/>
                <a:gd fmla="*/ 136 w 1007" name="T26"/>
                <a:gd fmla="*/ 510 h 968" name="T27"/>
                <a:gd fmla="*/ 80 w 1007" name="T28"/>
                <a:gd fmla="*/ 438 h 968" name="T29"/>
                <a:gd fmla="*/ 128 w 1007" name="T30"/>
                <a:gd fmla="*/ 398 h 968" name="T31"/>
                <a:gd fmla="*/ 164 w 1007" name="T32"/>
                <a:gd fmla="*/ 474 h 968" name="T33"/>
                <a:gd fmla="*/ 216 w 1007" name="T34"/>
                <a:gd fmla="*/ 390 h 968" name="T35"/>
                <a:gd fmla="*/ 276 w 1007" name="T36"/>
                <a:gd fmla="*/ 318 h 968" name="T37"/>
                <a:gd fmla="*/ 428 w 1007" name="T38"/>
                <a:gd fmla="*/ 202 h 968" name="T39"/>
                <a:gd fmla="*/ 300 w 1007" name="T40"/>
                <a:gd fmla="*/ 130 h 968" name="T41"/>
                <a:gd fmla="*/ 480 w 1007" name="T42"/>
                <a:gd fmla="*/ 110 h 968" name="T43"/>
                <a:gd fmla="*/ 452 w 1007" name="T44"/>
                <a:gd fmla="*/ 70 h 968" name="T45"/>
                <a:gd fmla="*/ 540 w 1007" name="T46"/>
                <a:gd fmla="*/ 14 h 968" name="T47"/>
                <a:gd fmla="*/ 644 w 1007" name="T48"/>
                <a:gd fmla="*/ 94 h 968" name="T49"/>
                <a:gd fmla="*/ 724 w 1007" name="T50"/>
                <a:gd fmla="*/ 194 h 968" name="T51"/>
                <a:gd fmla="*/ 772 w 1007" name="T52"/>
                <a:gd fmla="*/ 222 h 968" name="T53"/>
                <a:gd fmla="*/ 996 w 1007" name="T54"/>
                <a:gd fmla="*/ 526 h 968" name="T55"/>
                <a:gd fmla="*/ 916 w 1007" name="T56"/>
                <a:gd fmla="*/ 826 h 968" name="T57"/>
                <a:gd fmla="*/ 468 w 1007" name="T58"/>
                <a:gd fmla="*/ 526 h 968" name="T59"/>
                <a:gd fmla="*/ 668 w 1007" name="T60"/>
                <a:gd fmla="*/ 606 h 968" name="T61"/>
                <a:gd fmla="*/ 740 w 1007" name="T62"/>
                <a:gd fmla="*/ 630 h 968" name="T63"/>
                <a:gd fmla="*/ 796 w 1007" name="T64"/>
                <a:gd fmla="*/ 614 h 968" name="T65"/>
                <a:gd fmla="*/ 964 w 1007" name="T66"/>
                <a:gd fmla="*/ 558 h 968" name="T67"/>
                <a:gd fmla="*/ 924 w 1007" name="T68"/>
                <a:gd fmla="*/ 458 h 968" name="T69"/>
                <a:gd fmla="*/ 740 w 1007" name="T70"/>
                <a:gd fmla="*/ 546 h 968" name="T71"/>
                <a:gd fmla="*/ 512 w 1007" name="T72"/>
                <a:gd fmla="*/ 426 h 968" name="T73"/>
                <a:gd fmla="*/ 468 w 1007" name="T74"/>
                <a:gd fmla="*/ 526 h 968" name="T75"/>
                <a:gd fmla="*/ 636 w 1007" name="T76"/>
                <a:gd fmla="*/ 654 h 968" name="T77"/>
                <a:gd fmla="*/ 536 w 1007" name="T78"/>
                <a:gd fmla="*/ 598 h 968" name="T79"/>
                <a:gd fmla="*/ 636 w 1007" name="T80"/>
                <a:gd fmla="*/ 654 h 968" name="T81"/>
                <a:gd fmla="*/ 904 w 1007" name="T82"/>
                <a:gd fmla="*/ 602 h 968" name="T83"/>
                <a:gd fmla="*/ 808 w 1007" name="T84"/>
                <a:gd fmla="*/ 654 h 968" name="T85"/>
                <a:gd fmla="*/ 904 w 1007" name="T86"/>
                <a:gd fmla="*/ 602 h 968" name="T8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b="b" l="0" r="r" t="0"/>
              <a:pathLst>
                <a:path h="967" w="1006">
                  <a:moveTo>
                    <a:pt x="916" y="826"/>
                  </a:moveTo>
                  <a:cubicBezTo>
                    <a:pt x="869" y="785"/>
                    <a:pt x="818" y="686"/>
                    <a:pt x="736" y="686"/>
                  </a:cubicBezTo>
                  <a:cubicBezTo>
                    <a:pt x="667" y="686"/>
                    <a:pt x="624" y="759"/>
                    <a:pt x="584" y="806"/>
                  </a:cubicBezTo>
                  <a:cubicBezTo>
                    <a:pt x="591" y="815"/>
                    <a:pt x="606" y="815"/>
                    <a:pt x="620" y="818"/>
                  </a:cubicBezTo>
                  <a:cubicBezTo>
                    <a:pt x="643" y="877"/>
                    <a:pt x="736" y="947"/>
                    <a:pt x="812" y="878"/>
                  </a:cubicBezTo>
                  <a:cubicBezTo>
                    <a:pt x="832" y="875"/>
                    <a:pt x="836" y="888"/>
                    <a:pt x="856" y="886"/>
                  </a:cubicBezTo>
                  <a:cubicBezTo>
                    <a:pt x="780" y="953"/>
                    <a:pt x="646" y="968"/>
                    <a:pt x="532" y="962"/>
                  </a:cubicBezTo>
                  <a:cubicBezTo>
                    <a:pt x="311" y="949"/>
                    <a:pt x="123" y="845"/>
                    <a:pt x="144" y="590"/>
                  </a:cubicBezTo>
                  <a:cubicBezTo>
                    <a:pt x="116" y="598"/>
                    <a:pt x="106" y="623"/>
                    <a:pt x="80" y="634"/>
                  </a:cubicBezTo>
                  <a:cubicBezTo>
                    <a:pt x="78" y="612"/>
                    <a:pt x="68" y="598"/>
                    <a:pt x="64" y="578"/>
                  </a:cubicBezTo>
                  <a:cubicBezTo>
                    <a:pt x="87" y="573"/>
                    <a:pt x="110" y="568"/>
                    <a:pt x="124" y="554"/>
                  </a:cubicBezTo>
                  <a:cubicBezTo>
                    <a:pt x="86" y="540"/>
                    <a:pt x="42" y="532"/>
                    <a:pt x="0" y="522"/>
                  </a:cubicBezTo>
                  <a:cubicBezTo>
                    <a:pt x="8" y="498"/>
                    <a:pt x="17" y="475"/>
                    <a:pt x="24" y="450"/>
                  </a:cubicBezTo>
                  <a:cubicBezTo>
                    <a:pt x="60" y="471"/>
                    <a:pt x="98" y="491"/>
                    <a:pt x="136" y="510"/>
                  </a:cubicBezTo>
                  <a:cubicBezTo>
                    <a:pt x="133" y="486"/>
                    <a:pt x="98" y="460"/>
                    <a:pt x="80" y="438"/>
                  </a:cubicBezTo>
                  <a:cubicBezTo>
                    <a:pt x="92" y="421"/>
                    <a:pt x="114" y="413"/>
                    <a:pt x="128" y="398"/>
                  </a:cubicBezTo>
                  <a:cubicBezTo>
                    <a:pt x="144" y="420"/>
                    <a:pt x="154" y="447"/>
                    <a:pt x="164" y="474"/>
                  </a:cubicBezTo>
                  <a:cubicBezTo>
                    <a:pt x="191" y="453"/>
                    <a:pt x="197" y="417"/>
                    <a:pt x="216" y="390"/>
                  </a:cubicBezTo>
                  <a:cubicBezTo>
                    <a:pt x="234" y="363"/>
                    <a:pt x="261" y="345"/>
                    <a:pt x="276" y="318"/>
                  </a:cubicBezTo>
                  <a:cubicBezTo>
                    <a:pt x="324" y="276"/>
                    <a:pt x="376" y="240"/>
                    <a:pt x="428" y="202"/>
                  </a:cubicBezTo>
                  <a:cubicBezTo>
                    <a:pt x="355" y="229"/>
                    <a:pt x="261" y="194"/>
                    <a:pt x="300" y="130"/>
                  </a:cubicBezTo>
                  <a:cubicBezTo>
                    <a:pt x="326" y="88"/>
                    <a:pt x="421" y="103"/>
                    <a:pt x="480" y="110"/>
                  </a:cubicBezTo>
                  <a:cubicBezTo>
                    <a:pt x="474" y="97"/>
                    <a:pt x="453" y="85"/>
                    <a:pt x="452" y="70"/>
                  </a:cubicBezTo>
                  <a:cubicBezTo>
                    <a:pt x="449" y="33"/>
                    <a:pt x="498" y="0"/>
                    <a:pt x="540" y="14"/>
                  </a:cubicBezTo>
                  <a:cubicBezTo>
                    <a:pt x="571" y="24"/>
                    <a:pt x="614" y="62"/>
                    <a:pt x="644" y="94"/>
                  </a:cubicBezTo>
                  <a:cubicBezTo>
                    <a:pt x="676" y="129"/>
                    <a:pt x="701" y="173"/>
                    <a:pt x="724" y="194"/>
                  </a:cubicBezTo>
                  <a:cubicBezTo>
                    <a:pt x="736" y="206"/>
                    <a:pt x="757" y="211"/>
                    <a:pt x="772" y="222"/>
                  </a:cubicBezTo>
                  <a:cubicBezTo>
                    <a:pt x="858" y="283"/>
                    <a:pt x="983" y="392"/>
                    <a:pt x="996" y="526"/>
                  </a:cubicBezTo>
                  <a:cubicBezTo>
                    <a:pt x="1007" y="642"/>
                    <a:pt x="971" y="728"/>
                    <a:pt x="916" y="826"/>
                  </a:cubicBezTo>
                  <a:close/>
                  <a:moveTo>
                    <a:pt x="468" y="526"/>
                  </a:moveTo>
                  <a:cubicBezTo>
                    <a:pt x="535" y="548"/>
                    <a:pt x="604" y="582"/>
                    <a:pt x="668" y="606"/>
                  </a:cubicBezTo>
                  <a:cubicBezTo>
                    <a:pt x="690" y="614"/>
                    <a:pt x="722" y="630"/>
                    <a:pt x="740" y="630"/>
                  </a:cubicBezTo>
                  <a:cubicBezTo>
                    <a:pt x="755" y="630"/>
                    <a:pt x="779" y="619"/>
                    <a:pt x="796" y="614"/>
                  </a:cubicBezTo>
                  <a:cubicBezTo>
                    <a:pt x="854" y="595"/>
                    <a:pt x="905" y="574"/>
                    <a:pt x="964" y="558"/>
                  </a:cubicBezTo>
                  <a:cubicBezTo>
                    <a:pt x="956" y="519"/>
                    <a:pt x="933" y="496"/>
                    <a:pt x="924" y="458"/>
                  </a:cubicBezTo>
                  <a:cubicBezTo>
                    <a:pt x="857" y="482"/>
                    <a:pt x="803" y="518"/>
                    <a:pt x="740" y="546"/>
                  </a:cubicBezTo>
                  <a:cubicBezTo>
                    <a:pt x="665" y="505"/>
                    <a:pt x="592" y="462"/>
                    <a:pt x="512" y="426"/>
                  </a:cubicBezTo>
                  <a:cubicBezTo>
                    <a:pt x="502" y="464"/>
                    <a:pt x="475" y="485"/>
                    <a:pt x="468" y="526"/>
                  </a:cubicBezTo>
                  <a:close/>
                  <a:moveTo>
                    <a:pt x="636" y="654"/>
                  </a:moveTo>
                  <a:cubicBezTo>
                    <a:pt x="598" y="639"/>
                    <a:pt x="573" y="612"/>
                    <a:pt x="536" y="598"/>
                  </a:cubicBezTo>
                  <a:cubicBezTo>
                    <a:pt x="482" y="666"/>
                    <a:pt x="613" y="734"/>
                    <a:pt x="636" y="654"/>
                  </a:cubicBezTo>
                  <a:close/>
                  <a:moveTo>
                    <a:pt x="904" y="602"/>
                  </a:moveTo>
                  <a:cubicBezTo>
                    <a:pt x="869" y="601"/>
                    <a:pt x="842" y="641"/>
                    <a:pt x="808" y="654"/>
                  </a:cubicBezTo>
                  <a:cubicBezTo>
                    <a:pt x="830" y="722"/>
                    <a:pt x="949" y="671"/>
                    <a:pt x="904" y="60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2" name="任意多边形 61"/>
            <p:cNvSpPr/>
            <p:nvPr/>
          </p:nvSpPr>
          <p:spPr bwMode="auto">
            <a:xfrm>
              <a:off x="6489662" y="3427481"/>
              <a:ext cx="189816" cy="189360"/>
            </a:xfrm>
            <a:custGeom>
              <a:gdLst>
                <a:gd fmla="*/ 380658 w 754435" name="connsiteX0"/>
                <a:gd fmla="*/ 127254 h 752623" name="connsiteY0"/>
                <a:gd fmla="*/ 344382 w 754435" name="connsiteX1"/>
                <a:gd fmla="*/ 128844 h 752623" name="connsiteY1"/>
                <a:gd fmla="*/ 180552 w 754435" name="connsiteX2"/>
                <a:gd fmla="*/ 222981 h 752623" name="connsiteY2"/>
                <a:gd fmla="*/ 244263 w 754435" name="connsiteX3"/>
                <a:gd fmla="*/ 377851 h 752623" name="connsiteY3"/>
                <a:gd fmla="*/ 474839 w 754435" name="connsiteX4"/>
                <a:gd fmla="*/ 481098 h 752623" name="connsiteY4"/>
                <a:gd fmla="*/ 314043 w 754435" name="connsiteX5"/>
                <a:gd fmla="*/ 526648 h 752623" name="connsiteY5"/>
                <a:gd fmla="*/ 241229 w 754435" name="connsiteX6"/>
                <a:gd fmla="*/ 432511 h 752623" name="connsiteY6"/>
                <a:gd fmla="*/ 168416 w 754435" name="connsiteX7"/>
                <a:gd fmla="*/ 459841 h 752623" name="connsiteY7"/>
                <a:gd fmla="*/ 244263 w 754435" name="connsiteX8"/>
                <a:gd fmla="*/ 599528 h 752623" name="connsiteY8"/>
                <a:gd fmla="*/ 565856 w 754435" name="connsiteX9"/>
                <a:gd fmla="*/ 560051 h 752623" name="connsiteY9"/>
                <a:gd fmla="*/ 587093 w 754435" name="connsiteX10"/>
                <a:gd fmla="*/ 417328 h 752623" name="connsiteY10"/>
                <a:gd fmla="*/ 447534 w 754435" name="connsiteX11"/>
                <a:gd fmla="*/ 326228 h 752623" name="connsiteY11"/>
                <a:gd fmla="*/ 289772 w 754435" name="connsiteX12"/>
                <a:gd fmla="*/ 253347 h 752623" name="connsiteY12"/>
                <a:gd fmla="*/ 420229 w 754435" name="connsiteX13"/>
                <a:gd fmla="*/ 216907 h 752623" name="connsiteY13"/>
                <a:gd fmla="*/ 514280 w 754435" name="connsiteX14"/>
                <a:gd fmla="*/ 301934 h 752623" name="connsiteY14"/>
                <a:gd fmla="*/ 571924 w 754435" name="connsiteX15"/>
                <a:gd fmla="*/ 262458 h 752623" name="connsiteY15"/>
                <a:gd fmla="*/ 502144 w 754435" name="connsiteX16"/>
                <a:gd fmla="*/ 150101 h 752623" name="connsiteY16"/>
                <a:gd fmla="*/ 380658 w 754435" name="connsiteX17"/>
                <a:gd fmla="*/ 127254 h 752623" name="connsiteY17"/>
                <a:gd fmla="*/ 219386 w 754435" name="connsiteX18"/>
                <a:gd fmla="*/ 118 h 752623" name="connsiteY18"/>
                <a:gd fmla="*/ 256361 w 754435" name="connsiteX19"/>
                <a:gd fmla="*/ 4482 h 752623" name="connsiteY19"/>
                <a:gd fmla="*/ 320070 w 754435" name="connsiteX20"/>
                <a:gd fmla="*/ 31807 h 752623" name="connsiteY20"/>
                <a:gd fmla="*/ 405016 w 754435" name="connsiteX21"/>
                <a:gd fmla="*/ 25735 h 752623" name="connsiteY21"/>
                <a:gd fmla="*/ 629517 w 754435" name="connsiteX22"/>
                <a:gd fmla="*/ 122888 h 752623" name="connsiteY22"/>
                <a:gd fmla="*/ 738733 w 754435" name="connsiteX23"/>
                <a:gd fmla="*/ 335412 h 752623" name="connsiteY23"/>
                <a:gd fmla="*/ 732665 w 754435" name="connsiteX24"/>
                <a:gd fmla="*/ 453818 h 752623" name="connsiteY24"/>
                <a:gd fmla="*/ 753902 w 754435" name="connsiteX25"/>
                <a:gd fmla="*/ 532755 h 752623" name="connsiteY25"/>
                <a:gd fmla="*/ 520300 w 754435" name="connsiteX26"/>
                <a:gd fmla="*/ 751351 h 752623" name="connsiteY26"/>
                <a:gd fmla="*/ 447489 w 754435" name="connsiteX27"/>
                <a:gd fmla="*/ 727063 h 752623" name="connsiteY27"/>
                <a:gd fmla="*/ 350408 w 754435" name="connsiteX28"/>
                <a:gd fmla="*/ 733135 h 752623" name="connsiteY28"/>
                <a:gd fmla="*/ 22759 w 754435" name="connsiteX29"/>
                <a:gd fmla="*/ 411313 h 752623" name="connsiteY29"/>
                <a:gd fmla="*/ 28826 w 754435" name="connsiteX30"/>
                <a:gd fmla="*/ 311123 h 752623" name="connsiteY30"/>
                <a:gd fmla="*/ 1522 w 754435" name="connsiteX31"/>
                <a:gd fmla="*/ 229150 h 752623" name="connsiteY31"/>
                <a:gd fmla="*/ 183550 w 754435" name="connsiteX32"/>
                <a:gd fmla="*/ 1446 h 752623" name="connsiteY32"/>
                <a:gd fmla="*/ 219386 w 754435" name="connsiteX33"/>
                <a:gd fmla="*/ 118 h 752623" name="connsiteY3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b="b" l="l" r="r" t="t"/>
              <a:pathLst>
                <a:path h="752623" w="754435">
                  <a:moveTo>
                    <a:pt x="380658" y="127254"/>
                  </a:moveTo>
                  <a:cubicBezTo>
                    <a:pt x="367373" y="127278"/>
                    <a:pt x="355000" y="127895"/>
                    <a:pt x="344382" y="128844"/>
                  </a:cubicBezTo>
                  <a:cubicBezTo>
                    <a:pt x="270051" y="136436"/>
                    <a:pt x="199513" y="166043"/>
                    <a:pt x="180552" y="222981"/>
                  </a:cubicBezTo>
                  <a:cubicBezTo>
                    <a:pt x="157797" y="291306"/>
                    <a:pt x="200272" y="353558"/>
                    <a:pt x="244263" y="377851"/>
                  </a:cubicBezTo>
                  <a:cubicBezTo>
                    <a:pt x="297356" y="406699"/>
                    <a:pt x="474839" y="411254"/>
                    <a:pt x="474839" y="481098"/>
                  </a:cubicBezTo>
                  <a:cubicBezTo>
                    <a:pt x="474839" y="535758"/>
                    <a:pt x="371687" y="565366"/>
                    <a:pt x="314043" y="526648"/>
                  </a:cubicBezTo>
                  <a:cubicBezTo>
                    <a:pt x="281429" y="504632"/>
                    <a:pt x="274602" y="441621"/>
                    <a:pt x="241229" y="432511"/>
                  </a:cubicBezTo>
                  <a:cubicBezTo>
                    <a:pt x="206340" y="422642"/>
                    <a:pt x="174484" y="443899"/>
                    <a:pt x="168416" y="459841"/>
                  </a:cubicBezTo>
                  <a:cubicBezTo>
                    <a:pt x="146420" y="515260"/>
                    <a:pt x="204064" y="577512"/>
                    <a:pt x="244263" y="599528"/>
                  </a:cubicBezTo>
                  <a:cubicBezTo>
                    <a:pt x="344382" y="654188"/>
                    <a:pt x="515038" y="623821"/>
                    <a:pt x="565856" y="560051"/>
                  </a:cubicBezTo>
                  <a:cubicBezTo>
                    <a:pt x="590127" y="529685"/>
                    <a:pt x="606055" y="469710"/>
                    <a:pt x="587093" y="417328"/>
                  </a:cubicBezTo>
                  <a:cubicBezTo>
                    <a:pt x="566615" y="362668"/>
                    <a:pt x="518831" y="345207"/>
                    <a:pt x="447534" y="326228"/>
                  </a:cubicBezTo>
                  <a:cubicBezTo>
                    <a:pt x="411128" y="316358"/>
                    <a:pt x="286738" y="304212"/>
                    <a:pt x="289772" y="253347"/>
                  </a:cubicBezTo>
                  <a:cubicBezTo>
                    <a:pt x="292806" y="205520"/>
                    <a:pt x="389132" y="203242"/>
                    <a:pt x="420229" y="216907"/>
                  </a:cubicBezTo>
                  <a:cubicBezTo>
                    <a:pt x="467255" y="237405"/>
                    <a:pt x="458153" y="299657"/>
                    <a:pt x="514280" y="301934"/>
                  </a:cubicBezTo>
                  <a:cubicBezTo>
                    <a:pt x="537793" y="302693"/>
                    <a:pt x="567373" y="283714"/>
                    <a:pt x="571924" y="262458"/>
                  </a:cubicBezTo>
                  <a:cubicBezTo>
                    <a:pt x="583301" y="211593"/>
                    <a:pt x="539310" y="169080"/>
                    <a:pt x="502144" y="150101"/>
                  </a:cubicBezTo>
                  <a:cubicBezTo>
                    <a:pt x="468582" y="132450"/>
                    <a:pt x="420513" y="127183"/>
                    <a:pt x="380658" y="127254"/>
                  </a:cubicBezTo>
                  <a:close/>
                  <a:moveTo>
                    <a:pt x="219386" y="118"/>
                  </a:moveTo>
                  <a:cubicBezTo>
                    <a:pt x="232470" y="497"/>
                    <a:pt x="245743" y="1826"/>
                    <a:pt x="256361" y="4482"/>
                  </a:cubicBezTo>
                  <a:cubicBezTo>
                    <a:pt x="282148" y="11313"/>
                    <a:pt x="304143" y="29530"/>
                    <a:pt x="320070" y="31807"/>
                  </a:cubicBezTo>
                  <a:cubicBezTo>
                    <a:pt x="347374" y="35602"/>
                    <a:pt x="375437" y="23457"/>
                    <a:pt x="405016" y="25735"/>
                  </a:cubicBezTo>
                  <a:cubicBezTo>
                    <a:pt x="496030" y="31807"/>
                    <a:pt x="577942" y="75070"/>
                    <a:pt x="629517" y="122888"/>
                  </a:cubicBezTo>
                  <a:cubicBezTo>
                    <a:pt x="678816" y="168429"/>
                    <a:pt x="729632" y="247366"/>
                    <a:pt x="738733" y="335412"/>
                  </a:cubicBezTo>
                  <a:cubicBezTo>
                    <a:pt x="742525" y="371085"/>
                    <a:pt x="729632" y="413590"/>
                    <a:pt x="732665" y="453818"/>
                  </a:cubicBezTo>
                  <a:cubicBezTo>
                    <a:pt x="734941" y="484937"/>
                    <a:pt x="751627" y="497082"/>
                    <a:pt x="753902" y="532755"/>
                  </a:cubicBezTo>
                  <a:cubicBezTo>
                    <a:pt x="763003" y="667100"/>
                    <a:pt x="654545" y="765013"/>
                    <a:pt x="520300" y="751351"/>
                  </a:cubicBezTo>
                  <a:cubicBezTo>
                    <a:pt x="492996" y="748315"/>
                    <a:pt x="472518" y="730099"/>
                    <a:pt x="447489" y="727063"/>
                  </a:cubicBezTo>
                  <a:cubicBezTo>
                    <a:pt x="421702" y="724026"/>
                    <a:pt x="385297" y="735412"/>
                    <a:pt x="350408" y="733135"/>
                  </a:cubicBezTo>
                  <a:cubicBezTo>
                    <a:pt x="182033" y="720990"/>
                    <a:pt x="36411" y="588163"/>
                    <a:pt x="22759" y="411313"/>
                  </a:cubicBezTo>
                  <a:cubicBezTo>
                    <a:pt x="20483" y="380194"/>
                    <a:pt x="31860" y="344520"/>
                    <a:pt x="28826" y="311123"/>
                  </a:cubicBezTo>
                  <a:cubicBezTo>
                    <a:pt x="25793" y="280763"/>
                    <a:pt x="5315" y="260270"/>
                    <a:pt x="1522" y="229150"/>
                  </a:cubicBezTo>
                  <a:cubicBezTo>
                    <a:pt x="-12130" y="109985"/>
                    <a:pt x="67507" y="16626"/>
                    <a:pt x="183550" y="1446"/>
                  </a:cubicBezTo>
                  <a:cubicBezTo>
                    <a:pt x="193410" y="308"/>
                    <a:pt x="206303" y="-262"/>
                    <a:pt x="219386" y="118"/>
                  </a:cubicBezTo>
                  <a:close/>
                </a:path>
              </a:pathLst>
            </a:custGeom>
            <a:solidFill>
              <a:schemeClr val="bg1"/>
            </a:solidFill>
            <a:ln cap="rnd" w="15875">
              <a:noFill/>
              <a:prstDash val="solid"/>
              <a:miter lim="800000"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  <a:noAutofit/>
            </a:bodyPr>
            <a:lstStyle/>
            <a:p>
              <a:endParaRPr altLang="en-US" lang="zh-CN"/>
            </a:p>
          </p:txBody>
        </p:sp>
        <p:sp>
          <p:nvSpPr>
            <p:cNvPr id="67" name="Freeform 19"/>
            <p:cNvSpPr>
              <a:spLocks noEditPoints="1"/>
            </p:cNvSpPr>
            <p:nvPr/>
          </p:nvSpPr>
          <p:spPr bwMode="auto">
            <a:xfrm>
              <a:off x="5534731" y="4100219"/>
              <a:ext cx="137574" cy="158322"/>
            </a:xfrm>
            <a:custGeom>
              <a:gdLst>
                <a:gd fmla="*/ 558 w 879" name="T0"/>
                <a:gd fmla="*/ 63 h 1011" name="T1"/>
                <a:gd fmla="*/ 874 w 879" name="T2"/>
                <a:gd fmla="*/ 259 h 1011" name="T3"/>
                <a:gd fmla="*/ 730 w 879" name="T4"/>
                <a:gd fmla="*/ 523 h 1011" name="T5"/>
                <a:gd fmla="*/ 854 w 879" name="T6"/>
                <a:gd fmla="*/ 755 h 1011" name="T7"/>
                <a:gd fmla="*/ 558 w 879" name="T8"/>
                <a:gd fmla="*/ 951 h 1011" name="T9"/>
                <a:gd fmla="*/ 326 w 879" name="T10"/>
                <a:gd fmla="*/ 955 h 1011" name="T11"/>
                <a:gd fmla="*/ 6 w 879" name="T12"/>
                <a:gd fmla="*/ 755 h 1011" name="T13"/>
                <a:gd fmla="*/ 138 w 879" name="T14"/>
                <a:gd fmla="*/ 491 h 1011" name="T15"/>
                <a:gd fmla="*/ 58 w 879" name="T16"/>
                <a:gd fmla="*/ 303 h 1011" name="T17"/>
                <a:gd fmla="*/ 106 w 879" name="T18"/>
                <a:gd fmla="*/ 187 h 1011" name="T19"/>
                <a:gd fmla="*/ 414 w 879" name="T20"/>
                <a:gd fmla="*/ 11 h 1011" name="T21"/>
                <a:gd fmla="*/ 726 w 879" name="T22"/>
                <a:gd fmla="*/ 319 h 1011" name="T23"/>
                <a:gd fmla="*/ 730 w 879" name="T24"/>
                <a:gd fmla="*/ 203 h 1011" name="T25"/>
                <a:gd fmla="*/ 470 w 879" name="T26"/>
                <a:gd fmla="*/ 71 h 1011" name="T27"/>
                <a:gd fmla="*/ 458 w 879" name="T28"/>
                <a:gd fmla="*/ 363 h 1011" name="T29"/>
                <a:gd fmla="*/ 558 w 879" name="T30"/>
                <a:gd fmla="*/ 415 h 1011" name="T31"/>
                <a:gd fmla="*/ 190 w 879" name="T32"/>
                <a:gd fmla="*/ 183 h 1011" name="T33"/>
                <a:gd fmla="*/ 138 w 879" name="T34"/>
                <a:gd fmla="*/ 315 h 1011" name="T35"/>
                <a:gd fmla="*/ 290 w 879" name="T36"/>
                <a:gd fmla="*/ 235 h 1011" name="T37"/>
                <a:gd fmla="*/ 322 w 879" name="T38"/>
                <a:gd fmla="*/ 107 h 1011" name="T39"/>
                <a:gd fmla="*/ 322 w 879" name="T40"/>
                <a:gd fmla="*/ 259 h 1011" name="T41"/>
                <a:gd fmla="*/ 330 w 879" name="T42"/>
                <a:gd fmla="*/ 423 h 1011" name="T43"/>
                <a:gd fmla="*/ 418 w 879" name="T44"/>
                <a:gd fmla="*/ 299 h 1011" name="T45"/>
                <a:gd fmla="*/ 402 w 879" name="T46"/>
                <a:gd fmla="*/ 147 h 1011" name="T47"/>
                <a:gd fmla="*/ 618 w 879" name="T48"/>
                <a:gd fmla="*/ 427 h 1011" name="T49"/>
                <a:gd fmla="*/ 562 w 879" name="T50"/>
                <a:gd fmla="*/ 559 h 1011" name="T51"/>
                <a:gd fmla="*/ 714 w 879" name="T52"/>
                <a:gd fmla="*/ 483 h 1011" name="T53"/>
                <a:gd fmla="*/ 746 w 879" name="T54"/>
                <a:gd fmla="*/ 351 h 1011" name="T55"/>
                <a:gd fmla="*/ 250 w 879" name="T56"/>
                <a:gd fmla="*/ 599 h 1011" name="T57"/>
                <a:gd fmla="*/ 318 w 879" name="T58"/>
                <a:gd fmla="*/ 459 h 1011" name="T59"/>
                <a:gd fmla="*/ 154 w 879" name="T60"/>
                <a:gd fmla="*/ 543 h 1011" name="T61"/>
                <a:gd fmla="*/ 182 w 879" name="T62"/>
                <a:gd fmla="*/ 639 h 1011" name="T63"/>
                <a:gd fmla="*/ 138 w 879" name="T64"/>
                <a:gd fmla="*/ 703 h 1011" name="T65"/>
                <a:gd fmla="*/ 142 w 879" name="T66"/>
                <a:gd fmla="*/ 815 h 1011" name="T67"/>
                <a:gd fmla="*/ 402 w 879" name="T68"/>
                <a:gd fmla="*/ 943 h 1011" name="T69"/>
                <a:gd fmla="*/ 418 w 879" name="T70"/>
                <a:gd fmla="*/ 755 h 1011" name="T71"/>
                <a:gd fmla="*/ 370 w 879" name="T72"/>
                <a:gd fmla="*/ 571 h 1011" name="T73"/>
                <a:gd fmla="*/ 610 w 879" name="T74"/>
                <a:gd fmla="*/ 643 h 1011" name="T75"/>
                <a:gd fmla="*/ 458 w 879" name="T76"/>
                <a:gd fmla="*/ 727 h 1011" name="T77"/>
                <a:gd fmla="*/ 550 w 879" name="T78"/>
                <a:gd fmla="*/ 767 h 1011" name="T79"/>
                <a:gd fmla="*/ 798 w 879" name="T80"/>
                <a:gd fmla="*/ 755 h 1011" name="T81"/>
                <a:gd fmla="*/ 578 w 879" name="T82"/>
                <a:gd fmla="*/ 791 h 1011" name="T83"/>
                <a:gd fmla="*/ 670 w 879" name="T84"/>
                <a:gd fmla="*/ 843 h 1011" name="T8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b="b" l="0" r="r" t="0"/>
              <a:pathLst>
                <a:path h="1011" w="879">
                  <a:moveTo>
                    <a:pt x="414" y="11"/>
                  </a:moveTo>
                  <a:cubicBezTo>
                    <a:pt x="467" y="0"/>
                    <a:pt x="517" y="38"/>
                    <a:pt x="558" y="63"/>
                  </a:cubicBezTo>
                  <a:cubicBezTo>
                    <a:pt x="629" y="105"/>
                    <a:pt x="693" y="144"/>
                    <a:pt x="774" y="191"/>
                  </a:cubicBezTo>
                  <a:cubicBezTo>
                    <a:pt x="806" y="210"/>
                    <a:pt x="869" y="236"/>
                    <a:pt x="874" y="259"/>
                  </a:cubicBezTo>
                  <a:cubicBezTo>
                    <a:pt x="879" y="282"/>
                    <a:pt x="853" y="323"/>
                    <a:pt x="834" y="355"/>
                  </a:cubicBezTo>
                  <a:cubicBezTo>
                    <a:pt x="795" y="423"/>
                    <a:pt x="769" y="456"/>
                    <a:pt x="730" y="523"/>
                  </a:cubicBezTo>
                  <a:cubicBezTo>
                    <a:pt x="715" y="548"/>
                    <a:pt x="684" y="589"/>
                    <a:pt x="686" y="611"/>
                  </a:cubicBezTo>
                  <a:cubicBezTo>
                    <a:pt x="690" y="666"/>
                    <a:pt x="852" y="694"/>
                    <a:pt x="854" y="755"/>
                  </a:cubicBezTo>
                  <a:cubicBezTo>
                    <a:pt x="855" y="788"/>
                    <a:pt x="796" y="813"/>
                    <a:pt x="766" y="831"/>
                  </a:cubicBezTo>
                  <a:cubicBezTo>
                    <a:pt x="696" y="872"/>
                    <a:pt x="626" y="911"/>
                    <a:pt x="558" y="951"/>
                  </a:cubicBezTo>
                  <a:cubicBezTo>
                    <a:pt x="527" y="969"/>
                    <a:pt x="487" y="1004"/>
                    <a:pt x="450" y="1007"/>
                  </a:cubicBezTo>
                  <a:cubicBezTo>
                    <a:pt x="404" y="1011"/>
                    <a:pt x="361" y="975"/>
                    <a:pt x="326" y="955"/>
                  </a:cubicBezTo>
                  <a:cubicBezTo>
                    <a:pt x="246" y="909"/>
                    <a:pt x="188" y="881"/>
                    <a:pt x="102" y="831"/>
                  </a:cubicBezTo>
                  <a:cubicBezTo>
                    <a:pt x="69" y="812"/>
                    <a:pt x="11" y="780"/>
                    <a:pt x="6" y="755"/>
                  </a:cubicBezTo>
                  <a:cubicBezTo>
                    <a:pt x="0" y="724"/>
                    <a:pt x="25" y="688"/>
                    <a:pt x="42" y="659"/>
                  </a:cubicBezTo>
                  <a:cubicBezTo>
                    <a:pt x="79" y="597"/>
                    <a:pt x="101" y="557"/>
                    <a:pt x="138" y="491"/>
                  </a:cubicBezTo>
                  <a:cubicBezTo>
                    <a:pt x="154" y="464"/>
                    <a:pt x="187" y="429"/>
                    <a:pt x="186" y="407"/>
                  </a:cubicBezTo>
                  <a:cubicBezTo>
                    <a:pt x="185" y="367"/>
                    <a:pt x="94" y="327"/>
                    <a:pt x="58" y="303"/>
                  </a:cubicBezTo>
                  <a:cubicBezTo>
                    <a:pt x="45" y="294"/>
                    <a:pt x="23" y="288"/>
                    <a:pt x="22" y="263"/>
                  </a:cubicBezTo>
                  <a:cubicBezTo>
                    <a:pt x="21" y="228"/>
                    <a:pt x="71" y="207"/>
                    <a:pt x="106" y="187"/>
                  </a:cubicBezTo>
                  <a:cubicBezTo>
                    <a:pt x="177" y="145"/>
                    <a:pt x="244" y="110"/>
                    <a:pt x="310" y="71"/>
                  </a:cubicBezTo>
                  <a:cubicBezTo>
                    <a:pt x="342" y="52"/>
                    <a:pt x="371" y="20"/>
                    <a:pt x="414" y="11"/>
                  </a:cubicBezTo>
                  <a:close/>
                  <a:moveTo>
                    <a:pt x="558" y="415"/>
                  </a:moveTo>
                  <a:cubicBezTo>
                    <a:pt x="614" y="382"/>
                    <a:pt x="665" y="354"/>
                    <a:pt x="726" y="319"/>
                  </a:cubicBezTo>
                  <a:cubicBezTo>
                    <a:pt x="745" y="308"/>
                    <a:pt x="799" y="286"/>
                    <a:pt x="798" y="259"/>
                  </a:cubicBezTo>
                  <a:cubicBezTo>
                    <a:pt x="797" y="238"/>
                    <a:pt x="758" y="220"/>
                    <a:pt x="730" y="203"/>
                  </a:cubicBezTo>
                  <a:cubicBezTo>
                    <a:pt x="681" y="173"/>
                    <a:pt x="617" y="138"/>
                    <a:pt x="570" y="111"/>
                  </a:cubicBezTo>
                  <a:cubicBezTo>
                    <a:pt x="538" y="92"/>
                    <a:pt x="500" y="52"/>
                    <a:pt x="470" y="71"/>
                  </a:cubicBezTo>
                  <a:cubicBezTo>
                    <a:pt x="450" y="97"/>
                    <a:pt x="458" y="199"/>
                    <a:pt x="458" y="263"/>
                  </a:cubicBezTo>
                  <a:cubicBezTo>
                    <a:pt x="458" y="298"/>
                    <a:pt x="458" y="333"/>
                    <a:pt x="458" y="363"/>
                  </a:cubicBezTo>
                  <a:cubicBezTo>
                    <a:pt x="458" y="399"/>
                    <a:pt x="451" y="435"/>
                    <a:pt x="470" y="455"/>
                  </a:cubicBezTo>
                  <a:cubicBezTo>
                    <a:pt x="508" y="456"/>
                    <a:pt x="533" y="430"/>
                    <a:pt x="558" y="415"/>
                  </a:cubicBezTo>
                  <a:close/>
                  <a:moveTo>
                    <a:pt x="322" y="107"/>
                  </a:moveTo>
                  <a:cubicBezTo>
                    <a:pt x="288" y="124"/>
                    <a:pt x="244" y="153"/>
                    <a:pt x="190" y="183"/>
                  </a:cubicBezTo>
                  <a:cubicBezTo>
                    <a:pt x="137" y="213"/>
                    <a:pt x="76" y="233"/>
                    <a:pt x="78" y="263"/>
                  </a:cubicBezTo>
                  <a:cubicBezTo>
                    <a:pt x="79" y="283"/>
                    <a:pt x="120" y="305"/>
                    <a:pt x="138" y="315"/>
                  </a:cubicBezTo>
                  <a:cubicBezTo>
                    <a:pt x="168" y="332"/>
                    <a:pt x="185" y="344"/>
                    <a:pt x="222" y="343"/>
                  </a:cubicBezTo>
                  <a:cubicBezTo>
                    <a:pt x="253" y="313"/>
                    <a:pt x="268" y="272"/>
                    <a:pt x="290" y="235"/>
                  </a:cubicBezTo>
                  <a:cubicBezTo>
                    <a:pt x="311" y="200"/>
                    <a:pt x="346" y="164"/>
                    <a:pt x="350" y="115"/>
                  </a:cubicBezTo>
                  <a:cubicBezTo>
                    <a:pt x="345" y="108"/>
                    <a:pt x="327" y="104"/>
                    <a:pt x="322" y="107"/>
                  </a:cubicBezTo>
                  <a:close/>
                  <a:moveTo>
                    <a:pt x="402" y="147"/>
                  </a:moveTo>
                  <a:cubicBezTo>
                    <a:pt x="367" y="155"/>
                    <a:pt x="353" y="206"/>
                    <a:pt x="322" y="259"/>
                  </a:cubicBezTo>
                  <a:cubicBezTo>
                    <a:pt x="294" y="306"/>
                    <a:pt x="259" y="343"/>
                    <a:pt x="266" y="375"/>
                  </a:cubicBezTo>
                  <a:cubicBezTo>
                    <a:pt x="271" y="399"/>
                    <a:pt x="309" y="410"/>
                    <a:pt x="330" y="423"/>
                  </a:cubicBezTo>
                  <a:cubicBezTo>
                    <a:pt x="357" y="439"/>
                    <a:pt x="377" y="464"/>
                    <a:pt x="410" y="451"/>
                  </a:cubicBezTo>
                  <a:cubicBezTo>
                    <a:pt x="424" y="411"/>
                    <a:pt x="418" y="353"/>
                    <a:pt x="418" y="299"/>
                  </a:cubicBezTo>
                  <a:cubicBezTo>
                    <a:pt x="418" y="245"/>
                    <a:pt x="424" y="187"/>
                    <a:pt x="410" y="147"/>
                  </a:cubicBezTo>
                  <a:cubicBezTo>
                    <a:pt x="407" y="147"/>
                    <a:pt x="405" y="147"/>
                    <a:pt x="402" y="147"/>
                  </a:cubicBezTo>
                  <a:close/>
                  <a:moveTo>
                    <a:pt x="746" y="351"/>
                  </a:moveTo>
                  <a:cubicBezTo>
                    <a:pt x="711" y="371"/>
                    <a:pt x="672" y="395"/>
                    <a:pt x="618" y="427"/>
                  </a:cubicBezTo>
                  <a:cubicBezTo>
                    <a:pt x="572" y="454"/>
                    <a:pt x="506" y="476"/>
                    <a:pt x="506" y="507"/>
                  </a:cubicBezTo>
                  <a:cubicBezTo>
                    <a:pt x="506" y="534"/>
                    <a:pt x="542" y="547"/>
                    <a:pt x="562" y="559"/>
                  </a:cubicBezTo>
                  <a:cubicBezTo>
                    <a:pt x="582" y="570"/>
                    <a:pt x="614" y="594"/>
                    <a:pt x="638" y="591"/>
                  </a:cubicBezTo>
                  <a:cubicBezTo>
                    <a:pt x="672" y="586"/>
                    <a:pt x="693" y="519"/>
                    <a:pt x="714" y="483"/>
                  </a:cubicBezTo>
                  <a:cubicBezTo>
                    <a:pt x="738" y="440"/>
                    <a:pt x="770" y="405"/>
                    <a:pt x="778" y="363"/>
                  </a:cubicBezTo>
                  <a:cubicBezTo>
                    <a:pt x="772" y="358"/>
                    <a:pt x="757" y="344"/>
                    <a:pt x="746" y="351"/>
                  </a:cubicBezTo>
                  <a:close/>
                  <a:moveTo>
                    <a:pt x="182" y="639"/>
                  </a:moveTo>
                  <a:cubicBezTo>
                    <a:pt x="204" y="627"/>
                    <a:pt x="225" y="613"/>
                    <a:pt x="250" y="599"/>
                  </a:cubicBezTo>
                  <a:cubicBezTo>
                    <a:pt x="273" y="586"/>
                    <a:pt x="376" y="538"/>
                    <a:pt x="374" y="507"/>
                  </a:cubicBezTo>
                  <a:cubicBezTo>
                    <a:pt x="373" y="486"/>
                    <a:pt x="334" y="468"/>
                    <a:pt x="318" y="459"/>
                  </a:cubicBezTo>
                  <a:cubicBezTo>
                    <a:pt x="295" y="446"/>
                    <a:pt x="266" y="425"/>
                    <a:pt x="242" y="427"/>
                  </a:cubicBezTo>
                  <a:cubicBezTo>
                    <a:pt x="208" y="430"/>
                    <a:pt x="177" y="502"/>
                    <a:pt x="154" y="543"/>
                  </a:cubicBezTo>
                  <a:cubicBezTo>
                    <a:pt x="129" y="586"/>
                    <a:pt x="96" y="633"/>
                    <a:pt x="106" y="663"/>
                  </a:cubicBezTo>
                  <a:cubicBezTo>
                    <a:pt x="134" y="670"/>
                    <a:pt x="161" y="651"/>
                    <a:pt x="182" y="639"/>
                  </a:cubicBezTo>
                  <a:close/>
                  <a:moveTo>
                    <a:pt x="370" y="571"/>
                  </a:moveTo>
                  <a:cubicBezTo>
                    <a:pt x="310" y="604"/>
                    <a:pt x="209" y="662"/>
                    <a:pt x="138" y="703"/>
                  </a:cubicBezTo>
                  <a:cubicBezTo>
                    <a:pt x="114" y="717"/>
                    <a:pt x="69" y="739"/>
                    <a:pt x="70" y="759"/>
                  </a:cubicBezTo>
                  <a:cubicBezTo>
                    <a:pt x="71" y="778"/>
                    <a:pt x="125" y="805"/>
                    <a:pt x="142" y="815"/>
                  </a:cubicBezTo>
                  <a:cubicBezTo>
                    <a:pt x="204" y="849"/>
                    <a:pt x="260" y="876"/>
                    <a:pt x="314" y="907"/>
                  </a:cubicBezTo>
                  <a:cubicBezTo>
                    <a:pt x="340" y="922"/>
                    <a:pt x="366" y="952"/>
                    <a:pt x="402" y="943"/>
                  </a:cubicBezTo>
                  <a:cubicBezTo>
                    <a:pt x="426" y="926"/>
                    <a:pt x="418" y="890"/>
                    <a:pt x="418" y="859"/>
                  </a:cubicBezTo>
                  <a:cubicBezTo>
                    <a:pt x="418" y="826"/>
                    <a:pt x="418" y="790"/>
                    <a:pt x="418" y="755"/>
                  </a:cubicBezTo>
                  <a:cubicBezTo>
                    <a:pt x="418" y="687"/>
                    <a:pt x="427" y="608"/>
                    <a:pt x="406" y="563"/>
                  </a:cubicBezTo>
                  <a:cubicBezTo>
                    <a:pt x="391" y="558"/>
                    <a:pt x="375" y="568"/>
                    <a:pt x="370" y="571"/>
                  </a:cubicBezTo>
                  <a:close/>
                  <a:moveTo>
                    <a:pt x="550" y="767"/>
                  </a:moveTo>
                  <a:cubicBezTo>
                    <a:pt x="571" y="732"/>
                    <a:pt x="618" y="682"/>
                    <a:pt x="610" y="643"/>
                  </a:cubicBezTo>
                  <a:cubicBezTo>
                    <a:pt x="605" y="622"/>
                    <a:pt x="490" y="540"/>
                    <a:pt x="462" y="575"/>
                  </a:cubicBezTo>
                  <a:cubicBezTo>
                    <a:pt x="455" y="618"/>
                    <a:pt x="458" y="674"/>
                    <a:pt x="458" y="727"/>
                  </a:cubicBezTo>
                  <a:cubicBezTo>
                    <a:pt x="458" y="779"/>
                    <a:pt x="449" y="836"/>
                    <a:pt x="470" y="871"/>
                  </a:cubicBezTo>
                  <a:cubicBezTo>
                    <a:pt x="509" y="865"/>
                    <a:pt x="524" y="811"/>
                    <a:pt x="550" y="767"/>
                  </a:cubicBezTo>
                  <a:close/>
                  <a:moveTo>
                    <a:pt x="670" y="843"/>
                  </a:moveTo>
                  <a:cubicBezTo>
                    <a:pt x="698" y="827"/>
                    <a:pt x="799" y="792"/>
                    <a:pt x="798" y="755"/>
                  </a:cubicBezTo>
                  <a:cubicBezTo>
                    <a:pt x="797" y="723"/>
                    <a:pt x="693" y="676"/>
                    <a:pt x="670" y="671"/>
                  </a:cubicBezTo>
                  <a:cubicBezTo>
                    <a:pt x="641" y="665"/>
                    <a:pt x="597" y="759"/>
                    <a:pt x="578" y="791"/>
                  </a:cubicBezTo>
                  <a:cubicBezTo>
                    <a:pt x="553" y="832"/>
                    <a:pt x="520" y="875"/>
                    <a:pt x="530" y="907"/>
                  </a:cubicBezTo>
                  <a:cubicBezTo>
                    <a:pt x="584" y="908"/>
                    <a:pt x="620" y="871"/>
                    <a:pt x="670" y="84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0" name="Freeform 32"/>
            <p:cNvSpPr>
              <a:spLocks noEditPoints="1"/>
            </p:cNvSpPr>
            <p:nvPr/>
          </p:nvSpPr>
          <p:spPr bwMode="auto">
            <a:xfrm>
              <a:off x="6483699" y="4078935"/>
              <a:ext cx="201743" cy="200891"/>
            </a:xfrm>
            <a:custGeom>
              <a:gdLst>
                <a:gd fmla="*/ 424 w 1000" name="T0"/>
                <a:gd fmla="*/ 0 h 996" name="T1"/>
                <a:gd fmla="*/ 580 w 1000" name="T2"/>
                <a:gd fmla="*/ 0 h 996" name="T3"/>
                <a:gd fmla="*/ 580 w 1000" name="T4"/>
                <a:gd fmla="*/ 100 h 996" name="T5"/>
                <a:gd fmla="*/ 720 w 1000" name="T6"/>
                <a:gd fmla="*/ 164 h 996" name="T7"/>
                <a:gd fmla="*/ 760 w 1000" name="T8"/>
                <a:gd fmla="*/ 128 h 996" name="T9"/>
                <a:gd fmla="*/ 796 w 1000" name="T10"/>
                <a:gd fmla="*/ 92 h 996" name="T11"/>
                <a:gd fmla="*/ 856 w 1000" name="T12"/>
                <a:gd fmla="*/ 148 h 996" name="T13"/>
                <a:gd fmla="*/ 908 w 1000" name="T14"/>
                <a:gd fmla="*/ 208 h 996" name="T15"/>
                <a:gd fmla="*/ 836 w 1000" name="T16"/>
                <a:gd fmla="*/ 280 h 996" name="T17"/>
                <a:gd fmla="*/ 896 w 1000" name="T18"/>
                <a:gd fmla="*/ 424 h 996" name="T19"/>
                <a:gd fmla="*/ 1000 w 1000" name="T20"/>
                <a:gd fmla="*/ 424 h 996" name="T21"/>
                <a:gd fmla="*/ 996 w 1000" name="T22"/>
                <a:gd fmla="*/ 580 h 996" name="T23"/>
                <a:gd fmla="*/ 896 w 1000" name="T24"/>
                <a:gd fmla="*/ 580 h 996" name="T25"/>
                <a:gd fmla="*/ 832 w 1000" name="T26"/>
                <a:gd fmla="*/ 720 h 996" name="T27"/>
                <a:gd fmla="*/ 868 w 1000" name="T28"/>
                <a:gd fmla="*/ 760 h 996" name="T29"/>
                <a:gd fmla="*/ 904 w 1000" name="T30"/>
                <a:gd fmla="*/ 796 h 996" name="T31"/>
                <a:gd fmla="*/ 848 w 1000" name="T32"/>
                <a:gd fmla="*/ 856 h 996" name="T33"/>
                <a:gd fmla="*/ 788 w 1000" name="T34"/>
                <a:gd fmla="*/ 908 h 996" name="T35"/>
                <a:gd fmla="*/ 720 w 1000" name="T36"/>
                <a:gd fmla="*/ 836 h 996" name="T37"/>
                <a:gd fmla="*/ 576 w 1000" name="T38"/>
                <a:gd fmla="*/ 892 h 996" name="T39"/>
                <a:gd fmla="*/ 572 w 1000" name="T40"/>
                <a:gd fmla="*/ 996 h 996" name="T41"/>
                <a:gd fmla="*/ 416 w 1000" name="T42"/>
                <a:gd fmla="*/ 996 h 996" name="T43"/>
                <a:gd fmla="*/ 416 w 1000" name="T44"/>
                <a:gd fmla="*/ 896 h 996" name="T45"/>
                <a:gd fmla="*/ 280 w 1000" name="T46"/>
                <a:gd fmla="*/ 832 h 996" name="T47"/>
                <a:gd fmla="*/ 200 w 1000" name="T48"/>
                <a:gd fmla="*/ 904 h 996" name="T49"/>
                <a:gd fmla="*/ 88 w 1000" name="T50"/>
                <a:gd fmla="*/ 788 h 996" name="T51"/>
                <a:gd fmla="*/ 160 w 1000" name="T52"/>
                <a:gd fmla="*/ 720 h 996" name="T53"/>
                <a:gd fmla="*/ 108 w 1000" name="T54"/>
                <a:gd fmla="*/ 580 h 996" name="T55"/>
                <a:gd fmla="*/ 0 w 1000" name="T56"/>
                <a:gd fmla="*/ 572 h 996" name="T57"/>
                <a:gd fmla="*/ 0 w 1000" name="T58"/>
                <a:gd fmla="*/ 416 h 996" name="T59"/>
                <a:gd fmla="*/ 104 w 1000" name="T60"/>
                <a:gd fmla="*/ 416 h 996" name="T61"/>
                <a:gd fmla="*/ 164 w 1000" name="T62"/>
                <a:gd fmla="*/ 276 h 996" name="T63"/>
                <a:gd fmla="*/ 128 w 1000" name="T64"/>
                <a:gd fmla="*/ 236 h 996" name="T65"/>
                <a:gd fmla="*/ 92 w 1000" name="T66"/>
                <a:gd fmla="*/ 200 h 996" name="T67"/>
                <a:gd fmla="*/ 148 w 1000" name="T68"/>
                <a:gd fmla="*/ 144 h 996" name="T69"/>
                <a:gd fmla="*/ 204 w 1000" name="T70"/>
                <a:gd fmla="*/ 88 h 996" name="T71"/>
                <a:gd fmla="*/ 276 w 1000" name="T72"/>
                <a:gd fmla="*/ 160 h 996" name="T73"/>
                <a:gd fmla="*/ 424 w 1000" name="T74"/>
                <a:gd fmla="*/ 100 h 996" name="T75"/>
                <a:gd fmla="*/ 424 w 1000" name="T76"/>
                <a:gd fmla="*/ 0 h 996" name="T77"/>
                <a:gd fmla="*/ 200 w 1000" name="T78"/>
                <a:gd fmla="*/ 544 h 996" name="T79"/>
                <a:gd fmla="*/ 500 w 1000" name="T80"/>
                <a:gd fmla="*/ 800 h 996" name="T81"/>
                <a:gd fmla="*/ 800 w 1000" name="T82"/>
                <a:gd fmla="*/ 496 h 996" name="T83"/>
                <a:gd fmla="*/ 724 w 1000" name="T84"/>
                <a:gd fmla="*/ 300 h 996" name="T85"/>
                <a:gd fmla="*/ 452 w 1000" name="T86"/>
                <a:gd fmla="*/ 204 h 996" name="T87"/>
                <a:gd fmla="*/ 200 w 1000" name="T88"/>
                <a:gd fmla="*/ 544 h 996" name="T8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b="b" l="0" r="r" t="0"/>
              <a:pathLst>
                <a:path h="996" w="1000">
                  <a:moveTo>
                    <a:pt x="424" y="0"/>
                  </a:moveTo>
                  <a:cubicBezTo>
                    <a:pt x="476" y="0"/>
                    <a:pt x="528" y="0"/>
                    <a:pt x="580" y="0"/>
                  </a:cubicBezTo>
                  <a:cubicBezTo>
                    <a:pt x="580" y="33"/>
                    <a:pt x="580" y="67"/>
                    <a:pt x="580" y="100"/>
                  </a:cubicBezTo>
                  <a:cubicBezTo>
                    <a:pt x="625" y="123"/>
                    <a:pt x="682" y="134"/>
                    <a:pt x="720" y="164"/>
                  </a:cubicBezTo>
                  <a:cubicBezTo>
                    <a:pt x="738" y="159"/>
                    <a:pt x="745" y="143"/>
                    <a:pt x="760" y="128"/>
                  </a:cubicBezTo>
                  <a:cubicBezTo>
                    <a:pt x="766" y="122"/>
                    <a:pt x="790" y="92"/>
                    <a:pt x="796" y="92"/>
                  </a:cubicBezTo>
                  <a:cubicBezTo>
                    <a:pt x="808" y="91"/>
                    <a:pt x="843" y="135"/>
                    <a:pt x="856" y="148"/>
                  </a:cubicBezTo>
                  <a:cubicBezTo>
                    <a:pt x="877" y="169"/>
                    <a:pt x="896" y="188"/>
                    <a:pt x="908" y="208"/>
                  </a:cubicBezTo>
                  <a:cubicBezTo>
                    <a:pt x="882" y="230"/>
                    <a:pt x="858" y="254"/>
                    <a:pt x="836" y="280"/>
                  </a:cubicBezTo>
                  <a:cubicBezTo>
                    <a:pt x="863" y="321"/>
                    <a:pt x="879" y="373"/>
                    <a:pt x="896" y="424"/>
                  </a:cubicBezTo>
                  <a:cubicBezTo>
                    <a:pt x="931" y="424"/>
                    <a:pt x="965" y="424"/>
                    <a:pt x="1000" y="424"/>
                  </a:cubicBezTo>
                  <a:cubicBezTo>
                    <a:pt x="991" y="468"/>
                    <a:pt x="998" y="529"/>
                    <a:pt x="996" y="580"/>
                  </a:cubicBezTo>
                  <a:cubicBezTo>
                    <a:pt x="963" y="580"/>
                    <a:pt x="929" y="580"/>
                    <a:pt x="896" y="580"/>
                  </a:cubicBezTo>
                  <a:cubicBezTo>
                    <a:pt x="875" y="627"/>
                    <a:pt x="863" y="683"/>
                    <a:pt x="832" y="720"/>
                  </a:cubicBezTo>
                  <a:cubicBezTo>
                    <a:pt x="837" y="738"/>
                    <a:pt x="853" y="745"/>
                    <a:pt x="868" y="760"/>
                  </a:cubicBezTo>
                  <a:cubicBezTo>
                    <a:pt x="874" y="766"/>
                    <a:pt x="904" y="790"/>
                    <a:pt x="904" y="796"/>
                  </a:cubicBezTo>
                  <a:cubicBezTo>
                    <a:pt x="904" y="808"/>
                    <a:pt x="860" y="843"/>
                    <a:pt x="848" y="856"/>
                  </a:cubicBezTo>
                  <a:cubicBezTo>
                    <a:pt x="827" y="877"/>
                    <a:pt x="808" y="896"/>
                    <a:pt x="788" y="908"/>
                  </a:cubicBezTo>
                  <a:cubicBezTo>
                    <a:pt x="767" y="882"/>
                    <a:pt x="741" y="861"/>
                    <a:pt x="720" y="836"/>
                  </a:cubicBezTo>
                  <a:cubicBezTo>
                    <a:pt x="675" y="858"/>
                    <a:pt x="632" y="882"/>
                    <a:pt x="576" y="892"/>
                  </a:cubicBezTo>
                  <a:cubicBezTo>
                    <a:pt x="575" y="927"/>
                    <a:pt x="571" y="946"/>
                    <a:pt x="572" y="996"/>
                  </a:cubicBezTo>
                  <a:cubicBezTo>
                    <a:pt x="520" y="996"/>
                    <a:pt x="468" y="996"/>
                    <a:pt x="416" y="996"/>
                  </a:cubicBezTo>
                  <a:cubicBezTo>
                    <a:pt x="416" y="963"/>
                    <a:pt x="416" y="929"/>
                    <a:pt x="416" y="896"/>
                  </a:cubicBezTo>
                  <a:cubicBezTo>
                    <a:pt x="371" y="874"/>
                    <a:pt x="313" y="865"/>
                    <a:pt x="280" y="832"/>
                  </a:cubicBezTo>
                  <a:cubicBezTo>
                    <a:pt x="249" y="852"/>
                    <a:pt x="226" y="879"/>
                    <a:pt x="200" y="904"/>
                  </a:cubicBezTo>
                  <a:cubicBezTo>
                    <a:pt x="162" y="866"/>
                    <a:pt x="120" y="832"/>
                    <a:pt x="88" y="788"/>
                  </a:cubicBezTo>
                  <a:cubicBezTo>
                    <a:pt x="114" y="767"/>
                    <a:pt x="139" y="745"/>
                    <a:pt x="160" y="720"/>
                  </a:cubicBezTo>
                  <a:cubicBezTo>
                    <a:pt x="141" y="675"/>
                    <a:pt x="114" y="638"/>
                    <a:pt x="108" y="580"/>
                  </a:cubicBezTo>
                  <a:cubicBezTo>
                    <a:pt x="72" y="571"/>
                    <a:pt x="47" y="572"/>
                    <a:pt x="0" y="572"/>
                  </a:cubicBezTo>
                  <a:cubicBezTo>
                    <a:pt x="0" y="520"/>
                    <a:pt x="0" y="468"/>
                    <a:pt x="0" y="416"/>
                  </a:cubicBezTo>
                  <a:cubicBezTo>
                    <a:pt x="35" y="416"/>
                    <a:pt x="69" y="416"/>
                    <a:pt x="104" y="416"/>
                  </a:cubicBezTo>
                  <a:cubicBezTo>
                    <a:pt x="119" y="364"/>
                    <a:pt x="138" y="317"/>
                    <a:pt x="164" y="276"/>
                  </a:cubicBezTo>
                  <a:cubicBezTo>
                    <a:pt x="159" y="258"/>
                    <a:pt x="143" y="251"/>
                    <a:pt x="128" y="236"/>
                  </a:cubicBezTo>
                  <a:cubicBezTo>
                    <a:pt x="122" y="230"/>
                    <a:pt x="92" y="206"/>
                    <a:pt x="92" y="200"/>
                  </a:cubicBezTo>
                  <a:cubicBezTo>
                    <a:pt x="91" y="185"/>
                    <a:pt x="136" y="156"/>
                    <a:pt x="148" y="144"/>
                  </a:cubicBezTo>
                  <a:cubicBezTo>
                    <a:pt x="170" y="122"/>
                    <a:pt x="186" y="103"/>
                    <a:pt x="204" y="88"/>
                  </a:cubicBezTo>
                  <a:cubicBezTo>
                    <a:pt x="231" y="109"/>
                    <a:pt x="251" y="137"/>
                    <a:pt x="276" y="160"/>
                  </a:cubicBezTo>
                  <a:cubicBezTo>
                    <a:pt x="323" y="137"/>
                    <a:pt x="372" y="117"/>
                    <a:pt x="424" y="100"/>
                  </a:cubicBezTo>
                  <a:cubicBezTo>
                    <a:pt x="424" y="67"/>
                    <a:pt x="424" y="33"/>
                    <a:pt x="424" y="0"/>
                  </a:cubicBezTo>
                  <a:close/>
                  <a:moveTo>
                    <a:pt x="200" y="544"/>
                  </a:moveTo>
                  <a:cubicBezTo>
                    <a:pt x="216" y="683"/>
                    <a:pt x="348" y="800"/>
                    <a:pt x="500" y="800"/>
                  </a:cubicBezTo>
                  <a:cubicBezTo>
                    <a:pt x="650" y="800"/>
                    <a:pt x="802" y="681"/>
                    <a:pt x="800" y="496"/>
                  </a:cubicBezTo>
                  <a:cubicBezTo>
                    <a:pt x="799" y="430"/>
                    <a:pt x="760" y="341"/>
                    <a:pt x="724" y="300"/>
                  </a:cubicBezTo>
                  <a:cubicBezTo>
                    <a:pt x="675" y="245"/>
                    <a:pt x="576" y="187"/>
                    <a:pt x="452" y="204"/>
                  </a:cubicBezTo>
                  <a:cubicBezTo>
                    <a:pt x="302" y="225"/>
                    <a:pt x="178" y="356"/>
                    <a:pt x="200" y="5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grpSp>
          <p:nvGrpSpPr>
            <p:cNvPr id="87" name="组合 86"/>
            <p:cNvGrpSpPr/>
            <p:nvPr/>
          </p:nvGrpSpPr>
          <p:grpSpPr>
            <a:xfrm>
              <a:off x="6024840" y="4104514"/>
              <a:ext cx="163260" cy="166370"/>
              <a:chOff x="1409700" y="4502150"/>
              <a:chExt cx="3916363" cy="3990976"/>
            </a:xfrm>
            <a:solidFill>
              <a:schemeClr val="bg1"/>
            </a:solidFill>
          </p:grpSpPr>
          <p:sp>
            <p:nvSpPr>
              <p:cNvPr id="83" name="Freeform 35"/>
              <p:cNvSpPr>
                <a:spLocks noEditPoints="1"/>
              </p:cNvSpPr>
              <p:nvPr/>
            </p:nvSpPr>
            <p:spPr bwMode="auto">
              <a:xfrm>
                <a:off x="1409700" y="4510088"/>
                <a:ext cx="3806825" cy="3983038"/>
              </a:xfrm>
              <a:custGeom>
                <a:gdLst>
                  <a:gd fmla="*/ 31 w 1014" name="T0"/>
                  <a:gd fmla="*/ 196 h 1061" name="T1"/>
                  <a:gd fmla="*/ 71 w 1014" name="T2"/>
                  <a:gd fmla="*/ 228 h 1061" name="T3"/>
                  <a:gd fmla="*/ 199 w 1014" name="T4"/>
                  <a:gd fmla="*/ 336 h 1061" name="T5"/>
                  <a:gd fmla="*/ 271 w 1014" name="T6"/>
                  <a:gd fmla="*/ 292 h 1061" name="T7"/>
                  <a:gd fmla="*/ 319 w 1014" name="T8"/>
                  <a:gd fmla="*/ 228 h 1061" name="T9"/>
                  <a:gd fmla="*/ 175 w 1014" name="T10"/>
                  <a:gd fmla="*/ 44 h 1061" name="T11"/>
                  <a:gd fmla="*/ 483 w 1014" name="T12"/>
                  <a:gd fmla="*/ 252 h 1061" name="T13"/>
                  <a:gd fmla="*/ 479 w 1014" name="T14"/>
                  <a:gd fmla="*/ 300 h 1061" name="T15"/>
                  <a:gd fmla="*/ 539 w 1014" name="T16"/>
                  <a:gd fmla="*/ 372 h 1061" name="T17"/>
                  <a:gd fmla="*/ 931 w 1014" name="T18"/>
                  <a:gd fmla="*/ 764 h 1061" name="T19"/>
                  <a:gd fmla="*/ 1011 w 1014" name="T20"/>
                  <a:gd fmla="*/ 888 h 1061" name="T21"/>
                  <a:gd fmla="*/ 811 w 1014" name="T22"/>
                  <a:gd fmla="*/ 1012 h 1061" name="T23"/>
                  <a:gd fmla="*/ 675 w 1014" name="T24"/>
                  <a:gd fmla="*/ 884 h 1061" name="T25"/>
                  <a:gd fmla="*/ 283 w 1014" name="T26"/>
                  <a:gd fmla="*/ 492 h 1061" name="T27"/>
                  <a:gd fmla="*/ 31 w 1014" name="T28"/>
                  <a:gd fmla="*/ 196 h 1061" name="T29"/>
                  <a:gd fmla="*/ 875 w 1014" name="T30"/>
                  <a:gd fmla="*/ 972 h 1061" name="T31"/>
                  <a:gd fmla="*/ 859 w 1014" name="T32"/>
                  <a:gd fmla="*/ 828 h 1061" name="T33"/>
                  <a:gd fmla="*/ 875 w 1014" name="T34"/>
                  <a:gd fmla="*/ 972 h 1061" name="T3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b="b" l="0" r="r" t="0"/>
                <a:pathLst>
                  <a:path h="1061" w="1014">
                    <a:moveTo>
                      <a:pt x="31" y="196"/>
                    </a:moveTo>
                    <a:cubicBezTo>
                      <a:pt x="48" y="193"/>
                      <a:pt x="59" y="215"/>
                      <a:pt x="71" y="228"/>
                    </a:cubicBezTo>
                    <a:cubicBezTo>
                      <a:pt x="96" y="253"/>
                      <a:pt x="160" y="333"/>
                      <a:pt x="199" y="336"/>
                    </a:cubicBezTo>
                    <a:cubicBezTo>
                      <a:pt x="235" y="338"/>
                      <a:pt x="253" y="310"/>
                      <a:pt x="271" y="292"/>
                    </a:cubicBezTo>
                    <a:cubicBezTo>
                      <a:pt x="284" y="279"/>
                      <a:pt x="317" y="258"/>
                      <a:pt x="319" y="228"/>
                    </a:cubicBezTo>
                    <a:cubicBezTo>
                      <a:pt x="324" y="154"/>
                      <a:pt x="185" y="101"/>
                      <a:pt x="175" y="44"/>
                    </a:cubicBezTo>
                    <a:cubicBezTo>
                      <a:pt x="324" y="0"/>
                      <a:pt x="477" y="98"/>
                      <a:pt x="483" y="252"/>
                    </a:cubicBezTo>
                    <a:cubicBezTo>
                      <a:pt x="483" y="265"/>
                      <a:pt x="476" y="286"/>
                      <a:pt x="479" y="300"/>
                    </a:cubicBezTo>
                    <a:cubicBezTo>
                      <a:pt x="483" y="319"/>
                      <a:pt x="516" y="349"/>
                      <a:pt x="539" y="372"/>
                    </a:cubicBezTo>
                    <a:cubicBezTo>
                      <a:pt x="676" y="507"/>
                      <a:pt x="795" y="625"/>
                      <a:pt x="931" y="764"/>
                    </a:cubicBezTo>
                    <a:cubicBezTo>
                      <a:pt x="969" y="802"/>
                      <a:pt x="1009" y="825"/>
                      <a:pt x="1011" y="888"/>
                    </a:cubicBezTo>
                    <a:cubicBezTo>
                      <a:pt x="1014" y="982"/>
                      <a:pt x="908" y="1061"/>
                      <a:pt x="811" y="1012"/>
                    </a:cubicBezTo>
                    <a:cubicBezTo>
                      <a:pt x="767" y="990"/>
                      <a:pt x="715" y="924"/>
                      <a:pt x="675" y="884"/>
                    </a:cubicBezTo>
                    <a:cubicBezTo>
                      <a:pt x="549" y="758"/>
                      <a:pt x="406" y="609"/>
                      <a:pt x="283" y="492"/>
                    </a:cubicBezTo>
                    <a:cubicBezTo>
                      <a:pt x="98" y="498"/>
                      <a:pt x="0" y="379"/>
                      <a:pt x="31" y="196"/>
                    </a:cubicBezTo>
                    <a:close/>
                    <a:moveTo>
                      <a:pt x="875" y="972"/>
                    </a:moveTo>
                    <a:cubicBezTo>
                      <a:pt x="981" y="977"/>
                      <a:pt x="978" y="797"/>
                      <a:pt x="859" y="828"/>
                    </a:cubicBezTo>
                    <a:cubicBezTo>
                      <a:pt x="775" y="849"/>
                      <a:pt x="798" y="968"/>
                      <a:pt x="875" y="97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4" name="Freeform 36"/>
              <p:cNvSpPr/>
              <p:nvPr/>
            </p:nvSpPr>
            <p:spPr bwMode="auto">
              <a:xfrm>
                <a:off x="3538538" y="4502150"/>
                <a:ext cx="1787525" cy="1795463"/>
              </a:xfrm>
              <a:custGeom>
                <a:gdLst>
                  <a:gd fmla="*/ 128 w 476" name="T0"/>
                  <a:gd fmla="*/ 450 h 478" name="T1"/>
                  <a:gd fmla="*/ 340 w 476" name="T2"/>
                  <a:gd fmla="*/ 234 h 478" name="T3"/>
                  <a:gd fmla="*/ 392 w 476" name="T4"/>
                  <a:gd fmla="*/ 154 h 478" name="T5"/>
                  <a:gd fmla="*/ 308 w 476" name="T6"/>
                  <a:gd fmla="*/ 206 h 478" name="T7"/>
                  <a:gd fmla="*/ 132 w 476" name="T8"/>
                  <a:gd fmla="*/ 382 h 478" name="T9"/>
                  <a:gd fmla="*/ 100 w 476" name="T10"/>
                  <a:gd fmla="*/ 418 h 478" name="T11"/>
                  <a:gd fmla="*/ 64 w 476" name="T12"/>
                  <a:gd fmla="*/ 386 h 478" name="T13"/>
                  <a:gd fmla="*/ 272 w 476" name="T14"/>
                  <a:gd fmla="*/ 170 h 478" name="T15"/>
                  <a:gd fmla="*/ 328 w 476" name="T16"/>
                  <a:gd fmla="*/ 94 h 478" name="T17"/>
                  <a:gd fmla="*/ 248 w 476" name="T18"/>
                  <a:gd fmla="*/ 138 h 478" name="T19"/>
                  <a:gd fmla="*/ 28 w 476" name="T20"/>
                  <a:gd fmla="*/ 354 h 478" name="T21"/>
                  <a:gd fmla="*/ 0 w 476" name="T22"/>
                  <a:gd fmla="*/ 322 h 478" name="T23"/>
                  <a:gd fmla="*/ 212 w 476" name="T24"/>
                  <a:gd fmla="*/ 110 h 478" name="T25"/>
                  <a:gd fmla="*/ 284 w 476" name="T26"/>
                  <a:gd fmla="*/ 42 h 478" name="T27"/>
                  <a:gd fmla="*/ 436 w 476" name="T28"/>
                  <a:gd fmla="*/ 194 h 478" name="T29"/>
                  <a:gd fmla="*/ 368 w 476" name="T30"/>
                  <a:gd fmla="*/ 266 h 478" name="T31"/>
                  <a:gd fmla="*/ 228 w 476" name="T32"/>
                  <a:gd fmla="*/ 406 h 478" name="T33"/>
                  <a:gd fmla="*/ 160 w 476" name="T34"/>
                  <a:gd fmla="*/ 478 h 478" name="T35"/>
                  <a:gd fmla="*/ 128 w 476" name="T36"/>
                  <a:gd fmla="*/ 450 h 478" name="T3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b="b" l="0" r="r" t="0"/>
                <a:pathLst>
                  <a:path h="478" w="476">
                    <a:moveTo>
                      <a:pt x="128" y="450"/>
                    </a:moveTo>
                    <a:cubicBezTo>
                      <a:pt x="190" y="374"/>
                      <a:pt x="268" y="305"/>
                      <a:pt x="340" y="234"/>
                    </a:cubicBezTo>
                    <a:cubicBezTo>
                      <a:pt x="361" y="213"/>
                      <a:pt x="397" y="188"/>
                      <a:pt x="392" y="154"/>
                    </a:cubicBezTo>
                    <a:cubicBezTo>
                      <a:pt x="357" y="143"/>
                      <a:pt x="332" y="182"/>
                      <a:pt x="308" y="206"/>
                    </a:cubicBezTo>
                    <a:cubicBezTo>
                      <a:pt x="251" y="262"/>
                      <a:pt x="195" y="319"/>
                      <a:pt x="132" y="382"/>
                    </a:cubicBezTo>
                    <a:cubicBezTo>
                      <a:pt x="121" y="392"/>
                      <a:pt x="103" y="418"/>
                      <a:pt x="100" y="418"/>
                    </a:cubicBezTo>
                    <a:cubicBezTo>
                      <a:pt x="84" y="418"/>
                      <a:pt x="75" y="382"/>
                      <a:pt x="64" y="386"/>
                    </a:cubicBezTo>
                    <a:cubicBezTo>
                      <a:pt x="128" y="313"/>
                      <a:pt x="201" y="241"/>
                      <a:pt x="272" y="170"/>
                    </a:cubicBezTo>
                    <a:cubicBezTo>
                      <a:pt x="293" y="148"/>
                      <a:pt x="331" y="129"/>
                      <a:pt x="328" y="94"/>
                    </a:cubicBezTo>
                    <a:cubicBezTo>
                      <a:pt x="294" y="67"/>
                      <a:pt x="266" y="119"/>
                      <a:pt x="248" y="138"/>
                    </a:cubicBezTo>
                    <a:cubicBezTo>
                      <a:pt x="179" y="207"/>
                      <a:pt x="99" y="289"/>
                      <a:pt x="28" y="354"/>
                    </a:cubicBezTo>
                    <a:cubicBezTo>
                      <a:pt x="22" y="339"/>
                      <a:pt x="10" y="332"/>
                      <a:pt x="0" y="322"/>
                    </a:cubicBezTo>
                    <a:cubicBezTo>
                      <a:pt x="69" y="247"/>
                      <a:pt x="136" y="185"/>
                      <a:pt x="212" y="110"/>
                    </a:cubicBezTo>
                    <a:cubicBezTo>
                      <a:pt x="236" y="85"/>
                      <a:pt x="258" y="53"/>
                      <a:pt x="284" y="42"/>
                    </a:cubicBezTo>
                    <a:cubicBezTo>
                      <a:pt x="383" y="0"/>
                      <a:pt x="476" y="100"/>
                      <a:pt x="436" y="194"/>
                    </a:cubicBezTo>
                    <a:cubicBezTo>
                      <a:pt x="425" y="219"/>
                      <a:pt x="391" y="243"/>
                      <a:pt x="368" y="266"/>
                    </a:cubicBezTo>
                    <a:cubicBezTo>
                      <a:pt x="319" y="315"/>
                      <a:pt x="282" y="351"/>
                      <a:pt x="228" y="406"/>
                    </a:cubicBezTo>
                    <a:cubicBezTo>
                      <a:pt x="213" y="421"/>
                      <a:pt x="170" y="477"/>
                      <a:pt x="160" y="478"/>
                    </a:cubicBezTo>
                    <a:cubicBezTo>
                      <a:pt x="146" y="478"/>
                      <a:pt x="145" y="454"/>
                      <a:pt x="128" y="4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5" name="Freeform 37"/>
              <p:cNvSpPr/>
              <p:nvPr/>
            </p:nvSpPr>
            <p:spPr bwMode="auto">
              <a:xfrm>
                <a:off x="1481138" y="6913563"/>
                <a:ext cx="1441450" cy="1441450"/>
              </a:xfrm>
              <a:custGeom>
                <a:gdLst>
                  <a:gd fmla="*/ 384 w 384" name="T0"/>
                  <a:gd fmla="*/ 52 h 384" name="T1"/>
                  <a:gd fmla="*/ 236 w 384" name="T2"/>
                  <a:gd fmla="*/ 196 h 384" name="T3"/>
                  <a:gd fmla="*/ 224 w 384" name="T4"/>
                  <a:gd fmla="*/ 268 h 384" name="T5"/>
                  <a:gd fmla="*/ 44 w 384" name="T6"/>
                  <a:gd fmla="*/ 384 h 384" name="T7"/>
                  <a:gd fmla="*/ 0 w 384" name="T8"/>
                  <a:gd fmla="*/ 340 h 384" name="T9"/>
                  <a:gd fmla="*/ 120 w 384" name="T10"/>
                  <a:gd fmla="*/ 160 h 384" name="T11"/>
                  <a:gd fmla="*/ 252 w 384" name="T12"/>
                  <a:gd fmla="*/ 80 h 384" name="T13"/>
                  <a:gd fmla="*/ 332 w 384" name="T14"/>
                  <a:gd fmla="*/ 0 h 384" name="T15"/>
                  <a:gd fmla="*/ 384 w 384" name="T16"/>
                  <a:gd fmla="*/ 52 h 384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384" w="384">
                    <a:moveTo>
                      <a:pt x="384" y="52"/>
                    </a:moveTo>
                    <a:cubicBezTo>
                      <a:pt x="332" y="97"/>
                      <a:pt x="288" y="150"/>
                      <a:pt x="236" y="196"/>
                    </a:cubicBezTo>
                    <a:cubicBezTo>
                      <a:pt x="235" y="223"/>
                      <a:pt x="223" y="239"/>
                      <a:pt x="224" y="268"/>
                    </a:cubicBezTo>
                    <a:cubicBezTo>
                      <a:pt x="161" y="303"/>
                      <a:pt x="104" y="345"/>
                      <a:pt x="44" y="384"/>
                    </a:cubicBezTo>
                    <a:cubicBezTo>
                      <a:pt x="24" y="374"/>
                      <a:pt x="10" y="359"/>
                      <a:pt x="0" y="340"/>
                    </a:cubicBezTo>
                    <a:cubicBezTo>
                      <a:pt x="42" y="281"/>
                      <a:pt x="79" y="219"/>
                      <a:pt x="120" y="160"/>
                    </a:cubicBezTo>
                    <a:cubicBezTo>
                      <a:pt x="191" y="161"/>
                      <a:pt x="210" y="121"/>
                      <a:pt x="252" y="80"/>
                    </a:cubicBezTo>
                    <a:cubicBezTo>
                      <a:pt x="282" y="50"/>
                      <a:pt x="310" y="27"/>
                      <a:pt x="332" y="0"/>
                    </a:cubicBezTo>
                    <a:cubicBezTo>
                      <a:pt x="354" y="12"/>
                      <a:pt x="372" y="29"/>
                      <a:pt x="384" y="5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</p:grpSp>
        <p:sp>
          <p:nvSpPr>
            <p:cNvPr id="89" name="文本框 88"/>
            <p:cNvSpPr txBox="1"/>
            <p:nvPr/>
          </p:nvSpPr>
          <p:spPr>
            <a:xfrm>
              <a:off x="5843893" y="3014881"/>
              <a:ext cx="528551" cy="184897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 algn="ctr"/>
              <a:r>
                <a:rPr altLang="zh-CN" lang="en-US" smtClean="0" sz="800">
                  <a:solidFill>
                    <a:schemeClr val="bg1"/>
                  </a:solidFill>
                  <a:latin charset="-122" panose="020b0502040204020203" pitchFamily="34" typeface="微软雅黑 Light"/>
                  <a:ea charset="-122" panose="020b0502040204020203" pitchFamily="34" typeface="微软雅黑 Light"/>
                </a:rPr>
                <a:t>Text here</a:t>
              </a:r>
            </a:p>
          </p:txBody>
        </p:sp>
        <p:sp>
          <p:nvSpPr>
            <p:cNvPr id="90" name="文本框 89"/>
            <p:cNvSpPr txBox="1"/>
            <p:nvPr/>
          </p:nvSpPr>
          <p:spPr>
            <a:xfrm>
              <a:off x="6335282" y="3014881"/>
              <a:ext cx="528551" cy="184897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 algn="ctr"/>
              <a:r>
                <a:rPr altLang="zh-CN" lang="en-US" smtClean="0" sz="800">
                  <a:solidFill>
                    <a:schemeClr val="bg1"/>
                  </a:solidFill>
                  <a:latin charset="-122" panose="020b0502040204020203" pitchFamily="34" typeface="微软雅黑 Light"/>
                  <a:ea charset="-122" panose="020b0502040204020203" pitchFamily="34" typeface="微软雅黑 Light"/>
                </a:rPr>
                <a:t>Text here</a:t>
              </a:r>
            </a:p>
          </p:txBody>
        </p:sp>
        <p:sp>
          <p:nvSpPr>
            <p:cNvPr id="91" name="文本框 90"/>
            <p:cNvSpPr txBox="1"/>
            <p:nvPr/>
          </p:nvSpPr>
          <p:spPr>
            <a:xfrm>
              <a:off x="5352505" y="3720032"/>
              <a:ext cx="528551" cy="184897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 algn="ctr"/>
              <a:r>
                <a:rPr altLang="zh-CN" lang="en-US" smtClean="0" sz="800">
                  <a:solidFill>
                    <a:schemeClr val="bg1"/>
                  </a:solidFill>
                  <a:latin charset="-122" panose="020b0502040204020203" pitchFamily="34" typeface="微软雅黑 Light"/>
                  <a:ea charset="-122" panose="020b0502040204020203" pitchFamily="34" typeface="微软雅黑 Light"/>
                </a:rPr>
                <a:t>Text here</a:t>
              </a:r>
            </a:p>
          </p:txBody>
        </p:sp>
        <p:sp>
          <p:nvSpPr>
            <p:cNvPr id="92" name="文本框 91"/>
            <p:cNvSpPr txBox="1"/>
            <p:nvPr/>
          </p:nvSpPr>
          <p:spPr>
            <a:xfrm>
              <a:off x="5843893" y="3720032"/>
              <a:ext cx="528551" cy="184897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 algn="ctr"/>
              <a:r>
                <a:rPr altLang="zh-CN" lang="en-US" smtClean="0" sz="800">
                  <a:solidFill>
                    <a:schemeClr val="bg1"/>
                  </a:solidFill>
                  <a:latin charset="-122" panose="020b0502040204020203" pitchFamily="34" typeface="微软雅黑 Light"/>
                  <a:ea charset="-122" panose="020b0502040204020203" pitchFamily="34" typeface="微软雅黑 Light"/>
                </a:rPr>
                <a:t>Text here</a:t>
              </a:r>
            </a:p>
          </p:txBody>
        </p:sp>
        <p:sp>
          <p:nvSpPr>
            <p:cNvPr id="93" name="文本框 92"/>
            <p:cNvSpPr txBox="1"/>
            <p:nvPr/>
          </p:nvSpPr>
          <p:spPr>
            <a:xfrm>
              <a:off x="6335282" y="3720032"/>
              <a:ext cx="528551" cy="184897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 algn="ctr"/>
              <a:r>
                <a:rPr altLang="zh-CN" lang="en-US" smtClean="0" sz="800">
                  <a:solidFill>
                    <a:schemeClr val="bg1"/>
                  </a:solidFill>
                  <a:latin charset="-122" panose="020b0502040204020203" pitchFamily="34" typeface="微软雅黑 Light"/>
                  <a:ea charset="-122" panose="020b0502040204020203" pitchFamily="34" typeface="微软雅黑 Light"/>
                </a:rPr>
                <a:t>Text here</a:t>
              </a:r>
            </a:p>
          </p:txBody>
        </p:sp>
        <p:sp>
          <p:nvSpPr>
            <p:cNvPr id="94" name="文本框 93"/>
            <p:cNvSpPr txBox="1"/>
            <p:nvPr/>
          </p:nvSpPr>
          <p:spPr>
            <a:xfrm>
              <a:off x="5352505" y="4425183"/>
              <a:ext cx="528551" cy="184897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 algn="ctr"/>
              <a:r>
                <a:rPr altLang="zh-CN" lang="en-US" smtClean="0" sz="800">
                  <a:solidFill>
                    <a:schemeClr val="bg1"/>
                  </a:solidFill>
                  <a:latin charset="-122" panose="020b0502040204020203" pitchFamily="34" typeface="微软雅黑 Light"/>
                  <a:ea charset="-122" panose="020b0502040204020203" pitchFamily="34" typeface="微软雅黑 Light"/>
                </a:rPr>
                <a:t>Text here</a:t>
              </a:r>
            </a:p>
          </p:txBody>
        </p:sp>
        <p:sp>
          <p:nvSpPr>
            <p:cNvPr id="95" name="文本框 94"/>
            <p:cNvSpPr txBox="1"/>
            <p:nvPr/>
          </p:nvSpPr>
          <p:spPr>
            <a:xfrm>
              <a:off x="5843893" y="4425183"/>
              <a:ext cx="528551" cy="184897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 algn="ctr"/>
              <a:r>
                <a:rPr altLang="zh-CN" lang="en-US" smtClean="0" sz="800">
                  <a:solidFill>
                    <a:schemeClr val="bg1"/>
                  </a:solidFill>
                  <a:latin charset="-122" panose="020b0502040204020203" pitchFamily="34" typeface="微软雅黑 Light"/>
                  <a:ea charset="-122" panose="020b0502040204020203" pitchFamily="34" typeface="微软雅黑 Light"/>
                </a:rPr>
                <a:t>Text here</a:t>
              </a:r>
            </a:p>
          </p:txBody>
        </p:sp>
        <p:sp>
          <p:nvSpPr>
            <p:cNvPr id="96" name="文本框 95"/>
            <p:cNvSpPr txBox="1"/>
            <p:nvPr/>
          </p:nvSpPr>
          <p:spPr>
            <a:xfrm>
              <a:off x="6335282" y="4425183"/>
              <a:ext cx="528551" cy="184897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 algn="ctr"/>
              <a:r>
                <a:rPr altLang="zh-CN" lang="en-US" smtClean="0" sz="800">
                  <a:solidFill>
                    <a:schemeClr val="bg1"/>
                  </a:solidFill>
                  <a:latin charset="-122" panose="020b0502040204020203" pitchFamily="34" typeface="微软雅黑 Light"/>
                  <a:ea charset="-122" panose="020b0502040204020203" pitchFamily="34" typeface="微软雅黑 Light"/>
                </a:rPr>
                <a:t>Text here</a:t>
              </a:r>
            </a:p>
          </p:txBody>
        </p:sp>
        <p:sp>
          <p:nvSpPr>
            <p:cNvPr id="173" name="文本框 172"/>
            <p:cNvSpPr txBox="1"/>
            <p:nvPr/>
          </p:nvSpPr>
          <p:spPr>
            <a:xfrm>
              <a:off x="5339242" y="3014881"/>
              <a:ext cx="528551" cy="184897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 algn="ctr"/>
              <a:r>
                <a:rPr altLang="zh-CN" lang="en-US" smtClean="0" sz="800">
                  <a:solidFill>
                    <a:schemeClr val="bg1"/>
                  </a:solidFill>
                  <a:latin charset="-122" panose="020b0502040204020203" pitchFamily="34" typeface="微软雅黑 Light"/>
                  <a:ea charset="-122" panose="020b0502040204020203" pitchFamily="34" typeface="微软雅黑 Light"/>
                </a:rPr>
                <a:t>Text here</a:t>
              </a:r>
            </a:p>
          </p:txBody>
        </p:sp>
      </p:grpSp>
      <p:sp>
        <p:nvSpPr>
          <p:cNvPr id="175" name="直角三角形 174"/>
          <p:cNvSpPr/>
          <p:nvPr/>
        </p:nvSpPr>
        <p:spPr>
          <a:xfrm flipH="1">
            <a:off x="10825052" y="5535165"/>
            <a:ext cx="1366948" cy="1335027"/>
          </a:xfrm>
          <a:prstGeom prst="rtTriangle">
            <a:avLst/>
          </a:prstGeom>
          <a:gradFill>
            <a:gsLst>
              <a:gs pos="0">
                <a:srgbClr val="C00000"/>
              </a:gs>
              <a:gs pos="100000">
                <a:srgbClr val="F25342"/>
              </a:gs>
            </a:gsLst>
            <a:lin ang="81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</p:spTree>
    <p:extLst>
      <p:ext uri="{BB962C8B-B14F-4D97-AF65-F5344CB8AC3E}">
        <p14:creationId val="2521321638"/>
      </p:ext>
    </p:extLst>
  </p:cSld>
  <p:clrMapOvr>
    <a:masterClrMapping/>
  </p:clrMapOvr>
  <p:transition/>
  <p:timing/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9" name="组合 8"/>
          <p:cNvGrpSpPr/>
          <p:nvPr/>
        </p:nvGrpSpPr>
        <p:grpSpPr>
          <a:xfrm>
            <a:off x="1884139" y="1697581"/>
            <a:ext cx="2629804" cy="2629804"/>
            <a:chOff x="2130882" y="1552400"/>
            <a:chExt cx="659240" cy="659240"/>
          </a:xfrm>
        </p:grpSpPr>
        <p:sp>
          <p:nvSpPr>
            <p:cNvPr id="2" name="椭圆 1"/>
            <p:cNvSpPr/>
            <p:nvPr/>
          </p:nvSpPr>
          <p:spPr>
            <a:xfrm>
              <a:off x="2130882" y="1552400"/>
              <a:ext cx="659240" cy="659240"/>
            </a:xfrm>
            <a:prstGeom prst="ellipse">
              <a:avLst/>
            </a:prstGeom>
            <a:noFill/>
            <a:ln w="76200">
              <a:solidFill>
                <a:srgbClr val="F253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" name="Freeform 32"/>
            <p:cNvSpPr>
              <a:spLocks noEditPoints="1"/>
            </p:cNvSpPr>
            <p:nvPr/>
          </p:nvSpPr>
          <p:spPr bwMode="auto">
            <a:xfrm>
              <a:off x="2263135" y="1685487"/>
              <a:ext cx="394733" cy="393066"/>
            </a:xfrm>
            <a:custGeom>
              <a:gdLst>
                <a:gd fmla="*/ 424 w 1000" name="T0"/>
                <a:gd fmla="*/ 0 h 996" name="T1"/>
                <a:gd fmla="*/ 580 w 1000" name="T2"/>
                <a:gd fmla="*/ 0 h 996" name="T3"/>
                <a:gd fmla="*/ 580 w 1000" name="T4"/>
                <a:gd fmla="*/ 100 h 996" name="T5"/>
                <a:gd fmla="*/ 720 w 1000" name="T6"/>
                <a:gd fmla="*/ 164 h 996" name="T7"/>
                <a:gd fmla="*/ 760 w 1000" name="T8"/>
                <a:gd fmla="*/ 128 h 996" name="T9"/>
                <a:gd fmla="*/ 796 w 1000" name="T10"/>
                <a:gd fmla="*/ 92 h 996" name="T11"/>
                <a:gd fmla="*/ 856 w 1000" name="T12"/>
                <a:gd fmla="*/ 148 h 996" name="T13"/>
                <a:gd fmla="*/ 908 w 1000" name="T14"/>
                <a:gd fmla="*/ 208 h 996" name="T15"/>
                <a:gd fmla="*/ 836 w 1000" name="T16"/>
                <a:gd fmla="*/ 280 h 996" name="T17"/>
                <a:gd fmla="*/ 896 w 1000" name="T18"/>
                <a:gd fmla="*/ 424 h 996" name="T19"/>
                <a:gd fmla="*/ 1000 w 1000" name="T20"/>
                <a:gd fmla="*/ 424 h 996" name="T21"/>
                <a:gd fmla="*/ 996 w 1000" name="T22"/>
                <a:gd fmla="*/ 580 h 996" name="T23"/>
                <a:gd fmla="*/ 896 w 1000" name="T24"/>
                <a:gd fmla="*/ 580 h 996" name="T25"/>
                <a:gd fmla="*/ 832 w 1000" name="T26"/>
                <a:gd fmla="*/ 720 h 996" name="T27"/>
                <a:gd fmla="*/ 868 w 1000" name="T28"/>
                <a:gd fmla="*/ 760 h 996" name="T29"/>
                <a:gd fmla="*/ 904 w 1000" name="T30"/>
                <a:gd fmla="*/ 796 h 996" name="T31"/>
                <a:gd fmla="*/ 848 w 1000" name="T32"/>
                <a:gd fmla="*/ 856 h 996" name="T33"/>
                <a:gd fmla="*/ 788 w 1000" name="T34"/>
                <a:gd fmla="*/ 908 h 996" name="T35"/>
                <a:gd fmla="*/ 720 w 1000" name="T36"/>
                <a:gd fmla="*/ 836 h 996" name="T37"/>
                <a:gd fmla="*/ 576 w 1000" name="T38"/>
                <a:gd fmla="*/ 892 h 996" name="T39"/>
                <a:gd fmla="*/ 572 w 1000" name="T40"/>
                <a:gd fmla="*/ 996 h 996" name="T41"/>
                <a:gd fmla="*/ 416 w 1000" name="T42"/>
                <a:gd fmla="*/ 996 h 996" name="T43"/>
                <a:gd fmla="*/ 416 w 1000" name="T44"/>
                <a:gd fmla="*/ 896 h 996" name="T45"/>
                <a:gd fmla="*/ 280 w 1000" name="T46"/>
                <a:gd fmla="*/ 832 h 996" name="T47"/>
                <a:gd fmla="*/ 200 w 1000" name="T48"/>
                <a:gd fmla="*/ 904 h 996" name="T49"/>
                <a:gd fmla="*/ 88 w 1000" name="T50"/>
                <a:gd fmla="*/ 788 h 996" name="T51"/>
                <a:gd fmla="*/ 160 w 1000" name="T52"/>
                <a:gd fmla="*/ 720 h 996" name="T53"/>
                <a:gd fmla="*/ 108 w 1000" name="T54"/>
                <a:gd fmla="*/ 580 h 996" name="T55"/>
                <a:gd fmla="*/ 0 w 1000" name="T56"/>
                <a:gd fmla="*/ 572 h 996" name="T57"/>
                <a:gd fmla="*/ 0 w 1000" name="T58"/>
                <a:gd fmla="*/ 416 h 996" name="T59"/>
                <a:gd fmla="*/ 104 w 1000" name="T60"/>
                <a:gd fmla="*/ 416 h 996" name="T61"/>
                <a:gd fmla="*/ 164 w 1000" name="T62"/>
                <a:gd fmla="*/ 276 h 996" name="T63"/>
                <a:gd fmla="*/ 128 w 1000" name="T64"/>
                <a:gd fmla="*/ 236 h 996" name="T65"/>
                <a:gd fmla="*/ 92 w 1000" name="T66"/>
                <a:gd fmla="*/ 200 h 996" name="T67"/>
                <a:gd fmla="*/ 148 w 1000" name="T68"/>
                <a:gd fmla="*/ 144 h 996" name="T69"/>
                <a:gd fmla="*/ 204 w 1000" name="T70"/>
                <a:gd fmla="*/ 88 h 996" name="T71"/>
                <a:gd fmla="*/ 276 w 1000" name="T72"/>
                <a:gd fmla="*/ 160 h 996" name="T73"/>
                <a:gd fmla="*/ 424 w 1000" name="T74"/>
                <a:gd fmla="*/ 100 h 996" name="T75"/>
                <a:gd fmla="*/ 424 w 1000" name="T76"/>
                <a:gd fmla="*/ 0 h 996" name="T77"/>
                <a:gd fmla="*/ 200 w 1000" name="T78"/>
                <a:gd fmla="*/ 544 h 996" name="T79"/>
                <a:gd fmla="*/ 500 w 1000" name="T80"/>
                <a:gd fmla="*/ 800 h 996" name="T81"/>
                <a:gd fmla="*/ 800 w 1000" name="T82"/>
                <a:gd fmla="*/ 496 h 996" name="T83"/>
                <a:gd fmla="*/ 724 w 1000" name="T84"/>
                <a:gd fmla="*/ 300 h 996" name="T85"/>
                <a:gd fmla="*/ 452 w 1000" name="T86"/>
                <a:gd fmla="*/ 204 h 996" name="T87"/>
                <a:gd fmla="*/ 200 w 1000" name="T88"/>
                <a:gd fmla="*/ 544 h 996" name="T8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b="b" l="0" r="r" t="0"/>
              <a:pathLst>
                <a:path h="996" w="1000">
                  <a:moveTo>
                    <a:pt x="424" y="0"/>
                  </a:moveTo>
                  <a:cubicBezTo>
                    <a:pt x="476" y="0"/>
                    <a:pt x="528" y="0"/>
                    <a:pt x="580" y="0"/>
                  </a:cubicBezTo>
                  <a:cubicBezTo>
                    <a:pt x="580" y="33"/>
                    <a:pt x="580" y="67"/>
                    <a:pt x="580" y="100"/>
                  </a:cubicBezTo>
                  <a:cubicBezTo>
                    <a:pt x="625" y="123"/>
                    <a:pt x="682" y="134"/>
                    <a:pt x="720" y="164"/>
                  </a:cubicBezTo>
                  <a:cubicBezTo>
                    <a:pt x="738" y="159"/>
                    <a:pt x="745" y="143"/>
                    <a:pt x="760" y="128"/>
                  </a:cubicBezTo>
                  <a:cubicBezTo>
                    <a:pt x="766" y="122"/>
                    <a:pt x="790" y="92"/>
                    <a:pt x="796" y="92"/>
                  </a:cubicBezTo>
                  <a:cubicBezTo>
                    <a:pt x="808" y="91"/>
                    <a:pt x="843" y="135"/>
                    <a:pt x="856" y="148"/>
                  </a:cubicBezTo>
                  <a:cubicBezTo>
                    <a:pt x="877" y="169"/>
                    <a:pt x="896" y="188"/>
                    <a:pt x="908" y="208"/>
                  </a:cubicBezTo>
                  <a:cubicBezTo>
                    <a:pt x="882" y="230"/>
                    <a:pt x="858" y="254"/>
                    <a:pt x="836" y="280"/>
                  </a:cubicBezTo>
                  <a:cubicBezTo>
                    <a:pt x="863" y="321"/>
                    <a:pt x="879" y="373"/>
                    <a:pt x="896" y="424"/>
                  </a:cubicBezTo>
                  <a:cubicBezTo>
                    <a:pt x="931" y="424"/>
                    <a:pt x="965" y="424"/>
                    <a:pt x="1000" y="424"/>
                  </a:cubicBezTo>
                  <a:cubicBezTo>
                    <a:pt x="991" y="468"/>
                    <a:pt x="998" y="529"/>
                    <a:pt x="996" y="580"/>
                  </a:cubicBezTo>
                  <a:cubicBezTo>
                    <a:pt x="963" y="580"/>
                    <a:pt x="929" y="580"/>
                    <a:pt x="896" y="580"/>
                  </a:cubicBezTo>
                  <a:cubicBezTo>
                    <a:pt x="875" y="627"/>
                    <a:pt x="863" y="683"/>
                    <a:pt x="832" y="720"/>
                  </a:cubicBezTo>
                  <a:cubicBezTo>
                    <a:pt x="837" y="738"/>
                    <a:pt x="853" y="745"/>
                    <a:pt x="868" y="760"/>
                  </a:cubicBezTo>
                  <a:cubicBezTo>
                    <a:pt x="874" y="766"/>
                    <a:pt x="904" y="790"/>
                    <a:pt x="904" y="796"/>
                  </a:cubicBezTo>
                  <a:cubicBezTo>
                    <a:pt x="904" y="808"/>
                    <a:pt x="860" y="843"/>
                    <a:pt x="848" y="856"/>
                  </a:cubicBezTo>
                  <a:cubicBezTo>
                    <a:pt x="827" y="877"/>
                    <a:pt x="808" y="896"/>
                    <a:pt x="788" y="908"/>
                  </a:cubicBezTo>
                  <a:cubicBezTo>
                    <a:pt x="767" y="882"/>
                    <a:pt x="741" y="861"/>
                    <a:pt x="720" y="836"/>
                  </a:cubicBezTo>
                  <a:cubicBezTo>
                    <a:pt x="675" y="858"/>
                    <a:pt x="632" y="882"/>
                    <a:pt x="576" y="892"/>
                  </a:cubicBezTo>
                  <a:cubicBezTo>
                    <a:pt x="575" y="927"/>
                    <a:pt x="571" y="946"/>
                    <a:pt x="572" y="996"/>
                  </a:cubicBezTo>
                  <a:cubicBezTo>
                    <a:pt x="520" y="996"/>
                    <a:pt x="468" y="996"/>
                    <a:pt x="416" y="996"/>
                  </a:cubicBezTo>
                  <a:cubicBezTo>
                    <a:pt x="416" y="963"/>
                    <a:pt x="416" y="929"/>
                    <a:pt x="416" y="896"/>
                  </a:cubicBezTo>
                  <a:cubicBezTo>
                    <a:pt x="371" y="874"/>
                    <a:pt x="313" y="865"/>
                    <a:pt x="280" y="832"/>
                  </a:cubicBezTo>
                  <a:cubicBezTo>
                    <a:pt x="249" y="852"/>
                    <a:pt x="226" y="879"/>
                    <a:pt x="200" y="904"/>
                  </a:cubicBezTo>
                  <a:cubicBezTo>
                    <a:pt x="162" y="866"/>
                    <a:pt x="120" y="832"/>
                    <a:pt x="88" y="788"/>
                  </a:cubicBezTo>
                  <a:cubicBezTo>
                    <a:pt x="114" y="767"/>
                    <a:pt x="139" y="745"/>
                    <a:pt x="160" y="720"/>
                  </a:cubicBezTo>
                  <a:cubicBezTo>
                    <a:pt x="141" y="675"/>
                    <a:pt x="114" y="638"/>
                    <a:pt x="108" y="580"/>
                  </a:cubicBezTo>
                  <a:cubicBezTo>
                    <a:pt x="72" y="571"/>
                    <a:pt x="47" y="572"/>
                    <a:pt x="0" y="572"/>
                  </a:cubicBezTo>
                  <a:cubicBezTo>
                    <a:pt x="0" y="520"/>
                    <a:pt x="0" y="468"/>
                    <a:pt x="0" y="416"/>
                  </a:cubicBezTo>
                  <a:cubicBezTo>
                    <a:pt x="35" y="416"/>
                    <a:pt x="69" y="416"/>
                    <a:pt x="104" y="416"/>
                  </a:cubicBezTo>
                  <a:cubicBezTo>
                    <a:pt x="119" y="364"/>
                    <a:pt x="138" y="317"/>
                    <a:pt x="164" y="276"/>
                  </a:cubicBezTo>
                  <a:cubicBezTo>
                    <a:pt x="159" y="258"/>
                    <a:pt x="143" y="251"/>
                    <a:pt x="128" y="236"/>
                  </a:cubicBezTo>
                  <a:cubicBezTo>
                    <a:pt x="122" y="230"/>
                    <a:pt x="92" y="206"/>
                    <a:pt x="92" y="200"/>
                  </a:cubicBezTo>
                  <a:cubicBezTo>
                    <a:pt x="91" y="185"/>
                    <a:pt x="136" y="156"/>
                    <a:pt x="148" y="144"/>
                  </a:cubicBezTo>
                  <a:cubicBezTo>
                    <a:pt x="170" y="122"/>
                    <a:pt x="186" y="103"/>
                    <a:pt x="204" y="88"/>
                  </a:cubicBezTo>
                  <a:cubicBezTo>
                    <a:pt x="231" y="109"/>
                    <a:pt x="251" y="137"/>
                    <a:pt x="276" y="160"/>
                  </a:cubicBezTo>
                  <a:cubicBezTo>
                    <a:pt x="323" y="137"/>
                    <a:pt x="372" y="117"/>
                    <a:pt x="424" y="100"/>
                  </a:cubicBezTo>
                  <a:cubicBezTo>
                    <a:pt x="424" y="67"/>
                    <a:pt x="424" y="33"/>
                    <a:pt x="424" y="0"/>
                  </a:cubicBezTo>
                  <a:close/>
                  <a:moveTo>
                    <a:pt x="200" y="544"/>
                  </a:moveTo>
                  <a:cubicBezTo>
                    <a:pt x="216" y="683"/>
                    <a:pt x="348" y="800"/>
                    <a:pt x="500" y="800"/>
                  </a:cubicBezTo>
                  <a:cubicBezTo>
                    <a:pt x="650" y="800"/>
                    <a:pt x="802" y="681"/>
                    <a:pt x="800" y="496"/>
                  </a:cubicBezTo>
                  <a:cubicBezTo>
                    <a:pt x="799" y="430"/>
                    <a:pt x="760" y="341"/>
                    <a:pt x="724" y="300"/>
                  </a:cubicBezTo>
                  <a:cubicBezTo>
                    <a:pt x="675" y="245"/>
                    <a:pt x="576" y="187"/>
                    <a:pt x="452" y="204"/>
                  </a:cubicBezTo>
                  <a:cubicBezTo>
                    <a:pt x="302" y="225"/>
                    <a:pt x="178" y="356"/>
                    <a:pt x="200" y="544"/>
                  </a:cubicBezTo>
                  <a:close/>
                </a:path>
              </a:pathLst>
            </a:custGeom>
            <a:solidFill>
              <a:srgbClr val="F25342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2541657" y="4475498"/>
            <a:ext cx="1314767" cy="396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zh-CN" lang="en-US" smtClean="0" sz="2000">
                <a:solidFill>
                  <a:srgbClr val="F25342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Text here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898146" y="4858288"/>
            <a:ext cx="2601791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mtClean="0" sz="1200">
                <a:latin charset="-122" panose="020b0502040204020203" pitchFamily="34" typeface="微软雅黑 Light"/>
                <a:ea charset="-122" panose="020b0502040204020203" pitchFamily="34" typeface="微软雅黑 Light"/>
              </a:rPr>
              <a:t>在此处输入你先陈述的观点，可以是几句话，也可以是一段文字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6704161" y="1905264"/>
            <a:ext cx="2926080" cy="6400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 smtClean="0" sz="36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此处添加标题</a:t>
            </a:r>
          </a:p>
        </p:txBody>
      </p:sp>
      <p:sp>
        <p:nvSpPr>
          <p:cNvPr id="13" name="圆角矩形 12"/>
          <p:cNvSpPr/>
          <p:nvPr/>
        </p:nvSpPr>
        <p:spPr>
          <a:xfrm>
            <a:off x="6791243" y="2501943"/>
            <a:ext cx="3519569" cy="45719"/>
          </a:xfrm>
          <a:prstGeom prst="roundRect">
            <a:avLst/>
          </a:prstGeom>
          <a:solidFill>
            <a:srgbClr val="F25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4" name="文本框 13"/>
          <p:cNvSpPr txBox="1"/>
          <p:nvPr/>
        </p:nvSpPr>
        <p:spPr>
          <a:xfrm>
            <a:off x="6791245" y="2643151"/>
            <a:ext cx="3549967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When nothing goes right, go left!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6749100" y="3582615"/>
            <a:ext cx="3746126" cy="15544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just"/>
            <a:r>
              <a:rPr altLang="en-US" lang="zh-CN" smtClean="0" sz="1200">
                <a:latin charset="-122" panose="020b0502040204020203" pitchFamily="34" typeface="微软雅黑 Light"/>
                <a:ea charset="-122" panose="020b0502040204020203" pitchFamily="34" typeface="微软雅黑 Light"/>
              </a:rPr>
              <a:t>在此处输入你先陈述的观点，可以是几句话，也可以是一段文字。在此处输入你先陈述的观点，可以是几句话，也可以是一段文字。在此处输入你先陈述的观点，可以是几句话，也可以是一段文字。在此处输入你先陈述的观点，可以是几句话，也可以是一段文字。在此处输入你先陈述的观点，可以是几句话，也可以是一段文字。在此处输入你先陈述的观点，可以是几句话，也可以是一段文字。</a:t>
            </a:r>
          </a:p>
        </p:txBody>
      </p:sp>
      <p:cxnSp>
        <p:nvCxnSpPr>
          <p:cNvPr id="17" name="直接连接符 16"/>
          <p:cNvCxnSpPr>
            <a:stCxn id="2" idx="7"/>
            <a:endCxn id="19" idx="3"/>
          </p:cNvCxnSpPr>
          <p:nvPr/>
        </p:nvCxnSpPr>
        <p:spPr>
          <a:xfrm flipV="1">
            <a:off x="4128817" y="1883098"/>
            <a:ext cx="202860" cy="199609"/>
          </a:xfrm>
          <a:prstGeom prst="line">
            <a:avLst/>
          </a:prstGeom>
          <a:ln w="57150">
            <a:solidFill>
              <a:srgbClr val="F2534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椭圆 18"/>
          <p:cNvSpPr/>
          <p:nvPr/>
        </p:nvSpPr>
        <p:spPr>
          <a:xfrm>
            <a:off x="4280483" y="1584718"/>
            <a:ext cx="349574" cy="349574"/>
          </a:xfrm>
          <a:prstGeom prst="ellipse">
            <a:avLst/>
          </a:prstGeom>
          <a:solidFill>
            <a:srgbClr val="F25342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3" name="文本框 22"/>
          <p:cNvSpPr txBox="1"/>
          <p:nvPr/>
        </p:nvSpPr>
        <p:spPr>
          <a:xfrm>
            <a:off x="4601473" y="1572870"/>
            <a:ext cx="1030048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1600">
                <a:latin charset="-122" panose="020b0502040204020203" pitchFamily="34" typeface="微软雅黑 Light"/>
                <a:ea charset="-122" panose="020b0502040204020203" pitchFamily="34" typeface="微软雅黑 Light"/>
              </a:rPr>
              <a:t>Txet here</a:t>
            </a:r>
          </a:p>
        </p:txBody>
      </p:sp>
    </p:spTree>
    <p:extLst>
      <p:ext uri="{BB962C8B-B14F-4D97-AF65-F5344CB8AC3E}">
        <p14:creationId val="685659541"/>
      </p:ext>
    </p:extLst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>Home user</Company>
  <PresentationFormat>宽屏</PresentationFormat>
  <Paragraphs>189</Paragraphs>
  <Slides>21</Slides>
  <Notes>1</Notes>
  <TotalTime>282</TotalTime>
  <HiddenSlides>0</HiddenSlides>
  <MMClips>0</MMClips>
  <ScaleCrop>0</ScaleCrop>
  <HeadingPairs>
    <vt:vector baseType="variant" size="6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baseType="lpstr" size="30">
      <vt:lpstr>Arial</vt:lpstr>
      <vt:lpstr>Calibri Light</vt:lpstr>
      <vt:lpstr>Calibri</vt:lpstr>
      <vt:lpstr>微软雅黑 Light</vt:lpstr>
      <vt:lpstr>微软雅黑</vt:lpstr>
      <vt:lpstr>Angsana New</vt:lpstr>
      <vt:lpstr>张海山锐谐体</vt:lpstr>
      <vt:lpstr>Segoe UI Semilight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2014-07-02T09:34:14Z</dcterms:created>
  <cp:lastModifiedBy>Administrator</cp:lastModifiedBy>
  <dcterms:modified xsi:type="dcterms:W3CDTF">2021-08-20T10:49:06Z</dcterms:modified>
  <cp:revision>52</cp:revision>
  <dc:title>PowerPoint 演示文稿</dc:title>
</cp:coreProperties>
</file>