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3" r:id="rId2"/>
  </p:sldMasterIdLst>
  <p:notesMasterIdLst>
    <p:notesMasterId r:id="rId3"/>
  </p:notesMasterIdLst>
  <p:sldIdLst>
    <p:sldId id="347" r:id="rId4"/>
    <p:sldId id="283" r:id="rId5"/>
    <p:sldId id="259" r:id="rId6"/>
    <p:sldId id="323" r:id="rId7"/>
    <p:sldId id="355" r:id="rId8"/>
    <p:sldId id="354" r:id="rId9"/>
    <p:sldId id="328" r:id="rId10"/>
    <p:sldId id="284" r:id="rId11"/>
    <p:sldId id="322" r:id="rId12"/>
    <p:sldId id="335" r:id="rId13"/>
    <p:sldId id="304" r:id="rId14"/>
    <p:sldId id="310" r:id="rId15"/>
    <p:sldId id="285" r:id="rId16"/>
    <p:sldId id="350" r:id="rId17"/>
    <p:sldId id="333" r:id="rId18"/>
    <p:sldId id="324" r:id="rId19"/>
    <p:sldId id="353" r:id="rId20"/>
    <p:sldId id="349" r:id="rId21"/>
    <p:sldId id="286" r:id="rId22"/>
    <p:sldId id="331" r:id="rId23"/>
    <p:sldId id="351" r:id="rId24"/>
    <p:sldId id="329" r:id="rId25"/>
    <p:sldId id="352" r:id="rId26"/>
    <p:sldId id="348" r:id="rId27"/>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8" autoAdjust="0"/>
    <p:restoredTop sz="94660"/>
  </p:normalViewPr>
  <p:slideViewPr>
    <p:cSldViewPr snapToGrid="0">
      <p:cViewPr varScale="1">
        <p:scale>
          <a:sx n="117" d="100"/>
          <a:sy n="117" d="100"/>
        </p:scale>
        <p:origin x="132" y="9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9.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87A3-5177-497B-A9D4-EEA85BC0A717}"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5804D-937A-4026-8218-4337B25D1E22}" type="slidenum">
              <a:rPr lang="zh-CN" altLang="en-US" smtClean="0"/>
              <a:t>‹#›</a:t>
            </a:fld>
            <a:endParaRPr lang="zh-CN" altLang="en-US"/>
          </a:p>
        </p:txBody>
      </p:sp>
    </p:spTree>
    <p:extLst>
      <p:ext uri="{BB962C8B-B14F-4D97-AF65-F5344CB8AC3E}">
        <p14:creationId val="4605955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979157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156245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594523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35510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80856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124900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581757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617973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997257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693371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02906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437509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448289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71827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119585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029101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427750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t="13989"/>
          <a:stretch>
            <a:fillRect/>
          </a:stretch>
        </p:blipFill>
        <p:spPr>
          <a:xfrm rot="16200000">
            <a:off x="1997621" y="-2004116"/>
            <a:ext cx="5145087" cy="9153311"/>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82503" y="249722"/>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2"/>
                </a:solidFill>
                <a:latin typeface="微软雅黑" pitchFamily="34" charset="-122"/>
                <a:ea typeface="微软雅黑" pitchFamily="34" charset="-122"/>
                <a:cs typeface="+mn-cs"/>
              </a:rPr>
              <a:t>成功项目展示</a:t>
            </a:r>
          </a:p>
        </p:txBody>
      </p:sp>
      <p:sp>
        <p:nvSpPr>
          <p:cNvPr id="7" name="文本框 38"/>
          <p:cNvSpPr txBox="1"/>
          <p:nvPr userDrawn="1"/>
        </p:nvSpPr>
        <p:spPr>
          <a:xfrm>
            <a:off x="746468" y="565198"/>
            <a:ext cx="1872208" cy="207753"/>
          </a:xfrm>
          <a:prstGeom prst="rect">
            <a:avLst/>
          </a:prstGeom>
          <a:noFill/>
        </p:spPr>
        <p:txBody>
          <a:bodyPr wrap="square" lIns="68584" tIns="34292" rIns="68584" bIns="34292" rtlCol="0">
            <a:spAutoFit/>
          </a:bodyPr>
          <a:lstStyle/>
          <a:p>
            <a:pPr algn="dist" defTabSz="68516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
        <p:nvSpPr>
          <p:cNvPr id="11" name="箭头: V 形 10"/>
          <p:cNvSpPr/>
          <p:nvPr userDrawn="1"/>
        </p:nvSpPr>
        <p:spPr>
          <a:xfrm>
            <a:off x="270221" y="245526"/>
            <a:ext cx="484632" cy="4846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t="13989"/>
          <a:stretch>
            <a:fillRect/>
          </a:stretch>
        </p:blipFill>
        <p:spPr>
          <a:xfrm rot="16200000">
            <a:off x="1997621" y="-2004116"/>
            <a:ext cx="5145087" cy="9153311"/>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11738" y="240098"/>
            <a:ext cx="1836172" cy="315475"/>
          </a:xfrm>
          <a:prstGeom prst="rect">
            <a:avLst/>
          </a:prstGeom>
          <a:noFill/>
        </p:spPr>
        <p:txBody>
          <a:bodyPr wrap="square" lIns="68584" tIns="34292" rIns="68584" bIns="34292" rtlCol="0">
            <a:spAutoFit/>
          </a:bodyPr>
          <a:lstStyle/>
          <a:p>
            <a:pPr algn="dist"/>
            <a:r>
              <a:rPr lang="zh-CN" altLang="zh-CN" sz="1600" b="0" kern="1200">
                <a:solidFill>
                  <a:schemeClr val="accent2"/>
                </a:solidFill>
                <a:latin typeface="微软雅黑" pitchFamily="34" charset="-122"/>
                <a:ea typeface="微软雅黑" pitchFamily="34" charset="-122"/>
                <a:cs typeface="+mn-cs"/>
              </a:rPr>
              <a:t>明年工作计划</a:t>
            </a:r>
          </a:p>
        </p:txBody>
      </p:sp>
      <p:sp>
        <p:nvSpPr>
          <p:cNvPr id="7" name="文本框 38"/>
          <p:cNvSpPr txBox="1"/>
          <p:nvPr userDrawn="1"/>
        </p:nvSpPr>
        <p:spPr>
          <a:xfrm>
            <a:off x="675703" y="555574"/>
            <a:ext cx="1872208" cy="207753"/>
          </a:xfrm>
          <a:prstGeom prst="rect">
            <a:avLst/>
          </a:prstGeom>
          <a:noFill/>
        </p:spPr>
        <p:txBody>
          <a:bodyPr wrap="square" lIns="68584" tIns="34292" rIns="68584" bIns="34292" rtlCol="0">
            <a:spAutoFit/>
          </a:bodyPr>
          <a:lstStyle/>
          <a:p>
            <a:pPr algn="dist" defTabSz="68516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
        <p:nvSpPr>
          <p:cNvPr id="11" name="箭头: V 形 10"/>
          <p:cNvSpPr/>
          <p:nvPr userDrawn="1"/>
        </p:nvSpPr>
        <p:spPr>
          <a:xfrm>
            <a:off x="227106" y="235902"/>
            <a:ext cx="484632" cy="4846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Full Screen Image">
    <p:spTree>
      <p:nvGrpSpPr>
        <p:cNvPr id="1" name=""/>
        <p:cNvGrpSpPr/>
        <p:nvPr/>
      </p:nvGrpSpPr>
      <p:grpSpPr>
        <a:xfrm>
          <a:off x="0" y="0"/>
          <a:ext cx="0" cy="0"/>
        </a:xfrm>
      </p:grpSpPr>
    </p:spTree>
  </p:cSld>
  <p:clrMapOvr>
    <a:masterClrMapping/>
  </p:clrMapOvr>
  <p:transition spd="med" advClick="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irst Slide">
    <p:spTree>
      <p:nvGrpSpPr>
        <p:cNvPr id="1" name=""/>
        <p:cNvGrpSpPr/>
        <p:nvPr/>
      </p:nvGrpSpPr>
      <p:grpSpPr>
        <a:xfrm>
          <a:off x="0" y="0"/>
          <a:ext cx="0" cy="0"/>
        </a:xfrm>
      </p:grpSpPr>
      <p:sp>
        <p:nvSpPr>
          <p:cNvPr id="15" name="Picture Placeholder 2"/>
          <p:cNvSpPr>
            <a:spLocks noGrp="1"/>
          </p:cNvSpPr>
          <p:nvPr>
            <p:ph type="pic" sz="quarter" idx="17"/>
          </p:nvPr>
        </p:nvSpPr>
        <p:spPr>
          <a:xfrm>
            <a:off x="3048000" y="331573"/>
            <a:ext cx="3276600" cy="2313387"/>
          </a:xfrm>
          <a:custGeom>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900">
                <a:solidFill>
                  <a:srgbClr val="7F7F7F"/>
                </a:solidFill>
                <a:latin typeface="Lato Regular"/>
                <a:cs typeface="Lato Regular"/>
              </a:defRPr>
            </a:lvl1pPr>
          </a:lstStyle>
          <a:p>
            <a:endParaRPr lang="en-US"/>
          </a:p>
        </p:txBody>
      </p:sp>
      <p:sp>
        <p:nvSpPr>
          <p:cNvPr id="8" name="Text Placeholder 7"/>
          <p:cNvSpPr>
            <a:spLocks noGrp="1"/>
          </p:cNvSpPr>
          <p:nvPr>
            <p:ph type="body" sz="quarter" idx="10" hasCustomPrompt="1"/>
          </p:nvPr>
        </p:nvSpPr>
        <p:spPr>
          <a:xfrm>
            <a:off x="2966029" y="2851969"/>
            <a:ext cx="3383973" cy="323935"/>
          </a:xfrm>
          <a:prstGeom prst="rect">
            <a:avLst/>
          </a:prstGeom>
        </p:spPr>
        <p:txBody>
          <a:bodyPr vert="horz" lIns="0" tIns="40504" rIns="0" bIns="40504" anchor="ctr"/>
          <a:lstStyle>
            <a:lvl1pPr marL="0" indent="0" algn="ctr">
              <a:spcBef>
                <a:spcPct val="0"/>
              </a:spcBef>
              <a:buNone/>
              <a:defRPr sz="3500" b="1">
                <a:solidFill>
                  <a:schemeClr val="bg1"/>
                </a:solidFill>
                <a:latin typeface="Lato Hairline"/>
                <a:cs typeface="Lato Hairline"/>
              </a:defRPr>
            </a:lvl1pPr>
          </a:lstStyle>
          <a:p>
            <a:pPr lvl="0"/>
            <a:r>
              <a:rPr lang="es-ES_tradnl"/>
              <a:t>TITLE HERE</a:t>
            </a:r>
          </a:p>
        </p:txBody>
      </p:sp>
      <p:sp>
        <p:nvSpPr>
          <p:cNvPr id="9" name="Text Placeholder 7"/>
          <p:cNvSpPr>
            <a:spLocks noGrp="1"/>
          </p:cNvSpPr>
          <p:nvPr>
            <p:ph type="body" sz="quarter" idx="11" hasCustomPrompt="1"/>
          </p:nvPr>
        </p:nvSpPr>
        <p:spPr>
          <a:xfrm>
            <a:off x="2966029" y="3289953"/>
            <a:ext cx="3383973" cy="171391"/>
          </a:xfrm>
          <a:prstGeom prst="rect">
            <a:avLst/>
          </a:prstGeom>
        </p:spPr>
        <p:txBody>
          <a:bodyPr vert="horz" lIns="0" tIns="40504" rIns="0" bIns="40504" anchor="ctr"/>
          <a:lstStyle>
            <a:lvl1pPr marL="0" indent="0" algn="ctr">
              <a:spcBef>
                <a:spcPct val="0"/>
              </a:spcBef>
              <a:spcAft>
                <a:spcPct val="0"/>
              </a:spcAft>
              <a:buNone/>
              <a:defRPr sz="1500" b="0">
                <a:solidFill>
                  <a:schemeClr val="accent3"/>
                </a:solidFill>
                <a:latin typeface="Lato Light"/>
                <a:cs typeface="Lato Light"/>
              </a:defRPr>
            </a:lvl1pPr>
          </a:lstStyle>
          <a:p>
            <a:pPr lvl="0"/>
            <a:r>
              <a:rPr lang="es-ES_tradnl" err="1"/>
              <a:t>Ultimate Powerpoint Template</a:t>
            </a:r>
            <a:endParaRPr lang="es-ES_tradnl"/>
          </a:p>
        </p:txBody>
      </p:sp>
      <p:sp>
        <p:nvSpPr>
          <p:cNvPr id="10" name="Text Placeholder 2"/>
          <p:cNvSpPr>
            <a:spLocks noGrp="1"/>
          </p:cNvSpPr>
          <p:nvPr>
            <p:ph type="body" sz="quarter" idx="16" hasCustomPrompt="1"/>
          </p:nvPr>
        </p:nvSpPr>
        <p:spPr>
          <a:xfrm>
            <a:off x="2981376" y="3614484"/>
            <a:ext cx="3366029" cy="1153007"/>
          </a:xfrm>
          <a:prstGeom prst="rect">
            <a:avLst/>
          </a:prstGeom>
        </p:spPr>
        <p:txBody>
          <a:bodyPr vert="horz" lIns="0" tIns="0" rIns="0" bIns="0"/>
          <a:lstStyle>
            <a:lvl1pPr marL="0" indent="0" algn="ctr">
              <a:lnSpc>
                <a:spcPct val="130000"/>
              </a:lnSpc>
              <a:buNone/>
              <a:defRPr sz="120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non purus. Maecenas ut lacus nec mauris feugiat tristique.</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p:transition advClick="0">
    <p:pull/>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a:solidFill>
                  <a:schemeClr val="accent1"/>
                </a:solidFill>
                <a:latin typeface="微软雅黑" pitchFamily="34" charset="-122"/>
                <a:ea typeface="微软雅黑" pitchFamily="34" charset="-122"/>
              </a:rPr>
              <a:t>年度工作概述</a:t>
            </a:r>
          </a:p>
        </p:txBody>
      </p:sp>
    </p:spTree>
  </p:cSld>
  <p:clrMapOvr>
    <a:masterClrMapping/>
  </p:clrMapOvr>
  <p:transition spd="med" advClick="0">
    <p:random/>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cSld>
  <p:clrMapOvr>
    <a:masterClrMapping/>
  </p:clrMapOvr>
  <p:transition spd="med" advClick="0">
    <p:pull/>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390119B5-5681-403A-890C-31B5DA309452}" type="datetime1">
              <a:rPr lang="zh-CN" altLang="en-US" smtClean="0"/>
              <a:t>2018/6/6</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p:transition advClick="0">
    <p:split orient="vert" dir="in"/>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Title Slide">
    <p:spTree>
      <p:nvGrpSpPr>
        <p:cNvPr id="1" name=""/>
        <p:cNvGrpSpPr/>
        <p:nvPr/>
      </p:nvGrpSpPr>
      <p:grpSpPr>
        <a:xfrm>
          <a:off x="0" y="0"/>
          <a:ext cx="0" cy="0"/>
        </a:xfrm>
      </p:grpSpPr>
    </p:spTree>
  </p:cSld>
  <p:clrMapOvr>
    <a:masterClrMapping/>
  </p:clrMapOvr>
  <mc:AlternateContent>
    <mc:Choice Requires="p14">
      <p:transition advClick="0" p14:dur="10"/>
    </mc:Choice>
    <mc:Fallback>
      <p:transition advClick="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cSld>
  <p:clrMapOvr>
    <a:masterClrMapping/>
  </p:clrMapOvr>
  <mc:AlternateContent>
    <mc:Choice Requires="p14">
      <p:transition spd="slow" advClick="0" p14:dur="1750">
        <p14:gallery dir="l"/>
      </p:transition>
    </mc:Choice>
    <mc:Fallback>
      <p:transition spd="slow" advClick="0">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Placeholder">
    <p:spTree>
      <p:nvGrpSpPr>
        <p:cNvPr id="1" name=""/>
        <p:cNvGrpSpPr/>
        <p:nvPr/>
      </p:nvGrpSpPr>
      <p:grpSpPr>
        <a:xfrm>
          <a:off x="0" y="0"/>
          <a:ext cx="0" cy="0"/>
        </a:xfrm>
      </p:grpSpPr>
      <p:sp>
        <p:nvSpPr>
          <p:cNvPr id="9" name="Picture Placeholder 2"/>
          <p:cNvSpPr>
            <a:spLocks noGrp="1"/>
          </p:cNvSpPr>
          <p:nvPr>
            <p:ph type="pic" sz="quarter" idx="26"/>
          </p:nvPr>
        </p:nvSpPr>
        <p:spPr>
          <a:xfrm>
            <a:off x="2" y="2088534"/>
            <a:ext cx="4586291" cy="2066868"/>
          </a:xfrm>
          <a:solidFill>
            <a:schemeClr val="bg1">
              <a:lumMod val="95000"/>
            </a:schemeClr>
          </a:solidFill>
        </p:spPr>
        <p:txBody>
          <a:bodyPr>
            <a:normAutofit/>
          </a:bodyPr>
          <a:lstStyle>
            <a:lvl1pPr>
              <a:defRPr sz="1050"/>
            </a:lvl1pPr>
          </a:lstStyle>
          <a:p>
            <a:endParaRPr lang="en-US"/>
          </a:p>
        </p:txBody>
      </p:sp>
    </p:spTree>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413102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071932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062957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727972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194729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526372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181698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9142223"/>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21451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4577991"/>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896944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9C556A41-0999-4870-B561-7B169035C83B}" type="datetimeFigureOut">
              <a:rPr lang="zh-CN" altLang="en-US" smtClean="0"/>
              <a:t>2018/6/6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03A2C0A-4855-49D5-9F88-7D97FAC33DB5}" type="slidenum">
              <a:rPr lang="zh-CN" altLang="en-US" smtClean="0"/>
              <a:t>‹#›</a:t>
            </a:fld>
            <a:endParaRPr lang="zh-CN" altLang="en-US"/>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t="13989"/>
          <a:stretch>
            <a:fillRect/>
          </a:stretch>
        </p:blipFill>
        <p:spPr>
          <a:xfrm rot="16200000">
            <a:off x="1997621" y="-2004116"/>
            <a:ext cx="5145087" cy="9153311"/>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860506" y="217566"/>
            <a:ext cx="1836172" cy="315475"/>
          </a:xfrm>
          <a:prstGeom prst="rect">
            <a:avLst/>
          </a:prstGeom>
          <a:noFill/>
        </p:spPr>
        <p:txBody>
          <a:bodyPr wrap="square" lIns="68584" tIns="34292" rIns="68584" bIns="34292" rtlCol="0">
            <a:spAutoFit/>
          </a:bodyPr>
          <a:lstStyle/>
          <a:p>
            <a:pPr lvl="0" algn="dist"/>
            <a:r>
              <a:rPr lang="zh-CN" altLang="zh-CN" sz="1600">
                <a:solidFill>
                  <a:schemeClr val="accent2"/>
                </a:solidFill>
                <a:latin typeface="微软雅黑" pitchFamily="34" charset="-122"/>
                <a:ea typeface="微软雅黑" pitchFamily="34" charset="-122"/>
              </a:rPr>
              <a:t>年度工作概述</a:t>
            </a:r>
          </a:p>
        </p:txBody>
      </p:sp>
      <p:sp>
        <p:nvSpPr>
          <p:cNvPr id="7" name="文本框 38"/>
          <p:cNvSpPr txBox="1"/>
          <p:nvPr userDrawn="1"/>
        </p:nvSpPr>
        <p:spPr>
          <a:xfrm>
            <a:off x="824471" y="533042"/>
            <a:ext cx="1872208" cy="207753"/>
          </a:xfrm>
          <a:prstGeom prst="rect">
            <a:avLst/>
          </a:prstGeom>
          <a:noFill/>
        </p:spPr>
        <p:txBody>
          <a:bodyPr wrap="square" lIns="68584" tIns="34292" rIns="68584" bIns="34292" rtlCol="0">
            <a:spAutoFit/>
          </a:bodyPr>
          <a:lstStyle/>
          <a:p>
            <a:pPr algn="dist" defTabSz="68516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
        <p:nvSpPr>
          <p:cNvPr id="10" name="箭头: V 形 9"/>
          <p:cNvSpPr/>
          <p:nvPr userDrawn="1"/>
        </p:nvSpPr>
        <p:spPr>
          <a:xfrm>
            <a:off x="332986" y="207026"/>
            <a:ext cx="484632" cy="4846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Requires="p14">
      <p:transition spd="slow" advClick="0" p14:dur="2000"/>
    </mc:Choice>
    <mc:Fallback>
      <p:transition spd="slow" advClick="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t="13989"/>
          <a:stretch>
            <a:fillRect/>
          </a:stretch>
        </p:blipFill>
        <p:spPr>
          <a:xfrm rot="16200000">
            <a:off x="1997621" y="-2004116"/>
            <a:ext cx="5145087" cy="9153311"/>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58638" y="262469"/>
            <a:ext cx="1836172" cy="315475"/>
          </a:xfrm>
          <a:prstGeom prst="rect">
            <a:avLst/>
          </a:prstGeom>
          <a:noFill/>
        </p:spPr>
        <p:txBody>
          <a:bodyPr wrap="square" lIns="68584" tIns="34292" rIns="68584" bIns="34292" rtlCol="0">
            <a:spAutoFit/>
          </a:bodyPr>
          <a:lstStyle/>
          <a:p>
            <a:pPr lvl="0" algn="dist"/>
            <a:r>
              <a:rPr lang="zh-CN" altLang="zh-CN" sz="1600" b="0" kern="1200">
                <a:solidFill>
                  <a:schemeClr val="accent2"/>
                </a:solidFill>
                <a:latin typeface="微软雅黑" pitchFamily="34" charset="-122"/>
                <a:ea typeface="微软雅黑" pitchFamily="34" charset="-122"/>
                <a:cs typeface="+mn-cs"/>
              </a:rPr>
              <a:t>工作完成情况</a:t>
            </a:r>
          </a:p>
        </p:txBody>
      </p:sp>
      <p:sp>
        <p:nvSpPr>
          <p:cNvPr id="7" name="文本框 38"/>
          <p:cNvSpPr txBox="1"/>
          <p:nvPr userDrawn="1"/>
        </p:nvSpPr>
        <p:spPr>
          <a:xfrm>
            <a:off x="722603" y="577945"/>
            <a:ext cx="1872208" cy="207753"/>
          </a:xfrm>
          <a:prstGeom prst="rect">
            <a:avLst/>
          </a:prstGeom>
          <a:noFill/>
        </p:spPr>
        <p:txBody>
          <a:bodyPr wrap="square" lIns="68584" tIns="34292" rIns="68584" bIns="34292" rtlCol="0">
            <a:spAutoFit/>
          </a:bodyPr>
          <a:lstStyle/>
          <a:p>
            <a:pPr algn="dist" defTabSz="685165"/>
            <a:r>
              <a:rPr lang="en-US" altLang="zh-CN" sz="900">
                <a:solidFill>
                  <a:schemeClr val="tx1">
                    <a:lumMod val="50000"/>
                    <a:lumOff val="50000"/>
                  </a:schemeClr>
                </a:solidFill>
                <a:cs typeface="+mn-ea"/>
                <a:sym typeface="+mn-lt"/>
              </a:rPr>
              <a:t>ADD RELATED TITLE WORDS</a:t>
            </a:r>
            <a:endParaRPr lang="zh-CN" altLang="en-US" sz="900">
              <a:solidFill>
                <a:schemeClr val="tx1">
                  <a:lumMod val="50000"/>
                  <a:lumOff val="50000"/>
                </a:schemeClr>
              </a:solidFill>
              <a:cs typeface="+mn-ea"/>
              <a:sym typeface="+mn-lt"/>
            </a:endParaRPr>
          </a:p>
        </p:txBody>
      </p:sp>
      <p:sp>
        <p:nvSpPr>
          <p:cNvPr id="10" name="箭头: V 形 9"/>
          <p:cNvSpPr/>
          <p:nvPr userDrawn="1"/>
        </p:nvSpPr>
        <p:spPr>
          <a:xfrm>
            <a:off x="246356" y="255152"/>
            <a:ext cx="484632" cy="48463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mc:Choice Requires="p14">
      <p:transition spd="slow" advClick="0" p14:dur="2000"/>
    </mc:Choice>
    <mc:Fallback>
      <p:transition spd="slow" advClick="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2.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9C556A41-0999-4870-B561-7B169035C83B}" type="datetimeFigureOut">
              <a:rPr lang="zh-CN" altLang="en-US" smtClean="0"/>
              <a:t>2018/6/6</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803A2C0A-4855-49D5-9F88-7D97FAC33DB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mc:Choice Requires="p14">
      <p:transition spd="slow" advClick="0" p14:dur="2000"/>
    </mc:Choice>
    <mc:Fallback>
      <p:transition spd="slow" advClick="0"/>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2132514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0.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 Id="rId3"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5.xml" Type="http://schemas.openxmlformats.org/officeDocument/2006/relationships/notesSlide"/><Relationship Id="rId3"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rot="16200000">
            <a:off x="2000866" y="-2000868"/>
            <a:ext cx="5145087" cy="9146821"/>
          </a:xfrm>
          <a:prstGeom prst="rect">
            <a:avLst/>
          </a:prstGeom>
        </p:spPr>
      </p:pic>
      <p:pic>
        <p:nvPicPr>
          <p:cNvPr id="3" name="图片 2"/>
          <p:cNvPicPr>
            <a:picLocks noChangeAspect="1"/>
          </p:cNvPicPr>
          <p:nvPr/>
        </p:nvPicPr>
        <p:blipFill>
          <a:blip r:embed="rId3">
            <a:extLst>
              <a:ext uri="{28A0092B-C50C-407E-A947-70E740481C1C}">
                <a14:useLocalDpi val="0"/>
              </a:ext>
            </a:extLst>
          </a:blip>
          <a:srcRect t="63995"/>
          <a:stretch>
            <a:fillRect/>
          </a:stretch>
        </p:blipFill>
        <p:spPr>
          <a:xfrm>
            <a:off x="5508065" y="2805040"/>
            <a:ext cx="3635935" cy="2327328"/>
          </a:xfrm>
          <a:prstGeom prst="rect">
            <a:avLst/>
          </a:prstGeom>
        </p:spPr>
      </p:pic>
      <p:pic>
        <p:nvPicPr>
          <p:cNvPr id="4" name="图片 3"/>
          <p:cNvPicPr>
            <a:picLocks noChangeAspect="1"/>
          </p:cNvPicPr>
          <p:nvPr/>
        </p:nvPicPr>
        <p:blipFill>
          <a:blip r:embed="rId3">
            <a:extLst>
              <a:ext uri="{28A0092B-C50C-407E-A947-70E740481C1C}">
                <a14:useLocalDpi val="0"/>
              </a:ext>
            </a:extLst>
          </a:blip>
          <a:srcRect b="36004" t="15013"/>
          <a:stretch>
            <a:fillRect/>
          </a:stretch>
        </p:blipFill>
        <p:spPr>
          <a:xfrm>
            <a:off x="2267840" y="268384"/>
            <a:ext cx="3880515" cy="3379129"/>
          </a:xfrm>
          <a:prstGeom prst="rect">
            <a:avLst/>
          </a:prstGeom>
        </p:spPr>
      </p:pic>
      <p:pic>
        <p:nvPicPr>
          <p:cNvPr id="6" name="图片 5"/>
          <p:cNvPicPr>
            <a:picLocks noChangeAspect="1"/>
          </p:cNvPicPr>
          <p:nvPr/>
        </p:nvPicPr>
        <p:blipFill>
          <a:blip r:embed="rId3">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7" name="PA_MH_Others_3"/>
          <p:cNvSpPr txBox="1"/>
          <p:nvPr>
            <p:custDataLst>
              <p:tags r:id="rId4"/>
            </p:custDataLst>
          </p:nvPr>
        </p:nvSpPr>
        <p:spPr>
          <a:xfrm>
            <a:off x="4283980" y="1724703"/>
            <a:ext cx="558324" cy="1351876"/>
          </a:xfrm>
          <a:prstGeom prst="rect">
            <a:avLst/>
          </a:prstGeom>
          <a:noFill/>
        </p:spPr>
        <p:txBody>
          <a:bodyPr anchor="ctr" anchorCtr="0" bIns="0" lIns="0" rIns="0" rtlCol="0" tIns="0" vert="eaVert" wrap="square">
            <a:noAutofit/>
          </a:bodyPr>
          <a:lstStyle/>
          <a:p>
            <a:pPr algn="dist"/>
            <a:r>
              <a:rPr altLang="zh-CN" lang="en-US" spc="150" sz="2100">
                <a:solidFill>
                  <a:schemeClr val="tx1">
                    <a:lumMod val="65000"/>
                    <a:lumOff val="35000"/>
                  </a:schemeClr>
                </a:solidFill>
                <a:cs typeface="+mn-ea"/>
                <a:sym typeface="+mn-lt"/>
              </a:rPr>
              <a:t>FRESH</a:t>
            </a:r>
          </a:p>
        </p:txBody>
      </p:sp>
      <p:sp>
        <p:nvSpPr>
          <p:cNvPr id="8" name="PA_MH_Others_4"/>
          <p:cNvSpPr txBox="1"/>
          <p:nvPr>
            <p:custDataLst>
              <p:tags r:id="rId5"/>
            </p:custDataLst>
          </p:nvPr>
        </p:nvSpPr>
        <p:spPr>
          <a:xfrm>
            <a:off x="4743795" y="901340"/>
            <a:ext cx="761630" cy="1890981"/>
          </a:xfrm>
          <a:prstGeom prst="rect">
            <a:avLst/>
          </a:prstGeom>
          <a:noFill/>
        </p:spPr>
        <p:txBody>
          <a:bodyPr anchor="ctr" anchorCtr="0" rtlCol="0" vert="eaVert" wrap="square">
            <a:noAutofit/>
          </a:bodyPr>
          <a:lstStyle/>
          <a:p>
            <a:r>
              <a:rPr altLang="en-US" lang="zh-CN" sz="5400">
                <a:solidFill>
                  <a:schemeClr val="accent2"/>
                </a:solidFill>
                <a:cs typeface="+mn-ea"/>
                <a:sym typeface="+mn-lt"/>
              </a:rPr>
              <a:t>清新</a:t>
            </a:r>
          </a:p>
        </p:txBody>
      </p:sp>
      <p:sp>
        <p:nvSpPr>
          <p:cNvPr id="9" name="MH_Number"/>
          <p:cNvSpPr/>
          <p:nvPr>
            <p:custDataLst>
              <p:tags r:id="rId6"/>
            </p:custDataLst>
          </p:nvPr>
        </p:nvSpPr>
        <p:spPr>
          <a:xfrm>
            <a:off x="3851950" y="1288506"/>
            <a:ext cx="558324" cy="558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lang="en-US" sz="1400">
                <a:solidFill>
                  <a:srgbClr val="FFFFFF"/>
                </a:solidFill>
                <a:cs typeface="+mn-ea"/>
                <a:sym typeface="+mn-lt"/>
              </a:rPr>
              <a:t>2019</a:t>
            </a:r>
          </a:p>
        </p:txBody>
      </p:sp>
      <p:sp>
        <p:nvSpPr>
          <p:cNvPr id="10" name="PA_MH_Others_3"/>
          <p:cNvSpPr txBox="1"/>
          <p:nvPr>
            <p:custDataLst>
              <p:tags r:id="rId7"/>
            </p:custDataLst>
          </p:nvPr>
        </p:nvSpPr>
        <p:spPr>
          <a:xfrm>
            <a:off x="3293626" y="1276454"/>
            <a:ext cx="558324" cy="1652959"/>
          </a:xfrm>
          <a:prstGeom prst="rect">
            <a:avLst/>
          </a:prstGeom>
          <a:noFill/>
        </p:spPr>
        <p:txBody>
          <a:bodyPr anchor="ctr" anchorCtr="0" bIns="0" lIns="0" rIns="0" rtlCol="0" tIns="0" vert="eaVert" wrap="square">
            <a:noAutofit/>
          </a:bodyPr>
          <a:lstStyle/>
          <a:p>
            <a:pPr algn="dist"/>
            <a:r>
              <a:rPr altLang="en-US" lang="zh-CN" spc="150" sz="2000">
                <a:solidFill>
                  <a:schemeClr val="tx1">
                    <a:lumMod val="75000"/>
                    <a:lumOff val="25000"/>
                  </a:schemeClr>
                </a:solidFill>
                <a:cs typeface="+mn-ea"/>
                <a:sym typeface="+mn-lt"/>
              </a:rPr>
              <a:t>工作总结计划</a:t>
            </a: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
                                        </p:tgtEl>
                                        <p:attrNameLst>
                                          <p:attrName>ppt_y</p:attrName>
                                        </p:attrNameLst>
                                      </p:cBhvr>
                                      <p:tavLst>
                                        <p:tav tm="0">
                                          <p:val>
                                            <p:strVal val="#ppt_y"/>
                                          </p:val>
                                        </p:tav>
                                        <p:tav tm="100000">
                                          <p:val>
                                            <p:strVal val="#ppt_y"/>
                                          </p:val>
                                        </p:tav>
                                      </p:tavLst>
                                    </p:anim>
                                    <p:anim calcmode="lin" valueType="num">
                                      <p:cBhvr>
                                        <p:cTn dur="500" fill="hold" id="14"/>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0"/>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par>
                          <p:cTn fill="hold" id="22" nodeType="afterGroup">
                            <p:stCondLst>
                              <p:cond delay="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 calcmode="lin" valueType="num">
                                      <p:cBhvr>
                                        <p:cTn dur="5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7"/>
                                        </p:tgtEl>
                                      </p:cBhvr>
                                    </p:animEffect>
                                  </p:childTnLst>
                                </p:cTn>
                              </p:par>
                            </p:childTnLst>
                          </p:cTn>
                        </p:par>
                        <p:par>
                          <p:cTn fill="hold" id="30" nodeType="afterGroup">
                            <p:stCondLst>
                              <p:cond delay="1000"/>
                            </p:stCondLst>
                            <p:childTnLst>
                              <p:par>
                                <p:cTn fill="hold" grpId="0" id="31" nodeType="afterEffect" presetClass="entr" presetID="41" presetSubtype="0">
                                  <p:stCondLst>
                                    <p:cond delay="0"/>
                                  </p:stCondLst>
                                  <p:iterate type="lt">
                                    <p:tmPct val="10000"/>
                                  </p:iterate>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8"/>
                                        </p:tgtEl>
                                        <p:attrNameLst>
                                          <p:attrName>ppt_y</p:attrName>
                                        </p:attrNameLst>
                                      </p:cBhvr>
                                      <p:tavLst>
                                        <p:tav tm="0">
                                          <p:val>
                                            <p:strVal val="#ppt_y"/>
                                          </p:val>
                                        </p:tav>
                                        <p:tav tm="100000">
                                          <p:val>
                                            <p:strVal val="#ppt_y"/>
                                          </p:val>
                                        </p:tav>
                                      </p:tavLst>
                                    </p:anim>
                                    <p:anim calcmode="lin" valueType="num">
                                      <p:cBhvr>
                                        <p:cTn dur="500" fill="hold" id="3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ontent Placeholder 2"/>
          <p:cNvSpPr txBox="1"/>
          <p:nvPr/>
        </p:nvSpPr>
        <p:spPr>
          <a:xfrm>
            <a:off x="6935405" y="2323990"/>
            <a:ext cx="1829118" cy="1829364"/>
          </a:xfrm>
          <a:prstGeom prst="rect">
            <a:avLst/>
          </a:prstGeom>
        </p:spPr>
        <p:txBody>
          <a:bodyPr bIns="45728" lIns="91457" rIns="91457" rtlCol="0" tIns="45728"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pPr>
            <a:r>
              <a:rPr altLang="en-US" lang="zh-CN" sz="900">
                <a:solidFill>
                  <a:schemeClr val="tx1">
                    <a:lumMod val="50000"/>
                    <a:lumOff val="50000"/>
                  </a:schemeClr>
                </a:solidFill>
                <a:cs typeface="+mn-ea"/>
                <a:sym typeface="+mn-lt"/>
              </a:rPr>
              <a:t>尽量将每页幻灯片的字数控制在200字以内，据统计每页幻灯片的最好控制在5分钟之内。此处添加详细文本描述，建议与标题相关并符合整体语言风格，语言描述尽量简洁生动。尽量将每页幻灯片的字数控制在200字以内，据统计每页幻灯片的最好控制在5分钟之内。</a:t>
            </a:r>
          </a:p>
        </p:txBody>
      </p:sp>
      <p:grpSp>
        <p:nvGrpSpPr>
          <p:cNvPr id="3" name="Group 22"/>
          <p:cNvGrpSpPr/>
          <p:nvPr/>
        </p:nvGrpSpPr>
        <p:grpSpPr>
          <a:xfrm>
            <a:off x="2972316" y="2933779"/>
            <a:ext cx="743081" cy="1486361"/>
            <a:chOff x="2463800" y="660400"/>
            <a:chExt cx="371476" cy="742951"/>
          </a:xfrm>
          <a:noFill/>
        </p:grpSpPr>
        <p:sp>
          <p:nvSpPr>
            <p:cNvPr id="4" name="Freeform 41"/>
            <p:cNvSpPr/>
            <p:nvPr/>
          </p:nvSpPr>
          <p:spPr bwMode="auto">
            <a:xfrm>
              <a:off x="2463800" y="773113"/>
              <a:ext cx="185738" cy="630238"/>
            </a:xfrm>
            <a:custGeom>
              <a:cxnLst>
                <a:cxn ang="0">
                  <a:pos x="0" y="327"/>
                </a:cxn>
                <a:cxn ang="0">
                  <a:pos x="117" y="397"/>
                </a:cxn>
                <a:cxn ang="0">
                  <a:pos x="117" y="69"/>
                </a:cxn>
                <a:cxn ang="0">
                  <a:pos x="0" y="0"/>
                </a:cxn>
                <a:cxn ang="0">
                  <a:pos x="0" y="327"/>
                </a:cxn>
              </a:cxnLst>
              <a:rect b="b" l="0" r="r" t="0"/>
              <a:pathLst>
                <a:path h="397" w="117">
                  <a:moveTo>
                    <a:pt x="0" y="327"/>
                  </a:moveTo>
                  <a:lnTo>
                    <a:pt x="117" y="397"/>
                  </a:lnTo>
                  <a:lnTo>
                    <a:pt x="117" y="69"/>
                  </a:lnTo>
                  <a:lnTo>
                    <a:pt x="0" y="0"/>
                  </a:lnTo>
                  <a:lnTo>
                    <a:pt x="0" y="327"/>
                  </a:lnTo>
                  <a:close/>
                </a:path>
              </a:pathLst>
            </a:custGeom>
            <a:grp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5" name="Freeform 42"/>
            <p:cNvSpPr/>
            <p:nvPr/>
          </p:nvSpPr>
          <p:spPr bwMode="auto">
            <a:xfrm>
              <a:off x="2649538" y="773113"/>
              <a:ext cx="185738" cy="630238"/>
            </a:xfrm>
            <a:custGeom>
              <a:cxnLst>
                <a:cxn ang="0">
                  <a:pos x="117" y="327"/>
                </a:cxn>
                <a:cxn ang="0">
                  <a:pos x="0" y="397"/>
                </a:cxn>
                <a:cxn ang="0">
                  <a:pos x="0" y="69"/>
                </a:cxn>
                <a:cxn ang="0">
                  <a:pos x="117" y="0"/>
                </a:cxn>
                <a:cxn ang="0">
                  <a:pos x="117" y="327"/>
                </a:cxn>
              </a:cxnLst>
              <a:rect b="b" l="0" r="r" t="0"/>
              <a:pathLst>
                <a:path h="397" w="117">
                  <a:moveTo>
                    <a:pt x="117" y="327"/>
                  </a:moveTo>
                  <a:lnTo>
                    <a:pt x="0" y="397"/>
                  </a:lnTo>
                  <a:lnTo>
                    <a:pt x="0" y="69"/>
                  </a:lnTo>
                  <a:lnTo>
                    <a:pt x="117" y="0"/>
                  </a:lnTo>
                  <a:lnTo>
                    <a:pt x="117" y="327"/>
                  </a:lnTo>
                  <a:close/>
                </a:path>
              </a:pathLst>
            </a:custGeom>
            <a:grp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6" name="Freeform 43"/>
            <p:cNvSpPr/>
            <p:nvPr/>
          </p:nvSpPr>
          <p:spPr bwMode="auto">
            <a:xfrm>
              <a:off x="2463800" y="660400"/>
              <a:ext cx="371475" cy="222250"/>
            </a:xfrm>
            <a:custGeom>
              <a:cxnLst>
                <a:cxn ang="0">
                  <a:pos x="0" y="71"/>
                </a:cxn>
                <a:cxn ang="0">
                  <a:pos x="117" y="0"/>
                </a:cxn>
                <a:cxn ang="0">
                  <a:pos x="234" y="71"/>
                </a:cxn>
                <a:cxn ang="0">
                  <a:pos x="117" y="140"/>
                </a:cxn>
                <a:cxn ang="0">
                  <a:pos x="0" y="71"/>
                </a:cxn>
              </a:cxnLst>
              <a:rect b="b" l="0" r="r" t="0"/>
              <a:pathLst>
                <a:path h="140" w="234">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7" name="Group 6"/>
          <p:cNvGrpSpPr/>
          <p:nvPr/>
        </p:nvGrpSpPr>
        <p:grpSpPr>
          <a:xfrm>
            <a:off x="2229237" y="3305368"/>
            <a:ext cx="739904" cy="1111593"/>
            <a:chOff x="1573213" y="847725"/>
            <a:chExt cx="369888" cy="555625"/>
          </a:xfrm>
          <a:noFill/>
        </p:grpSpPr>
        <p:sp>
          <p:nvSpPr>
            <p:cNvPr id="8" name="Freeform 29"/>
            <p:cNvSpPr/>
            <p:nvPr/>
          </p:nvSpPr>
          <p:spPr bwMode="auto">
            <a:xfrm>
              <a:off x="1573213" y="958850"/>
              <a:ext cx="184150" cy="444500"/>
            </a:xfrm>
            <a:custGeom>
              <a:cxnLst>
                <a:cxn ang="0">
                  <a:pos x="0" y="210"/>
                </a:cxn>
                <a:cxn ang="0">
                  <a:pos x="116" y="280"/>
                </a:cxn>
                <a:cxn ang="0">
                  <a:pos x="116" y="70"/>
                </a:cxn>
                <a:cxn ang="0">
                  <a:pos x="0" y="0"/>
                </a:cxn>
                <a:cxn ang="0">
                  <a:pos x="0" y="210"/>
                </a:cxn>
              </a:cxnLst>
              <a:rect b="b" l="0" r="r" t="0"/>
              <a:pathLst>
                <a:path h="280" w="115">
                  <a:moveTo>
                    <a:pt x="0" y="210"/>
                  </a:moveTo>
                  <a:lnTo>
                    <a:pt x="116" y="280"/>
                  </a:lnTo>
                  <a:lnTo>
                    <a:pt x="116" y="70"/>
                  </a:lnTo>
                  <a:lnTo>
                    <a:pt x="0" y="0"/>
                  </a:lnTo>
                  <a:lnTo>
                    <a:pt x="0" y="210"/>
                  </a:lnTo>
                  <a:close/>
                </a:path>
              </a:pathLst>
            </a:custGeom>
            <a:grp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9" name="Freeform 30"/>
            <p:cNvSpPr/>
            <p:nvPr/>
          </p:nvSpPr>
          <p:spPr bwMode="auto">
            <a:xfrm>
              <a:off x="1757363" y="958850"/>
              <a:ext cx="185738" cy="444500"/>
            </a:xfrm>
            <a:custGeom>
              <a:cxnLst>
                <a:cxn ang="0">
                  <a:pos x="117" y="210"/>
                </a:cxn>
                <a:cxn ang="0">
                  <a:pos x="0" y="280"/>
                </a:cxn>
                <a:cxn ang="0">
                  <a:pos x="0" y="70"/>
                </a:cxn>
                <a:cxn ang="0">
                  <a:pos x="117" y="0"/>
                </a:cxn>
                <a:cxn ang="0">
                  <a:pos x="117" y="210"/>
                </a:cxn>
              </a:cxnLst>
              <a:rect b="b" l="0" r="r" t="0"/>
              <a:pathLst>
                <a:path h="280" w="117">
                  <a:moveTo>
                    <a:pt x="117" y="210"/>
                  </a:moveTo>
                  <a:lnTo>
                    <a:pt x="0" y="280"/>
                  </a:lnTo>
                  <a:lnTo>
                    <a:pt x="0" y="70"/>
                  </a:lnTo>
                  <a:lnTo>
                    <a:pt x="117" y="0"/>
                  </a:lnTo>
                  <a:lnTo>
                    <a:pt x="117" y="210"/>
                  </a:lnTo>
                  <a:close/>
                </a:path>
              </a:pathLst>
            </a:custGeom>
            <a:grp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10" name="Freeform 31"/>
            <p:cNvSpPr/>
            <p:nvPr/>
          </p:nvSpPr>
          <p:spPr bwMode="auto">
            <a:xfrm>
              <a:off x="1573213" y="847725"/>
              <a:ext cx="369888" cy="222250"/>
            </a:xfrm>
            <a:custGeom>
              <a:cxnLst>
                <a:cxn ang="0">
                  <a:pos x="0" y="70"/>
                </a:cxn>
                <a:cxn ang="0">
                  <a:pos x="116" y="0"/>
                </a:cxn>
                <a:cxn ang="0">
                  <a:pos x="233" y="70"/>
                </a:cxn>
                <a:cxn ang="0">
                  <a:pos x="116" y="140"/>
                </a:cxn>
                <a:cxn ang="0">
                  <a:pos x="0" y="70"/>
                </a:cxn>
              </a:cxnLst>
              <a:rect b="b" l="0" r="r" t="0"/>
              <a:pathLst>
                <a:path h="140" w="233">
                  <a:moveTo>
                    <a:pt x="0" y="70"/>
                  </a:moveTo>
                  <a:lnTo>
                    <a:pt x="116" y="0"/>
                  </a:lnTo>
                  <a:lnTo>
                    <a:pt x="233" y="70"/>
                  </a:lnTo>
                  <a:lnTo>
                    <a:pt x="116" y="140"/>
                  </a:lnTo>
                  <a:lnTo>
                    <a:pt x="0" y="70"/>
                  </a:lnTo>
                  <a:close/>
                </a:path>
              </a:pathLst>
            </a:custGeom>
            <a:solidFill>
              <a:schemeClr val="accent2"/>
            </a:solid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11" name="Group 10"/>
          <p:cNvGrpSpPr/>
          <p:nvPr/>
        </p:nvGrpSpPr>
        <p:grpSpPr>
          <a:xfrm>
            <a:off x="3715395" y="2476437"/>
            <a:ext cx="743079" cy="1927821"/>
            <a:chOff x="2017713" y="439738"/>
            <a:chExt cx="371475" cy="963613"/>
          </a:xfrm>
          <a:noFill/>
        </p:grpSpPr>
        <p:sp>
          <p:nvSpPr>
            <p:cNvPr id="12" name="Freeform 32"/>
            <p:cNvSpPr/>
            <p:nvPr/>
          </p:nvSpPr>
          <p:spPr bwMode="auto">
            <a:xfrm>
              <a:off x="2017713" y="550863"/>
              <a:ext cx="185738" cy="852488"/>
            </a:xfrm>
            <a:custGeom>
              <a:cxnLst>
                <a:cxn ang="0">
                  <a:pos x="0" y="467"/>
                </a:cxn>
                <a:cxn ang="0">
                  <a:pos x="117" y="537"/>
                </a:cxn>
                <a:cxn ang="0">
                  <a:pos x="117" y="69"/>
                </a:cxn>
                <a:cxn ang="0">
                  <a:pos x="0" y="0"/>
                </a:cxn>
                <a:cxn ang="0">
                  <a:pos x="0" y="467"/>
                </a:cxn>
              </a:cxnLst>
              <a:rect b="b" l="0" r="r" t="0"/>
              <a:pathLst>
                <a:path h="537" w="117">
                  <a:moveTo>
                    <a:pt x="0" y="467"/>
                  </a:moveTo>
                  <a:lnTo>
                    <a:pt x="117" y="537"/>
                  </a:lnTo>
                  <a:lnTo>
                    <a:pt x="117" y="69"/>
                  </a:lnTo>
                  <a:lnTo>
                    <a:pt x="0" y="0"/>
                  </a:lnTo>
                  <a:lnTo>
                    <a:pt x="0" y="467"/>
                  </a:lnTo>
                  <a:close/>
                </a:path>
              </a:pathLst>
            </a:custGeom>
            <a:grpFill/>
            <a:ln w="9525">
              <a:solidFill>
                <a:schemeClr val="accent4"/>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13" name="Freeform 33"/>
            <p:cNvSpPr/>
            <p:nvPr/>
          </p:nvSpPr>
          <p:spPr bwMode="auto">
            <a:xfrm>
              <a:off x="2203450" y="550863"/>
              <a:ext cx="185738" cy="852488"/>
            </a:xfrm>
            <a:custGeom>
              <a:cxnLst>
                <a:cxn ang="0">
                  <a:pos x="117" y="467"/>
                </a:cxn>
                <a:cxn ang="0">
                  <a:pos x="0" y="537"/>
                </a:cxn>
                <a:cxn ang="0">
                  <a:pos x="0" y="69"/>
                </a:cxn>
                <a:cxn ang="0">
                  <a:pos x="117" y="0"/>
                </a:cxn>
                <a:cxn ang="0">
                  <a:pos x="117" y="467"/>
                </a:cxn>
              </a:cxnLst>
              <a:rect b="b" l="0" r="r" t="0"/>
              <a:pathLst>
                <a:path h="537" w="117">
                  <a:moveTo>
                    <a:pt x="117" y="467"/>
                  </a:moveTo>
                  <a:lnTo>
                    <a:pt x="0" y="537"/>
                  </a:lnTo>
                  <a:lnTo>
                    <a:pt x="0" y="69"/>
                  </a:lnTo>
                  <a:lnTo>
                    <a:pt x="117" y="0"/>
                  </a:lnTo>
                  <a:lnTo>
                    <a:pt x="117" y="467"/>
                  </a:lnTo>
                  <a:close/>
                </a:path>
              </a:pathLst>
            </a:custGeom>
            <a:grpFill/>
            <a:ln w="9525">
              <a:solidFill>
                <a:schemeClr val="accent4"/>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14" name="Freeform 34"/>
            <p:cNvSpPr/>
            <p:nvPr/>
          </p:nvSpPr>
          <p:spPr bwMode="auto">
            <a:xfrm>
              <a:off x="2017713" y="439738"/>
              <a:ext cx="371475" cy="220663"/>
            </a:xfrm>
            <a:custGeom>
              <a:cxnLst>
                <a:cxn ang="0">
                  <a:pos x="0" y="70"/>
                </a:cxn>
                <a:cxn ang="0">
                  <a:pos x="117" y="0"/>
                </a:cxn>
                <a:cxn ang="0">
                  <a:pos x="234" y="70"/>
                </a:cxn>
                <a:cxn ang="0">
                  <a:pos x="117" y="139"/>
                </a:cxn>
                <a:cxn ang="0">
                  <a:pos x="0" y="70"/>
                </a:cxn>
              </a:cxnLst>
              <a:rect b="b" l="0" r="r" t="0"/>
              <a:pathLst>
                <a:path h="139" w="234">
                  <a:moveTo>
                    <a:pt x="0" y="70"/>
                  </a:moveTo>
                  <a:lnTo>
                    <a:pt x="117" y="0"/>
                  </a:lnTo>
                  <a:lnTo>
                    <a:pt x="234" y="70"/>
                  </a:lnTo>
                  <a:lnTo>
                    <a:pt x="117" y="139"/>
                  </a:lnTo>
                  <a:lnTo>
                    <a:pt x="0" y="70"/>
                  </a:lnTo>
                  <a:close/>
                </a:path>
              </a:pathLst>
            </a:custGeom>
            <a:solidFill>
              <a:schemeClr val="accent4"/>
            </a:solidFill>
            <a:ln w="9525">
              <a:solidFill>
                <a:schemeClr val="accent4"/>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15" name="Group 14"/>
          <p:cNvGrpSpPr/>
          <p:nvPr/>
        </p:nvGrpSpPr>
        <p:grpSpPr>
          <a:xfrm>
            <a:off x="4458474" y="2619356"/>
            <a:ext cx="743079" cy="1781724"/>
            <a:chOff x="2908300" y="512763"/>
            <a:chExt cx="371475" cy="890587"/>
          </a:xfrm>
          <a:noFill/>
        </p:grpSpPr>
        <p:sp>
          <p:nvSpPr>
            <p:cNvPr id="16" name="Freeform 35"/>
            <p:cNvSpPr/>
            <p:nvPr/>
          </p:nvSpPr>
          <p:spPr bwMode="auto">
            <a:xfrm>
              <a:off x="2908300" y="622300"/>
              <a:ext cx="187325" cy="781050"/>
            </a:xfrm>
            <a:custGeom>
              <a:cxnLst>
                <a:cxn ang="0">
                  <a:pos x="0" y="422"/>
                </a:cxn>
                <a:cxn ang="0">
                  <a:pos x="118" y="492"/>
                </a:cxn>
                <a:cxn ang="0">
                  <a:pos x="118" y="71"/>
                </a:cxn>
                <a:cxn ang="0">
                  <a:pos x="0" y="0"/>
                </a:cxn>
                <a:cxn ang="0">
                  <a:pos x="0" y="422"/>
                </a:cxn>
              </a:cxnLst>
              <a:rect b="b" l="0" r="r" t="0"/>
              <a:pathLst>
                <a:path h="492" w="118">
                  <a:moveTo>
                    <a:pt x="0" y="422"/>
                  </a:moveTo>
                  <a:lnTo>
                    <a:pt x="118" y="492"/>
                  </a:lnTo>
                  <a:lnTo>
                    <a:pt x="118" y="71"/>
                  </a:lnTo>
                  <a:lnTo>
                    <a:pt x="0" y="0"/>
                  </a:lnTo>
                  <a:lnTo>
                    <a:pt x="0" y="422"/>
                  </a:lnTo>
                  <a:close/>
                </a:path>
              </a:pathLst>
            </a:custGeom>
            <a:grp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17" name="Freeform 36"/>
            <p:cNvSpPr/>
            <p:nvPr/>
          </p:nvSpPr>
          <p:spPr bwMode="auto">
            <a:xfrm>
              <a:off x="3095625" y="622300"/>
              <a:ext cx="184150" cy="781050"/>
            </a:xfrm>
            <a:custGeom>
              <a:cxnLst>
                <a:cxn ang="0">
                  <a:pos x="116" y="422"/>
                </a:cxn>
                <a:cxn ang="0">
                  <a:pos x="0" y="492"/>
                </a:cxn>
                <a:cxn ang="0">
                  <a:pos x="0" y="71"/>
                </a:cxn>
                <a:cxn ang="0">
                  <a:pos x="116" y="0"/>
                </a:cxn>
                <a:cxn ang="0">
                  <a:pos x="116" y="422"/>
                </a:cxn>
              </a:cxnLst>
              <a:rect b="b" l="0" r="r" t="0"/>
              <a:pathLst>
                <a:path h="492" w="115">
                  <a:moveTo>
                    <a:pt x="116" y="422"/>
                  </a:moveTo>
                  <a:lnTo>
                    <a:pt x="0" y="492"/>
                  </a:lnTo>
                  <a:lnTo>
                    <a:pt x="0" y="71"/>
                  </a:lnTo>
                  <a:lnTo>
                    <a:pt x="116" y="0"/>
                  </a:lnTo>
                  <a:lnTo>
                    <a:pt x="116" y="422"/>
                  </a:lnTo>
                  <a:close/>
                </a:path>
              </a:pathLst>
            </a:custGeom>
            <a:grp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18" name="Freeform 37"/>
            <p:cNvSpPr/>
            <p:nvPr/>
          </p:nvSpPr>
          <p:spPr bwMode="auto">
            <a:xfrm>
              <a:off x="2908300" y="512763"/>
              <a:ext cx="371475" cy="222250"/>
            </a:xfrm>
            <a:custGeom>
              <a:cxnLst>
                <a:cxn ang="0">
                  <a:pos x="0" y="69"/>
                </a:cxn>
                <a:cxn ang="0">
                  <a:pos x="118" y="0"/>
                </a:cxn>
                <a:cxn ang="0">
                  <a:pos x="234" y="69"/>
                </a:cxn>
                <a:cxn ang="0">
                  <a:pos x="118" y="140"/>
                </a:cxn>
                <a:cxn ang="0">
                  <a:pos x="0" y="69"/>
                </a:cxn>
              </a:cxnLst>
              <a:rect b="b" l="0" r="r" t="0"/>
              <a:pathLst>
                <a:path h="140" w="234">
                  <a:moveTo>
                    <a:pt x="0" y="69"/>
                  </a:moveTo>
                  <a:lnTo>
                    <a:pt x="118" y="0"/>
                  </a:lnTo>
                  <a:lnTo>
                    <a:pt x="234" y="69"/>
                  </a:lnTo>
                  <a:lnTo>
                    <a:pt x="118" y="140"/>
                  </a:lnTo>
                  <a:lnTo>
                    <a:pt x="0" y="69"/>
                  </a:lnTo>
                  <a:close/>
                </a:path>
              </a:pathLst>
            </a:custGeom>
            <a:solidFill>
              <a:schemeClr val="accent1"/>
            </a:solid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19" name="Group 18"/>
          <p:cNvGrpSpPr/>
          <p:nvPr/>
        </p:nvGrpSpPr>
        <p:grpSpPr>
          <a:xfrm>
            <a:off x="5201553" y="2384332"/>
            <a:ext cx="739904" cy="2007222"/>
            <a:chOff x="3354388" y="400050"/>
            <a:chExt cx="369888" cy="1003301"/>
          </a:xfrm>
          <a:noFill/>
        </p:grpSpPr>
        <p:sp>
          <p:nvSpPr>
            <p:cNvPr id="20" name="Freeform 38"/>
            <p:cNvSpPr/>
            <p:nvPr/>
          </p:nvSpPr>
          <p:spPr bwMode="auto">
            <a:xfrm>
              <a:off x="3354388" y="512763"/>
              <a:ext cx="184150" cy="890588"/>
            </a:xfrm>
            <a:custGeom>
              <a:cxnLst>
                <a:cxn ang="0">
                  <a:pos x="0" y="491"/>
                </a:cxn>
                <a:cxn ang="0">
                  <a:pos x="116" y="561"/>
                </a:cxn>
                <a:cxn ang="0">
                  <a:pos x="116" y="69"/>
                </a:cxn>
                <a:cxn ang="0">
                  <a:pos x="0" y="0"/>
                </a:cxn>
                <a:cxn ang="0">
                  <a:pos x="0" y="491"/>
                </a:cxn>
              </a:cxnLst>
              <a:rect b="b" l="0" r="r" t="0"/>
              <a:pathLst>
                <a:path h="561" w="115">
                  <a:moveTo>
                    <a:pt x="0" y="491"/>
                  </a:moveTo>
                  <a:lnTo>
                    <a:pt x="116" y="561"/>
                  </a:lnTo>
                  <a:lnTo>
                    <a:pt x="116" y="69"/>
                  </a:lnTo>
                  <a:lnTo>
                    <a:pt x="0" y="0"/>
                  </a:lnTo>
                  <a:lnTo>
                    <a:pt x="0" y="491"/>
                  </a:lnTo>
                  <a:close/>
                </a:path>
              </a:pathLst>
            </a:custGeom>
            <a:grp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21" name="Freeform 39"/>
            <p:cNvSpPr/>
            <p:nvPr/>
          </p:nvSpPr>
          <p:spPr bwMode="auto">
            <a:xfrm>
              <a:off x="3538538" y="512763"/>
              <a:ext cx="185738" cy="890588"/>
            </a:xfrm>
            <a:custGeom>
              <a:cxnLst>
                <a:cxn ang="0">
                  <a:pos x="117" y="491"/>
                </a:cxn>
                <a:cxn ang="0">
                  <a:pos x="0" y="561"/>
                </a:cxn>
                <a:cxn ang="0">
                  <a:pos x="0" y="69"/>
                </a:cxn>
                <a:cxn ang="0">
                  <a:pos x="117" y="0"/>
                </a:cxn>
                <a:cxn ang="0">
                  <a:pos x="117" y="491"/>
                </a:cxn>
              </a:cxnLst>
              <a:rect b="b" l="0" r="r" t="0"/>
              <a:pathLst>
                <a:path h="561" w="117">
                  <a:moveTo>
                    <a:pt x="117" y="491"/>
                  </a:moveTo>
                  <a:lnTo>
                    <a:pt x="0" y="561"/>
                  </a:lnTo>
                  <a:lnTo>
                    <a:pt x="0" y="69"/>
                  </a:lnTo>
                  <a:lnTo>
                    <a:pt x="117" y="0"/>
                  </a:lnTo>
                  <a:lnTo>
                    <a:pt x="117" y="491"/>
                  </a:lnTo>
                  <a:close/>
                </a:path>
              </a:pathLst>
            </a:custGeom>
            <a:grp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22" name="Freeform 40"/>
            <p:cNvSpPr/>
            <p:nvPr/>
          </p:nvSpPr>
          <p:spPr bwMode="auto">
            <a:xfrm>
              <a:off x="3354388" y="400050"/>
              <a:ext cx="369888" cy="222250"/>
            </a:xfrm>
            <a:custGeom>
              <a:cxnLst>
                <a:cxn ang="0">
                  <a:pos x="0" y="71"/>
                </a:cxn>
                <a:cxn ang="0">
                  <a:pos x="116" y="0"/>
                </a:cxn>
                <a:cxn ang="0">
                  <a:pos x="233" y="71"/>
                </a:cxn>
                <a:cxn ang="0">
                  <a:pos x="116" y="140"/>
                </a:cxn>
                <a:cxn ang="0">
                  <a:pos x="0" y="71"/>
                </a:cxn>
              </a:cxnLst>
              <a:rect b="b" l="0" r="r" t="0"/>
              <a:pathLst>
                <a:path h="140" w="233">
                  <a:moveTo>
                    <a:pt x="0" y="71"/>
                  </a:moveTo>
                  <a:lnTo>
                    <a:pt x="116" y="0"/>
                  </a:lnTo>
                  <a:lnTo>
                    <a:pt x="233" y="71"/>
                  </a:lnTo>
                  <a:lnTo>
                    <a:pt x="116" y="140"/>
                  </a:lnTo>
                  <a:lnTo>
                    <a:pt x="0" y="71"/>
                  </a:lnTo>
                  <a:close/>
                </a:path>
              </a:pathLst>
            </a:custGeom>
            <a:solidFill>
              <a:schemeClr val="accent2"/>
            </a:solid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23" name="Group 26"/>
          <p:cNvGrpSpPr/>
          <p:nvPr/>
        </p:nvGrpSpPr>
        <p:grpSpPr>
          <a:xfrm>
            <a:off x="5944632" y="1799953"/>
            <a:ext cx="743079" cy="2597954"/>
            <a:chOff x="3798888" y="104775"/>
            <a:chExt cx="371475" cy="1298576"/>
          </a:xfrm>
          <a:noFill/>
        </p:grpSpPr>
        <p:sp>
          <p:nvSpPr>
            <p:cNvPr id="24" name="Freeform 44"/>
            <p:cNvSpPr/>
            <p:nvPr/>
          </p:nvSpPr>
          <p:spPr bwMode="auto">
            <a:xfrm>
              <a:off x="3798888" y="217488"/>
              <a:ext cx="185738" cy="1185863"/>
            </a:xfrm>
            <a:custGeom>
              <a:cxnLst>
                <a:cxn ang="0">
                  <a:pos x="0" y="677"/>
                </a:cxn>
                <a:cxn ang="0">
                  <a:pos x="117" y="747"/>
                </a:cxn>
                <a:cxn ang="0">
                  <a:pos x="117" y="69"/>
                </a:cxn>
                <a:cxn ang="0">
                  <a:pos x="0" y="0"/>
                </a:cxn>
                <a:cxn ang="0">
                  <a:pos x="0" y="677"/>
                </a:cxn>
              </a:cxnLst>
              <a:rect b="b" l="0" r="r" t="0"/>
              <a:pathLst>
                <a:path h="747" w="117">
                  <a:moveTo>
                    <a:pt x="0" y="677"/>
                  </a:moveTo>
                  <a:lnTo>
                    <a:pt x="117" y="747"/>
                  </a:lnTo>
                  <a:lnTo>
                    <a:pt x="117" y="69"/>
                  </a:lnTo>
                  <a:lnTo>
                    <a:pt x="0" y="0"/>
                  </a:lnTo>
                  <a:lnTo>
                    <a:pt x="0" y="677"/>
                  </a:lnTo>
                  <a:close/>
                </a:path>
              </a:pathLst>
            </a:custGeom>
            <a:grp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25" name="Freeform 45"/>
            <p:cNvSpPr/>
            <p:nvPr/>
          </p:nvSpPr>
          <p:spPr bwMode="auto">
            <a:xfrm>
              <a:off x="3984625" y="217488"/>
              <a:ext cx="185738" cy="1185863"/>
            </a:xfrm>
            <a:custGeom>
              <a:cxnLst>
                <a:cxn ang="0">
                  <a:pos x="117" y="677"/>
                </a:cxn>
                <a:cxn ang="0">
                  <a:pos x="0" y="747"/>
                </a:cxn>
                <a:cxn ang="0">
                  <a:pos x="0" y="69"/>
                </a:cxn>
                <a:cxn ang="0">
                  <a:pos x="117" y="0"/>
                </a:cxn>
                <a:cxn ang="0">
                  <a:pos x="117" y="677"/>
                </a:cxn>
              </a:cxnLst>
              <a:rect b="b" l="0" r="r" t="0"/>
              <a:pathLst>
                <a:path h="747" w="117">
                  <a:moveTo>
                    <a:pt x="117" y="677"/>
                  </a:moveTo>
                  <a:lnTo>
                    <a:pt x="0" y="747"/>
                  </a:lnTo>
                  <a:lnTo>
                    <a:pt x="0" y="69"/>
                  </a:lnTo>
                  <a:lnTo>
                    <a:pt x="117" y="0"/>
                  </a:lnTo>
                  <a:lnTo>
                    <a:pt x="117" y="677"/>
                  </a:lnTo>
                  <a:close/>
                </a:path>
              </a:pathLst>
            </a:custGeom>
            <a:grp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26" name="Freeform 46"/>
            <p:cNvSpPr/>
            <p:nvPr/>
          </p:nvSpPr>
          <p:spPr bwMode="auto">
            <a:xfrm>
              <a:off x="3798888" y="104775"/>
              <a:ext cx="371475" cy="222250"/>
            </a:xfrm>
            <a:custGeom>
              <a:cxnLst>
                <a:cxn ang="0">
                  <a:pos x="0" y="71"/>
                </a:cxn>
                <a:cxn ang="0">
                  <a:pos x="117" y="0"/>
                </a:cxn>
                <a:cxn ang="0">
                  <a:pos x="234" y="71"/>
                </a:cxn>
                <a:cxn ang="0">
                  <a:pos x="117" y="140"/>
                </a:cxn>
                <a:cxn ang="0">
                  <a:pos x="0" y="71"/>
                </a:cxn>
              </a:cxnLst>
              <a:rect b="b" l="0" r="r" t="0"/>
              <a:pathLst>
                <a:path h="140" w="234">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27" name="Group 30"/>
          <p:cNvGrpSpPr/>
          <p:nvPr/>
        </p:nvGrpSpPr>
        <p:grpSpPr>
          <a:xfrm>
            <a:off x="1486156" y="3543567"/>
            <a:ext cx="743081" cy="889275"/>
            <a:chOff x="1127125" y="958850"/>
            <a:chExt cx="371476" cy="444500"/>
          </a:xfrm>
          <a:noFill/>
        </p:grpSpPr>
        <p:sp>
          <p:nvSpPr>
            <p:cNvPr id="28" name="Freeform 47"/>
            <p:cNvSpPr/>
            <p:nvPr/>
          </p:nvSpPr>
          <p:spPr bwMode="auto">
            <a:xfrm>
              <a:off x="1127125" y="1069975"/>
              <a:ext cx="185738" cy="333375"/>
            </a:xfrm>
            <a:custGeom>
              <a:cxnLst>
                <a:cxn ang="0">
                  <a:pos x="0" y="140"/>
                </a:cxn>
                <a:cxn ang="0">
                  <a:pos x="117" y="210"/>
                </a:cxn>
                <a:cxn ang="0">
                  <a:pos x="117" y="70"/>
                </a:cxn>
                <a:cxn ang="0">
                  <a:pos x="0" y="0"/>
                </a:cxn>
                <a:cxn ang="0">
                  <a:pos x="0" y="140"/>
                </a:cxn>
              </a:cxnLst>
              <a:rect b="b" l="0" r="r" t="0"/>
              <a:pathLst>
                <a:path h="210" w="117">
                  <a:moveTo>
                    <a:pt x="0" y="140"/>
                  </a:moveTo>
                  <a:lnTo>
                    <a:pt x="117" y="210"/>
                  </a:lnTo>
                  <a:lnTo>
                    <a:pt x="117" y="70"/>
                  </a:lnTo>
                  <a:lnTo>
                    <a:pt x="0" y="0"/>
                  </a:lnTo>
                  <a:lnTo>
                    <a:pt x="0" y="140"/>
                  </a:lnTo>
                  <a:close/>
                </a:path>
              </a:pathLst>
            </a:custGeom>
            <a:grp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29" name="Freeform 48"/>
            <p:cNvSpPr/>
            <p:nvPr/>
          </p:nvSpPr>
          <p:spPr bwMode="auto">
            <a:xfrm>
              <a:off x="1312863" y="1069975"/>
              <a:ext cx="185738" cy="333375"/>
            </a:xfrm>
            <a:custGeom>
              <a:cxnLst>
                <a:cxn ang="0">
                  <a:pos x="117" y="140"/>
                </a:cxn>
                <a:cxn ang="0">
                  <a:pos x="0" y="210"/>
                </a:cxn>
                <a:cxn ang="0">
                  <a:pos x="0" y="70"/>
                </a:cxn>
                <a:cxn ang="0">
                  <a:pos x="117" y="0"/>
                </a:cxn>
                <a:cxn ang="0">
                  <a:pos x="117" y="140"/>
                </a:cxn>
              </a:cxnLst>
              <a:rect b="b" l="0" r="r" t="0"/>
              <a:pathLst>
                <a:path h="210" w="117">
                  <a:moveTo>
                    <a:pt x="117" y="140"/>
                  </a:moveTo>
                  <a:lnTo>
                    <a:pt x="0" y="210"/>
                  </a:lnTo>
                  <a:lnTo>
                    <a:pt x="0" y="70"/>
                  </a:lnTo>
                  <a:lnTo>
                    <a:pt x="117" y="0"/>
                  </a:lnTo>
                  <a:lnTo>
                    <a:pt x="117" y="140"/>
                  </a:lnTo>
                  <a:close/>
                </a:path>
              </a:pathLst>
            </a:custGeom>
            <a:grp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30" name="Freeform 49"/>
            <p:cNvSpPr/>
            <p:nvPr/>
          </p:nvSpPr>
          <p:spPr bwMode="auto">
            <a:xfrm>
              <a:off x="1127125" y="958850"/>
              <a:ext cx="371475" cy="222250"/>
            </a:xfrm>
            <a:custGeom>
              <a:cxnLst>
                <a:cxn ang="0">
                  <a:pos x="0" y="70"/>
                </a:cxn>
                <a:cxn ang="0">
                  <a:pos x="117" y="0"/>
                </a:cxn>
                <a:cxn ang="0">
                  <a:pos x="234" y="70"/>
                </a:cxn>
                <a:cxn ang="0">
                  <a:pos x="117" y="140"/>
                </a:cxn>
                <a:cxn ang="0">
                  <a:pos x="0" y="70"/>
                </a:cxn>
              </a:cxnLst>
              <a:rect b="b" l="0" r="r" t="0"/>
              <a:pathLst>
                <a:path h="140" w="234">
                  <a:moveTo>
                    <a:pt x="0" y="70"/>
                  </a:moveTo>
                  <a:lnTo>
                    <a:pt x="117" y="0"/>
                  </a:lnTo>
                  <a:lnTo>
                    <a:pt x="234" y="70"/>
                  </a:lnTo>
                  <a:lnTo>
                    <a:pt x="117" y="140"/>
                  </a:lnTo>
                  <a:lnTo>
                    <a:pt x="0" y="70"/>
                  </a:lnTo>
                  <a:close/>
                </a:path>
              </a:pathLst>
            </a:custGeom>
            <a:solidFill>
              <a:schemeClr val="accent1"/>
            </a:solid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grpSp>
      <p:grpSp>
        <p:nvGrpSpPr>
          <p:cNvPr id="31" name="Group 46"/>
          <p:cNvGrpSpPr/>
          <p:nvPr/>
        </p:nvGrpSpPr>
        <p:grpSpPr>
          <a:xfrm>
            <a:off x="1295625" y="2857555"/>
            <a:ext cx="631744" cy="701117"/>
            <a:chOff x="892366" y="1276350"/>
            <a:chExt cx="631634" cy="700900"/>
          </a:xfrm>
        </p:grpSpPr>
        <p:sp>
          <p:nvSpPr>
            <p:cNvPr id="32"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33"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10 %</a:t>
              </a:r>
            </a:p>
          </p:txBody>
        </p:sp>
      </p:grpSp>
      <p:grpSp>
        <p:nvGrpSpPr>
          <p:cNvPr id="34" name="Group 49"/>
          <p:cNvGrpSpPr/>
          <p:nvPr/>
        </p:nvGrpSpPr>
        <p:grpSpPr>
          <a:xfrm>
            <a:off x="1981544" y="2552661"/>
            <a:ext cx="631744" cy="701117"/>
            <a:chOff x="892366" y="1276350"/>
            <a:chExt cx="631634" cy="700900"/>
          </a:xfrm>
        </p:grpSpPr>
        <p:sp>
          <p:nvSpPr>
            <p:cNvPr id="35"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36"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15%</a:t>
              </a:r>
            </a:p>
          </p:txBody>
        </p:sp>
      </p:grpSp>
      <p:grpSp>
        <p:nvGrpSpPr>
          <p:cNvPr id="37" name="Group 52"/>
          <p:cNvGrpSpPr/>
          <p:nvPr/>
        </p:nvGrpSpPr>
        <p:grpSpPr>
          <a:xfrm>
            <a:off x="2667463" y="2232662"/>
            <a:ext cx="631744" cy="701117"/>
            <a:chOff x="892366" y="1276350"/>
            <a:chExt cx="631634" cy="700900"/>
          </a:xfrm>
        </p:grpSpPr>
        <p:sp>
          <p:nvSpPr>
            <p:cNvPr id="38"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39"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20 %</a:t>
              </a:r>
            </a:p>
          </p:txBody>
        </p:sp>
      </p:grpSp>
      <p:grpSp>
        <p:nvGrpSpPr>
          <p:cNvPr id="40" name="Group 55"/>
          <p:cNvGrpSpPr/>
          <p:nvPr/>
        </p:nvGrpSpPr>
        <p:grpSpPr>
          <a:xfrm>
            <a:off x="3483771" y="1790425"/>
            <a:ext cx="631744" cy="701117"/>
            <a:chOff x="892366" y="1276350"/>
            <a:chExt cx="631634" cy="700900"/>
          </a:xfrm>
        </p:grpSpPr>
        <p:sp>
          <p:nvSpPr>
            <p:cNvPr id="41"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4"/>
            </a:solidFill>
            <a:ln w="9525">
              <a:solidFill>
                <a:schemeClr val="accent4"/>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42"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30 %</a:t>
              </a:r>
            </a:p>
          </p:txBody>
        </p:sp>
      </p:grpSp>
      <p:grpSp>
        <p:nvGrpSpPr>
          <p:cNvPr id="43" name="Group 58"/>
          <p:cNvGrpSpPr/>
          <p:nvPr/>
        </p:nvGrpSpPr>
        <p:grpSpPr>
          <a:xfrm>
            <a:off x="4267941" y="1866649"/>
            <a:ext cx="631744" cy="701117"/>
            <a:chOff x="892366" y="1276350"/>
            <a:chExt cx="631634" cy="700900"/>
          </a:xfrm>
        </p:grpSpPr>
        <p:sp>
          <p:nvSpPr>
            <p:cNvPr id="44"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45"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25 %</a:t>
              </a:r>
            </a:p>
          </p:txBody>
        </p:sp>
      </p:grpSp>
      <p:grpSp>
        <p:nvGrpSpPr>
          <p:cNvPr id="46" name="Group 61"/>
          <p:cNvGrpSpPr/>
          <p:nvPr/>
        </p:nvGrpSpPr>
        <p:grpSpPr>
          <a:xfrm>
            <a:off x="4953860" y="1666562"/>
            <a:ext cx="631744" cy="701117"/>
            <a:chOff x="892366" y="1276350"/>
            <a:chExt cx="631634" cy="700900"/>
          </a:xfrm>
        </p:grpSpPr>
        <p:sp>
          <p:nvSpPr>
            <p:cNvPr id="47"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48"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30 %</a:t>
              </a:r>
            </a:p>
          </p:txBody>
        </p:sp>
      </p:grpSp>
      <p:grpSp>
        <p:nvGrpSpPr>
          <p:cNvPr id="49" name="Group 64"/>
          <p:cNvGrpSpPr/>
          <p:nvPr/>
        </p:nvGrpSpPr>
        <p:grpSpPr>
          <a:xfrm>
            <a:off x="5639779" y="1180637"/>
            <a:ext cx="631744" cy="701117"/>
            <a:chOff x="892366" y="1276350"/>
            <a:chExt cx="631634" cy="700900"/>
          </a:xfrm>
        </p:grpSpPr>
        <p:sp>
          <p:nvSpPr>
            <p:cNvPr id="50" name="Freeform 1304"/>
            <p:cNvSpPr/>
            <p:nvPr/>
          </p:nvSpPr>
          <p:spPr bwMode="auto">
            <a:xfrm>
              <a:off x="914400" y="1276350"/>
              <a:ext cx="609600" cy="700900"/>
            </a:xfrm>
            <a:custGeom>
              <a:cxnLst>
                <a:cxn ang="0">
                  <a:pos x="0" y="178"/>
                </a:cxn>
                <a:cxn ang="0">
                  <a:pos x="180" y="0"/>
                </a:cxn>
                <a:cxn ang="0">
                  <a:pos x="358" y="178"/>
                </a:cxn>
                <a:cxn ang="0">
                  <a:pos x="207" y="347"/>
                </a:cxn>
                <a:cxn ang="0">
                  <a:pos x="176" y="407"/>
                </a:cxn>
                <a:cxn ang="0">
                  <a:pos x="148" y="347"/>
                </a:cxn>
                <a:cxn ang="0">
                  <a:pos x="0" y="178"/>
                </a:cxn>
              </a:cxnLst>
              <a:rect b="b" l="0" r="r" t="0"/>
              <a:pathLst>
                <a:path h="407" w="358">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51" name="Content Placeholder 2"/>
            <p:cNvSpPr txBox="1"/>
            <p:nvPr/>
          </p:nvSpPr>
          <p:spPr>
            <a:xfrm>
              <a:off x="892366" y="1374584"/>
              <a:ext cx="631634" cy="376361"/>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buNone/>
              </a:pPr>
              <a:r>
                <a:rPr lang="id-ID" spc="-150" sz="1800">
                  <a:solidFill>
                    <a:srgbClr val="FFFFFF">
                      <a:lumMod val="95000"/>
                    </a:srgbClr>
                  </a:solidFill>
                  <a:cs typeface="+mn-ea"/>
                  <a:sym typeface="+mn-lt"/>
                </a:rPr>
                <a:t>50 %</a:t>
              </a:r>
            </a:p>
          </p:txBody>
        </p:sp>
      </p:grpSp>
      <p:grpSp>
        <p:nvGrpSpPr>
          <p:cNvPr id="52" name="组合 51"/>
          <p:cNvGrpSpPr/>
          <p:nvPr/>
        </p:nvGrpSpPr>
        <p:grpSpPr>
          <a:xfrm>
            <a:off x="474744" y="2898843"/>
            <a:ext cx="668454" cy="1545115"/>
            <a:chOff x="474744" y="2898843"/>
            <a:chExt cx="668454" cy="1545115"/>
          </a:xfrm>
          <a:solidFill>
            <a:schemeClr val="accent1"/>
          </a:solidFill>
        </p:grpSpPr>
        <p:sp>
          <p:nvSpPr>
            <p:cNvPr id="53" name="Freeform 96"/>
            <p:cNvSpPr/>
            <p:nvPr/>
          </p:nvSpPr>
          <p:spPr bwMode="auto">
            <a:xfrm>
              <a:off x="474744" y="2898843"/>
              <a:ext cx="668454" cy="1545115"/>
            </a:xfrm>
            <a:custGeom>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b="b" l="0" r="r" t="0"/>
              <a:pathLst>
                <a:path h="760" w="298">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accent1"/>
              </a:solidFill>
              <a:round/>
            </a:ln>
          </p:spPr>
          <p:txBody>
            <a:bodyPr anchor="t" anchorCtr="0" bIns="45720" compatLnSpc="1" lIns="91440" numCol="1" rIns="91440" tIns="45720" vert="horz" wrap="square"/>
            <a:lstStyle/>
            <a:p>
              <a:pPr algn="ctr" defTabSz="934085"/>
              <a:endParaRPr lang="en-US" sz="1800">
                <a:solidFill>
                  <a:srgbClr val="FFFFFF"/>
                </a:solidFill>
                <a:cs typeface="+mn-ea"/>
                <a:sym typeface="+mn-lt"/>
              </a:endParaRPr>
            </a:p>
          </p:txBody>
        </p:sp>
        <p:sp>
          <p:nvSpPr>
            <p:cNvPr id="54" name="Oval 97"/>
            <p:cNvSpPr>
              <a:spLocks noChangeArrowheads="1"/>
            </p:cNvSpPr>
            <p:nvPr/>
          </p:nvSpPr>
          <p:spPr bwMode="auto">
            <a:xfrm>
              <a:off x="687507" y="3030646"/>
              <a:ext cx="250869" cy="247726"/>
            </a:xfrm>
            <a:prstGeom prst="ellipse">
              <a:avLst/>
            </a:prstGeom>
            <a:grpFill/>
            <a:ln w="9525">
              <a:solidFill>
                <a:schemeClr val="accent1"/>
              </a:solidFill>
              <a:round/>
            </a:ln>
          </p:spPr>
          <p:txBody>
            <a:bodyPr anchor="t" anchorCtr="0" bIns="45728" compatLnSpc="1" lIns="91457" numCol="1" rIns="91457" tIns="45728" vert="horz" wrap="square"/>
            <a:lstStyle/>
            <a:p>
              <a:pPr defTabSz="934085"/>
              <a:endParaRPr lang="en-US" sz="1800">
                <a:solidFill>
                  <a:srgbClr val="FFFFFF"/>
                </a:solidFill>
                <a:cs typeface="+mn-ea"/>
                <a:sym typeface="+mn-lt"/>
              </a:endParaRP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6"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wipe(down)" transition="in">
                                      <p:cBhvr>
                                        <p:cTn dur="580" id="7">
                                          <p:stCondLst>
                                            <p:cond delay="0"/>
                                          </p:stCondLst>
                                        </p:cTn>
                                        <p:tgtEl>
                                          <p:spTgt spid="52"/>
                                        </p:tgtEl>
                                      </p:cBhvr>
                                    </p:animEffect>
                                    <p:anim calcmode="lin" valueType="num">
                                      <p:cBhvr>
                                        <p:cTn dur="1822" id="8"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52"/>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52"/>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52"/>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52"/>
                                        </p:tgtEl>
                                        <p:attrNameLst>
                                          <p:attrName>ppt_y</p:attrName>
                                        </p:attrNameLst>
                                      </p:cBhvr>
                                      <p:tavLst>
                                        <p:tav fmla="#ppt_y-sin(pi*$)/81" tm="0">
                                          <p:val>
                                            <p:fltVal val="0"/>
                                          </p:val>
                                        </p:tav>
                                        <p:tav tm="100000">
                                          <p:val>
                                            <p:fltVal val="1"/>
                                          </p:val>
                                        </p:tav>
                                      </p:tavLst>
                                    </p:anim>
                                    <p:animScale>
                                      <p:cBhvr>
                                        <p:cTn dur="26" id="13">
                                          <p:stCondLst>
                                            <p:cond delay="650"/>
                                          </p:stCondLst>
                                        </p:cTn>
                                        <p:tgtEl>
                                          <p:spTgt spid="52"/>
                                        </p:tgtEl>
                                      </p:cBhvr>
                                      <p:to x="100000" y="60000"/>
                                    </p:animScale>
                                    <p:animScale>
                                      <p:cBhvr>
                                        <p:cTn decel="50000" dur="166" id="14">
                                          <p:stCondLst>
                                            <p:cond delay="676"/>
                                          </p:stCondLst>
                                        </p:cTn>
                                        <p:tgtEl>
                                          <p:spTgt spid="52"/>
                                        </p:tgtEl>
                                      </p:cBhvr>
                                      <p:to x="100000" y="100000"/>
                                    </p:animScale>
                                    <p:animScale>
                                      <p:cBhvr>
                                        <p:cTn dur="26" id="15">
                                          <p:stCondLst>
                                            <p:cond delay="1312"/>
                                          </p:stCondLst>
                                        </p:cTn>
                                        <p:tgtEl>
                                          <p:spTgt spid="52"/>
                                        </p:tgtEl>
                                      </p:cBhvr>
                                      <p:to x="100000" y="80000"/>
                                    </p:animScale>
                                    <p:animScale>
                                      <p:cBhvr>
                                        <p:cTn decel="50000" dur="166" id="16">
                                          <p:stCondLst>
                                            <p:cond delay="1338"/>
                                          </p:stCondLst>
                                        </p:cTn>
                                        <p:tgtEl>
                                          <p:spTgt spid="52"/>
                                        </p:tgtEl>
                                      </p:cBhvr>
                                      <p:to x="100000" y="100000"/>
                                    </p:animScale>
                                    <p:animScale>
                                      <p:cBhvr>
                                        <p:cTn dur="26" id="17">
                                          <p:stCondLst>
                                            <p:cond delay="1642"/>
                                          </p:stCondLst>
                                        </p:cTn>
                                        <p:tgtEl>
                                          <p:spTgt spid="52"/>
                                        </p:tgtEl>
                                      </p:cBhvr>
                                      <p:to x="100000" y="90000"/>
                                    </p:animScale>
                                    <p:animScale>
                                      <p:cBhvr>
                                        <p:cTn decel="50000" dur="166" id="18">
                                          <p:stCondLst>
                                            <p:cond delay="1668"/>
                                          </p:stCondLst>
                                        </p:cTn>
                                        <p:tgtEl>
                                          <p:spTgt spid="52"/>
                                        </p:tgtEl>
                                      </p:cBhvr>
                                      <p:to x="100000" y="100000"/>
                                    </p:animScale>
                                    <p:animScale>
                                      <p:cBhvr>
                                        <p:cTn dur="26" id="19">
                                          <p:stCondLst>
                                            <p:cond delay="1808"/>
                                          </p:stCondLst>
                                        </p:cTn>
                                        <p:tgtEl>
                                          <p:spTgt spid="52"/>
                                        </p:tgtEl>
                                      </p:cBhvr>
                                      <p:to x="100000" y="95000"/>
                                    </p:animScale>
                                    <p:animScale>
                                      <p:cBhvr>
                                        <p:cTn decel="50000" dur="166" id="20">
                                          <p:stCondLst>
                                            <p:cond delay="1834"/>
                                          </p:stCondLst>
                                        </p:cTn>
                                        <p:tgtEl>
                                          <p:spTgt spid="52"/>
                                        </p:tgtEl>
                                      </p:cBhvr>
                                      <p:to x="100000" y="100000"/>
                                    </p:animScale>
                                  </p:childTnLst>
                                </p:cTn>
                              </p:par>
                            </p:childTnLst>
                          </p:cTn>
                        </p:par>
                        <p:par>
                          <p:cTn fill="hold" id="21" nodeType="afterGroup">
                            <p:stCondLst>
                              <p:cond delay="2000"/>
                            </p:stCondLst>
                            <p:childTnLst>
                              <p:par>
                                <p:cTn fill="hold" id="22" nodeType="afterEffect" presetClass="entr" presetID="22" presetSubtype="4">
                                  <p:stCondLst>
                                    <p:cond delay="0"/>
                                  </p:stCondLst>
                                  <p:childTnLst>
                                    <p:set>
                                      <p:cBhvr>
                                        <p:cTn dur="1" fill="hold" id="23">
                                          <p:stCondLst>
                                            <p:cond delay="0"/>
                                          </p:stCondLst>
                                        </p:cTn>
                                        <p:tgtEl>
                                          <p:spTgt spid="27"/>
                                        </p:tgtEl>
                                        <p:attrNameLst>
                                          <p:attrName>style.visibility</p:attrName>
                                        </p:attrNameLst>
                                      </p:cBhvr>
                                      <p:to>
                                        <p:strVal val="visible"/>
                                      </p:to>
                                    </p:set>
                                    <p:animEffect filter="wipe(down)" transition="in">
                                      <p:cBhvr>
                                        <p:cTn dur="500" id="24"/>
                                        <p:tgtEl>
                                          <p:spTgt spid="27"/>
                                        </p:tgtEl>
                                      </p:cBhvr>
                                    </p:animEffect>
                                  </p:childTnLst>
                                </p:cTn>
                              </p:par>
                              <p:par>
                                <p:cTn fill="hold" id="25" nodeType="withEffect" presetClass="entr" presetID="22" presetSubtype="4">
                                  <p:stCondLst>
                                    <p:cond delay="30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500" id="27"/>
                                        <p:tgtEl>
                                          <p:spTgt spid="7"/>
                                        </p:tgtEl>
                                      </p:cBhvr>
                                    </p:animEffect>
                                  </p:childTnLst>
                                </p:cTn>
                              </p:par>
                              <p:par>
                                <p:cTn fill="hold" id="28" nodeType="withEffect" presetClass="entr" presetID="22" presetSubtype="4">
                                  <p:stCondLst>
                                    <p:cond delay="600"/>
                                  </p:stCondLst>
                                  <p:childTnLst>
                                    <p:set>
                                      <p:cBhvr>
                                        <p:cTn dur="1" fill="hold" id="29">
                                          <p:stCondLst>
                                            <p:cond delay="0"/>
                                          </p:stCondLst>
                                        </p:cTn>
                                        <p:tgtEl>
                                          <p:spTgt spid="3"/>
                                        </p:tgtEl>
                                        <p:attrNameLst>
                                          <p:attrName>style.visibility</p:attrName>
                                        </p:attrNameLst>
                                      </p:cBhvr>
                                      <p:to>
                                        <p:strVal val="visible"/>
                                      </p:to>
                                    </p:set>
                                    <p:animEffect filter="wipe(down)" transition="in">
                                      <p:cBhvr>
                                        <p:cTn dur="500" id="30"/>
                                        <p:tgtEl>
                                          <p:spTgt spid="3"/>
                                        </p:tgtEl>
                                      </p:cBhvr>
                                    </p:animEffect>
                                  </p:childTnLst>
                                </p:cTn>
                              </p:par>
                              <p:par>
                                <p:cTn fill="hold" id="31" nodeType="withEffect" presetClass="entr" presetID="22" presetSubtype="4">
                                  <p:stCondLst>
                                    <p:cond delay="900"/>
                                  </p:stCondLst>
                                  <p:childTnLst>
                                    <p:set>
                                      <p:cBhvr>
                                        <p:cTn dur="1" fill="hold" id="32">
                                          <p:stCondLst>
                                            <p:cond delay="0"/>
                                          </p:stCondLst>
                                        </p:cTn>
                                        <p:tgtEl>
                                          <p:spTgt spid="11"/>
                                        </p:tgtEl>
                                        <p:attrNameLst>
                                          <p:attrName>style.visibility</p:attrName>
                                        </p:attrNameLst>
                                      </p:cBhvr>
                                      <p:to>
                                        <p:strVal val="visible"/>
                                      </p:to>
                                    </p:set>
                                    <p:animEffect filter="wipe(down)" transition="in">
                                      <p:cBhvr>
                                        <p:cTn dur="500" id="33"/>
                                        <p:tgtEl>
                                          <p:spTgt spid="11"/>
                                        </p:tgtEl>
                                      </p:cBhvr>
                                    </p:animEffect>
                                  </p:childTnLst>
                                </p:cTn>
                              </p:par>
                              <p:par>
                                <p:cTn fill="hold" id="34" nodeType="withEffect" presetClass="entr" presetID="22" presetSubtype="4">
                                  <p:stCondLst>
                                    <p:cond delay="1300"/>
                                  </p:stCondLst>
                                  <p:childTnLst>
                                    <p:set>
                                      <p:cBhvr>
                                        <p:cTn dur="1" fill="hold" id="35">
                                          <p:stCondLst>
                                            <p:cond delay="0"/>
                                          </p:stCondLst>
                                        </p:cTn>
                                        <p:tgtEl>
                                          <p:spTgt spid="15"/>
                                        </p:tgtEl>
                                        <p:attrNameLst>
                                          <p:attrName>style.visibility</p:attrName>
                                        </p:attrNameLst>
                                      </p:cBhvr>
                                      <p:to>
                                        <p:strVal val="visible"/>
                                      </p:to>
                                    </p:set>
                                    <p:animEffect filter="wipe(down)" transition="in">
                                      <p:cBhvr>
                                        <p:cTn dur="500" id="36"/>
                                        <p:tgtEl>
                                          <p:spTgt spid="15"/>
                                        </p:tgtEl>
                                      </p:cBhvr>
                                    </p:animEffect>
                                  </p:childTnLst>
                                </p:cTn>
                              </p:par>
                              <p:par>
                                <p:cTn fill="hold" id="37" nodeType="withEffect" presetClass="entr" presetID="22" presetSubtype="4">
                                  <p:stCondLst>
                                    <p:cond delay="1600"/>
                                  </p:stCondLst>
                                  <p:childTnLst>
                                    <p:set>
                                      <p:cBhvr>
                                        <p:cTn dur="1" fill="hold" id="38">
                                          <p:stCondLst>
                                            <p:cond delay="0"/>
                                          </p:stCondLst>
                                        </p:cTn>
                                        <p:tgtEl>
                                          <p:spTgt spid="19"/>
                                        </p:tgtEl>
                                        <p:attrNameLst>
                                          <p:attrName>style.visibility</p:attrName>
                                        </p:attrNameLst>
                                      </p:cBhvr>
                                      <p:to>
                                        <p:strVal val="visible"/>
                                      </p:to>
                                    </p:set>
                                    <p:animEffect filter="wipe(down)" transition="in">
                                      <p:cBhvr>
                                        <p:cTn dur="500" id="39"/>
                                        <p:tgtEl>
                                          <p:spTgt spid="19"/>
                                        </p:tgtEl>
                                      </p:cBhvr>
                                    </p:animEffect>
                                  </p:childTnLst>
                                </p:cTn>
                              </p:par>
                              <p:par>
                                <p:cTn fill="hold" id="40" nodeType="withEffect" presetClass="entr" presetID="22" presetSubtype="4">
                                  <p:stCondLst>
                                    <p:cond delay="1900"/>
                                  </p:stCondLst>
                                  <p:childTnLst>
                                    <p:set>
                                      <p:cBhvr>
                                        <p:cTn dur="1" fill="hold" id="41">
                                          <p:stCondLst>
                                            <p:cond delay="0"/>
                                          </p:stCondLst>
                                        </p:cTn>
                                        <p:tgtEl>
                                          <p:spTgt spid="23"/>
                                        </p:tgtEl>
                                        <p:attrNameLst>
                                          <p:attrName>style.visibility</p:attrName>
                                        </p:attrNameLst>
                                      </p:cBhvr>
                                      <p:to>
                                        <p:strVal val="visible"/>
                                      </p:to>
                                    </p:set>
                                    <p:animEffect filter="wipe(down)" transition="in">
                                      <p:cBhvr>
                                        <p:cTn dur="500" id="42"/>
                                        <p:tgtEl>
                                          <p:spTgt spid="23"/>
                                        </p:tgtEl>
                                      </p:cBhvr>
                                    </p:animEffect>
                                  </p:childTnLst>
                                </p:cTn>
                              </p:par>
                            </p:childTnLst>
                          </p:cTn>
                        </p:par>
                        <p:par>
                          <p:cTn fill="hold" id="43" nodeType="afterGroup">
                            <p:stCondLst>
                              <p:cond delay="4400"/>
                            </p:stCondLst>
                            <p:childTnLst>
                              <p:par>
                                <p:cTn fill="hold" id="44" nodeType="afterEffect" presetClass="entr" presetID="47" presetSubtype="0">
                                  <p:stCondLst>
                                    <p:cond delay="0"/>
                                  </p:stCondLst>
                                  <p:childTnLst>
                                    <p:set>
                                      <p:cBhvr>
                                        <p:cTn dur="1" fill="hold" id="45">
                                          <p:stCondLst>
                                            <p:cond delay="0"/>
                                          </p:stCondLst>
                                        </p:cTn>
                                        <p:tgtEl>
                                          <p:spTgt spid="49"/>
                                        </p:tgtEl>
                                        <p:attrNameLst>
                                          <p:attrName>style.visibility</p:attrName>
                                        </p:attrNameLst>
                                      </p:cBhvr>
                                      <p:to>
                                        <p:strVal val="visible"/>
                                      </p:to>
                                    </p:set>
                                    <p:animEffect filter="fade" transition="in">
                                      <p:cBhvr>
                                        <p:cTn dur="1000" id="46"/>
                                        <p:tgtEl>
                                          <p:spTgt spid="49"/>
                                        </p:tgtEl>
                                      </p:cBhvr>
                                    </p:animEffect>
                                    <p:anim calcmode="lin" valueType="num">
                                      <p:cBhvr>
                                        <p:cTn dur="1000" fill="hold" id="47"/>
                                        <p:tgtEl>
                                          <p:spTgt spid="49"/>
                                        </p:tgtEl>
                                        <p:attrNameLst>
                                          <p:attrName>ppt_x</p:attrName>
                                        </p:attrNameLst>
                                      </p:cBhvr>
                                      <p:tavLst>
                                        <p:tav tm="0">
                                          <p:val>
                                            <p:strVal val="#ppt_x"/>
                                          </p:val>
                                        </p:tav>
                                        <p:tav tm="100000">
                                          <p:val>
                                            <p:strVal val="#ppt_x"/>
                                          </p:val>
                                        </p:tav>
                                      </p:tavLst>
                                    </p:anim>
                                    <p:anim calcmode="lin" valueType="num">
                                      <p:cBhvr>
                                        <p:cTn dur="1000" fill="hold" id="48"/>
                                        <p:tgtEl>
                                          <p:spTgt spid="49"/>
                                        </p:tgtEl>
                                        <p:attrNameLst>
                                          <p:attrName>ppt_y</p:attrName>
                                        </p:attrNameLst>
                                      </p:cBhvr>
                                      <p:tavLst>
                                        <p:tav tm="0">
                                          <p:val>
                                            <p:strVal val="#ppt_y-.1"/>
                                          </p:val>
                                        </p:tav>
                                        <p:tav tm="100000">
                                          <p:val>
                                            <p:strVal val="#ppt_y"/>
                                          </p:val>
                                        </p:tav>
                                      </p:tavLst>
                                    </p:anim>
                                  </p:childTnLst>
                                </p:cTn>
                              </p:par>
                              <p:par>
                                <p:cTn fill="hold" id="49" nodeType="withEffect" presetClass="entr" presetID="47" presetSubtype="0">
                                  <p:stCondLst>
                                    <p:cond delay="0"/>
                                  </p:stCondLst>
                                  <p:childTnLst>
                                    <p:set>
                                      <p:cBhvr>
                                        <p:cTn dur="1" fill="hold" id="50">
                                          <p:stCondLst>
                                            <p:cond delay="0"/>
                                          </p:stCondLst>
                                        </p:cTn>
                                        <p:tgtEl>
                                          <p:spTgt spid="46"/>
                                        </p:tgtEl>
                                        <p:attrNameLst>
                                          <p:attrName>style.visibility</p:attrName>
                                        </p:attrNameLst>
                                      </p:cBhvr>
                                      <p:to>
                                        <p:strVal val="visible"/>
                                      </p:to>
                                    </p:set>
                                    <p:animEffect filter="fade" transition="in">
                                      <p:cBhvr>
                                        <p:cTn dur="1000" id="51"/>
                                        <p:tgtEl>
                                          <p:spTgt spid="46"/>
                                        </p:tgtEl>
                                      </p:cBhvr>
                                    </p:animEffect>
                                    <p:anim calcmode="lin" valueType="num">
                                      <p:cBhvr>
                                        <p:cTn dur="1000" fill="hold" id="52"/>
                                        <p:tgtEl>
                                          <p:spTgt spid="46"/>
                                        </p:tgtEl>
                                        <p:attrNameLst>
                                          <p:attrName>ppt_x</p:attrName>
                                        </p:attrNameLst>
                                      </p:cBhvr>
                                      <p:tavLst>
                                        <p:tav tm="0">
                                          <p:val>
                                            <p:strVal val="#ppt_x"/>
                                          </p:val>
                                        </p:tav>
                                        <p:tav tm="100000">
                                          <p:val>
                                            <p:strVal val="#ppt_x"/>
                                          </p:val>
                                        </p:tav>
                                      </p:tavLst>
                                    </p:anim>
                                    <p:anim calcmode="lin" valueType="num">
                                      <p:cBhvr>
                                        <p:cTn dur="1000" fill="hold" id="53"/>
                                        <p:tgtEl>
                                          <p:spTgt spid="46"/>
                                        </p:tgtEl>
                                        <p:attrNameLst>
                                          <p:attrName>ppt_y</p:attrName>
                                        </p:attrNameLst>
                                      </p:cBhvr>
                                      <p:tavLst>
                                        <p:tav tm="0">
                                          <p:val>
                                            <p:strVal val="#ppt_y-.1"/>
                                          </p:val>
                                        </p:tav>
                                        <p:tav tm="100000">
                                          <p:val>
                                            <p:strVal val="#ppt_y"/>
                                          </p:val>
                                        </p:tav>
                                      </p:tavLst>
                                    </p:anim>
                                  </p:childTnLst>
                                </p:cTn>
                              </p:par>
                              <p:par>
                                <p:cTn fill="hold" id="54" nodeType="withEffect" presetClass="entr" presetID="47" presetSubtype="0">
                                  <p:stCondLst>
                                    <p:cond delay="0"/>
                                  </p:stCondLst>
                                  <p:childTnLst>
                                    <p:set>
                                      <p:cBhvr>
                                        <p:cTn dur="1" fill="hold" id="55">
                                          <p:stCondLst>
                                            <p:cond delay="0"/>
                                          </p:stCondLst>
                                        </p:cTn>
                                        <p:tgtEl>
                                          <p:spTgt spid="43"/>
                                        </p:tgtEl>
                                        <p:attrNameLst>
                                          <p:attrName>style.visibility</p:attrName>
                                        </p:attrNameLst>
                                      </p:cBhvr>
                                      <p:to>
                                        <p:strVal val="visible"/>
                                      </p:to>
                                    </p:set>
                                    <p:animEffect filter="fade" transition="in">
                                      <p:cBhvr>
                                        <p:cTn dur="1000" id="56"/>
                                        <p:tgtEl>
                                          <p:spTgt spid="43"/>
                                        </p:tgtEl>
                                      </p:cBhvr>
                                    </p:animEffect>
                                    <p:anim calcmode="lin" valueType="num">
                                      <p:cBhvr>
                                        <p:cTn dur="1000" fill="hold" id="57"/>
                                        <p:tgtEl>
                                          <p:spTgt spid="43"/>
                                        </p:tgtEl>
                                        <p:attrNameLst>
                                          <p:attrName>ppt_x</p:attrName>
                                        </p:attrNameLst>
                                      </p:cBhvr>
                                      <p:tavLst>
                                        <p:tav tm="0">
                                          <p:val>
                                            <p:strVal val="#ppt_x"/>
                                          </p:val>
                                        </p:tav>
                                        <p:tav tm="100000">
                                          <p:val>
                                            <p:strVal val="#ppt_x"/>
                                          </p:val>
                                        </p:tav>
                                      </p:tavLst>
                                    </p:anim>
                                    <p:anim calcmode="lin" valueType="num">
                                      <p:cBhvr>
                                        <p:cTn dur="1000" fill="hold" id="58"/>
                                        <p:tgtEl>
                                          <p:spTgt spid="43"/>
                                        </p:tgtEl>
                                        <p:attrNameLst>
                                          <p:attrName>ppt_y</p:attrName>
                                        </p:attrNameLst>
                                      </p:cBhvr>
                                      <p:tavLst>
                                        <p:tav tm="0">
                                          <p:val>
                                            <p:strVal val="#ppt_y-.1"/>
                                          </p:val>
                                        </p:tav>
                                        <p:tav tm="100000">
                                          <p:val>
                                            <p:strVal val="#ppt_y"/>
                                          </p:val>
                                        </p:tav>
                                      </p:tavLst>
                                    </p:anim>
                                  </p:childTnLst>
                                </p:cTn>
                              </p:par>
                              <p:par>
                                <p:cTn fill="hold" id="59" nodeType="withEffect" presetClass="entr" presetID="47" presetSubtype="0">
                                  <p:stCondLst>
                                    <p:cond delay="0"/>
                                  </p:stCondLst>
                                  <p:childTnLst>
                                    <p:set>
                                      <p:cBhvr>
                                        <p:cTn dur="1" fill="hold" id="60">
                                          <p:stCondLst>
                                            <p:cond delay="0"/>
                                          </p:stCondLst>
                                        </p:cTn>
                                        <p:tgtEl>
                                          <p:spTgt spid="40"/>
                                        </p:tgtEl>
                                        <p:attrNameLst>
                                          <p:attrName>style.visibility</p:attrName>
                                        </p:attrNameLst>
                                      </p:cBhvr>
                                      <p:to>
                                        <p:strVal val="visible"/>
                                      </p:to>
                                    </p:set>
                                    <p:animEffect filter="fade" transition="in">
                                      <p:cBhvr>
                                        <p:cTn dur="1000" id="61"/>
                                        <p:tgtEl>
                                          <p:spTgt spid="40"/>
                                        </p:tgtEl>
                                      </p:cBhvr>
                                    </p:animEffect>
                                    <p:anim calcmode="lin" valueType="num">
                                      <p:cBhvr>
                                        <p:cTn dur="1000" fill="hold" id="62"/>
                                        <p:tgtEl>
                                          <p:spTgt spid="40"/>
                                        </p:tgtEl>
                                        <p:attrNameLst>
                                          <p:attrName>ppt_x</p:attrName>
                                        </p:attrNameLst>
                                      </p:cBhvr>
                                      <p:tavLst>
                                        <p:tav tm="0">
                                          <p:val>
                                            <p:strVal val="#ppt_x"/>
                                          </p:val>
                                        </p:tav>
                                        <p:tav tm="100000">
                                          <p:val>
                                            <p:strVal val="#ppt_x"/>
                                          </p:val>
                                        </p:tav>
                                      </p:tavLst>
                                    </p:anim>
                                    <p:anim calcmode="lin" valueType="num">
                                      <p:cBhvr>
                                        <p:cTn dur="1000" fill="hold" id="63"/>
                                        <p:tgtEl>
                                          <p:spTgt spid="40"/>
                                        </p:tgtEl>
                                        <p:attrNameLst>
                                          <p:attrName>ppt_y</p:attrName>
                                        </p:attrNameLst>
                                      </p:cBhvr>
                                      <p:tavLst>
                                        <p:tav tm="0">
                                          <p:val>
                                            <p:strVal val="#ppt_y-.1"/>
                                          </p:val>
                                        </p:tav>
                                        <p:tav tm="100000">
                                          <p:val>
                                            <p:strVal val="#ppt_y"/>
                                          </p:val>
                                        </p:tav>
                                      </p:tavLst>
                                    </p:anim>
                                  </p:childTnLst>
                                </p:cTn>
                              </p:par>
                              <p:par>
                                <p:cTn fill="hold" id="64" nodeType="withEffect" presetClass="entr" presetID="47" presetSubtype="0">
                                  <p:stCondLst>
                                    <p:cond delay="0"/>
                                  </p:stCondLst>
                                  <p:childTnLst>
                                    <p:set>
                                      <p:cBhvr>
                                        <p:cTn dur="1" fill="hold" id="65">
                                          <p:stCondLst>
                                            <p:cond delay="0"/>
                                          </p:stCondLst>
                                        </p:cTn>
                                        <p:tgtEl>
                                          <p:spTgt spid="37"/>
                                        </p:tgtEl>
                                        <p:attrNameLst>
                                          <p:attrName>style.visibility</p:attrName>
                                        </p:attrNameLst>
                                      </p:cBhvr>
                                      <p:to>
                                        <p:strVal val="visible"/>
                                      </p:to>
                                    </p:set>
                                    <p:animEffect filter="fade" transition="in">
                                      <p:cBhvr>
                                        <p:cTn dur="1000" id="66"/>
                                        <p:tgtEl>
                                          <p:spTgt spid="37"/>
                                        </p:tgtEl>
                                      </p:cBhvr>
                                    </p:animEffect>
                                    <p:anim calcmode="lin" valueType="num">
                                      <p:cBhvr>
                                        <p:cTn dur="1000" fill="hold" id="67"/>
                                        <p:tgtEl>
                                          <p:spTgt spid="37"/>
                                        </p:tgtEl>
                                        <p:attrNameLst>
                                          <p:attrName>ppt_x</p:attrName>
                                        </p:attrNameLst>
                                      </p:cBhvr>
                                      <p:tavLst>
                                        <p:tav tm="0">
                                          <p:val>
                                            <p:strVal val="#ppt_x"/>
                                          </p:val>
                                        </p:tav>
                                        <p:tav tm="100000">
                                          <p:val>
                                            <p:strVal val="#ppt_x"/>
                                          </p:val>
                                        </p:tav>
                                      </p:tavLst>
                                    </p:anim>
                                    <p:anim calcmode="lin" valueType="num">
                                      <p:cBhvr>
                                        <p:cTn dur="1000" fill="hold" id="68"/>
                                        <p:tgtEl>
                                          <p:spTgt spid="37"/>
                                        </p:tgtEl>
                                        <p:attrNameLst>
                                          <p:attrName>ppt_y</p:attrName>
                                        </p:attrNameLst>
                                      </p:cBhvr>
                                      <p:tavLst>
                                        <p:tav tm="0">
                                          <p:val>
                                            <p:strVal val="#ppt_y-.1"/>
                                          </p:val>
                                        </p:tav>
                                        <p:tav tm="100000">
                                          <p:val>
                                            <p:strVal val="#ppt_y"/>
                                          </p:val>
                                        </p:tav>
                                      </p:tavLst>
                                    </p:anim>
                                  </p:childTnLst>
                                </p:cTn>
                              </p:par>
                              <p:par>
                                <p:cTn fill="hold" id="69" nodeType="withEffect" presetClass="entr" presetID="47" presetSubtype="0">
                                  <p:stCondLst>
                                    <p:cond delay="0"/>
                                  </p:stCondLst>
                                  <p:childTnLst>
                                    <p:set>
                                      <p:cBhvr>
                                        <p:cTn dur="1" fill="hold" id="70">
                                          <p:stCondLst>
                                            <p:cond delay="0"/>
                                          </p:stCondLst>
                                        </p:cTn>
                                        <p:tgtEl>
                                          <p:spTgt spid="34"/>
                                        </p:tgtEl>
                                        <p:attrNameLst>
                                          <p:attrName>style.visibility</p:attrName>
                                        </p:attrNameLst>
                                      </p:cBhvr>
                                      <p:to>
                                        <p:strVal val="visible"/>
                                      </p:to>
                                    </p:set>
                                    <p:animEffect filter="fade" transition="in">
                                      <p:cBhvr>
                                        <p:cTn dur="1000" id="71"/>
                                        <p:tgtEl>
                                          <p:spTgt spid="34"/>
                                        </p:tgtEl>
                                      </p:cBhvr>
                                    </p:animEffect>
                                    <p:anim calcmode="lin" valueType="num">
                                      <p:cBhvr>
                                        <p:cTn dur="1000" fill="hold" id="72"/>
                                        <p:tgtEl>
                                          <p:spTgt spid="34"/>
                                        </p:tgtEl>
                                        <p:attrNameLst>
                                          <p:attrName>ppt_x</p:attrName>
                                        </p:attrNameLst>
                                      </p:cBhvr>
                                      <p:tavLst>
                                        <p:tav tm="0">
                                          <p:val>
                                            <p:strVal val="#ppt_x"/>
                                          </p:val>
                                        </p:tav>
                                        <p:tav tm="100000">
                                          <p:val>
                                            <p:strVal val="#ppt_x"/>
                                          </p:val>
                                        </p:tav>
                                      </p:tavLst>
                                    </p:anim>
                                    <p:anim calcmode="lin" valueType="num">
                                      <p:cBhvr>
                                        <p:cTn dur="1000" fill="hold" id="73"/>
                                        <p:tgtEl>
                                          <p:spTgt spid="34"/>
                                        </p:tgtEl>
                                        <p:attrNameLst>
                                          <p:attrName>ppt_y</p:attrName>
                                        </p:attrNameLst>
                                      </p:cBhvr>
                                      <p:tavLst>
                                        <p:tav tm="0">
                                          <p:val>
                                            <p:strVal val="#ppt_y-.1"/>
                                          </p:val>
                                        </p:tav>
                                        <p:tav tm="100000">
                                          <p:val>
                                            <p:strVal val="#ppt_y"/>
                                          </p:val>
                                        </p:tav>
                                      </p:tavLst>
                                    </p:anim>
                                  </p:childTnLst>
                                </p:cTn>
                              </p:par>
                              <p:par>
                                <p:cTn fill="hold" id="74" nodeType="withEffect" presetClass="entr" presetID="47" presetSubtype="0">
                                  <p:stCondLst>
                                    <p:cond delay="0"/>
                                  </p:stCondLst>
                                  <p:childTnLst>
                                    <p:set>
                                      <p:cBhvr>
                                        <p:cTn dur="1" fill="hold" id="75">
                                          <p:stCondLst>
                                            <p:cond delay="0"/>
                                          </p:stCondLst>
                                        </p:cTn>
                                        <p:tgtEl>
                                          <p:spTgt spid="31"/>
                                        </p:tgtEl>
                                        <p:attrNameLst>
                                          <p:attrName>style.visibility</p:attrName>
                                        </p:attrNameLst>
                                      </p:cBhvr>
                                      <p:to>
                                        <p:strVal val="visible"/>
                                      </p:to>
                                    </p:set>
                                    <p:animEffect filter="fade" transition="in">
                                      <p:cBhvr>
                                        <p:cTn dur="1000" id="76"/>
                                        <p:tgtEl>
                                          <p:spTgt spid="31"/>
                                        </p:tgtEl>
                                      </p:cBhvr>
                                    </p:animEffect>
                                    <p:anim calcmode="lin" valueType="num">
                                      <p:cBhvr>
                                        <p:cTn dur="1000" fill="hold" id="77"/>
                                        <p:tgtEl>
                                          <p:spTgt spid="31"/>
                                        </p:tgtEl>
                                        <p:attrNameLst>
                                          <p:attrName>ppt_x</p:attrName>
                                        </p:attrNameLst>
                                      </p:cBhvr>
                                      <p:tavLst>
                                        <p:tav tm="0">
                                          <p:val>
                                            <p:strVal val="#ppt_x"/>
                                          </p:val>
                                        </p:tav>
                                        <p:tav tm="100000">
                                          <p:val>
                                            <p:strVal val="#ppt_x"/>
                                          </p:val>
                                        </p:tav>
                                      </p:tavLst>
                                    </p:anim>
                                    <p:anim calcmode="lin" valueType="num">
                                      <p:cBhvr>
                                        <p:cTn dur="1000" fill="hold" id="78"/>
                                        <p:tgtEl>
                                          <p:spTgt spid="31"/>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5400"/>
                            </p:stCondLst>
                            <p:childTnLst>
                              <p:par>
                                <p:cTn fill="hold" grpId="0" id="80" nodeType="afterEffect" presetClass="entr" presetID="22" presetSubtype="1">
                                  <p:stCondLst>
                                    <p:cond delay="0"/>
                                  </p:stCondLst>
                                  <p:childTnLst>
                                    <p:set>
                                      <p:cBhvr>
                                        <p:cTn dur="1" fill="hold" id="81">
                                          <p:stCondLst>
                                            <p:cond delay="0"/>
                                          </p:stCondLst>
                                        </p:cTn>
                                        <p:tgtEl>
                                          <p:spTgt spid="2"/>
                                        </p:tgtEl>
                                        <p:attrNameLst>
                                          <p:attrName>style.visibility</p:attrName>
                                        </p:attrNameLst>
                                      </p:cBhvr>
                                      <p:to>
                                        <p:strVal val="visible"/>
                                      </p:to>
                                    </p:set>
                                    <p:animEffect filter="wipe(up)" transition="in">
                                      <p:cBhvr>
                                        <p:cTn dur="800" id="8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989" name="AutoShape 5"/>
          <p:cNvSpPr/>
          <p:nvPr/>
        </p:nvSpPr>
        <p:spPr bwMode="auto">
          <a:xfrm>
            <a:off x="1016664" y="4125054"/>
            <a:ext cx="7054726" cy="3567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r>
              <a:rPr altLang="en-US" lang="zh-CN" sz="900">
                <a:solidFill>
                  <a:schemeClr val="bg1">
                    <a:lumMod val="65000"/>
                  </a:schemeClr>
                </a:solidFill>
                <a:cs typeface="+mn-ea"/>
                <a:sym typeface="+mn-lt"/>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p:txBody>
      </p:sp>
      <p:pic>
        <p:nvPicPr>
          <p:cNvPr id="41991" name="Picture 7"/>
          <p:cNvPicPr>
            <a:picLocks noChangeAspect="1"/>
          </p:cNvPicPr>
          <p:nvPr/>
        </p:nvPicPr>
        <p:blipFill>
          <a:blip r:embed="rId3">
            <a:extLst>
              <a:ext uri="{28A0092B-C50C-407E-A947-70E740481C1C}">
                <a14:useLocalDpi val="0"/>
              </a:ext>
            </a:extLst>
          </a:blip>
          <a:stretch>
            <a:fillRect/>
          </a:stretch>
        </p:blipFill>
        <p:spPr bwMode="auto">
          <a:xfrm>
            <a:off x="5222890" y="1667196"/>
            <a:ext cx="3022012" cy="2140339"/>
          </a:xfrm>
          <a:prstGeom prst="rect">
            <a:avLst/>
          </a:pr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len="med" type="none" w="med"/>
                <a:tailEnd len="med" type="none" w="med"/>
              </a14:hiddenLine>
            </a:ext>
            <a:ext uri="{AF507438-7753-43E0-B8FC-AC1667EBCBE1}">
              <a14:hiddenEffects>
                <a:effectLst>
                  <a:outerShdw algn="ctr" blurRad="63500" dir="2700000" dist="38099" rotWithShape="0">
                    <a:srgbClr val="000000">
                      <a:alpha val="74998"/>
                    </a:srgbClr>
                  </a:outerShdw>
                </a:effectLst>
              </a14:hiddenEffects>
            </a:ext>
          </a:extLst>
        </p:spPr>
      </p:pic>
      <p:sp>
        <p:nvSpPr>
          <p:cNvPr id="41993" name="AutoShape 9"/>
          <p:cNvSpPr/>
          <p:nvPr/>
        </p:nvSpPr>
        <p:spPr bwMode="auto">
          <a:xfrm>
            <a:off x="1019640" y="1440260"/>
            <a:ext cx="3751766" cy="5198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nSpc>
                <a:spcPct val="130000"/>
              </a:lnSpc>
              <a:spcAft>
                <a:spcPts val="600"/>
              </a:spcAft>
            </a:pPr>
            <a:r>
              <a:rPr altLang="en-US" lang="zh-CN" sz="800">
                <a:solidFill>
                  <a:schemeClr val="bg1">
                    <a:lumMod val="65000"/>
                  </a:schemeClr>
                </a:solidFill>
                <a:cs typeface="+mn-ea"/>
                <a:sym typeface="+mn-lt"/>
              </a:rPr>
              <a:t>在此输入您的图表说明文字，在此输入您的图表说明文字，在此输入您的图表说明文字在此输入您的图表说明文字，在此输入您的图表说明文字，在此输入您的图表说明文字</a:t>
            </a:r>
          </a:p>
        </p:txBody>
      </p:sp>
      <p:grpSp>
        <p:nvGrpSpPr>
          <p:cNvPr id="3" name="组合 3"/>
          <p:cNvGrpSpPr/>
          <p:nvPr/>
        </p:nvGrpSpPr>
        <p:grpSpPr>
          <a:xfrm>
            <a:off x="3743435" y="2948056"/>
            <a:ext cx="399403" cy="399578"/>
            <a:chOff x="3743325" y="3762695"/>
            <a:chExt cx="399455" cy="399578"/>
          </a:xfrm>
        </p:grpSpPr>
        <p:sp>
          <p:nvSpPr>
            <p:cNvPr id="41996" name="AutoShape 12"/>
            <p:cNvSpPr/>
            <p:nvPr/>
          </p:nvSpPr>
          <p:spPr bwMode="auto">
            <a:xfrm>
              <a:off x="3743325" y="3762695"/>
              <a:ext cx="399455" cy="399578"/>
            </a:xfrm>
            <a:custGeom>
              <a:gdLst>
                <a:gd fmla="*/ 532579 w 19679" name="T0"/>
                <a:gd fmla="*/ 584598 h 19679" name="T1"/>
                <a:gd fmla="*/ 532579 w 19679" name="T2"/>
                <a:gd fmla="*/ 584598 h 19679" name="T3"/>
                <a:gd fmla="*/ 532579 w 19679" name="T4"/>
                <a:gd fmla="*/ 584598 h 19679" name="T5"/>
                <a:gd fmla="*/ 532579 w 19679" name="T6"/>
                <a:gd fmla="*/ 58459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cap="flat" cmpd="sng" w="25400">
              <a:solidFill>
                <a:srgbClr val="000000">
                  <a:alpha val="0"/>
                </a:srgbClr>
              </a:solidFill>
              <a:prstDash val="solid"/>
              <a:miter lim="0"/>
            </a:ln>
            <a:effectLst/>
          </p:spPr>
          <p:txBody>
            <a:bodyPr anchor="ctr" bIns="0" lIns="0" rIns="0" tIns="0"/>
            <a:lstStyle/>
            <a:p>
              <a:endParaRPr altLang="en-US" lang="zh-CN">
                <a:solidFill>
                  <a:schemeClr val="tx1">
                    <a:lumMod val="50000"/>
                    <a:lumOff val="50000"/>
                  </a:schemeClr>
                </a:solidFill>
                <a:cs typeface="+mn-ea"/>
                <a:sym typeface="+mn-lt"/>
              </a:endParaRPr>
            </a:p>
          </p:txBody>
        </p:sp>
        <p:sp>
          <p:nvSpPr>
            <p:cNvPr id="41997" name="AutoShape 13"/>
            <p:cNvSpPr/>
            <p:nvPr/>
          </p:nvSpPr>
          <p:spPr bwMode="auto">
            <a:xfrm>
              <a:off x="3868341" y="3878816"/>
              <a:ext cx="156567" cy="156615"/>
            </a:xfrm>
            <a:custGeom>
              <a:gdLst>
                <a:gd fmla="*/ 208757 w 21600" name="T0"/>
                <a:gd fmla="*/ 208756 h 21600" name="T1"/>
                <a:gd fmla="*/ 208757 w 21600" name="T2"/>
                <a:gd fmla="*/ 208756 h 21600" name="T3"/>
                <a:gd fmla="*/ 208757 w 21600" name="T4"/>
                <a:gd fmla="*/ 208756 h 21600" name="T5"/>
                <a:gd fmla="*/ 208757 w 21600" name="T6"/>
                <a:gd fmla="*/ 20875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600"/>
                    <a:pt x="10816" y="21600"/>
                  </a:cubicBezTo>
                  <a:cubicBezTo>
                    <a:pt x="10113" y="21600"/>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4288" lIns="14288" rIns="14288" tIns="14288"/>
            <a:lstStyle/>
            <a:p>
              <a:endParaRPr altLang="en-US" lang="zh-CN">
                <a:solidFill>
                  <a:schemeClr val="tx1">
                    <a:lumMod val="50000"/>
                    <a:lumOff val="50000"/>
                  </a:schemeClr>
                </a:solidFill>
                <a:cs typeface="+mn-ea"/>
                <a:sym typeface="+mn-lt"/>
              </a:endParaRPr>
            </a:p>
          </p:txBody>
        </p:sp>
      </p:grpSp>
      <p:grpSp>
        <p:nvGrpSpPr>
          <p:cNvPr id="4" name="组合 1"/>
          <p:cNvGrpSpPr/>
          <p:nvPr/>
        </p:nvGrpSpPr>
        <p:grpSpPr>
          <a:xfrm>
            <a:off x="1019640" y="2948056"/>
            <a:ext cx="399403" cy="399578"/>
            <a:chOff x="1019175" y="3762695"/>
            <a:chExt cx="399455" cy="399578"/>
          </a:xfrm>
        </p:grpSpPr>
        <p:sp>
          <p:nvSpPr>
            <p:cNvPr id="41994" name="AutoShape 10"/>
            <p:cNvSpPr/>
            <p:nvPr/>
          </p:nvSpPr>
          <p:spPr bwMode="auto">
            <a:xfrm>
              <a:off x="1019175" y="3762695"/>
              <a:ext cx="399455" cy="399578"/>
            </a:xfrm>
            <a:custGeom>
              <a:gdLst>
                <a:gd fmla="*/ 532579 w 19679" name="T0"/>
                <a:gd fmla="*/ 584598 h 19679" name="T1"/>
                <a:gd fmla="*/ 532579 w 19679" name="T2"/>
                <a:gd fmla="*/ 584598 h 19679" name="T3"/>
                <a:gd fmla="*/ 532579 w 19679" name="T4"/>
                <a:gd fmla="*/ 584598 h 19679" name="T5"/>
                <a:gd fmla="*/ 532579 w 19679" name="T6"/>
                <a:gd fmla="*/ 58459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cap="flat" cmpd="sng" w="25400">
              <a:solidFill>
                <a:srgbClr val="000000">
                  <a:alpha val="0"/>
                </a:srgbClr>
              </a:solidFill>
              <a:prstDash val="solid"/>
              <a:miter lim="0"/>
            </a:ln>
            <a:effectLst/>
          </p:spPr>
          <p:txBody>
            <a:bodyPr anchor="ctr" bIns="0" lIns="0" rIns="0" tIns="0"/>
            <a:lstStyle/>
            <a:p>
              <a:endParaRPr altLang="en-US" lang="zh-CN">
                <a:solidFill>
                  <a:schemeClr val="tx1">
                    <a:lumMod val="50000"/>
                    <a:lumOff val="50000"/>
                  </a:schemeClr>
                </a:solidFill>
                <a:cs typeface="+mn-ea"/>
                <a:sym typeface="+mn-lt"/>
              </a:endParaRPr>
            </a:p>
          </p:txBody>
        </p:sp>
        <p:sp>
          <p:nvSpPr>
            <p:cNvPr id="41998" name="AutoShape 14"/>
            <p:cNvSpPr/>
            <p:nvPr/>
          </p:nvSpPr>
          <p:spPr bwMode="auto">
            <a:xfrm>
              <a:off x="1145977" y="3871670"/>
              <a:ext cx="156567" cy="156615"/>
            </a:xfrm>
            <a:custGeom>
              <a:gdLst>
                <a:gd fmla="*/ 208756 w 21600" name="T0"/>
                <a:gd fmla="*/ 209569 h 21558" name="T1"/>
                <a:gd fmla="*/ 208756 w 21600" name="T2"/>
                <a:gd fmla="*/ 209569 h 21558" name="T3"/>
                <a:gd fmla="*/ 208756 w 21600" name="T4"/>
                <a:gd fmla="*/ 209569 h 21558" name="T5"/>
                <a:gd fmla="*/ 208756 w 21600" name="T6"/>
                <a:gd fmla="*/ 209569 h 2155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58" w="21600">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7"/>
                    <a:pt x="10800" y="21557"/>
                  </a:cubicBezTo>
                  <a:cubicBezTo>
                    <a:pt x="9168" y="21557"/>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4288" lIns="14288" rIns="14288" tIns="14288"/>
            <a:lstStyle/>
            <a:p>
              <a:endParaRPr altLang="en-US" lang="zh-CN">
                <a:solidFill>
                  <a:schemeClr val="tx1">
                    <a:lumMod val="50000"/>
                    <a:lumOff val="50000"/>
                  </a:schemeClr>
                </a:solidFill>
                <a:cs typeface="+mn-ea"/>
                <a:sym typeface="+mn-lt"/>
              </a:endParaRPr>
            </a:p>
          </p:txBody>
        </p:sp>
      </p:grpSp>
      <p:grpSp>
        <p:nvGrpSpPr>
          <p:cNvPr id="6" name="组合 2"/>
          <p:cNvGrpSpPr/>
          <p:nvPr/>
        </p:nvGrpSpPr>
        <p:grpSpPr>
          <a:xfrm>
            <a:off x="2391061" y="2948056"/>
            <a:ext cx="399403" cy="399578"/>
            <a:chOff x="2390775" y="3762695"/>
            <a:chExt cx="399455" cy="399578"/>
          </a:xfrm>
        </p:grpSpPr>
        <p:sp>
          <p:nvSpPr>
            <p:cNvPr id="41995" name="AutoShape 11"/>
            <p:cNvSpPr/>
            <p:nvPr/>
          </p:nvSpPr>
          <p:spPr bwMode="auto">
            <a:xfrm>
              <a:off x="2390775" y="3762695"/>
              <a:ext cx="399455" cy="399578"/>
            </a:xfrm>
            <a:custGeom>
              <a:gdLst>
                <a:gd fmla="*/ 532579 w 19679" name="T0"/>
                <a:gd fmla="*/ 584598 h 19679" name="T1"/>
                <a:gd fmla="*/ 532579 w 19679" name="T2"/>
                <a:gd fmla="*/ 584598 h 19679" name="T3"/>
                <a:gd fmla="*/ 532579 w 19679" name="T4"/>
                <a:gd fmla="*/ 584598 h 19679" name="T5"/>
                <a:gd fmla="*/ 532579 w 19679" name="T6"/>
                <a:gd fmla="*/ 58459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cap="flat" cmpd="sng" w="25400">
              <a:solidFill>
                <a:srgbClr val="000000">
                  <a:alpha val="0"/>
                </a:srgbClr>
              </a:solidFill>
              <a:prstDash val="solid"/>
              <a:miter lim="0"/>
            </a:ln>
            <a:effectLst/>
          </p:spPr>
          <p:txBody>
            <a:bodyPr anchor="ctr" bIns="0" lIns="0" rIns="0" tIns="0"/>
            <a:lstStyle/>
            <a:p>
              <a:endParaRPr altLang="en-US" lang="zh-CN">
                <a:solidFill>
                  <a:schemeClr val="tx1">
                    <a:lumMod val="50000"/>
                    <a:lumOff val="50000"/>
                  </a:schemeClr>
                </a:solidFill>
                <a:cs typeface="+mn-ea"/>
                <a:sym typeface="+mn-lt"/>
              </a:endParaRPr>
            </a:p>
          </p:txBody>
        </p:sp>
        <p:sp>
          <p:nvSpPr>
            <p:cNvPr id="41999" name="AutoShape 15"/>
            <p:cNvSpPr/>
            <p:nvPr/>
          </p:nvSpPr>
          <p:spPr bwMode="auto">
            <a:xfrm>
              <a:off x="2514600" y="3881794"/>
              <a:ext cx="156567" cy="156616"/>
            </a:xfrm>
            <a:custGeom>
              <a:gdLst>
                <a:gd fmla="*/ 208757 w 21600" name="T0"/>
                <a:gd fmla="*/ 208757 h 21588" name="T1"/>
                <a:gd fmla="*/ 208757 w 21600" name="T2"/>
                <a:gd fmla="*/ 208757 h 21588" name="T3"/>
                <a:gd fmla="*/ 208757 w 21600" name="T4"/>
                <a:gd fmla="*/ 208757 h 21588" name="T5"/>
                <a:gd fmla="*/ 208757 w 21600" name="T6"/>
                <a:gd fmla="*/ 208757 h 2158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14288" lIns="14288" rIns="14288" tIns="14288"/>
            <a:lstStyle/>
            <a:p>
              <a:endParaRPr altLang="en-US" lang="zh-CN">
                <a:solidFill>
                  <a:schemeClr val="tx1">
                    <a:lumMod val="50000"/>
                    <a:lumOff val="50000"/>
                  </a:schemeClr>
                </a:solidFill>
                <a:cs typeface="+mn-ea"/>
                <a:sym typeface="+mn-lt"/>
              </a:endParaRPr>
            </a:p>
          </p:txBody>
        </p:sp>
      </p:grpSp>
      <p:sp>
        <p:nvSpPr>
          <p:cNvPr id="42000" name="AutoShape 16"/>
          <p:cNvSpPr/>
          <p:nvPr/>
        </p:nvSpPr>
        <p:spPr bwMode="auto">
          <a:xfrm>
            <a:off x="1019640" y="2107216"/>
            <a:ext cx="3751766" cy="5198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nSpc>
                <a:spcPct val="130000"/>
              </a:lnSpc>
              <a:spcAft>
                <a:spcPts val="600"/>
              </a:spcAft>
            </a:pPr>
            <a:r>
              <a:rPr altLang="en-US" lang="zh-CN" sz="800">
                <a:solidFill>
                  <a:schemeClr val="bg1">
                    <a:lumMod val="65000"/>
                  </a:schemeClr>
                </a:solidFill>
                <a:cs typeface="+mn-ea"/>
                <a:sym typeface="+mn-lt"/>
              </a:rPr>
              <a:t>在此输入您的图表说明文字，在此输入您的图表说明文字，在此输入您的图表说明文字在此输入您的图表说明文字，在此输入您的图表说明文字，在此输入您的图表说明文字</a:t>
            </a:r>
          </a:p>
        </p:txBody>
      </p:sp>
      <p:sp>
        <p:nvSpPr>
          <p:cNvPr id="42001" name="AutoShape 17"/>
          <p:cNvSpPr/>
          <p:nvPr/>
        </p:nvSpPr>
        <p:spPr bwMode="auto">
          <a:xfrm>
            <a:off x="1481540" y="3045718"/>
            <a:ext cx="847020" cy="2286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5" lIns="14285" rIns="14285" tIns="14285"/>
          <a:lstStyle/>
          <a:p>
            <a:pPr defTabSz="456565">
              <a:defRPr/>
            </a:pPr>
            <a:r>
              <a:rPr altLang="en-US" lang="zh-CN" sz="1200">
                <a:solidFill>
                  <a:schemeClr val="tx1">
                    <a:lumMod val="50000"/>
                    <a:lumOff val="50000"/>
                  </a:schemeClr>
                </a:solidFill>
                <a:cs typeface="+mn-ea"/>
                <a:sym typeface="+mn-lt"/>
              </a:rPr>
              <a:t>这输入标题</a:t>
            </a:r>
          </a:p>
        </p:txBody>
      </p:sp>
      <p:sp>
        <p:nvSpPr>
          <p:cNvPr id="42002" name="AutoShape 18"/>
          <p:cNvSpPr/>
          <p:nvPr/>
        </p:nvSpPr>
        <p:spPr bwMode="auto">
          <a:xfrm>
            <a:off x="2876771" y="3031426"/>
            <a:ext cx="847020" cy="2286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5" lIns="14285" rIns="14285" tIns="14285"/>
          <a:lstStyle/>
          <a:p>
            <a:pPr defTabSz="456565">
              <a:defRPr/>
            </a:pPr>
            <a:r>
              <a:rPr altLang="en-US" lang="zh-CN" sz="1200">
                <a:solidFill>
                  <a:schemeClr val="tx1">
                    <a:lumMod val="50000"/>
                    <a:lumOff val="50000"/>
                  </a:schemeClr>
                </a:solidFill>
                <a:cs typeface="+mn-ea"/>
                <a:sym typeface="+mn-lt"/>
              </a:rPr>
              <a:t>这输入标题</a:t>
            </a:r>
          </a:p>
        </p:txBody>
      </p:sp>
      <p:sp>
        <p:nvSpPr>
          <p:cNvPr id="42003" name="AutoShape 19"/>
          <p:cNvSpPr/>
          <p:nvPr/>
        </p:nvSpPr>
        <p:spPr bwMode="auto">
          <a:xfrm>
            <a:off x="4236289" y="3031426"/>
            <a:ext cx="846424" cy="2286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5" lIns="14285" rIns="14285" tIns="14285"/>
          <a:lstStyle/>
          <a:p>
            <a:pPr defTabSz="456565">
              <a:defRPr/>
            </a:pPr>
            <a:r>
              <a:rPr altLang="en-US" lang="zh-CN" sz="1200">
                <a:solidFill>
                  <a:schemeClr val="tx1">
                    <a:lumMod val="50000"/>
                    <a:lumOff val="50000"/>
                  </a:schemeClr>
                </a:solidFill>
                <a:cs typeface="+mn-ea"/>
                <a:sym typeface="+mn-lt"/>
              </a:rPr>
              <a:t>这输入标题</a:t>
            </a:r>
          </a:p>
        </p:txBody>
      </p:sp>
      <p:sp>
        <p:nvSpPr>
          <p:cNvPr id="42004" name="AutoShape 20"/>
          <p:cNvSpPr/>
          <p:nvPr/>
        </p:nvSpPr>
        <p:spPr bwMode="auto">
          <a:xfrm>
            <a:off x="1014283" y="1186579"/>
            <a:ext cx="1881239" cy="2286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5" lIns="14285" rIns="14285" tIns="14285"/>
          <a:lstStyle/>
          <a:p>
            <a:pPr defTabSz="456565">
              <a:defRPr/>
            </a:pPr>
            <a:r>
              <a:rPr altLang="en-US" lang="zh-CN" sz="1200">
                <a:solidFill>
                  <a:schemeClr val="tx1">
                    <a:lumMod val="50000"/>
                    <a:lumOff val="50000"/>
                  </a:schemeClr>
                </a:solidFill>
                <a:cs typeface="+mn-ea"/>
                <a:sym typeface="+mn-lt"/>
              </a:rPr>
              <a:t>这输入标题</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41991"/>
                                        </p:tgtEl>
                                        <p:attrNameLst>
                                          <p:attrName>style.visibility</p:attrName>
                                        </p:attrNameLst>
                                      </p:cBhvr>
                                      <p:to>
                                        <p:strVal val="visible"/>
                                      </p:to>
                                    </p:set>
                                    <p:anim calcmode="lin" valueType="num">
                                      <p:cBhvr additive="base">
                                        <p:cTn dur="500" fill="hold" id="7"/>
                                        <p:tgtEl>
                                          <p:spTgt spid="41991"/>
                                        </p:tgtEl>
                                        <p:attrNameLst>
                                          <p:attrName>ppt_x</p:attrName>
                                        </p:attrNameLst>
                                      </p:cBhvr>
                                      <p:tavLst>
                                        <p:tav tm="0">
                                          <p:val>
                                            <p:strVal val="1+#ppt_w/2"/>
                                          </p:val>
                                        </p:tav>
                                        <p:tav tm="100000">
                                          <p:val>
                                            <p:strVal val="#ppt_x"/>
                                          </p:val>
                                        </p:tav>
                                      </p:tavLst>
                                    </p:anim>
                                    <p:anim calcmode="lin" valueType="num">
                                      <p:cBhvr additive="base">
                                        <p:cTn dur="500" fill="hold" id="8"/>
                                        <p:tgtEl>
                                          <p:spTgt spid="4199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1989"/>
                                        </p:tgtEl>
                                        <p:attrNameLst>
                                          <p:attrName>style.visibility</p:attrName>
                                        </p:attrNameLst>
                                      </p:cBhvr>
                                      <p:to>
                                        <p:strVal val="visible"/>
                                      </p:to>
                                    </p:set>
                                    <p:animEffect filter="wipe(left)" transition="in">
                                      <p:cBhvr>
                                        <p:cTn dur="500" id="12"/>
                                        <p:tgtEl>
                                          <p:spTgt spid="41989"/>
                                        </p:tgtEl>
                                      </p:cBhvr>
                                    </p:animEffect>
                                  </p:childTnLst>
                                </p:cTn>
                              </p:par>
                            </p:childTnLst>
                          </p:cTn>
                        </p:par>
                        <p:par>
                          <p:cTn fill="hold" id="13" nodeType="afterGroup">
                            <p:stCondLst>
                              <p:cond delay="1000"/>
                            </p:stCondLst>
                            <p:childTnLst>
                              <p:par>
                                <p:cTn fill="hold" grpId="0" id="14" nodeType="afterEffect" presetClass="entr" presetID="2" presetSubtype="2">
                                  <p:stCondLst>
                                    <p:cond delay="0"/>
                                  </p:stCondLst>
                                  <p:childTnLst>
                                    <p:set>
                                      <p:cBhvr>
                                        <p:cTn dur="1" fill="hold" id="15">
                                          <p:stCondLst>
                                            <p:cond delay="0"/>
                                          </p:stCondLst>
                                        </p:cTn>
                                        <p:tgtEl>
                                          <p:spTgt spid="42004"/>
                                        </p:tgtEl>
                                        <p:attrNameLst>
                                          <p:attrName>style.visibility</p:attrName>
                                        </p:attrNameLst>
                                      </p:cBhvr>
                                      <p:to>
                                        <p:strVal val="visible"/>
                                      </p:to>
                                    </p:set>
                                    <p:anim calcmode="lin" valueType="num">
                                      <p:cBhvr additive="base">
                                        <p:cTn dur="500" fill="hold" id="16"/>
                                        <p:tgtEl>
                                          <p:spTgt spid="42004"/>
                                        </p:tgtEl>
                                        <p:attrNameLst>
                                          <p:attrName>ppt_x</p:attrName>
                                        </p:attrNameLst>
                                      </p:cBhvr>
                                      <p:tavLst>
                                        <p:tav tm="0">
                                          <p:val>
                                            <p:strVal val="1+#ppt_w/2"/>
                                          </p:val>
                                        </p:tav>
                                        <p:tav tm="100000">
                                          <p:val>
                                            <p:strVal val="#ppt_x"/>
                                          </p:val>
                                        </p:tav>
                                      </p:tavLst>
                                    </p:anim>
                                    <p:anim calcmode="lin" valueType="num">
                                      <p:cBhvr additive="base">
                                        <p:cTn dur="500" fill="hold" id="17"/>
                                        <p:tgtEl>
                                          <p:spTgt spid="4200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9" presetSubtype="0">
                                  <p:stCondLst>
                                    <p:cond delay="0"/>
                                  </p:stCondLst>
                                  <p:childTnLst>
                                    <p:set>
                                      <p:cBhvr>
                                        <p:cTn dur="1" fill="hold" id="20">
                                          <p:stCondLst>
                                            <p:cond delay="0"/>
                                          </p:stCondLst>
                                        </p:cTn>
                                        <p:tgtEl>
                                          <p:spTgt spid="41993"/>
                                        </p:tgtEl>
                                        <p:attrNameLst>
                                          <p:attrName>style.visibility</p:attrName>
                                        </p:attrNameLst>
                                      </p:cBhvr>
                                      <p:to>
                                        <p:strVal val="visible"/>
                                      </p:to>
                                    </p:set>
                                    <p:animEffect filter="dissolve" transition="in">
                                      <p:cBhvr>
                                        <p:cTn dur="500" id="21"/>
                                        <p:tgtEl>
                                          <p:spTgt spid="41993"/>
                                        </p:tgtEl>
                                      </p:cBhvr>
                                    </p:animEffect>
                                  </p:childTnLst>
                                </p:cTn>
                              </p:par>
                            </p:childTnLst>
                          </p:cTn>
                        </p:par>
                        <p:par>
                          <p:cTn fill="hold" id="22" nodeType="afterGroup">
                            <p:stCondLst>
                              <p:cond delay="2000"/>
                            </p:stCondLst>
                            <p:childTnLst>
                              <p:par>
                                <p:cTn fill="hold" grpId="0" id="23" nodeType="afterEffect" presetClass="entr" presetID="9" presetSubtype="0">
                                  <p:stCondLst>
                                    <p:cond delay="0"/>
                                  </p:stCondLst>
                                  <p:childTnLst>
                                    <p:set>
                                      <p:cBhvr>
                                        <p:cTn dur="1" fill="hold" id="24">
                                          <p:stCondLst>
                                            <p:cond delay="0"/>
                                          </p:stCondLst>
                                        </p:cTn>
                                        <p:tgtEl>
                                          <p:spTgt spid="42000"/>
                                        </p:tgtEl>
                                        <p:attrNameLst>
                                          <p:attrName>style.visibility</p:attrName>
                                        </p:attrNameLst>
                                      </p:cBhvr>
                                      <p:to>
                                        <p:strVal val="visible"/>
                                      </p:to>
                                    </p:set>
                                    <p:animEffect filter="dissolve" transition="in">
                                      <p:cBhvr>
                                        <p:cTn dur="500" id="25"/>
                                        <p:tgtEl>
                                          <p:spTgt spid="42000"/>
                                        </p:tgtEl>
                                      </p:cBhvr>
                                    </p:animEffect>
                                  </p:childTnLst>
                                </p:cTn>
                              </p:par>
                              <p:par>
                                <p:cTn fill="hold" id="26" nodeType="withEffect" presetClass="entr" presetID="52" presetSubtype="0">
                                  <p:stCondLst>
                                    <p:cond delay="0"/>
                                  </p:stCondLst>
                                  <p:childTnLst>
                                    <p:set>
                                      <p:cBhvr>
                                        <p:cTn dur="1" fill="hold" id="27">
                                          <p:stCondLst>
                                            <p:cond delay="0"/>
                                          </p:stCondLst>
                                        </p:cTn>
                                        <p:tgtEl>
                                          <p:spTgt spid="4"/>
                                        </p:tgtEl>
                                        <p:attrNameLst>
                                          <p:attrName>style.visibility</p:attrName>
                                        </p:attrNameLst>
                                      </p:cBhvr>
                                      <p:to>
                                        <p:strVal val="visible"/>
                                      </p:to>
                                    </p:set>
                                    <p:animScale>
                                      <p:cBhvr>
                                        <p:cTn decel="50000" dur="1000" fill="hold" id="28">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4"/>
                                        </p:tgtEl>
                                        <p:attrNameLst>
                                          <p:attrName>ppt_x</p:attrName>
                                          <p:attrName>ppt_y</p:attrName>
                                        </p:attrNameLst>
                                      </p:cBhvr>
                                    </p:animMotion>
                                    <p:animEffect filter="fade" transition="in">
                                      <p:cBhvr>
                                        <p:cTn dur="1000" id="30"/>
                                        <p:tgtEl>
                                          <p:spTgt spid="4"/>
                                        </p:tgtEl>
                                      </p:cBhvr>
                                    </p:animEffect>
                                  </p:childTnLst>
                                </p:cTn>
                              </p:par>
                            </p:childTnLst>
                          </p:cTn>
                        </p:par>
                        <p:par>
                          <p:cTn fill="hold" id="31" nodeType="afterGroup">
                            <p:stCondLst>
                              <p:cond delay="3000"/>
                            </p:stCondLst>
                            <p:childTnLst>
                              <p:par>
                                <p:cTn fill="hold" grpId="0" id="32" nodeType="afterEffect" presetClass="entr" presetID="2" presetSubtype="2">
                                  <p:stCondLst>
                                    <p:cond delay="0"/>
                                  </p:stCondLst>
                                  <p:childTnLst>
                                    <p:set>
                                      <p:cBhvr>
                                        <p:cTn dur="1" fill="hold" id="33">
                                          <p:stCondLst>
                                            <p:cond delay="0"/>
                                          </p:stCondLst>
                                        </p:cTn>
                                        <p:tgtEl>
                                          <p:spTgt spid="42001"/>
                                        </p:tgtEl>
                                        <p:attrNameLst>
                                          <p:attrName>style.visibility</p:attrName>
                                        </p:attrNameLst>
                                      </p:cBhvr>
                                      <p:to>
                                        <p:strVal val="visible"/>
                                      </p:to>
                                    </p:set>
                                    <p:anim calcmode="lin" valueType="num">
                                      <p:cBhvr additive="base">
                                        <p:cTn dur="500" fill="hold" id="34"/>
                                        <p:tgtEl>
                                          <p:spTgt spid="42001"/>
                                        </p:tgtEl>
                                        <p:attrNameLst>
                                          <p:attrName>ppt_x</p:attrName>
                                        </p:attrNameLst>
                                      </p:cBhvr>
                                      <p:tavLst>
                                        <p:tav tm="0">
                                          <p:val>
                                            <p:strVal val="1+#ppt_w/2"/>
                                          </p:val>
                                        </p:tav>
                                        <p:tav tm="100000">
                                          <p:val>
                                            <p:strVal val="#ppt_x"/>
                                          </p:val>
                                        </p:tav>
                                      </p:tavLst>
                                    </p:anim>
                                    <p:anim calcmode="lin" valueType="num">
                                      <p:cBhvr additive="base">
                                        <p:cTn dur="500" fill="hold" id="35"/>
                                        <p:tgtEl>
                                          <p:spTgt spid="42001"/>
                                        </p:tgtEl>
                                        <p:attrNameLst>
                                          <p:attrName>ppt_y</p:attrName>
                                        </p:attrNameLst>
                                      </p:cBhvr>
                                      <p:tavLst>
                                        <p:tav tm="0">
                                          <p:val>
                                            <p:strVal val="#ppt_y"/>
                                          </p:val>
                                        </p:tav>
                                        <p:tav tm="100000">
                                          <p:val>
                                            <p:strVal val="#ppt_y"/>
                                          </p:val>
                                        </p:tav>
                                      </p:tavLst>
                                    </p:anim>
                                  </p:childTnLst>
                                </p:cTn>
                              </p:par>
                              <p:par>
                                <p:cTn fill="hold" id="36" nodeType="withEffect" presetClass="entr" presetID="52" presetSubtype="0">
                                  <p:stCondLst>
                                    <p:cond delay="0"/>
                                  </p:stCondLst>
                                  <p:childTnLst>
                                    <p:set>
                                      <p:cBhvr>
                                        <p:cTn dur="1" fill="hold" id="37">
                                          <p:stCondLst>
                                            <p:cond delay="0"/>
                                          </p:stCondLst>
                                        </p:cTn>
                                        <p:tgtEl>
                                          <p:spTgt spid="6"/>
                                        </p:tgtEl>
                                        <p:attrNameLst>
                                          <p:attrName>style.visibility</p:attrName>
                                        </p:attrNameLst>
                                      </p:cBhvr>
                                      <p:to>
                                        <p:strVal val="visible"/>
                                      </p:to>
                                    </p:set>
                                    <p:animScale>
                                      <p:cBhvr>
                                        <p:cTn decel="50000" dur="1000" fill="hold" id="38">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6"/>
                                        </p:tgtEl>
                                        <p:attrNameLst>
                                          <p:attrName>ppt_x</p:attrName>
                                          <p:attrName>ppt_y</p:attrName>
                                        </p:attrNameLst>
                                      </p:cBhvr>
                                    </p:animMotion>
                                    <p:animEffect filter="fade" transition="in">
                                      <p:cBhvr>
                                        <p:cTn dur="1000" id="40"/>
                                        <p:tgtEl>
                                          <p:spTgt spid="6"/>
                                        </p:tgtEl>
                                      </p:cBhvr>
                                    </p:animEffect>
                                  </p:childTnLst>
                                </p:cTn>
                              </p:par>
                            </p:childTnLst>
                          </p:cTn>
                        </p:par>
                        <p:par>
                          <p:cTn fill="hold" id="41" nodeType="afterGroup">
                            <p:stCondLst>
                              <p:cond delay="4000"/>
                            </p:stCondLst>
                            <p:childTnLst>
                              <p:par>
                                <p:cTn fill="hold" grpId="0" id="42" nodeType="afterEffect" presetClass="entr" presetID="2" presetSubtype="2">
                                  <p:stCondLst>
                                    <p:cond delay="0"/>
                                  </p:stCondLst>
                                  <p:childTnLst>
                                    <p:set>
                                      <p:cBhvr>
                                        <p:cTn dur="1" fill="hold" id="43">
                                          <p:stCondLst>
                                            <p:cond delay="0"/>
                                          </p:stCondLst>
                                        </p:cTn>
                                        <p:tgtEl>
                                          <p:spTgt spid="42002"/>
                                        </p:tgtEl>
                                        <p:attrNameLst>
                                          <p:attrName>style.visibility</p:attrName>
                                        </p:attrNameLst>
                                      </p:cBhvr>
                                      <p:to>
                                        <p:strVal val="visible"/>
                                      </p:to>
                                    </p:set>
                                    <p:anim calcmode="lin" valueType="num">
                                      <p:cBhvr additive="base">
                                        <p:cTn dur="500" fill="hold" id="44"/>
                                        <p:tgtEl>
                                          <p:spTgt spid="42002"/>
                                        </p:tgtEl>
                                        <p:attrNameLst>
                                          <p:attrName>ppt_x</p:attrName>
                                        </p:attrNameLst>
                                      </p:cBhvr>
                                      <p:tavLst>
                                        <p:tav tm="0">
                                          <p:val>
                                            <p:strVal val="1+#ppt_w/2"/>
                                          </p:val>
                                        </p:tav>
                                        <p:tav tm="100000">
                                          <p:val>
                                            <p:strVal val="#ppt_x"/>
                                          </p:val>
                                        </p:tav>
                                      </p:tavLst>
                                    </p:anim>
                                    <p:anim calcmode="lin" valueType="num">
                                      <p:cBhvr additive="base">
                                        <p:cTn dur="500" fill="hold" id="45"/>
                                        <p:tgtEl>
                                          <p:spTgt spid="42002"/>
                                        </p:tgtEl>
                                        <p:attrNameLst>
                                          <p:attrName>ppt_y</p:attrName>
                                        </p:attrNameLst>
                                      </p:cBhvr>
                                      <p:tavLst>
                                        <p:tav tm="0">
                                          <p:val>
                                            <p:strVal val="#ppt_y"/>
                                          </p:val>
                                        </p:tav>
                                        <p:tav tm="100000">
                                          <p:val>
                                            <p:strVal val="#ppt_y"/>
                                          </p:val>
                                        </p:tav>
                                      </p:tavLst>
                                    </p:anim>
                                  </p:childTnLst>
                                </p:cTn>
                              </p:par>
                              <p:par>
                                <p:cTn fill="hold" id="46" nodeType="withEffect" presetClass="entr" presetID="52" presetSubtype="0">
                                  <p:stCondLst>
                                    <p:cond delay="0"/>
                                  </p:stCondLst>
                                  <p:childTnLst>
                                    <p:set>
                                      <p:cBhvr>
                                        <p:cTn dur="1" fill="hold" id="47">
                                          <p:stCondLst>
                                            <p:cond delay="0"/>
                                          </p:stCondLst>
                                        </p:cTn>
                                        <p:tgtEl>
                                          <p:spTgt spid="3"/>
                                        </p:tgtEl>
                                        <p:attrNameLst>
                                          <p:attrName>style.visibility</p:attrName>
                                        </p:attrNameLst>
                                      </p:cBhvr>
                                      <p:to>
                                        <p:strVal val="visible"/>
                                      </p:to>
                                    </p:set>
                                    <p:animScale>
                                      <p:cBhvr>
                                        <p:cTn decel="50000" dur="1000" fill="hold" id="48">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3"/>
                                        </p:tgtEl>
                                        <p:attrNameLst>
                                          <p:attrName>ppt_x</p:attrName>
                                          <p:attrName>ppt_y</p:attrName>
                                        </p:attrNameLst>
                                      </p:cBhvr>
                                    </p:animMotion>
                                    <p:animEffect filter="fade" transition="in">
                                      <p:cBhvr>
                                        <p:cTn dur="1000" id="50"/>
                                        <p:tgtEl>
                                          <p:spTgt spid="3"/>
                                        </p:tgtEl>
                                      </p:cBhvr>
                                    </p:animEffect>
                                  </p:childTnLst>
                                </p:cTn>
                              </p:par>
                            </p:childTnLst>
                          </p:cTn>
                        </p:par>
                        <p:par>
                          <p:cTn fill="hold" id="51" nodeType="afterGroup">
                            <p:stCondLst>
                              <p:cond delay="5000"/>
                            </p:stCondLst>
                            <p:childTnLst>
                              <p:par>
                                <p:cTn fill="hold" grpId="0" id="52" nodeType="afterEffect" presetClass="entr" presetID="2" presetSubtype="2">
                                  <p:stCondLst>
                                    <p:cond delay="0"/>
                                  </p:stCondLst>
                                  <p:childTnLst>
                                    <p:set>
                                      <p:cBhvr>
                                        <p:cTn dur="1" fill="hold" id="53">
                                          <p:stCondLst>
                                            <p:cond delay="0"/>
                                          </p:stCondLst>
                                        </p:cTn>
                                        <p:tgtEl>
                                          <p:spTgt spid="42003"/>
                                        </p:tgtEl>
                                        <p:attrNameLst>
                                          <p:attrName>style.visibility</p:attrName>
                                        </p:attrNameLst>
                                      </p:cBhvr>
                                      <p:to>
                                        <p:strVal val="visible"/>
                                      </p:to>
                                    </p:set>
                                    <p:anim calcmode="lin" valueType="num">
                                      <p:cBhvr additive="base">
                                        <p:cTn dur="500" fill="hold" id="54"/>
                                        <p:tgtEl>
                                          <p:spTgt spid="42003"/>
                                        </p:tgtEl>
                                        <p:attrNameLst>
                                          <p:attrName>ppt_x</p:attrName>
                                        </p:attrNameLst>
                                      </p:cBhvr>
                                      <p:tavLst>
                                        <p:tav tm="0">
                                          <p:val>
                                            <p:strVal val="1+#ppt_w/2"/>
                                          </p:val>
                                        </p:tav>
                                        <p:tav tm="100000">
                                          <p:val>
                                            <p:strVal val="#ppt_x"/>
                                          </p:val>
                                        </p:tav>
                                      </p:tavLst>
                                    </p:anim>
                                    <p:anim calcmode="lin" valueType="num">
                                      <p:cBhvr additive="base">
                                        <p:cTn dur="500" fill="hold" id="55"/>
                                        <p:tgtEl>
                                          <p:spTgt spid="4200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989"/>
      <p:bldP grpId="0" spid="41993"/>
      <p:bldP grpId="0" spid="42000"/>
      <p:bldP grpId="0" spid="42001"/>
      <p:bldP grpId="0" spid="42002"/>
      <p:bldP grpId="0" spid="42003"/>
      <p:bldP grpId="0" spid="4200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1259632" y="1844240"/>
            <a:ext cx="907960" cy="765280"/>
            <a:chOff x="1066800" y="1682716"/>
            <a:chExt cx="1386679" cy="1168771"/>
          </a:xfrm>
        </p:grpSpPr>
        <p:sp>
          <p:nvSpPr>
            <p:cNvPr id="10" name="Rectangle 5"/>
            <p:cNvSpPr>
              <a:spLocks noChangeArrowheads="1"/>
            </p:cNvSpPr>
            <p:nvPr/>
          </p:nvSpPr>
          <p:spPr bwMode="auto">
            <a:xfrm>
              <a:off x="1066800" y="1682716"/>
              <a:ext cx="1386679" cy="46225"/>
            </a:xfrm>
            <a:prstGeom prst="rect">
              <a:avLst/>
            </a:prstGeom>
            <a:solidFill>
              <a:schemeClr val="accent1"/>
            </a:solidFill>
            <a:ln>
              <a:noFill/>
            </a:ln>
          </p:spPr>
          <p:txBody>
            <a:bodyPr anchor="t" anchorCtr="0" bIns="45720" compatLnSpc="1" lIns="91440" numCol="1" rIns="91440" tIns="45720" vert="horz" wrap="square"/>
            <a:lstStyle/>
            <a:p>
              <a:endParaRPr lang="en-US">
                <a:cs typeface="+mn-ea"/>
                <a:sym typeface="+mn-lt"/>
              </a:endParaRPr>
            </a:p>
          </p:txBody>
        </p:sp>
        <p:sp>
          <p:nvSpPr>
            <p:cNvPr id="11" name="Freeform 6"/>
            <p:cNvSpPr>
              <a:spLocks noEditPoints="1"/>
            </p:cNvSpPr>
            <p:nvPr/>
          </p:nvSpPr>
          <p:spPr bwMode="auto">
            <a:xfrm>
              <a:off x="1113025" y="1781763"/>
              <a:ext cx="1300840" cy="1069724"/>
            </a:xfrm>
            <a:custGeom>
              <a:gdLst>
                <a:gd fmla="*/ 0 w 104" name="T0"/>
                <a:gd fmla="*/ 0 h 86" name="T1"/>
                <a:gd fmla="*/ 0 w 104" name="T2"/>
                <a:gd fmla="*/ 54 h 86" name="T3"/>
                <a:gd fmla="*/ 4 w 104" name="T4"/>
                <a:gd fmla="*/ 58 h 86" name="T5"/>
                <a:gd fmla="*/ 49 w 104" name="T6"/>
                <a:gd fmla="*/ 58 h 86" name="T7"/>
                <a:gd fmla="*/ 49 w 104" name="T8"/>
                <a:gd fmla="*/ 72 h 86" name="T9"/>
                <a:gd fmla="*/ 23 w 104" name="T10"/>
                <a:gd fmla="*/ 81 h 86" name="T11"/>
                <a:gd fmla="*/ 25 w 104" name="T12"/>
                <a:gd fmla="*/ 86 h 86" name="T13"/>
                <a:gd fmla="*/ 53 w 104" name="T14"/>
                <a:gd fmla="*/ 77 h 86" name="T15"/>
                <a:gd fmla="*/ 81 w 104" name="T16"/>
                <a:gd fmla="*/ 86 h 86" name="T17"/>
                <a:gd fmla="*/ 83 w 104" name="T18"/>
                <a:gd fmla="*/ 81 h 86" name="T19"/>
                <a:gd fmla="*/ 55 w 104" name="T20"/>
                <a:gd fmla="*/ 72 h 86" name="T21"/>
                <a:gd fmla="*/ 55 w 104" name="T22"/>
                <a:gd fmla="*/ 58 h 86" name="T23"/>
                <a:gd fmla="*/ 100 w 104" name="T24"/>
                <a:gd fmla="*/ 58 h 86" name="T25"/>
                <a:gd fmla="*/ 104 w 104" name="T26"/>
                <a:gd fmla="*/ 54 h 86" name="T27"/>
                <a:gd fmla="*/ 104 w 104" name="T28"/>
                <a:gd fmla="*/ 0 h 86" name="T29"/>
                <a:gd fmla="*/ 0 w 104" name="T30"/>
                <a:gd fmla="*/ 0 h 86" name="T31"/>
                <a:gd fmla="*/ 85 w 104" name="T32"/>
                <a:gd fmla="*/ 50 h 86" name="T33"/>
                <a:gd fmla="*/ 78 w 104" name="T34"/>
                <a:gd fmla="*/ 24 h 86" name="T35"/>
                <a:gd fmla="*/ 71 w 104" name="T36"/>
                <a:gd fmla="*/ 50 h 86" name="T37"/>
                <a:gd fmla="*/ 64 w 104" name="T38"/>
                <a:gd fmla="*/ 32 h 86" name="T39"/>
                <a:gd fmla="*/ 56 w 104" name="T40"/>
                <a:gd fmla="*/ 50 h 86" name="T41"/>
                <a:gd fmla="*/ 49 w 104" name="T42"/>
                <a:gd fmla="*/ 27 h 86" name="T43"/>
                <a:gd fmla="*/ 43 w 104" name="T44"/>
                <a:gd fmla="*/ 42 h 86" name="T45"/>
                <a:gd fmla="*/ 35 w 104" name="T46"/>
                <a:gd fmla="*/ 36 h 86" name="T47"/>
                <a:gd fmla="*/ 28 w 104" name="T48"/>
                <a:gd fmla="*/ 47 h 86" name="T49"/>
                <a:gd fmla="*/ 21 w 104" name="T50"/>
                <a:gd fmla="*/ 42 h 86" name="T51"/>
                <a:gd fmla="*/ 15 w 104" name="T52"/>
                <a:gd fmla="*/ 51 h 86" name="T53"/>
                <a:gd fmla="*/ 11 w 104" name="T54"/>
                <a:gd fmla="*/ 49 h 86" name="T55"/>
                <a:gd fmla="*/ 20 w 104" name="T56"/>
                <a:gd fmla="*/ 36 h 86" name="T57"/>
                <a:gd fmla="*/ 27 w 104" name="T58"/>
                <a:gd fmla="*/ 41 h 86" name="T59"/>
                <a:gd fmla="*/ 34 w 104" name="T60"/>
                <a:gd fmla="*/ 30 h 86" name="T61"/>
                <a:gd fmla="*/ 41 w 104" name="T62"/>
                <a:gd fmla="*/ 36 h 86" name="T63"/>
                <a:gd fmla="*/ 50 w 104" name="T64"/>
                <a:gd fmla="*/ 16 h 86" name="T65"/>
                <a:gd fmla="*/ 57 w 104" name="T66"/>
                <a:gd fmla="*/ 39 h 86" name="T67"/>
                <a:gd fmla="*/ 64 w 104" name="T68"/>
                <a:gd fmla="*/ 23 h 86" name="T69"/>
                <a:gd fmla="*/ 71 w 104" name="T70"/>
                <a:gd fmla="*/ 38 h 86" name="T71"/>
                <a:gd fmla="*/ 78 w 104" name="T72"/>
                <a:gd fmla="*/ 8 h 86" name="T73"/>
                <a:gd fmla="*/ 86 w 104" name="T74"/>
                <a:gd fmla="*/ 38 h 86" name="T75"/>
                <a:gd fmla="*/ 91 w 104" name="T76"/>
                <a:gd fmla="*/ 27 h 86" name="T77"/>
                <a:gd fmla="*/ 94 w 104" name="T78"/>
                <a:gd fmla="*/ 28 h 86" name="T79"/>
                <a:gd fmla="*/ 85 w 104" name="T80"/>
                <a:gd fmla="*/ 50 h 8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6" w="104">
                  <a:moveTo>
                    <a:pt x="0" y="0"/>
                  </a:moveTo>
                  <a:cubicBezTo>
                    <a:pt x="0" y="54"/>
                    <a:pt x="0" y="54"/>
                    <a:pt x="0" y="54"/>
                  </a:cubicBezTo>
                  <a:cubicBezTo>
                    <a:pt x="0" y="57"/>
                    <a:pt x="2" y="58"/>
                    <a:pt x="4" y="58"/>
                  </a:cubicBezTo>
                  <a:cubicBezTo>
                    <a:pt x="49" y="58"/>
                    <a:pt x="49" y="58"/>
                    <a:pt x="49" y="58"/>
                  </a:cubicBezTo>
                  <a:cubicBezTo>
                    <a:pt x="49" y="72"/>
                    <a:pt x="49" y="72"/>
                    <a:pt x="49" y="72"/>
                  </a:cubicBezTo>
                  <a:cubicBezTo>
                    <a:pt x="23" y="81"/>
                    <a:pt x="23" y="81"/>
                    <a:pt x="23" y="81"/>
                  </a:cubicBezTo>
                  <a:cubicBezTo>
                    <a:pt x="25" y="86"/>
                    <a:pt x="25" y="86"/>
                    <a:pt x="25" y="86"/>
                  </a:cubicBezTo>
                  <a:cubicBezTo>
                    <a:pt x="53" y="77"/>
                    <a:pt x="53" y="77"/>
                    <a:pt x="53" y="77"/>
                  </a:cubicBezTo>
                  <a:cubicBezTo>
                    <a:pt x="81" y="86"/>
                    <a:pt x="81" y="86"/>
                    <a:pt x="81" y="86"/>
                  </a:cubicBezTo>
                  <a:cubicBezTo>
                    <a:pt x="83" y="81"/>
                    <a:pt x="83" y="81"/>
                    <a:pt x="83" y="81"/>
                  </a:cubicBezTo>
                  <a:cubicBezTo>
                    <a:pt x="55" y="72"/>
                    <a:pt x="55" y="72"/>
                    <a:pt x="55" y="72"/>
                  </a:cubicBezTo>
                  <a:cubicBezTo>
                    <a:pt x="55" y="58"/>
                    <a:pt x="55" y="58"/>
                    <a:pt x="55" y="58"/>
                  </a:cubicBezTo>
                  <a:cubicBezTo>
                    <a:pt x="100" y="58"/>
                    <a:pt x="100" y="58"/>
                    <a:pt x="100" y="58"/>
                  </a:cubicBezTo>
                  <a:cubicBezTo>
                    <a:pt x="102" y="58"/>
                    <a:pt x="104" y="57"/>
                    <a:pt x="104" y="54"/>
                  </a:cubicBezTo>
                  <a:cubicBezTo>
                    <a:pt x="104" y="0"/>
                    <a:pt x="104" y="0"/>
                    <a:pt x="104" y="0"/>
                  </a:cubicBezTo>
                  <a:lnTo>
                    <a:pt x="0" y="0"/>
                  </a:lnTo>
                  <a:close/>
                  <a:moveTo>
                    <a:pt x="85" y="50"/>
                  </a:moveTo>
                  <a:cubicBezTo>
                    <a:pt x="78" y="24"/>
                    <a:pt x="78" y="24"/>
                    <a:pt x="78" y="24"/>
                  </a:cubicBezTo>
                  <a:cubicBezTo>
                    <a:pt x="71" y="50"/>
                    <a:pt x="71" y="50"/>
                    <a:pt x="71" y="50"/>
                  </a:cubicBezTo>
                  <a:cubicBezTo>
                    <a:pt x="64" y="32"/>
                    <a:pt x="64" y="32"/>
                    <a:pt x="64" y="32"/>
                  </a:cubicBezTo>
                  <a:cubicBezTo>
                    <a:pt x="56" y="50"/>
                    <a:pt x="56" y="50"/>
                    <a:pt x="56" y="50"/>
                  </a:cubicBezTo>
                  <a:cubicBezTo>
                    <a:pt x="49" y="27"/>
                    <a:pt x="49" y="27"/>
                    <a:pt x="49" y="27"/>
                  </a:cubicBezTo>
                  <a:cubicBezTo>
                    <a:pt x="43" y="42"/>
                    <a:pt x="43" y="42"/>
                    <a:pt x="43" y="42"/>
                  </a:cubicBezTo>
                  <a:cubicBezTo>
                    <a:pt x="35" y="36"/>
                    <a:pt x="35" y="36"/>
                    <a:pt x="35" y="36"/>
                  </a:cubicBezTo>
                  <a:cubicBezTo>
                    <a:pt x="28" y="47"/>
                    <a:pt x="28" y="47"/>
                    <a:pt x="28" y="47"/>
                  </a:cubicBezTo>
                  <a:cubicBezTo>
                    <a:pt x="21" y="42"/>
                    <a:pt x="21" y="42"/>
                    <a:pt x="21" y="42"/>
                  </a:cubicBezTo>
                  <a:cubicBezTo>
                    <a:pt x="15" y="51"/>
                    <a:pt x="15" y="51"/>
                    <a:pt x="15" y="51"/>
                  </a:cubicBezTo>
                  <a:cubicBezTo>
                    <a:pt x="11" y="49"/>
                    <a:pt x="11" y="49"/>
                    <a:pt x="11" y="49"/>
                  </a:cubicBezTo>
                  <a:cubicBezTo>
                    <a:pt x="20" y="36"/>
                    <a:pt x="20" y="36"/>
                    <a:pt x="20" y="36"/>
                  </a:cubicBezTo>
                  <a:cubicBezTo>
                    <a:pt x="27" y="41"/>
                    <a:pt x="27" y="41"/>
                    <a:pt x="27" y="41"/>
                  </a:cubicBezTo>
                  <a:cubicBezTo>
                    <a:pt x="34" y="30"/>
                    <a:pt x="34" y="30"/>
                    <a:pt x="34" y="30"/>
                  </a:cubicBezTo>
                  <a:cubicBezTo>
                    <a:pt x="41" y="36"/>
                    <a:pt x="41" y="36"/>
                    <a:pt x="41" y="36"/>
                  </a:cubicBezTo>
                  <a:cubicBezTo>
                    <a:pt x="50" y="16"/>
                    <a:pt x="50" y="16"/>
                    <a:pt x="50" y="16"/>
                  </a:cubicBezTo>
                  <a:cubicBezTo>
                    <a:pt x="57" y="39"/>
                    <a:pt x="57" y="39"/>
                    <a:pt x="57" y="39"/>
                  </a:cubicBezTo>
                  <a:cubicBezTo>
                    <a:pt x="64" y="23"/>
                    <a:pt x="64" y="23"/>
                    <a:pt x="64" y="23"/>
                  </a:cubicBezTo>
                  <a:cubicBezTo>
                    <a:pt x="71" y="38"/>
                    <a:pt x="71" y="38"/>
                    <a:pt x="71" y="38"/>
                  </a:cubicBezTo>
                  <a:cubicBezTo>
                    <a:pt x="78" y="8"/>
                    <a:pt x="78" y="8"/>
                    <a:pt x="78" y="8"/>
                  </a:cubicBezTo>
                  <a:cubicBezTo>
                    <a:pt x="86" y="38"/>
                    <a:pt x="86" y="38"/>
                    <a:pt x="86" y="38"/>
                  </a:cubicBezTo>
                  <a:cubicBezTo>
                    <a:pt x="91" y="27"/>
                    <a:pt x="91" y="27"/>
                    <a:pt x="91" y="27"/>
                  </a:cubicBezTo>
                  <a:cubicBezTo>
                    <a:pt x="94" y="28"/>
                    <a:pt x="94" y="28"/>
                    <a:pt x="94" y="28"/>
                  </a:cubicBezTo>
                  <a:lnTo>
                    <a:pt x="85" y="50"/>
                  </a:lnTo>
                  <a:close/>
                </a:path>
              </a:pathLst>
            </a:custGeom>
            <a:solidFill>
              <a:schemeClr val="accent1"/>
            </a:solidFill>
            <a:ln>
              <a:noFill/>
            </a:ln>
          </p:spPr>
          <p:txBody>
            <a:bodyPr anchor="t" anchorCtr="0" bIns="45720" compatLnSpc="1" lIns="91440" numCol="1" rIns="91440" tIns="45720" vert="horz" wrap="square"/>
            <a:lstStyle/>
            <a:p>
              <a:endParaRPr lang="en-US">
                <a:cs typeface="+mn-ea"/>
                <a:sym typeface="+mn-lt"/>
              </a:endParaRPr>
            </a:p>
          </p:txBody>
        </p:sp>
      </p:grpSp>
      <p:sp>
        <p:nvSpPr>
          <p:cNvPr id="12" name="Freeform 7"/>
          <p:cNvSpPr>
            <a:spLocks noEditPoints="1"/>
          </p:cNvSpPr>
          <p:nvPr/>
        </p:nvSpPr>
        <p:spPr bwMode="auto">
          <a:xfrm>
            <a:off x="4027895" y="1780456"/>
            <a:ext cx="981464" cy="981464"/>
          </a:xfrm>
          <a:custGeom>
            <a:gdLst>
              <a:gd fmla="*/ 112 w 120" name="T0"/>
              <a:gd fmla="*/ 60 h 120" name="T1"/>
              <a:gd fmla="*/ 107 w 120" name="T2"/>
              <a:gd fmla="*/ 63 h 120" name="T3"/>
              <a:gd fmla="*/ 99 w 120" name="T4"/>
              <a:gd fmla="*/ 63 h 120" name="T5"/>
              <a:gd fmla="*/ 94 w 120" name="T6"/>
              <a:gd fmla="*/ 50 h 120" name="T7"/>
              <a:gd fmla="*/ 90 w 120" name="T8"/>
              <a:gd fmla="*/ 52 h 120" name="T9"/>
              <a:gd fmla="*/ 85 w 120" name="T10"/>
              <a:gd fmla="*/ 55 h 120" name="T11"/>
              <a:gd fmla="*/ 83 w 120" name="T12"/>
              <a:gd fmla="*/ 56 h 120" name="T13"/>
              <a:gd fmla="*/ 88 w 120" name="T14"/>
              <a:gd fmla="*/ 68 h 120" name="T15"/>
              <a:gd fmla="*/ 84 w 120" name="T16"/>
              <a:gd fmla="*/ 79 h 120" name="T17"/>
              <a:gd fmla="*/ 80 w 120" name="T18"/>
              <a:gd fmla="*/ 87 h 120" name="T19"/>
              <a:gd fmla="*/ 74 w 120" name="T20"/>
              <a:gd fmla="*/ 84 h 120" name="T21"/>
              <a:gd fmla="*/ 70 w 120" name="T22"/>
              <a:gd fmla="*/ 73 h 120" name="T23"/>
              <a:gd fmla="*/ 62 w 120" name="T24"/>
              <a:gd fmla="*/ 65 h 120" name="T25"/>
              <a:gd fmla="*/ 54 w 120" name="T26"/>
              <a:gd fmla="*/ 57 h 120" name="T27"/>
              <a:gd fmla="*/ 62 w 120" name="T28"/>
              <a:gd fmla="*/ 52 h 120" name="T29"/>
              <a:gd fmla="*/ 79 w 120" name="T30"/>
              <a:gd fmla="*/ 44 h 120" name="T31"/>
              <a:gd fmla="*/ 66 w 120" name="T32"/>
              <a:gd fmla="*/ 44 h 120" name="T33"/>
              <a:gd fmla="*/ 52 w 120" name="T34"/>
              <a:gd fmla="*/ 43 h 120" name="T35"/>
              <a:gd fmla="*/ 66 w 120" name="T36"/>
              <a:gd fmla="*/ 31 h 120" name="T37"/>
              <a:gd fmla="*/ 77 w 120" name="T38"/>
              <a:gd fmla="*/ 20 h 120" name="T39"/>
              <a:gd fmla="*/ 91 w 120" name="T40"/>
              <a:gd fmla="*/ 19 h 120" name="T41"/>
              <a:gd fmla="*/ 104 w 120" name="T42"/>
              <a:gd fmla="*/ 19 h 120" name="T43"/>
              <a:gd fmla="*/ 16 w 120" name="T44"/>
              <a:gd fmla="*/ 18 h 120" name="T45"/>
              <a:gd fmla="*/ 34 w 120" name="T46"/>
              <a:gd fmla="*/ 18 h 120" name="T47"/>
              <a:gd fmla="*/ 44 w 120" name="T48"/>
              <a:gd fmla="*/ 25 h 120" name="T49"/>
              <a:gd fmla="*/ 41 w 120" name="T50"/>
              <a:gd fmla="*/ 39 h 120" name="T51"/>
              <a:gd fmla="*/ 34 w 120" name="T52"/>
              <a:gd fmla="*/ 54 h 120" name="T53"/>
              <a:gd fmla="*/ 51 w 120" name="T54"/>
              <a:gd fmla="*/ 64 h 120" name="T55"/>
              <a:gd fmla="*/ 57 w 120" name="T56"/>
              <a:gd fmla="*/ 72 h 120" name="T57"/>
              <a:gd fmla="*/ 48 w 120" name="T58"/>
              <a:gd fmla="*/ 82 h 120" name="T59"/>
              <a:gd fmla="*/ 42 w 120" name="T60"/>
              <a:gd fmla="*/ 91 h 120" name="T61"/>
              <a:gd fmla="*/ 43 w 120" name="T62"/>
              <a:gd fmla="*/ 101 h 120" name="T63"/>
              <a:gd fmla="*/ 38 w 120" name="T64"/>
              <a:gd fmla="*/ 102 h 120" name="T65"/>
              <a:gd fmla="*/ 35 w 120" name="T66"/>
              <a:gd fmla="*/ 88 h 120" name="T67"/>
              <a:gd fmla="*/ 26 w 120" name="T68"/>
              <a:gd fmla="*/ 76 h 120" name="T69"/>
              <a:gd fmla="*/ 21 w 120" name="T70"/>
              <a:gd fmla="*/ 59 h 120" name="T71"/>
              <a:gd fmla="*/ 13 w 120" name="T72"/>
              <a:gd fmla="*/ 57 h 120" name="T73"/>
              <a:gd fmla="*/ 10 w 120" name="T74"/>
              <a:gd fmla="*/ 40 h 120" name="T75"/>
              <a:gd fmla="*/ 8 w 120" name="T76"/>
              <a:gd fmla="*/ 32 h 120" name="T77"/>
              <a:gd fmla="*/ 0 w 120" name="T78"/>
              <a:gd fmla="*/ 60 h 120" name="T79"/>
              <a:gd fmla="*/ 120 w 120" name="T80"/>
              <a:gd fmla="*/ 61 h 120" name="T81"/>
              <a:gd fmla="*/ 50 w 120" name="T82"/>
              <a:gd fmla="*/ 36 h 120" name="T83"/>
              <a:gd fmla="*/ 47 w 120" name="T84"/>
              <a:gd fmla="*/ 29 h 120" name="T85"/>
              <a:gd fmla="*/ 58 w 120" name="T86"/>
              <a:gd fmla="*/ 23 h 120" name="T87"/>
              <a:gd fmla="*/ 58 w 120" name="T88"/>
              <a:gd fmla="*/ 31 h 120" name="T89"/>
              <a:gd fmla="*/ 50 w 120" name="T90"/>
              <a:gd fmla="*/ 36 h 12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0" w="120">
                <a:moveTo>
                  <a:pt x="115" y="63"/>
                </a:moveTo>
                <a:cubicBezTo>
                  <a:pt x="113" y="63"/>
                  <a:pt x="112" y="62"/>
                  <a:pt x="112" y="60"/>
                </a:cubicBezTo>
                <a:cubicBezTo>
                  <a:pt x="112" y="59"/>
                  <a:pt x="111" y="58"/>
                  <a:pt x="110" y="58"/>
                </a:cubicBezTo>
                <a:cubicBezTo>
                  <a:pt x="108" y="58"/>
                  <a:pt x="107" y="60"/>
                  <a:pt x="107" y="63"/>
                </a:cubicBezTo>
                <a:cubicBezTo>
                  <a:pt x="107" y="66"/>
                  <a:pt x="107" y="69"/>
                  <a:pt x="101" y="69"/>
                </a:cubicBezTo>
                <a:cubicBezTo>
                  <a:pt x="96" y="69"/>
                  <a:pt x="99" y="63"/>
                  <a:pt x="99" y="63"/>
                </a:cubicBezTo>
                <a:cubicBezTo>
                  <a:pt x="100" y="60"/>
                  <a:pt x="100" y="56"/>
                  <a:pt x="97" y="54"/>
                </a:cubicBezTo>
                <a:cubicBezTo>
                  <a:pt x="96" y="52"/>
                  <a:pt x="95" y="51"/>
                  <a:pt x="94" y="50"/>
                </a:cubicBezTo>
                <a:cubicBezTo>
                  <a:pt x="92" y="48"/>
                  <a:pt x="90" y="47"/>
                  <a:pt x="89" y="48"/>
                </a:cubicBezTo>
                <a:cubicBezTo>
                  <a:pt x="88" y="48"/>
                  <a:pt x="88" y="50"/>
                  <a:pt x="90" y="52"/>
                </a:cubicBezTo>
                <a:cubicBezTo>
                  <a:pt x="91" y="53"/>
                  <a:pt x="92" y="55"/>
                  <a:pt x="91" y="56"/>
                </a:cubicBezTo>
                <a:cubicBezTo>
                  <a:pt x="91" y="57"/>
                  <a:pt x="88" y="57"/>
                  <a:pt x="85" y="55"/>
                </a:cubicBezTo>
                <a:cubicBezTo>
                  <a:pt x="85" y="55"/>
                  <a:pt x="84" y="55"/>
                  <a:pt x="84" y="55"/>
                </a:cubicBezTo>
                <a:cubicBezTo>
                  <a:pt x="81" y="53"/>
                  <a:pt x="81" y="54"/>
                  <a:pt x="83" y="56"/>
                </a:cubicBezTo>
                <a:cubicBezTo>
                  <a:pt x="84" y="57"/>
                  <a:pt x="85" y="58"/>
                  <a:pt x="86" y="59"/>
                </a:cubicBezTo>
                <a:cubicBezTo>
                  <a:pt x="88" y="61"/>
                  <a:pt x="89" y="65"/>
                  <a:pt x="88" y="68"/>
                </a:cubicBezTo>
                <a:cubicBezTo>
                  <a:pt x="88" y="68"/>
                  <a:pt x="88" y="69"/>
                  <a:pt x="87" y="69"/>
                </a:cubicBezTo>
                <a:cubicBezTo>
                  <a:pt x="86" y="72"/>
                  <a:pt x="84" y="76"/>
                  <a:pt x="84" y="79"/>
                </a:cubicBezTo>
                <a:cubicBezTo>
                  <a:pt x="84" y="79"/>
                  <a:pt x="84" y="80"/>
                  <a:pt x="83" y="80"/>
                </a:cubicBezTo>
                <a:cubicBezTo>
                  <a:pt x="83" y="83"/>
                  <a:pt x="81" y="86"/>
                  <a:pt x="80" y="87"/>
                </a:cubicBezTo>
                <a:cubicBezTo>
                  <a:pt x="78" y="89"/>
                  <a:pt x="77" y="88"/>
                  <a:pt x="76" y="87"/>
                </a:cubicBezTo>
                <a:cubicBezTo>
                  <a:pt x="76" y="85"/>
                  <a:pt x="75" y="84"/>
                  <a:pt x="74" y="84"/>
                </a:cubicBezTo>
                <a:cubicBezTo>
                  <a:pt x="72" y="84"/>
                  <a:pt x="71" y="81"/>
                  <a:pt x="70" y="78"/>
                </a:cubicBezTo>
                <a:cubicBezTo>
                  <a:pt x="70" y="77"/>
                  <a:pt x="70" y="75"/>
                  <a:pt x="70" y="73"/>
                </a:cubicBezTo>
                <a:cubicBezTo>
                  <a:pt x="69" y="70"/>
                  <a:pt x="67" y="67"/>
                  <a:pt x="64" y="66"/>
                </a:cubicBezTo>
                <a:cubicBezTo>
                  <a:pt x="64" y="65"/>
                  <a:pt x="63" y="65"/>
                  <a:pt x="62" y="65"/>
                </a:cubicBezTo>
                <a:cubicBezTo>
                  <a:pt x="60" y="63"/>
                  <a:pt x="56" y="60"/>
                  <a:pt x="54" y="58"/>
                </a:cubicBezTo>
                <a:cubicBezTo>
                  <a:pt x="54" y="57"/>
                  <a:pt x="54" y="57"/>
                  <a:pt x="54" y="57"/>
                </a:cubicBezTo>
                <a:cubicBezTo>
                  <a:pt x="52" y="54"/>
                  <a:pt x="54" y="52"/>
                  <a:pt x="57" y="52"/>
                </a:cubicBezTo>
                <a:cubicBezTo>
                  <a:pt x="59" y="52"/>
                  <a:pt x="61" y="52"/>
                  <a:pt x="62" y="52"/>
                </a:cubicBezTo>
                <a:cubicBezTo>
                  <a:pt x="65" y="52"/>
                  <a:pt x="70" y="52"/>
                  <a:pt x="73" y="51"/>
                </a:cubicBezTo>
                <a:cubicBezTo>
                  <a:pt x="76" y="50"/>
                  <a:pt x="79" y="47"/>
                  <a:pt x="79" y="44"/>
                </a:cubicBezTo>
                <a:cubicBezTo>
                  <a:pt x="79" y="42"/>
                  <a:pt x="77" y="40"/>
                  <a:pt x="74" y="41"/>
                </a:cubicBezTo>
                <a:cubicBezTo>
                  <a:pt x="71" y="41"/>
                  <a:pt x="67" y="43"/>
                  <a:pt x="66" y="44"/>
                </a:cubicBezTo>
                <a:cubicBezTo>
                  <a:pt x="64" y="46"/>
                  <a:pt x="60" y="47"/>
                  <a:pt x="57" y="47"/>
                </a:cubicBezTo>
                <a:cubicBezTo>
                  <a:pt x="54" y="47"/>
                  <a:pt x="52" y="45"/>
                  <a:pt x="52" y="43"/>
                </a:cubicBezTo>
                <a:cubicBezTo>
                  <a:pt x="53" y="40"/>
                  <a:pt x="55" y="37"/>
                  <a:pt x="57" y="35"/>
                </a:cubicBezTo>
                <a:cubicBezTo>
                  <a:pt x="59" y="33"/>
                  <a:pt x="63" y="31"/>
                  <a:pt x="66" y="31"/>
                </a:cubicBezTo>
                <a:cubicBezTo>
                  <a:pt x="68" y="31"/>
                  <a:pt x="70" y="29"/>
                  <a:pt x="71" y="26"/>
                </a:cubicBezTo>
                <a:cubicBezTo>
                  <a:pt x="72" y="23"/>
                  <a:pt x="75" y="21"/>
                  <a:pt x="77" y="20"/>
                </a:cubicBezTo>
                <a:cubicBezTo>
                  <a:pt x="79" y="20"/>
                  <a:pt x="80" y="20"/>
                  <a:pt x="82" y="20"/>
                </a:cubicBezTo>
                <a:cubicBezTo>
                  <a:pt x="84" y="19"/>
                  <a:pt x="88" y="19"/>
                  <a:pt x="91" y="19"/>
                </a:cubicBezTo>
                <a:cubicBezTo>
                  <a:pt x="93" y="19"/>
                  <a:pt x="95" y="19"/>
                  <a:pt x="97" y="19"/>
                </a:cubicBezTo>
                <a:cubicBezTo>
                  <a:pt x="99" y="19"/>
                  <a:pt x="102" y="19"/>
                  <a:pt x="104" y="19"/>
                </a:cubicBezTo>
                <a:cubicBezTo>
                  <a:pt x="93" y="7"/>
                  <a:pt x="78" y="0"/>
                  <a:pt x="60" y="0"/>
                </a:cubicBezTo>
                <a:cubicBezTo>
                  <a:pt x="43" y="0"/>
                  <a:pt x="27" y="7"/>
                  <a:pt x="16" y="18"/>
                </a:cubicBezTo>
                <a:cubicBezTo>
                  <a:pt x="19" y="18"/>
                  <a:pt x="21" y="18"/>
                  <a:pt x="24" y="18"/>
                </a:cubicBezTo>
                <a:cubicBezTo>
                  <a:pt x="27" y="18"/>
                  <a:pt x="31" y="18"/>
                  <a:pt x="34" y="18"/>
                </a:cubicBezTo>
                <a:cubicBezTo>
                  <a:pt x="35" y="18"/>
                  <a:pt x="37" y="19"/>
                  <a:pt x="38" y="19"/>
                </a:cubicBezTo>
                <a:cubicBezTo>
                  <a:pt x="41" y="20"/>
                  <a:pt x="43" y="23"/>
                  <a:pt x="44" y="25"/>
                </a:cubicBezTo>
                <a:cubicBezTo>
                  <a:pt x="44" y="27"/>
                  <a:pt x="44" y="29"/>
                  <a:pt x="44" y="31"/>
                </a:cubicBezTo>
                <a:cubicBezTo>
                  <a:pt x="45" y="34"/>
                  <a:pt x="43" y="37"/>
                  <a:pt x="41" y="39"/>
                </a:cubicBezTo>
                <a:cubicBezTo>
                  <a:pt x="39" y="42"/>
                  <a:pt x="36" y="44"/>
                  <a:pt x="33" y="47"/>
                </a:cubicBezTo>
                <a:cubicBezTo>
                  <a:pt x="31" y="49"/>
                  <a:pt x="31" y="52"/>
                  <a:pt x="34" y="54"/>
                </a:cubicBezTo>
                <a:cubicBezTo>
                  <a:pt x="36" y="56"/>
                  <a:pt x="39" y="57"/>
                  <a:pt x="41" y="59"/>
                </a:cubicBezTo>
                <a:cubicBezTo>
                  <a:pt x="44" y="61"/>
                  <a:pt x="48" y="63"/>
                  <a:pt x="51" y="64"/>
                </a:cubicBezTo>
                <a:cubicBezTo>
                  <a:pt x="51" y="64"/>
                  <a:pt x="52" y="65"/>
                  <a:pt x="52" y="65"/>
                </a:cubicBezTo>
                <a:cubicBezTo>
                  <a:pt x="55" y="66"/>
                  <a:pt x="57" y="69"/>
                  <a:pt x="57" y="72"/>
                </a:cubicBezTo>
                <a:cubicBezTo>
                  <a:pt x="56" y="74"/>
                  <a:pt x="55" y="77"/>
                  <a:pt x="54" y="77"/>
                </a:cubicBezTo>
                <a:cubicBezTo>
                  <a:pt x="52" y="77"/>
                  <a:pt x="50" y="79"/>
                  <a:pt x="48" y="82"/>
                </a:cubicBezTo>
                <a:cubicBezTo>
                  <a:pt x="48" y="82"/>
                  <a:pt x="48" y="83"/>
                  <a:pt x="47" y="83"/>
                </a:cubicBezTo>
                <a:cubicBezTo>
                  <a:pt x="46" y="86"/>
                  <a:pt x="43" y="90"/>
                  <a:pt x="42" y="91"/>
                </a:cubicBezTo>
                <a:cubicBezTo>
                  <a:pt x="40" y="93"/>
                  <a:pt x="40" y="95"/>
                  <a:pt x="41" y="97"/>
                </a:cubicBezTo>
                <a:cubicBezTo>
                  <a:pt x="43" y="98"/>
                  <a:pt x="43" y="100"/>
                  <a:pt x="43" y="101"/>
                </a:cubicBezTo>
                <a:cubicBezTo>
                  <a:pt x="43" y="103"/>
                  <a:pt x="41" y="103"/>
                  <a:pt x="39" y="103"/>
                </a:cubicBezTo>
                <a:cubicBezTo>
                  <a:pt x="39" y="102"/>
                  <a:pt x="38" y="102"/>
                  <a:pt x="38" y="102"/>
                </a:cubicBezTo>
                <a:cubicBezTo>
                  <a:pt x="36" y="101"/>
                  <a:pt x="34" y="98"/>
                  <a:pt x="34" y="95"/>
                </a:cubicBezTo>
                <a:cubicBezTo>
                  <a:pt x="34" y="93"/>
                  <a:pt x="34" y="90"/>
                  <a:pt x="35" y="88"/>
                </a:cubicBezTo>
                <a:cubicBezTo>
                  <a:pt x="35" y="85"/>
                  <a:pt x="34" y="82"/>
                  <a:pt x="32" y="81"/>
                </a:cubicBezTo>
                <a:cubicBezTo>
                  <a:pt x="30" y="80"/>
                  <a:pt x="28" y="77"/>
                  <a:pt x="26" y="76"/>
                </a:cubicBezTo>
                <a:cubicBezTo>
                  <a:pt x="25" y="74"/>
                  <a:pt x="24" y="71"/>
                  <a:pt x="24" y="68"/>
                </a:cubicBezTo>
                <a:cubicBezTo>
                  <a:pt x="24" y="65"/>
                  <a:pt x="22" y="61"/>
                  <a:pt x="21" y="59"/>
                </a:cubicBezTo>
                <a:cubicBezTo>
                  <a:pt x="19" y="58"/>
                  <a:pt x="18" y="57"/>
                  <a:pt x="18" y="57"/>
                </a:cubicBezTo>
                <a:cubicBezTo>
                  <a:pt x="18" y="57"/>
                  <a:pt x="18" y="57"/>
                  <a:pt x="13" y="57"/>
                </a:cubicBezTo>
                <a:cubicBezTo>
                  <a:pt x="7" y="57"/>
                  <a:pt x="7" y="51"/>
                  <a:pt x="7" y="51"/>
                </a:cubicBezTo>
                <a:cubicBezTo>
                  <a:pt x="7" y="48"/>
                  <a:pt x="9" y="43"/>
                  <a:pt x="10" y="40"/>
                </a:cubicBezTo>
                <a:cubicBezTo>
                  <a:pt x="10" y="39"/>
                  <a:pt x="11" y="37"/>
                  <a:pt x="12" y="35"/>
                </a:cubicBezTo>
                <a:cubicBezTo>
                  <a:pt x="13" y="32"/>
                  <a:pt x="11" y="30"/>
                  <a:pt x="8" y="32"/>
                </a:cubicBezTo>
                <a:cubicBezTo>
                  <a:pt x="8" y="32"/>
                  <a:pt x="7" y="32"/>
                  <a:pt x="6" y="32"/>
                </a:cubicBezTo>
                <a:cubicBezTo>
                  <a:pt x="2" y="41"/>
                  <a:pt x="0" y="50"/>
                  <a:pt x="0" y="60"/>
                </a:cubicBezTo>
                <a:cubicBezTo>
                  <a:pt x="0" y="93"/>
                  <a:pt x="27" y="120"/>
                  <a:pt x="60" y="120"/>
                </a:cubicBezTo>
                <a:cubicBezTo>
                  <a:pt x="93" y="120"/>
                  <a:pt x="119" y="93"/>
                  <a:pt x="120" y="61"/>
                </a:cubicBezTo>
                <a:cubicBezTo>
                  <a:pt x="118" y="62"/>
                  <a:pt x="116" y="63"/>
                  <a:pt x="115" y="63"/>
                </a:cubicBezTo>
                <a:close/>
                <a:moveTo>
                  <a:pt x="50" y="36"/>
                </a:moveTo>
                <a:cubicBezTo>
                  <a:pt x="49" y="37"/>
                  <a:pt x="48" y="36"/>
                  <a:pt x="47" y="33"/>
                </a:cubicBezTo>
                <a:cubicBezTo>
                  <a:pt x="47" y="32"/>
                  <a:pt x="47" y="30"/>
                  <a:pt x="47" y="29"/>
                </a:cubicBezTo>
                <a:cubicBezTo>
                  <a:pt x="47" y="26"/>
                  <a:pt x="51" y="23"/>
                  <a:pt x="53" y="23"/>
                </a:cubicBezTo>
                <a:cubicBezTo>
                  <a:pt x="55" y="23"/>
                  <a:pt x="56" y="23"/>
                  <a:pt x="58" y="23"/>
                </a:cubicBezTo>
                <a:cubicBezTo>
                  <a:pt x="61" y="23"/>
                  <a:pt x="63" y="25"/>
                  <a:pt x="63" y="26"/>
                </a:cubicBezTo>
                <a:cubicBezTo>
                  <a:pt x="63" y="27"/>
                  <a:pt x="61" y="29"/>
                  <a:pt x="58" y="31"/>
                </a:cubicBezTo>
                <a:cubicBezTo>
                  <a:pt x="58" y="31"/>
                  <a:pt x="58" y="31"/>
                  <a:pt x="57" y="31"/>
                </a:cubicBezTo>
                <a:cubicBezTo>
                  <a:pt x="54" y="33"/>
                  <a:pt x="51" y="35"/>
                  <a:pt x="50" y="36"/>
                </a:cubicBezTo>
                <a:close/>
              </a:path>
            </a:pathLst>
          </a:custGeom>
          <a:solidFill>
            <a:schemeClr val="accent2"/>
          </a:solidFill>
          <a:ln>
            <a:noFill/>
          </a:ln>
        </p:spPr>
        <p:txBody>
          <a:bodyPr anchor="t" anchorCtr="0" bIns="45720" compatLnSpc="1" lIns="91440" numCol="1" rIns="91440" tIns="45720" vert="horz" wrap="square"/>
          <a:lstStyle/>
          <a:p>
            <a:endParaRPr lang="en-US">
              <a:cs typeface="+mn-ea"/>
              <a:sym typeface="+mn-lt"/>
            </a:endParaRPr>
          </a:p>
        </p:txBody>
      </p:sp>
      <p:grpSp>
        <p:nvGrpSpPr>
          <p:cNvPr id="13" name="Group 12"/>
          <p:cNvGrpSpPr/>
          <p:nvPr/>
        </p:nvGrpSpPr>
        <p:grpSpPr>
          <a:xfrm>
            <a:off x="6974630" y="1825726"/>
            <a:ext cx="583690" cy="825811"/>
            <a:chOff x="1531144" y="3781426"/>
            <a:chExt cx="504641" cy="713971"/>
          </a:xfrm>
        </p:grpSpPr>
        <p:sp>
          <p:nvSpPr>
            <p:cNvPr id="14" name="Freeform 8"/>
            <p:cNvSpPr/>
            <p:nvPr/>
          </p:nvSpPr>
          <p:spPr bwMode="auto">
            <a:xfrm>
              <a:off x="1624597" y="3781426"/>
              <a:ext cx="332690" cy="291570"/>
            </a:xfrm>
            <a:custGeom>
              <a:gdLst>
                <a:gd fmla="*/ 42 w 47" name="T0"/>
                <a:gd fmla="*/ 32 h 41" name="T1"/>
                <a:gd fmla="*/ 31 w 47" name="T2"/>
                <a:gd fmla="*/ 26 h 41" name="T3"/>
                <a:gd fmla="*/ 32 w 47" name="T4"/>
                <a:gd fmla="*/ 24 h 41" name="T5"/>
                <a:gd fmla="*/ 32 w 47" name="T6"/>
                <a:gd fmla="*/ 21 h 41" name="T7"/>
                <a:gd fmla="*/ 33 w 47" name="T8"/>
                <a:gd fmla="*/ 21 h 41" name="T9"/>
                <a:gd fmla="*/ 34 w 47" name="T10"/>
                <a:gd fmla="*/ 16 h 41" name="T11"/>
                <a:gd fmla="*/ 33 w 47" name="T12"/>
                <a:gd fmla="*/ 15 h 41" name="T13"/>
                <a:gd fmla="*/ 33 w 47" name="T14"/>
                <a:gd fmla="*/ 8 h 41" name="T15"/>
                <a:gd fmla="*/ 34 w 47" name="T16"/>
                <a:gd fmla="*/ 8 h 41" name="T17"/>
                <a:gd fmla="*/ 29 w 47" name="T18"/>
                <a:gd fmla="*/ 2 h 41" name="T19"/>
                <a:gd fmla="*/ 24 w 47" name="T20"/>
                <a:gd fmla="*/ 1 h 41" name="T21"/>
                <a:gd fmla="*/ 23 w 47" name="T22"/>
                <a:gd fmla="*/ 1 h 41" name="T23"/>
                <a:gd fmla="*/ 22 w 47" name="T24"/>
                <a:gd fmla="*/ 1 h 41" name="T25"/>
                <a:gd fmla="*/ 14 w 47" name="T26"/>
                <a:gd fmla="*/ 15 h 41" name="T27"/>
                <a:gd fmla="*/ 13 w 47" name="T28"/>
                <a:gd fmla="*/ 16 h 41" name="T29"/>
                <a:gd fmla="*/ 14 w 47" name="T30"/>
                <a:gd fmla="*/ 21 h 41" name="T31"/>
                <a:gd fmla="*/ 15 w 47" name="T32"/>
                <a:gd fmla="*/ 21 h 41" name="T33"/>
                <a:gd fmla="*/ 16 w 47" name="T34"/>
                <a:gd fmla="*/ 24 h 41" name="T35"/>
                <a:gd fmla="*/ 17 w 47" name="T36"/>
                <a:gd fmla="*/ 26 h 41" name="T37"/>
                <a:gd fmla="*/ 5 w 47" name="T38"/>
                <a:gd fmla="*/ 32 h 41" name="T39"/>
                <a:gd fmla="*/ 1 w 47" name="T40"/>
                <a:gd fmla="*/ 41 h 41" name="T41"/>
                <a:gd fmla="*/ 24 w 47" name="T42"/>
                <a:gd fmla="*/ 41 h 41" name="T43"/>
                <a:gd fmla="*/ 46 w 47" name="T44"/>
                <a:gd fmla="*/ 41 h 41" name="T45"/>
                <a:gd fmla="*/ 42 w 47" name="T46"/>
                <a:gd fmla="*/ 32 h 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 w="47">
                  <a:moveTo>
                    <a:pt x="42" y="32"/>
                  </a:moveTo>
                  <a:cubicBezTo>
                    <a:pt x="37" y="30"/>
                    <a:pt x="32" y="30"/>
                    <a:pt x="31" y="26"/>
                  </a:cubicBezTo>
                  <a:cubicBezTo>
                    <a:pt x="31" y="26"/>
                    <a:pt x="31" y="25"/>
                    <a:pt x="32" y="24"/>
                  </a:cubicBezTo>
                  <a:cubicBezTo>
                    <a:pt x="32" y="22"/>
                    <a:pt x="32" y="21"/>
                    <a:pt x="32" y="21"/>
                  </a:cubicBezTo>
                  <a:cubicBezTo>
                    <a:pt x="32" y="21"/>
                    <a:pt x="33" y="22"/>
                    <a:pt x="33" y="21"/>
                  </a:cubicBezTo>
                  <a:cubicBezTo>
                    <a:pt x="34" y="20"/>
                    <a:pt x="34" y="17"/>
                    <a:pt x="34" y="16"/>
                  </a:cubicBezTo>
                  <a:cubicBezTo>
                    <a:pt x="34" y="15"/>
                    <a:pt x="33" y="15"/>
                    <a:pt x="33" y="15"/>
                  </a:cubicBezTo>
                  <a:cubicBezTo>
                    <a:pt x="33" y="15"/>
                    <a:pt x="34" y="11"/>
                    <a:pt x="33" y="8"/>
                  </a:cubicBezTo>
                  <a:cubicBezTo>
                    <a:pt x="33" y="8"/>
                    <a:pt x="34" y="8"/>
                    <a:pt x="34" y="8"/>
                  </a:cubicBezTo>
                  <a:cubicBezTo>
                    <a:pt x="32" y="6"/>
                    <a:pt x="33" y="4"/>
                    <a:pt x="29" y="2"/>
                  </a:cubicBezTo>
                  <a:cubicBezTo>
                    <a:pt x="28" y="2"/>
                    <a:pt x="26" y="1"/>
                    <a:pt x="24" y="1"/>
                  </a:cubicBezTo>
                  <a:cubicBezTo>
                    <a:pt x="23" y="1"/>
                    <a:pt x="23" y="1"/>
                    <a:pt x="23" y="1"/>
                  </a:cubicBezTo>
                  <a:cubicBezTo>
                    <a:pt x="22" y="1"/>
                    <a:pt x="22" y="1"/>
                    <a:pt x="22" y="1"/>
                  </a:cubicBezTo>
                  <a:cubicBezTo>
                    <a:pt x="11" y="0"/>
                    <a:pt x="14" y="15"/>
                    <a:pt x="14" y="15"/>
                  </a:cubicBezTo>
                  <a:cubicBezTo>
                    <a:pt x="14" y="15"/>
                    <a:pt x="13" y="15"/>
                    <a:pt x="13" y="16"/>
                  </a:cubicBezTo>
                  <a:cubicBezTo>
                    <a:pt x="13" y="17"/>
                    <a:pt x="14" y="20"/>
                    <a:pt x="14" y="21"/>
                  </a:cubicBezTo>
                  <a:cubicBezTo>
                    <a:pt x="14" y="22"/>
                    <a:pt x="15" y="21"/>
                    <a:pt x="15" y="21"/>
                  </a:cubicBezTo>
                  <a:cubicBezTo>
                    <a:pt x="15" y="21"/>
                    <a:pt x="15" y="22"/>
                    <a:pt x="16" y="24"/>
                  </a:cubicBezTo>
                  <a:cubicBezTo>
                    <a:pt x="16" y="25"/>
                    <a:pt x="17" y="26"/>
                    <a:pt x="17" y="26"/>
                  </a:cubicBezTo>
                  <a:cubicBezTo>
                    <a:pt x="16" y="30"/>
                    <a:pt x="10" y="30"/>
                    <a:pt x="5" y="32"/>
                  </a:cubicBezTo>
                  <a:cubicBezTo>
                    <a:pt x="0" y="33"/>
                    <a:pt x="1" y="41"/>
                    <a:pt x="1" y="41"/>
                  </a:cubicBezTo>
                  <a:cubicBezTo>
                    <a:pt x="24" y="41"/>
                    <a:pt x="24" y="41"/>
                    <a:pt x="24" y="41"/>
                  </a:cubicBezTo>
                  <a:cubicBezTo>
                    <a:pt x="46" y="41"/>
                    <a:pt x="46" y="41"/>
                    <a:pt x="46" y="41"/>
                  </a:cubicBezTo>
                  <a:cubicBezTo>
                    <a:pt x="46" y="41"/>
                    <a:pt x="47" y="33"/>
                    <a:pt x="42" y="32"/>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cs typeface="+mn-ea"/>
                <a:sym typeface="+mn-lt"/>
              </a:endParaRPr>
            </a:p>
          </p:txBody>
        </p:sp>
        <p:sp>
          <p:nvSpPr>
            <p:cNvPr id="15" name="Oval 9"/>
            <p:cNvSpPr>
              <a:spLocks noChangeArrowheads="1"/>
            </p:cNvSpPr>
            <p:nvPr/>
          </p:nvSpPr>
          <p:spPr bwMode="auto">
            <a:xfrm>
              <a:off x="1718048" y="4368303"/>
              <a:ext cx="134571" cy="127094"/>
            </a:xfrm>
            <a:prstGeom prst="ellipse">
              <a:avLst/>
            </a:prstGeom>
            <a:solidFill>
              <a:schemeClr val="bg1">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cs typeface="+mn-ea"/>
                <a:sym typeface="+mn-lt"/>
              </a:endParaRPr>
            </a:p>
          </p:txBody>
        </p:sp>
        <p:sp>
          <p:nvSpPr>
            <p:cNvPr id="16" name="Oval 10"/>
            <p:cNvSpPr>
              <a:spLocks noChangeArrowheads="1"/>
            </p:cNvSpPr>
            <p:nvPr/>
          </p:nvSpPr>
          <p:spPr bwMode="auto">
            <a:xfrm>
              <a:off x="1531144" y="4368303"/>
              <a:ext cx="134571" cy="127094"/>
            </a:xfrm>
            <a:prstGeom prst="ellipse">
              <a:avLst/>
            </a:pr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cs typeface="+mn-ea"/>
                <a:sym typeface="+mn-lt"/>
              </a:endParaRPr>
            </a:p>
          </p:txBody>
        </p:sp>
        <p:sp>
          <p:nvSpPr>
            <p:cNvPr id="17" name="Oval 11"/>
            <p:cNvSpPr>
              <a:spLocks noChangeArrowheads="1"/>
            </p:cNvSpPr>
            <p:nvPr/>
          </p:nvSpPr>
          <p:spPr bwMode="auto">
            <a:xfrm>
              <a:off x="1901214" y="4368303"/>
              <a:ext cx="134571" cy="127094"/>
            </a:xfrm>
            <a:prstGeom prst="ellipse">
              <a:avLst/>
            </a:prstGeom>
            <a:solidFill>
              <a:schemeClr val="bg1">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cs typeface="+mn-ea"/>
                <a:sym typeface="+mn-lt"/>
              </a:endParaRPr>
            </a:p>
          </p:txBody>
        </p:sp>
        <p:sp>
          <p:nvSpPr>
            <p:cNvPr id="18" name="Freeform 12"/>
            <p:cNvSpPr/>
            <p:nvPr/>
          </p:nvSpPr>
          <p:spPr bwMode="auto">
            <a:xfrm>
              <a:off x="1598429" y="4162710"/>
              <a:ext cx="381284" cy="134571"/>
            </a:xfrm>
            <a:custGeom>
              <a:gdLst>
                <a:gd fmla="*/ 90 w 102" name="T0"/>
                <a:gd fmla="*/ 0 h 36" name="T1"/>
                <a:gd fmla="*/ 11 w 102" name="T2"/>
                <a:gd fmla="*/ 0 h 36" name="T3"/>
                <a:gd fmla="*/ 0 w 102" name="T4"/>
                <a:gd fmla="*/ 32 h 36" name="T5"/>
                <a:gd fmla="*/ 7 w 102" name="T6"/>
                <a:gd fmla="*/ 34 h 36" name="T7"/>
                <a:gd fmla="*/ 17 w 102" name="T8"/>
                <a:gd fmla="*/ 10 h 36" name="T9"/>
                <a:gd fmla="*/ 47 w 102" name="T10"/>
                <a:gd fmla="*/ 10 h 36" name="T11"/>
                <a:gd fmla="*/ 47 w 102" name="T12"/>
                <a:gd fmla="*/ 36 h 36" name="T13"/>
                <a:gd fmla="*/ 54 w 102" name="T14"/>
                <a:gd fmla="*/ 36 h 36" name="T15"/>
                <a:gd fmla="*/ 54 w 102" name="T16"/>
                <a:gd fmla="*/ 10 h 36" name="T17"/>
                <a:gd fmla="*/ 85 w 102" name="T18"/>
                <a:gd fmla="*/ 10 h 36" name="T19"/>
                <a:gd fmla="*/ 94 w 102" name="T20"/>
                <a:gd fmla="*/ 34 h 36" name="T21"/>
                <a:gd fmla="*/ 102 w 102" name="T22"/>
                <a:gd fmla="*/ 32 h 36" name="T23"/>
                <a:gd fmla="*/ 90 w 102"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102">
                  <a:moveTo>
                    <a:pt x="90" y="0"/>
                  </a:moveTo>
                  <a:lnTo>
                    <a:pt x="11" y="0"/>
                  </a:lnTo>
                  <a:lnTo>
                    <a:pt x="0" y="32"/>
                  </a:lnTo>
                  <a:lnTo>
                    <a:pt x="7" y="34"/>
                  </a:lnTo>
                  <a:lnTo>
                    <a:pt x="17" y="10"/>
                  </a:lnTo>
                  <a:lnTo>
                    <a:pt x="47" y="10"/>
                  </a:lnTo>
                  <a:lnTo>
                    <a:pt x="47" y="36"/>
                  </a:lnTo>
                  <a:lnTo>
                    <a:pt x="54" y="36"/>
                  </a:lnTo>
                  <a:lnTo>
                    <a:pt x="54" y="10"/>
                  </a:lnTo>
                  <a:lnTo>
                    <a:pt x="85" y="10"/>
                  </a:lnTo>
                  <a:lnTo>
                    <a:pt x="94" y="34"/>
                  </a:lnTo>
                  <a:lnTo>
                    <a:pt x="102" y="32"/>
                  </a:lnTo>
                  <a:lnTo>
                    <a:pt x="90" y="0"/>
                  </a:ln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cs typeface="+mn-ea"/>
                <a:sym typeface="+mn-lt"/>
              </a:endParaRPr>
            </a:p>
          </p:txBody>
        </p:sp>
      </p:grpSp>
      <p:sp>
        <p:nvSpPr>
          <p:cNvPr id="22" name="Oval 21"/>
          <p:cNvSpPr/>
          <p:nvPr/>
        </p:nvSpPr>
        <p:spPr>
          <a:xfrm>
            <a:off x="899668" y="2994801"/>
            <a:ext cx="16764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23" name="Oval 22"/>
          <p:cNvSpPr/>
          <p:nvPr/>
        </p:nvSpPr>
        <p:spPr>
          <a:xfrm>
            <a:off x="3657600" y="2994801"/>
            <a:ext cx="16764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24" name="Oval 23"/>
          <p:cNvSpPr/>
          <p:nvPr/>
        </p:nvSpPr>
        <p:spPr>
          <a:xfrm>
            <a:off x="6402082" y="2994801"/>
            <a:ext cx="16764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25" name="Rectangle 24"/>
          <p:cNvSpPr/>
          <p:nvPr/>
        </p:nvSpPr>
        <p:spPr>
          <a:xfrm>
            <a:off x="908814" y="3517183"/>
            <a:ext cx="1905187" cy="365760"/>
          </a:xfrm>
          <a:prstGeom prst="rect">
            <a:avLst/>
          </a:prstGeom>
        </p:spPr>
        <p:txBody>
          <a:bodyPr wrap="square">
            <a:spAutoFit/>
          </a:bodyPr>
          <a:lstStyle/>
          <a:p>
            <a:pPr algn="ctr"/>
            <a:r>
              <a:rPr lang="en-US" sz="900">
                <a:solidFill>
                  <a:schemeClr val="bg1">
                    <a:lumMod val="65000"/>
                  </a:schemeClr>
                </a:solidFill>
                <a:cs typeface="+mn-ea"/>
                <a:sym typeface="+mn-lt"/>
              </a:rPr>
              <a:t>Lorem Ipsum make simply dummy text of the printing.</a:t>
            </a:r>
          </a:p>
        </p:txBody>
      </p:sp>
      <p:sp>
        <p:nvSpPr>
          <p:cNvPr id="26" name="Rectangle 25"/>
          <p:cNvSpPr/>
          <p:nvPr/>
        </p:nvSpPr>
        <p:spPr>
          <a:xfrm>
            <a:off x="3666747" y="3517183"/>
            <a:ext cx="1905187" cy="365760"/>
          </a:xfrm>
          <a:prstGeom prst="rect">
            <a:avLst/>
          </a:prstGeom>
        </p:spPr>
        <p:txBody>
          <a:bodyPr wrap="square">
            <a:spAutoFit/>
          </a:bodyPr>
          <a:lstStyle/>
          <a:p>
            <a:pPr algn="ctr"/>
            <a:r>
              <a:rPr lang="en-US" sz="900">
                <a:solidFill>
                  <a:schemeClr val="bg1">
                    <a:lumMod val="65000"/>
                  </a:schemeClr>
                </a:solidFill>
                <a:cs typeface="+mn-ea"/>
                <a:sym typeface="+mn-lt"/>
              </a:rPr>
              <a:t>Lorem Ipsum make simply dummy text of the printing.</a:t>
            </a:r>
          </a:p>
        </p:txBody>
      </p:sp>
      <p:sp>
        <p:nvSpPr>
          <p:cNvPr id="27" name="Rectangle 26"/>
          <p:cNvSpPr/>
          <p:nvPr/>
        </p:nvSpPr>
        <p:spPr>
          <a:xfrm>
            <a:off x="6411229" y="3517183"/>
            <a:ext cx="1905187" cy="365760"/>
          </a:xfrm>
          <a:prstGeom prst="rect">
            <a:avLst/>
          </a:prstGeom>
        </p:spPr>
        <p:txBody>
          <a:bodyPr wrap="square">
            <a:spAutoFit/>
          </a:bodyPr>
          <a:lstStyle/>
          <a:p>
            <a:pPr algn="ctr"/>
            <a:r>
              <a:rPr lang="en-US" sz="900">
                <a:solidFill>
                  <a:schemeClr val="bg1">
                    <a:lumMod val="65000"/>
                  </a:schemeClr>
                </a:solidFill>
                <a:cs typeface="+mn-ea"/>
                <a:sym typeface="+mn-lt"/>
              </a:rPr>
              <a:t>Lorem Ipsum make simply dummy text of the printing.</a:t>
            </a:r>
          </a:p>
        </p:txBody>
      </p:sp>
      <p:sp>
        <p:nvSpPr>
          <p:cNvPr id="28" name="TextBox 27"/>
          <p:cNvSpPr txBox="1"/>
          <p:nvPr/>
        </p:nvSpPr>
        <p:spPr>
          <a:xfrm>
            <a:off x="1276648" y="3054125"/>
            <a:ext cx="922440" cy="274320"/>
          </a:xfrm>
          <a:prstGeom prst="rect">
            <a:avLst/>
          </a:prstGeom>
          <a:noFill/>
        </p:spPr>
        <p:txBody>
          <a:bodyPr rtlCol="0" wrap="square">
            <a:spAutoFit/>
          </a:bodyPr>
          <a:lstStyle/>
          <a:p>
            <a:r>
              <a:rPr altLang="en-US" b="1" lang="zh-CN" sz="1200">
                <a:solidFill>
                  <a:schemeClr val="bg1"/>
                </a:solidFill>
                <a:cs typeface="+mn-ea"/>
                <a:sym typeface="+mn-lt"/>
              </a:rPr>
              <a:t>添加标题</a:t>
            </a:r>
          </a:p>
        </p:txBody>
      </p:sp>
      <p:sp>
        <p:nvSpPr>
          <p:cNvPr id="29" name="TextBox 28"/>
          <p:cNvSpPr txBox="1"/>
          <p:nvPr/>
        </p:nvSpPr>
        <p:spPr>
          <a:xfrm>
            <a:off x="4034580" y="3054125"/>
            <a:ext cx="922440" cy="274320"/>
          </a:xfrm>
          <a:prstGeom prst="rect">
            <a:avLst/>
          </a:prstGeom>
          <a:noFill/>
        </p:spPr>
        <p:txBody>
          <a:bodyPr rtlCol="0" wrap="square">
            <a:spAutoFit/>
          </a:bodyPr>
          <a:lstStyle/>
          <a:p>
            <a:r>
              <a:rPr altLang="en-US" b="1" lang="zh-CN" sz="1200">
                <a:solidFill>
                  <a:schemeClr val="bg1"/>
                </a:solidFill>
                <a:cs typeface="+mn-ea"/>
                <a:sym typeface="+mn-lt"/>
              </a:rPr>
              <a:t>添加标题</a:t>
            </a:r>
          </a:p>
        </p:txBody>
      </p:sp>
      <p:sp>
        <p:nvSpPr>
          <p:cNvPr id="30" name="TextBox 29"/>
          <p:cNvSpPr txBox="1"/>
          <p:nvPr/>
        </p:nvSpPr>
        <p:spPr>
          <a:xfrm>
            <a:off x="6779061" y="3054125"/>
            <a:ext cx="922440" cy="274320"/>
          </a:xfrm>
          <a:prstGeom prst="rect">
            <a:avLst/>
          </a:prstGeom>
          <a:noFill/>
        </p:spPr>
        <p:txBody>
          <a:bodyPr rtlCol="0" wrap="square">
            <a:spAutoFit/>
          </a:bodyPr>
          <a:lstStyle/>
          <a:p>
            <a:r>
              <a:rPr altLang="en-US" b="1" lang="zh-CN" sz="1200">
                <a:solidFill>
                  <a:schemeClr val="bg1"/>
                </a:solidFill>
                <a:cs typeface="+mn-ea"/>
                <a:sym typeface="+mn-lt"/>
              </a:rPr>
              <a:t>添加标题</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anim calcmode="lin" valueType="num">
                                      <p:cBhvr>
                                        <p:cTn dur="500" fill="hold" id="14"/>
                                        <p:tgtEl>
                                          <p:spTgt spid="12"/>
                                        </p:tgtEl>
                                        <p:attrNameLst>
                                          <p:attrName>ppt_x</p:attrName>
                                        </p:attrNameLst>
                                      </p:cBhvr>
                                      <p:tavLst>
                                        <p:tav tm="0">
                                          <p:val>
                                            <p:strVal val="#ppt_x"/>
                                          </p:val>
                                        </p:tav>
                                        <p:tav tm="100000">
                                          <p:val>
                                            <p:strVal val="#ppt_x"/>
                                          </p:val>
                                        </p:tav>
                                      </p:tavLst>
                                    </p:anim>
                                    <p:anim calcmode="lin" valueType="num">
                                      <p:cBhvr>
                                        <p:cTn dur="5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16" presetSubtype="21">
                                  <p:stCondLst>
                                    <p:cond delay="0"/>
                                  </p:stCondLst>
                                  <p:childTnLst>
                                    <p:set>
                                      <p:cBhvr>
                                        <p:cTn dur="1" fill="hold" id="24">
                                          <p:stCondLst>
                                            <p:cond delay="0"/>
                                          </p:stCondLst>
                                        </p:cTn>
                                        <p:tgtEl>
                                          <p:spTgt spid="22"/>
                                        </p:tgtEl>
                                        <p:attrNameLst>
                                          <p:attrName>style.visibility</p:attrName>
                                        </p:attrNameLst>
                                      </p:cBhvr>
                                      <p:to>
                                        <p:strVal val="visible"/>
                                      </p:to>
                                    </p:set>
                                    <p:animEffect filter="barn(inVertical)" transition="in">
                                      <p:cBhvr>
                                        <p:cTn dur="500" id="25"/>
                                        <p:tgtEl>
                                          <p:spTgt spid="22"/>
                                        </p:tgtEl>
                                      </p:cBhvr>
                                    </p:animEffect>
                                  </p:childTnLst>
                                </p:cTn>
                              </p:par>
                            </p:childTnLst>
                          </p:cTn>
                        </p:par>
                        <p:par>
                          <p:cTn fill="hold" id="26" nodeType="afterGroup">
                            <p:stCondLst>
                              <p:cond delay="2000"/>
                            </p:stCondLst>
                            <p:childTnLst>
                              <p:par>
                                <p:cTn fill="hold" grpId="0" id="27" nodeType="afterEffect" presetClass="entr" presetID="16" presetSubtype="21">
                                  <p:stCondLst>
                                    <p:cond delay="0"/>
                                  </p:stCondLst>
                                  <p:childTnLst>
                                    <p:set>
                                      <p:cBhvr>
                                        <p:cTn dur="1" fill="hold" id="28">
                                          <p:stCondLst>
                                            <p:cond delay="0"/>
                                          </p:stCondLst>
                                        </p:cTn>
                                        <p:tgtEl>
                                          <p:spTgt spid="23"/>
                                        </p:tgtEl>
                                        <p:attrNameLst>
                                          <p:attrName>style.visibility</p:attrName>
                                        </p:attrNameLst>
                                      </p:cBhvr>
                                      <p:to>
                                        <p:strVal val="visible"/>
                                      </p:to>
                                    </p:set>
                                    <p:animEffect filter="barn(inVertical)" transition="in">
                                      <p:cBhvr>
                                        <p:cTn dur="500" id="29"/>
                                        <p:tgtEl>
                                          <p:spTgt spid="23"/>
                                        </p:tgtEl>
                                      </p:cBhvr>
                                    </p:animEffect>
                                  </p:childTnLst>
                                </p:cTn>
                              </p:par>
                            </p:childTnLst>
                          </p:cTn>
                        </p:par>
                        <p:par>
                          <p:cTn fill="hold" id="30" nodeType="afterGroup">
                            <p:stCondLst>
                              <p:cond delay="2500"/>
                            </p:stCondLst>
                            <p:childTnLst>
                              <p:par>
                                <p:cTn fill="hold" grpId="0" id="31" nodeType="afterEffect" presetClass="entr" presetID="16" presetSubtype="21">
                                  <p:stCondLst>
                                    <p:cond delay="0"/>
                                  </p:stCondLst>
                                  <p:childTnLst>
                                    <p:set>
                                      <p:cBhvr>
                                        <p:cTn dur="1" fill="hold" id="32">
                                          <p:stCondLst>
                                            <p:cond delay="0"/>
                                          </p:stCondLst>
                                        </p:cTn>
                                        <p:tgtEl>
                                          <p:spTgt spid="24"/>
                                        </p:tgtEl>
                                        <p:attrNameLst>
                                          <p:attrName>style.visibility</p:attrName>
                                        </p:attrNameLst>
                                      </p:cBhvr>
                                      <p:to>
                                        <p:strVal val="visible"/>
                                      </p:to>
                                    </p:set>
                                    <p:animEffect filter="barn(inVertical)" transition="in">
                                      <p:cBhvr>
                                        <p:cTn dur="500" id="33"/>
                                        <p:tgtEl>
                                          <p:spTgt spid="24"/>
                                        </p:tgtEl>
                                      </p:cBhvr>
                                    </p:animEffect>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8"/>
                                        </p:tgtEl>
                                        <p:attrNameLst>
                                          <p:attrName>style.visibility</p:attrName>
                                        </p:attrNameLst>
                                      </p:cBhvr>
                                      <p:to>
                                        <p:strVal val="visible"/>
                                      </p:to>
                                    </p:set>
                                    <p:anim calcmode="lin" valueType="num">
                                      <p:cBhvr additive="base">
                                        <p:cTn dur="250" fill="hold" id="37"/>
                                        <p:tgtEl>
                                          <p:spTgt spid="28"/>
                                        </p:tgtEl>
                                        <p:attrNameLst>
                                          <p:attrName>ppt_x</p:attrName>
                                        </p:attrNameLst>
                                      </p:cBhvr>
                                      <p:tavLst>
                                        <p:tav tm="0">
                                          <p:val>
                                            <p:strVal val="#ppt_x"/>
                                          </p:val>
                                        </p:tav>
                                        <p:tav tm="100000">
                                          <p:val>
                                            <p:strVal val="#ppt_x"/>
                                          </p:val>
                                        </p:tav>
                                      </p:tavLst>
                                    </p:anim>
                                    <p:anim calcmode="lin" valueType="num">
                                      <p:cBhvr additive="base">
                                        <p:cTn dur="250" fill="hold" id="38"/>
                                        <p:tgtEl>
                                          <p:spTgt spid="28"/>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250"/>
                            </p:stCondLst>
                            <p:childTnLst>
                              <p:par>
                                <p:cTn fill="hold" grpId="0" id="40" nodeType="afterEffect" presetClass="entr" presetID="2" presetSubtype="4">
                                  <p:stCondLst>
                                    <p:cond delay="0"/>
                                  </p:stCondLst>
                                  <p:childTnLst>
                                    <p:set>
                                      <p:cBhvr>
                                        <p:cTn dur="1" fill="hold" id="41">
                                          <p:stCondLst>
                                            <p:cond delay="0"/>
                                          </p:stCondLst>
                                        </p:cTn>
                                        <p:tgtEl>
                                          <p:spTgt spid="29"/>
                                        </p:tgtEl>
                                        <p:attrNameLst>
                                          <p:attrName>style.visibility</p:attrName>
                                        </p:attrNameLst>
                                      </p:cBhvr>
                                      <p:to>
                                        <p:strVal val="visible"/>
                                      </p:to>
                                    </p:set>
                                    <p:anim calcmode="lin" valueType="num">
                                      <p:cBhvr additive="base">
                                        <p:cTn dur="250" fill="hold" id="42"/>
                                        <p:tgtEl>
                                          <p:spTgt spid="29"/>
                                        </p:tgtEl>
                                        <p:attrNameLst>
                                          <p:attrName>ppt_x</p:attrName>
                                        </p:attrNameLst>
                                      </p:cBhvr>
                                      <p:tavLst>
                                        <p:tav tm="0">
                                          <p:val>
                                            <p:strVal val="#ppt_x"/>
                                          </p:val>
                                        </p:tav>
                                        <p:tav tm="100000">
                                          <p:val>
                                            <p:strVal val="#ppt_x"/>
                                          </p:val>
                                        </p:tav>
                                      </p:tavLst>
                                    </p:anim>
                                    <p:anim calcmode="lin" valueType="num">
                                      <p:cBhvr additive="base">
                                        <p:cTn dur="250" fill="hold" id="43"/>
                                        <p:tgtEl>
                                          <p:spTgt spid="29"/>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250" fill="hold" id="47"/>
                                        <p:tgtEl>
                                          <p:spTgt spid="30"/>
                                        </p:tgtEl>
                                        <p:attrNameLst>
                                          <p:attrName>ppt_x</p:attrName>
                                        </p:attrNameLst>
                                      </p:cBhvr>
                                      <p:tavLst>
                                        <p:tav tm="0">
                                          <p:val>
                                            <p:strVal val="#ppt_x"/>
                                          </p:val>
                                        </p:tav>
                                        <p:tav tm="100000">
                                          <p:val>
                                            <p:strVal val="#ppt_x"/>
                                          </p:val>
                                        </p:tav>
                                      </p:tavLst>
                                    </p:anim>
                                    <p:anim calcmode="lin" valueType="num">
                                      <p:cBhvr additive="base">
                                        <p:cTn dur="250" fill="hold" id="48"/>
                                        <p:tgtEl>
                                          <p:spTgt spid="3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750"/>
                            </p:stCondLst>
                            <p:childTnLst>
                              <p:par>
                                <p:cTn fill="hold" grpId="0" id="50" nodeType="afterEffect" presetClass="entr" presetID="10" presetSubtype="0">
                                  <p:stCondLst>
                                    <p:cond delay="0"/>
                                  </p:stCondLst>
                                  <p:childTnLst>
                                    <p:set>
                                      <p:cBhvr>
                                        <p:cTn dur="1" fill="hold" id="51">
                                          <p:stCondLst>
                                            <p:cond delay="0"/>
                                          </p:stCondLst>
                                        </p:cTn>
                                        <p:tgtEl>
                                          <p:spTgt spid="25"/>
                                        </p:tgtEl>
                                        <p:attrNameLst>
                                          <p:attrName>style.visibility</p:attrName>
                                        </p:attrNameLst>
                                      </p:cBhvr>
                                      <p:to>
                                        <p:strVal val="visible"/>
                                      </p:to>
                                    </p:set>
                                    <p:animEffect filter="fade" transition="in">
                                      <p:cBhvr>
                                        <p:cTn dur="500" id="52"/>
                                        <p:tgtEl>
                                          <p:spTgt spid="25"/>
                                        </p:tgtEl>
                                      </p:cBhvr>
                                    </p:animEffect>
                                  </p:childTnLst>
                                </p:cTn>
                              </p:par>
                            </p:childTnLst>
                          </p:cTn>
                        </p:par>
                        <p:par>
                          <p:cTn fill="hold" id="53" nodeType="afterGroup">
                            <p:stCondLst>
                              <p:cond delay="4250"/>
                            </p:stCondLst>
                            <p:childTnLst>
                              <p:par>
                                <p:cTn fill="hold" grpId="0" id="54" nodeType="afterEffect" presetClass="entr" presetID="10" presetSubtype="0">
                                  <p:stCondLst>
                                    <p:cond delay="0"/>
                                  </p:stCondLst>
                                  <p:childTnLst>
                                    <p:set>
                                      <p:cBhvr>
                                        <p:cTn dur="1" fill="hold" id="55">
                                          <p:stCondLst>
                                            <p:cond delay="0"/>
                                          </p:stCondLst>
                                        </p:cTn>
                                        <p:tgtEl>
                                          <p:spTgt spid="26"/>
                                        </p:tgtEl>
                                        <p:attrNameLst>
                                          <p:attrName>style.visibility</p:attrName>
                                        </p:attrNameLst>
                                      </p:cBhvr>
                                      <p:to>
                                        <p:strVal val="visible"/>
                                      </p:to>
                                    </p:set>
                                    <p:animEffect filter="fade" transition="in">
                                      <p:cBhvr>
                                        <p:cTn dur="500" id="56"/>
                                        <p:tgtEl>
                                          <p:spTgt spid="26"/>
                                        </p:tgtEl>
                                      </p:cBhvr>
                                    </p:animEffect>
                                  </p:childTnLst>
                                </p:cTn>
                              </p:par>
                            </p:childTnLst>
                          </p:cTn>
                        </p:par>
                        <p:par>
                          <p:cTn fill="hold" id="57" nodeType="afterGroup">
                            <p:stCondLst>
                              <p:cond delay="4750"/>
                            </p:stCondLst>
                            <p:childTnLst>
                              <p:par>
                                <p:cTn fill="hold" grpId="0" id="58" nodeType="afterEffect" presetClass="entr" presetID="10" presetSubtype="0">
                                  <p:stCondLst>
                                    <p:cond delay="0"/>
                                  </p:stCondLst>
                                  <p:childTnLst>
                                    <p:set>
                                      <p:cBhvr>
                                        <p:cTn dur="1" fill="hold" id="59">
                                          <p:stCondLst>
                                            <p:cond delay="0"/>
                                          </p:stCondLst>
                                        </p:cTn>
                                        <p:tgtEl>
                                          <p:spTgt spid="27"/>
                                        </p:tgtEl>
                                        <p:attrNameLst>
                                          <p:attrName>style.visibility</p:attrName>
                                        </p:attrNameLst>
                                      </p:cBhvr>
                                      <p:to>
                                        <p:strVal val="visible"/>
                                      </p:to>
                                    </p:set>
                                    <p:animEffect filter="fade" transition="in">
                                      <p:cBhvr>
                                        <p:cTn dur="500" id="6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2"/>
      <p:bldP grpId="0" spid="23"/>
      <p:bldP grpId="0" spid="24"/>
      <p:bldP grpId="0" spid="25"/>
      <p:bldP grpId="0" spid="26"/>
      <p:bldP grpId="0" spid="27"/>
      <p:bldP grpId="0" spid="28"/>
      <p:bldP grpId="0" spid="29"/>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rot="16200000">
            <a:off x="2000866" y="-2000868"/>
            <a:ext cx="5145087" cy="9146821"/>
          </a:xfrm>
          <a:prstGeom prst="rect">
            <a:avLst/>
          </a:prstGeom>
        </p:spPr>
      </p:pic>
      <p:pic>
        <p:nvPicPr>
          <p:cNvPr id="11" name="图片 10"/>
          <p:cNvPicPr>
            <a:picLocks noChangeAspect="1"/>
          </p:cNvPicPr>
          <p:nvPr/>
        </p:nvPicPr>
        <p:blipFill>
          <a:blip r:embed="rId4">
            <a:extLst>
              <a:ext uri="{28A0092B-C50C-407E-A947-70E740481C1C}">
                <a14:useLocalDpi val="0"/>
              </a:ext>
            </a:extLst>
          </a:blip>
          <a:srcRect t="63995"/>
          <a:stretch>
            <a:fillRect/>
          </a:stretch>
        </p:blipFill>
        <p:spPr>
          <a:xfrm>
            <a:off x="5508065" y="2805040"/>
            <a:ext cx="3635935" cy="2327328"/>
          </a:xfrm>
          <a:prstGeom prst="rect">
            <a:avLst/>
          </a:prstGeom>
        </p:spPr>
      </p:pic>
      <p:pic>
        <p:nvPicPr>
          <p:cNvPr id="12" name="图片 11"/>
          <p:cNvPicPr>
            <a:picLocks noChangeAspect="1"/>
          </p:cNvPicPr>
          <p:nvPr/>
        </p:nvPicPr>
        <p:blipFill>
          <a:blip r:embed="rId4">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4" name="TextBox 3"/>
          <p:cNvSpPr txBox="1"/>
          <p:nvPr/>
        </p:nvSpPr>
        <p:spPr>
          <a:xfrm>
            <a:off x="3484268" y="1637597"/>
            <a:ext cx="2754086" cy="434340"/>
          </a:xfrm>
          <a:prstGeom prst="rect">
            <a:avLst/>
          </a:prstGeom>
          <a:noFill/>
        </p:spPr>
        <p:txBody>
          <a:bodyPr bIns="34290" lIns="68580" rIns="68580" rtlCol="0" tIns="34290" wrap="square">
            <a:spAutoFit/>
          </a:bodyPr>
          <a:lstStyle/>
          <a:p>
            <a:pPr lvl="0"/>
            <a:r>
              <a:rPr altLang="en-US" lang="zh-CN" sz="2400">
                <a:solidFill>
                  <a:schemeClr val="accent2"/>
                </a:solidFill>
                <a:cs typeface="+mn-ea"/>
                <a:sym typeface="+mn-lt"/>
              </a:rPr>
              <a:t>成功项目展示</a:t>
            </a:r>
          </a:p>
        </p:txBody>
      </p:sp>
      <p:sp>
        <p:nvSpPr>
          <p:cNvPr id="7" name="TextBox 89"/>
          <p:cNvSpPr txBox="1"/>
          <p:nvPr/>
        </p:nvSpPr>
        <p:spPr>
          <a:xfrm>
            <a:off x="3406642" y="2242940"/>
            <a:ext cx="3420380" cy="480060"/>
          </a:xfrm>
          <a:prstGeom prst="rect">
            <a:avLst/>
          </a:prstGeom>
          <a:noFill/>
        </p:spPr>
        <p:txBody>
          <a:bodyPr bIns="34290" lIns="68580" rIns="68580" rtlCol="0" tIns="34290" wrap="square">
            <a:spAutoFit/>
          </a:bodyPr>
          <a:lstStyle/>
          <a:p>
            <a:pPr>
              <a:lnSpc>
                <a:spcPct val="150000"/>
              </a:lnSpc>
            </a:pPr>
            <a:r>
              <a:rPr altLang="en-US" lang="zh-CN" sz="900">
                <a:solidFill>
                  <a:schemeClr val="tx1">
                    <a:lumMod val="65000"/>
                    <a:lumOff val="35000"/>
                  </a:schemeClr>
                </a:solidFill>
                <a:cs typeface="+mn-ea"/>
                <a:sym typeface="+mn-lt"/>
              </a:rPr>
              <a:t>您的内容打在这里，或者通过复制您的文本后，在此框中选择粘贴，并选择只保留文字；</a:t>
            </a:r>
          </a:p>
        </p:txBody>
      </p:sp>
      <p:grpSp>
        <p:nvGrpSpPr>
          <p:cNvPr id="9" name="组合 8"/>
          <p:cNvGrpSpPr/>
          <p:nvPr/>
        </p:nvGrpSpPr>
        <p:grpSpPr>
          <a:xfrm>
            <a:off x="2051825" y="1444280"/>
            <a:ext cx="1354818" cy="1354818"/>
            <a:chOff x="3029144" y="1491630"/>
            <a:chExt cx="1584176" cy="1584176"/>
          </a:xfrm>
          <a:solidFill>
            <a:schemeClr val="accent2"/>
          </a:solidFill>
        </p:grpSpPr>
        <p:sp>
          <p:nvSpPr>
            <p:cNvPr id="10" name="菱形 9"/>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4" name="TextBox 64"/>
            <p:cNvSpPr txBox="1"/>
            <p:nvPr/>
          </p:nvSpPr>
          <p:spPr>
            <a:xfrm flipH="1">
              <a:off x="3230183" y="2103778"/>
              <a:ext cx="1170736" cy="392040"/>
            </a:xfrm>
            <a:prstGeom prst="rect">
              <a:avLst/>
            </a:prstGeom>
            <a:noFill/>
          </p:spPr>
          <p:txBody>
            <a:bodyPr rtlCol="0" wrap="none">
              <a:spAutoFit/>
            </a:bodyPr>
            <a:lstStyle/>
            <a:p>
              <a:r>
                <a:rPr altLang="zh-CN" b="1" lang="en-US" sz="1600">
                  <a:solidFill>
                    <a:schemeClr val="bg1"/>
                  </a:solidFill>
                  <a:cs typeface="+mn-ea"/>
                  <a:sym typeface="+mn-lt"/>
                </a:rPr>
                <a:t>PART 03</a:t>
              </a:r>
            </a:p>
          </p:txBody>
        </p:sp>
      </p:grpSp>
      <p:cxnSp>
        <p:nvCxnSpPr>
          <p:cNvPr id="15" name="直接连接符 14"/>
          <p:cNvCxnSpPr/>
          <p:nvPr/>
        </p:nvCxnSpPr>
        <p:spPr>
          <a:xfrm>
            <a:off x="3406644" y="2121689"/>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2" presetSubtype="8">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id="22"/>
                                        <p:tgtEl>
                                          <p:spTgt spid="7"/>
                                        </p:tgtEl>
                                        <p:attrNameLst>
                                          <p:attrName>ppt_x</p:attrName>
                                        </p:attrNameLst>
                                      </p:cBhvr>
                                      <p:tavLst>
                                        <p:tav tm="0">
                                          <p:val>
                                            <p:strVal val="#ppt_x-#ppt_w*1.125000"/>
                                          </p:val>
                                        </p:tav>
                                        <p:tav tm="100000">
                                          <p:val>
                                            <p:strVal val="#ppt_x"/>
                                          </p:val>
                                        </p:tav>
                                      </p:tavLst>
                                    </p:anim>
                                    <p:animEffect filter="wipe(right)"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577991" y="953387"/>
            <a:ext cx="3739548" cy="376969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cs typeface="+mn-ea"/>
              <a:sym typeface="+mn-lt"/>
            </a:endParaRPr>
          </a:p>
        </p:txBody>
      </p:sp>
      <p:sp>
        <p:nvSpPr>
          <p:cNvPr id="27" name="矩形 26"/>
          <p:cNvSpPr/>
          <p:nvPr/>
        </p:nvSpPr>
        <p:spPr>
          <a:xfrm>
            <a:off x="4590131" y="2884740"/>
            <a:ext cx="1959383" cy="183833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cs typeface="+mn-ea"/>
              <a:sym typeface="+mn-lt"/>
            </a:endParaRPr>
          </a:p>
        </p:txBody>
      </p:sp>
      <p:sp>
        <p:nvSpPr>
          <p:cNvPr id="28" name="矩形 27"/>
          <p:cNvSpPr/>
          <p:nvPr/>
        </p:nvSpPr>
        <p:spPr>
          <a:xfrm>
            <a:off x="6606627" y="2884740"/>
            <a:ext cx="1959383" cy="183833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1280">
              <a:cs typeface="+mn-ea"/>
              <a:sym typeface="+mn-lt"/>
            </a:endParaRPr>
          </a:p>
        </p:txBody>
      </p:sp>
      <p:grpSp>
        <p:nvGrpSpPr>
          <p:cNvPr id="23561" name="组合 38"/>
          <p:cNvGrpSpPr/>
          <p:nvPr/>
        </p:nvGrpSpPr>
        <p:grpSpPr>
          <a:xfrm>
            <a:off x="4572000" y="1753253"/>
            <a:ext cx="706002" cy="706002"/>
            <a:chExt cx="941070" cy="941070"/>
          </a:xfrm>
          <a:solidFill>
            <a:schemeClr val="accent1"/>
          </a:solidFill>
        </p:grpSpPr>
        <p:sp>
          <p:nvSpPr>
            <p:cNvPr id="23562" name="圆角矩形 4"/>
            <p:cNvSpPr>
              <a:spLocks noChangeArrowheads="1"/>
            </p:cNvSpPr>
            <p:nvPr/>
          </p:nvSpPr>
          <p:spPr bwMode="auto">
            <a:xfrm>
              <a:off x="0" y="0"/>
              <a:ext cx="941070" cy="941070"/>
            </a:xfrm>
            <a:prstGeom prst="roundRect">
              <a:avLst>
                <a:gd fmla="val 13333" name="adj"/>
              </a:avLst>
            </a:prstGeom>
            <a:grpFill/>
            <a:ln cmpd="sng" w="12700">
              <a:solidFill>
                <a:schemeClr val="bg1">
                  <a:alpha val="59000"/>
                </a:schemeClr>
              </a:solidFill>
              <a:round/>
            </a:ln>
          </p:spPr>
          <p:txBody>
            <a:bodyPr anchor="ctr"/>
            <a:lstStyle/>
            <a:p>
              <a:pPr algn="ctr" eaLnBrk="1" hangingPunct="1">
                <a:lnSpc>
                  <a:spcPct val="150000"/>
                </a:lnSpc>
              </a:pPr>
              <a:endParaRPr altLang="en-US" lang="zh-CN" sz="1280">
                <a:solidFill>
                  <a:schemeClr val="bg1">
                    <a:lumMod val="65000"/>
                  </a:schemeClr>
                </a:solidFill>
                <a:cs typeface="+mn-ea"/>
                <a:sym typeface="+mn-lt"/>
              </a:endParaRPr>
            </a:p>
          </p:txBody>
        </p:sp>
        <p:sp>
          <p:nvSpPr>
            <p:cNvPr id="23563" name="Freeform 10"/>
            <p:cNvSpPr>
              <a:spLocks noEditPoints="1"/>
            </p:cNvSpPr>
            <p:nvPr/>
          </p:nvSpPr>
          <p:spPr bwMode="auto">
            <a:xfrm>
              <a:off x="174430" y="206113"/>
              <a:ext cx="628568" cy="528844"/>
            </a:xfrm>
            <a:custGeom>
              <a:gdLst>
                <a:gd fmla="*/ 1050 w 1051" name="T0"/>
                <a:gd fmla="*/ 533 h 884" name="T1"/>
                <a:gd fmla="*/ 1048 w 1051" name="T2"/>
                <a:gd fmla="*/ 520 h 884" name="T3"/>
                <a:gd fmla="*/ 1046 w 1051" name="T4"/>
                <a:gd fmla="*/ 505 h 884" name="T5"/>
                <a:gd fmla="*/ 1042 w 1051" name="T6"/>
                <a:gd fmla="*/ 489 h 884" name="T7"/>
                <a:gd fmla="*/ 1040 w 1051" name="T8"/>
                <a:gd fmla="*/ 479 h 884" name="T9"/>
                <a:gd fmla="*/ 1034 w 1051" name="T10"/>
                <a:gd fmla="*/ 460 h 884" name="T11"/>
                <a:gd fmla="*/ 1034 w 1051" name="T12"/>
                <a:gd fmla="*/ 459 h 884" name="T13"/>
                <a:gd fmla="*/ 894 w 1051" name="T14"/>
                <a:gd fmla="*/ 287 h 884" name="T15"/>
                <a:gd fmla="*/ 889 w 1051" name="T16"/>
                <a:gd fmla="*/ 284 h 884" name="T17"/>
                <a:gd fmla="*/ 873 w 1051" name="T18"/>
                <a:gd fmla="*/ 275 h 884" name="T19"/>
                <a:gd fmla="*/ 863 w 1051" name="T20"/>
                <a:gd fmla="*/ 271 h 884" name="T21"/>
                <a:gd fmla="*/ 848 w 1051" name="T22"/>
                <a:gd fmla="*/ 264 h 884" name="T23"/>
                <a:gd fmla="*/ 837 w 1051" name="T24"/>
                <a:gd fmla="*/ 260 h 884" name="T25"/>
                <a:gd fmla="*/ 821 w 1051" name="T26"/>
                <a:gd fmla="*/ 255 h 884" name="T27"/>
                <a:gd fmla="*/ 819 w 1051" name="T28"/>
                <a:gd fmla="*/ 254 h 884" name="T29"/>
                <a:gd fmla="*/ 511 w 1051" name="T30"/>
                <a:gd fmla="*/ 0 h 884" name="T31"/>
                <a:gd fmla="*/ 196 w 1051" name="T32"/>
                <a:gd fmla="*/ 315 h 884" name="T33"/>
                <a:gd fmla="*/ 197 w 1051" name="T34"/>
                <a:gd fmla="*/ 330 h 884" name="T35"/>
                <a:gd fmla="*/ 0 w 1051" name="T36"/>
                <a:gd fmla="*/ 600 h 884" name="T37"/>
                <a:gd fmla="*/ 283 w 1051" name="T38"/>
                <a:gd fmla="*/ 884 h 884" name="T39"/>
                <a:gd fmla="*/ 730 w 1051" name="T40"/>
                <a:gd fmla="*/ 884 h 884" name="T41"/>
                <a:gd fmla="*/ 1051 w 1051" name="T42"/>
                <a:gd fmla="*/ 562 h 884" name="T43"/>
                <a:gd fmla="*/ 1050 w 1051" name="T44"/>
                <a:gd fmla="*/ 533 h 884" name="T45"/>
                <a:gd fmla="*/ 730 w 1051" name="T46"/>
                <a:gd fmla="*/ 825 h 884" name="T47"/>
                <a:gd fmla="*/ 283 w 1051" name="T48"/>
                <a:gd fmla="*/ 825 h 884" name="T49"/>
                <a:gd fmla="*/ 59 w 1051" name="T50"/>
                <a:gd fmla="*/ 600 h 884" name="T51"/>
                <a:gd fmla="*/ 205 w 1051" name="T52"/>
                <a:gd fmla="*/ 389 h 884" name="T53"/>
                <a:gd fmla="*/ 265 w 1051" name="T54"/>
                <a:gd fmla="*/ 512 h 884" name="T55"/>
                <a:gd fmla="*/ 288 w 1051" name="T56"/>
                <a:gd fmla="*/ 523 h 884" name="T57"/>
                <a:gd fmla="*/ 307 w 1051" name="T58"/>
                <a:gd fmla="*/ 516 h 884" name="T59"/>
                <a:gd fmla="*/ 311 w 1051" name="T60"/>
                <a:gd fmla="*/ 475 h 884" name="T61"/>
                <a:gd fmla="*/ 257 w 1051" name="T62"/>
                <a:gd fmla="*/ 348 h 884" name="T63"/>
                <a:gd fmla="*/ 257 w 1051" name="T64"/>
                <a:gd fmla="*/ 348 h 884" name="T65"/>
                <a:gd fmla="*/ 255 w 1051" name="T66"/>
                <a:gd fmla="*/ 331 h 884" name="T67"/>
                <a:gd fmla="*/ 255 w 1051" name="T68"/>
                <a:gd fmla="*/ 315 h 884" name="T69"/>
                <a:gd fmla="*/ 511 w 1051" name="T70"/>
                <a:gd fmla="*/ 59 h 884" name="T71"/>
                <a:gd fmla="*/ 756 w 1051" name="T72"/>
                <a:gd fmla="*/ 243 h 884" name="T73"/>
                <a:gd fmla="*/ 730 w 1051" name="T74"/>
                <a:gd fmla="*/ 241 h 884" name="T75"/>
                <a:gd fmla="*/ 532 w 1051" name="T76"/>
                <a:gd fmla="*/ 310 h 884" name="T77"/>
                <a:gd fmla="*/ 527 w 1051" name="T78"/>
                <a:gd fmla="*/ 351 h 884" name="T79"/>
                <a:gd fmla="*/ 568 w 1051" name="T80"/>
                <a:gd fmla="*/ 356 h 884" name="T81"/>
                <a:gd fmla="*/ 730 w 1051" name="T82"/>
                <a:gd fmla="*/ 300 h 884" name="T83"/>
                <a:gd fmla="*/ 792 w 1051" name="T84"/>
                <a:gd fmla="*/ 307 h 884" name="T85"/>
                <a:gd fmla="*/ 846 w 1051" name="T86"/>
                <a:gd fmla="*/ 327 h 884" name="T87"/>
                <a:gd fmla="*/ 851 w 1051" name="T88"/>
                <a:gd fmla="*/ 330 h 884" name="T89"/>
                <a:gd fmla="*/ 866 w 1051" name="T90"/>
                <a:gd fmla="*/ 338 h 884" name="T91"/>
                <a:gd fmla="*/ 871 w 1051" name="T92"/>
                <a:gd fmla="*/ 341 h 884" name="T93"/>
                <a:gd fmla="*/ 886 w 1051" name="T94"/>
                <a:gd fmla="*/ 352 h 884" name="T95"/>
                <a:gd fmla="*/ 888 w 1051" name="T96"/>
                <a:gd fmla="*/ 353 h 884" name="T97"/>
                <a:gd fmla="*/ 977 w 1051" name="T98"/>
                <a:gd fmla="*/ 473 h 884" name="T99"/>
                <a:gd fmla="*/ 978 w 1051" name="T100"/>
                <a:gd fmla="*/ 476 h 884" name="T101"/>
                <a:gd fmla="*/ 983 w 1051" name="T102"/>
                <a:gd fmla="*/ 493 h 884" name="T103"/>
                <a:gd fmla="*/ 985 w 1051" name="T104"/>
                <a:gd fmla="*/ 500 h 884" name="T105"/>
                <a:gd fmla="*/ 988 w 1051" name="T106"/>
                <a:gd fmla="*/ 515 h 884" name="T107"/>
                <a:gd fmla="*/ 990 w 1051" name="T108"/>
                <a:gd fmla="*/ 527 h 884" name="T109"/>
                <a:gd fmla="*/ 991 w 1051" name="T110"/>
                <a:gd fmla="*/ 538 h 884" name="T111"/>
                <a:gd fmla="*/ 993 w 1051" name="T112"/>
                <a:gd fmla="*/ 562 h 884" name="T113"/>
                <a:gd fmla="*/ 730 w 1051" name="T114"/>
                <a:gd fmla="*/ 825 h 8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84" w="1051">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pPr>
                <a:lnSpc>
                  <a:spcPct val="150000"/>
                </a:lnSpc>
              </a:pPr>
              <a:endParaRPr altLang="en-US" lang="zh-CN" sz="1280">
                <a:solidFill>
                  <a:schemeClr val="bg1">
                    <a:lumMod val="65000"/>
                  </a:schemeClr>
                </a:solidFill>
                <a:cs typeface="+mn-ea"/>
                <a:sym typeface="+mn-lt"/>
              </a:endParaRPr>
            </a:p>
          </p:txBody>
        </p:sp>
      </p:grpSp>
      <p:grpSp>
        <p:nvGrpSpPr>
          <p:cNvPr id="23564" name="组合 40"/>
          <p:cNvGrpSpPr/>
          <p:nvPr/>
        </p:nvGrpSpPr>
        <p:grpSpPr>
          <a:xfrm>
            <a:off x="6763820" y="1753253"/>
            <a:ext cx="706002" cy="706002"/>
            <a:chExt cx="941070" cy="941070"/>
          </a:xfrm>
          <a:solidFill>
            <a:schemeClr val="accent3"/>
          </a:solidFill>
        </p:grpSpPr>
        <p:sp>
          <p:nvSpPr>
            <p:cNvPr id="23565" name="圆角矩形 19"/>
            <p:cNvSpPr>
              <a:spLocks noChangeArrowheads="1"/>
            </p:cNvSpPr>
            <p:nvPr/>
          </p:nvSpPr>
          <p:spPr bwMode="auto">
            <a:xfrm>
              <a:off x="0" y="0"/>
              <a:ext cx="941070" cy="941070"/>
            </a:xfrm>
            <a:prstGeom prst="roundRect">
              <a:avLst>
                <a:gd fmla="val 13333" name="adj"/>
              </a:avLst>
            </a:prstGeom>
            <a:grpFill/>
            <a:ln cmpd="sng" w="12700">
              <a:solidFill>
                <a:schemeClr val="bg1">
                  <a:alpha val="59000"/>
                </a:schemeClr>
              </a:solidFill>
              <a:round/>
            </a:ln>
          </p:spPr>
          <p:txBody>
            <a:bodyPr anchor="ctr"/>
            <a:lstStyle/>
            <a:p>
              <a:pPr algn="ctr" eaLnBrk="1" hangingPunct="1">
                <a:lnSpc>
                  <a:spcPct val="150000"/>
                </a:lnSpc>
              </a:pPr>
              <a:endParaRPr altLang="en-US" lang="zh-CN" sz="1280">
                <a:solidFill>
                  <a:schemeClr val="bg1">
                    <a:lumMod val="65000"/>
                  </a:schemeClr>
                </a:solidFill>
                <a:cs typeface="+mn-ea"/>
                <a:sym typeface="+mn-lt"/>
              </a:endParaRPr>
            </a:p>
          </p:txBody>
        </p:sp>
        <p:sp>
          <p:nvSpPr>
            <p:cNvPr id="23566" name="Freeform 11"/>
            <p:cNvSpPr>
              <a:spLocks noEditPoints="1"/>
            </p:cNvSpPr>
            <p:nvPr/>
          </p:nvSpPr>
          <p:spPr bwMode="auto">
            <a:xfrm>
              <a:off x="162294" y="129606"/>
              <a:ext cx="616481" cy="664833"/>
            </a:xfrm>
            <a:custGeom>
              <a:gdLst>
                <a:gd fmla="*/ 1027 w 1031" name="T0"/>
                <a:gd fmla="*/ 227 h 1107" name="T1"/>
                <a:gd fmla="*/ 1023 w 1031" name="T2"/>
                <a:gd fmla="*/ 205 h 1107" name="T3"/>
                <a:gd fmla="*/ 655 w 1031" name="T4"/>
                <a:gd fmla="*/ 7 h 1107" name="T5"/>
                <a:gd fmla="*/ 376 w 1031" name="T6"/>
                <a:gd fmla="*/ 7 h 1107" name="T7"/>
                <a:gd fmla="*/ 8 w 1031" name="T8"/>
                <a:gd fmla="*/ 205 h 1107" name="T9"/>
                <a:gd fmla="*/ 3 w 1031" name="T10"/>
                <a:gd fmla="*/ 227 h 1107" name="T11"/>
                <a:gd fmla="*/ 3 w 1031" name="T12"/>
                <a:gd fmla="*/ 592 h 1107" name="T13"/>
                <a:gd fmla="*/ 8 w 1031" name="T14"/>
                <a:gd fmla="*/ 614 h 1107" name="T15"/>
                <a:gd fmla="*/ 137 w 1031" name="T16"/>
                <a:gd fmla="*/ 876 h 1107" name="T17"/>
                <a:gd fmla="*/ 501 w 1031" name="T18"/>
                <a:gd fmla="*/ 1103 h 1107" name="T19"/>
                <a:gd fmla="*/ 530 w 1031" name="T20"/>
                <a:gd fmla="*/ 1103 h 1107" name="T21"/>
                <a:gd fmla="*/ 894 w 1031" name="T22"/>
                <a:gd fmla="*/ 876 h 1107" name="T23"/>
                <a:gd fmla="*/ 1023 w 1031" name="T24"/>
                <a:gd fmla="*/ 614 h 1107" name="T25"/>
                <a:gd fmla="*/ 1027 w 1031" name="T26"/>
                <a:gd fmla="*/ 592 h 1107" name="T27"/>
                <a:gd fmla="*/ 515 w 1031" name="T28"/>
                <a:gd fmla="*/ 594 h 1107" name="T29"/>
                <a:gd fmla="*/ 515 w 1031" name="T30"/>
                <a:gd fmla="*/ 225 h 1107" name="T31"/>
                <a:gd fmla="*/ 515 w 1031" name="T32"/>
                <a:gd fmla="*/ 594 h 1107" name="T33"/>
                <a:gd fmla="*/ 993 w 1031" name="T34"/>
                <a:gd fmla="*/ 222 h 1107" name="T35"/>
                <a:gd fmla="*/ 537 w 1031" name="T36"/>
                <a:gd fmla="*/ 204 h 1107" name="T37"/>
                <a:gd fmla="*/ 360 w 1031" name="T38"/>
                <a:gd fmla="*/ 35 h 1107" name="T39"/>
                <a:gd fmla="*/ 170 w 1031" name="T40"/>
                <a:gd fmla="*/ 390 h 1107" name="T41"/>
                <a:gd fmla="*/ 360 w 1031" name="T42"/>
                <a:gd fmla="*/ 35 h 1107" name="T43"/>
                <a:gd fmla="*/ 493 w 1031" name="T44"/>
                <a:gd fmla="*/ 615 h 1107" name="T45"/>
                <a:gd fmla="*/ 37 w 1031" name="T46"/>
                <a:gd fmla="*/ 597 h 1107" name="T47"/>
                <a:gd fmla="*/ 835 w 1031" name="T48"/>
                <a:gd fmla="*/ 859 h 1107" name="T49"/>
                <a:gd fmla="*/ 196 w 1031" name="T50"/>
                <a:gd fmla="*/ 859 h 1107" name="T51"/>
                <a:gd fmla="*/ 349 w 1031" name="T52"/>
                <a:gd fmla="*/ 828 h 1107" name="T53"/>
                <a:gd fmla="*/ 515 w 1031" name="T54"/>
                <a:gd fmla="*/ 658 h 1107" name="T55"/>
                <a:gd fmla="*/ 681 w 1031" name="T56"/>
                <a:gd fmla="*/ 828 h 1107" name="T57"/>
                <a:gd fmla="*/ 835 w 1031" name="T58"/>
                <a:gd fmla="*/ 859 h 1107" name="T59"/>
                <a:gd fmla="*/ 537 w 1031" name="T60"/>
                <a:gd fmla="*/ 615 h 1107" name="T61"/>
                <a:gd fmla="*/ 993 w 1031" name="T62"/>
                <a:gd fmla="*/ 597 h 110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7" w="1031">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w="9525">
                  <a:solidFill>
                    <a:srgbClr val="000000"/>
                  </a:solidFill>
                  <a:round/>
                </a14:hiddenLine>
              </a:ext>
            </a:extLst>
          </p:spPr>
          <p:txBody>
            <a:bodyPr/>
            <a:lstStyle/>
            <a:p>
              <a:pPr>
                <a:lnSpc>
                  <a:spcPct val="150000"/>
                </a:lnSpc>
              </a:pPr>
              <a:endParaRPr altLang="en-US" lang="zh-CN" sz="1280">
                <a:solidFill>
                  <a:schemeClr val="bg1">
                    <a:lumMod val="65000"/>
                  </a:schemeClr>
                </a:solidFill>
                <a:cs typeface="+mn-ea"/>
                <a:sym typeface="+mn-lt"/>
              </a:endParaRPr>
            </a:p>
          </p:txBody>
        </p:sp>
      </p:grpSp>
      <p:grpSp>
        <p:nvGrpSpPr>
          <p:cNvPr id="23567" name="组合 39"/>
          <p:cNvGrpSpPr/>
          <p:nvPr/>
        </p:nvGrpSpPr>
        <p:grpSpPr>
          <a:xfrm>
            <a:off x="5667315" y="1753253"/>
            <a:ext cx="706002" cy="706002"/>
            <a:chExt cx="941070" cy="941070"/>
          </a:xfrm>
          <a:solidFill>
            <a:schemeClr val="accent2"/>
          </a:solidFill>
        </p:grpSpPr>
        <p:sp>
          <p:nvSpPr>
            <p:cNvPr id="23568" name="圆角矩形 18"/>
            <p:cNvSpPr>
              <a:spLocks noChangeArrowheads="1"/>
            </p:cNvSpPr>
            <p:nvPr/>
          </p:nvSpPr>
          <p:spPr bwMode="auto">
            <a:xfrm>
              <a:off x="0" y="0"/>
              <a:ext cx="941070" cy="941070"/>
            </a:xfrm>
            <a:prstGeom prst="roundRect">
              <a:avLst>
                <a:gd fmla="val 13333" name="adj"/>
              </a:avLst>
            </a:prstGeom>
            <a:grpFill/>
            <a:ln cmpd="sng" w="12700">
              <a:solidFill>
                <a:schemeClr val="bg1">
                  <a:alpha val="59000"/>
                </a:schemeClr>
              </a:solidFill>
              <a:round/>
            </a:ln>
          </p:spPr>
          <p:txBody>
            <a:bodyPr anchor="ctr"/>
            <a:lstStyle/>
            <a:p>
              <a:pPr algn="ctr" eaLnBrk="1" hangingPunct="1">
                <a:lnSpc>
                  <a:spcPct val="150000"/>
                </a:lnSpc>
              </a:pPr>
              <a:endParaRPr altLang="en-US" lang="zh-CN" sz="1280">
                <a:solidFill>
                  <a:schemeClr val="bg1">
                    <a:lumMod val="65000"/>
                  </a:schemeClr>
                </a:solidFill>
                <a:cs typeface="+mn-ea"/>
                <a:sym typeface="+mn-lt"/>
              </a:endParaRPr>
            </a:p>
          </p:txBody>
        </p:sp>
        <p:pic>
          <p:nvPicPr>
            <p:cNvPr id="23569" name="组合 25"/>
            <p:cNvPicPr>
              <a:picLocks noChangeArrowheads="1"/>
            </p:cNvPicPr>
            <p:nvPr/>
          </p:nvPicPr>
          <p:blipFill>
            <a:blip r:embed="rId6">
              <a:extLst>
                <a:ext uri="{28A0092B-C50C-407E-A947-70E740481C1C}">
                  <a14:useLocalDpi val="0"/>
                </a:ext>
              </a:extLst>
            </a:blip>
            <a:stretch>
              <a:fillRect/>
            </a:stretch>
          </p:blipFill>
          <p:spPr bwMode="auto">
            <a:xfrm>
              <a:off x="148730" y="152602"/>
              <a:ext cx="645958" cy="621582"/>
            </a:xfrm>
            <a:prstGeom prst="rect">
              <a:avLst/>
            </a:prstGeom>
            <a:grpFill/>
            <a:ln>
              <a:noFill/>
            </a:ln>
            <a:extLst>
              <a:ext uri="{91240B29-F687-4F45-9708-019B960494DF}">
                <a14:hiddenLine w="9525">
                  <a:solidFill>
                    <a:srgbClr val="000000"/>
                  </a:solidFill>
                  <a:miter lim="800000"/>
                  <a:headEnd/>
                  <a:tailEnd/>
                </a14:hiddenLine>
              </a:ext>
            </a:extLst>
          </p:spPr>
        </p:pic>
      </p:grpSp>
      <p:grpSp>
        <p:nvGrpSpPr>
          <p:cNvPr id="23570" name="组合 41"/>
          <p:cNvGrpSpPr/>
          <p:nvPr/>
        </p:nvGrpSpPr>
        <p:grpSpPr>
          <a:xfrm>
            <a:off x="7859135" y="1753253"/>
            <a:ext cx="706002" cy="706002"/>
            <a:chExt cx="941070" cy="941070"/>
          </a:xfrm>
          <a:solidFill>
            <a:schemeClr val="accent4"/>
          </a:solidFill>
        </p:grpSpPr>
        <p:sp>
          <p:nvSpPr>
            <p:cNvPr id="23571" name="圆角矩形 20"/>
            <p:cNvSpPr>
              <a:spLocks noChangeArrowheads="1"/>
            </p:cNvSpPr>
            <p:nvPr/>
          </p:nvSpPr>
          <p:spPr bwMode="auto">
            <a:xfrm>
              <a:off x="0" y="0"/>
              <a:ext cx="941070" cy="941070"/>
            </a:xfrm>
            <a:prstGeom prst="roundRect">
              <a:avLst>
                <a:gd fmla="val 13333" name="adj"/>
              </a:avLst>
            </a:prstGeom>
            <a:grpFill/>
            <a:ln cmpd="sng" w="12700">
              <a:solidFill>
                <a:schemeClr val="bg1">
                  <a:alpha val="59000"/>
                </a:schemeClr>
              </a:solidFill>
              <a:round/>
            </a:ln>
          </p:spPr>
          <p:txBody>
            <a:bodyPr anchor="ctr"/>
            <a:lstStyle/>
            <a:p>
              <a:pPr algn="ctr" eaLnBrk="1" hangingPunct="1">
                <a:lnSpc>
                  <a:spcPct val="150000"/>
                </a:lnSpc>
              </a:pPr>
              <a:endParaRPr altLang="en-US" lang="zh-CN" sz="1280">
                <a:solidFill>
                  <a:schemeClr val="bg1">
                    <a:lumMod val="65000"/>
                  </a:schemeClr>
                </a:solidFill>
                <a:cs typeface="+mn-ea"/>
                <a:sym typeface="+mn-lt"/>
              </a:endParaRPr>
            </a:p>
          </p:txBody>
        </p:sp>
        <p:pic>
          <p:nvPicPr>
            <p:cNvPr id="23572" name="组合 30"/>
            <p:cNvPicPr>
              <a:picLocks noChangeArrowheads="1"/>
            </p:cNvPicPr>
            <p:nvPr/>
          </p:nvPicPr>
          <p:blipFill>
            <a:blip r:embed="rId7">
              <a:extLst>
                <a:ext uri="{28A0092B-C50C-407E-A947-70E740481C1C}">
                  <a14:useLocalDpi val="0"/>
                </a:ext>
              </a:extLst>
            </a:blip>
            <a:stretch>
              <a:fillRect/>
            </a:stretch>
          </p:blipFill>
          <p:spPr bwMode="auto">
            <a:xfrm>
              <a:off x="213161" y="207448"/>
              <a:ext cx="560643" cy="554549"/>
            </a:xfrm>
            <a:prstGeom prst="rect">
              <a:avLst/>
            </a:prstGeom>
            <a:grpFill/>
            <a:ln>
              <a:noFill/>
            </a:ln>
            <a:extLst>
              <a:ext uri="{91240B29-F687-4F45-9708-019B960494DF}">
                <a14:hiddenLine w="9525">
                  <a:solidFill>
                    <a:srgbClr val="000000"/>
                  </a:solidFill>
                  <a:miter lim="800000"/>
                  <a:headEnd/>
                  <a:tailEnd/>
                </a14:hiddenLine>
              </a:ext>
            </a:extLst>
          </p:spPr>
        </p:pic>
      </p:grpSp>
      <p:sp>
        <p:nvSpPr>
          <p:cNvPr id="23574" name="矩形 36"/>
          <p:cNvSpPr>
            <a:spLocks noChangeArrowheads="1"/>
          </p:cNvSpPr>
          <p:nvPr/>
        </p:nvSpPr>
        <p:spPr bwMode="auto">
          <a:xfrm>
            <a:off x="4572001" y="953388"/>
            <a:ext cx="3993137" cy="521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50000"/>
              </a:lnSpc>
            </a:pPr>
            <a:r>
              <a:rPr altLang="en-US" lang="zh-CN" sz="57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27"/>
                                        </p:tgtEl>
                                        <p:attrNameLst>
                                          <p:attrName>style.visibility</p:attrName>
                                        </p:attrNameLst>
                                      </p:cBhvr>
                                      <p:to>
                                        <p:strVal val="visible"/>
                                      </p:to>
                                    </p:set>
                                    <p:animEffect filter="fade" transition="in">
                                      <p:cBhvr>
                                        <p:cTn dur="500" id="10"/>
                                        <p:tgtEl>
                                          <p:spTgt spid="27"/>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28"/>
                                        </p:tgtEl>
                                        <p:attrNameLst>
                                          <p:attrName>style.visibility</p:attrName>
                                        </p:attrNameLst>
                                      </p:cBhvr>
                                      <p:to>
                                        <p:strVal val="visible"/>
                                      </p:to>
                                    </p:set>
                                    <p:animEffect filter="fade" transition="in">
                                      <p:cBhvr>
                                        <p:cTn dur="500" id="13"/>
                                        <p:tgtEl>
                                          <p:spTgt spid="28"/>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23574"/>
                                        </p:tgtEl>
                                        <p:attrNameLst>
                                          <p:attrName>style.visibility</p:attrName>
                                        </p:attrNameLst>
                                      </p:cBhvr>
                                      <p:to>
                                        <p:strVal val="visible"/>
                                      </p:to>
                                    </p:set>
                                    <p:animEffect filter="wipe(down)" transition="in">
                                      <p:cBhvr>
                                        <p:cTn dur="500" id="17"/>
                                        <p:tgtEl>
                                          <p:spTgt spid="23574"/>
                                        </p:tgtEl>
                                      </p:cBhvr>
                                    </p:animEffect>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23561"/>
                                        </p:tgtEl>
                                        <p:attrNameLst>
                                          <p:attrName>style.visibility</p:attrName>
                                        </p:attrNameLst>
                                      </p:cBhvr>
                                      <p:to>
                                        <p:strVal val="visible"/>
                                      </p:to>
                                    </p:set>
                                    <p:anim calcmode="lin" valueType="num">
                                      <p:cBhvr additive="base">
                                        <p:cTn dur="500" fill="hold" id="21"/>
                                        <p:tgtEl>
                                          <p:spTgt spid="23561"/>
                                        </p:tgtEl>
                                        <p:attrNameLst>
                                          <p:attrName>ppt_x</p:attrName>
                                        </p:attrNameLst>
                                      </p:cBhvr>
                                      <p:tavLst>
                                        <p:tav tm="0">
                                          <p:val>
                                            <p:strVal val="1+#ppt_w/2"/>
                                          </p:val>
                                        </p:tav>
                                        <p:tav tm="100000">
                                          <p:val>
                                            <p:strVal val="#ppt_x"/>
                                          </p:val>
                                        </p:tav>
                                      </p:tavLst>
                                    </p:anim>
                                    <p:anim calcmode="lin" valueType="num">
                                      <p:cBhvr additive="base">
                                        <p:cTn dur="500" fill="hold" id="22"/>
                                        <p:tgtEl>
                                          <p:spTgt spid="23561"/>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250"/>
                                  </p:stCondLst>
                                  <p:childTnLst>
                                    <p:set>
                                      <p:cBhvr>
                                        <p:cTn dur="1" fill="hold" id="24">
                                          <p:stCondLst>
                                            <p:cond delay="0"/>
                                          </p:stCondLst>
                                        </p:cTn>
                                        <p:tgtEl>
                                          <p:spTgt spid="23567"/>
                                        </p:tgtEl>
                                        <p:attrNameLst>
                                          <p:attrName>style.visibility</p:attrName>
                                        </p:attrNameLst>
                                      </p:cBhvr>
                                      <p:to>
                                        <p:strVal val="visible"/>
                                      </p:to>
                                    </p:set>
                                    <p:anim calcmode="lin" valueType="num">
                                      <p:cBhvr additive="base">
                                        <p:cTn dur="500" fill="hold" id="25"/>
                                        <p:tgtEl>
                                          <p:spTgt spid="23567"/>
                                        </p:tgtEl>
                                        <p:attrNameLst>
                                          <p:attrName>ppt_x</p:attrName>
                                        </p:attrNameLst>
                                      </p:cBhvr>
                                      <p:tavLst>
                                        <p:tav tm="0">
                                          <p:val>
                                            <p:strVal val="1+#ppt_w/2"/>
                                          </p:val>
                                        </p:tav>
                                        <p:tav tm="100000">
                                          <p:val>
                                            <p:strVal val="#ppt_x"/>
                                          </p:val>
                                        </p:tav>
                                      </p:tavLst>
                                    </p:anim>
                                    <p:anim calcmode="lin" valueType="num">
                                      <p:cBhvr additive="base">
                                        <p:cTn dur="500" fill="hold" id="26"/>
                                        <p:tgtEl>
                                          <p:spTgt spid="23567"/>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500"/>
                                  </p:stCondLst>
                                  <p:childTnLst>
                                    <p:set>
                                      <p:cBhvr>
                                        <p:cTn dur="1" fill="hold" id="28">
                                          <p:stCondLst>
                                            <p:cond delay="0"/>
                                          </p:stCondLst>
                                        </p:cTn>
                                        <p:tgtEl>
                                          <p:spTgt spid="23564"/>
                                        </p:tgtEl>
                                        <p:attrNameLst>
                                          <p:attrName>style.visibility</p:attrName>
                                        </p:attrNameLst>
                                      </p:cBhvr>
                                      <p:to>
                                        <p:strVal val="visible"/>
                                      </p:to>
                                    </p:set>
                                    <p:anim calcmode="lin" valueType="num">
                                      <p:cBhvr additive="base">
                                        <p:cTn dur="500" fill="hold" id="29"/>
                                        <p:tgtEl>
                                          <p:spTgt spid="23564"/>
                                        </p:tgtEl>
                                        <p:attrNameLst>
                                          <p:attrName>ppt_x</p:attrName>
                                        </p:attrNameLst>
                                      </p:cBhvr>
                                      <p:tavLst>
                                        <p:tav tm="0">
                                          <p:val>
                                            <p:strVal val="1+#ppt_w/2"/>
                                          </p:val>
                                        </p:tav>
                                        <p:tav tm="100000">
                                          <p:val>
                                            <p:strVal val="#ppt_x"/>
                                          </p:val>
                                        </p:tav>
                                      </p:tavLst>
                                    </p:anim>
                                    <p:anim calcmode="lin" valueType="num">
                                      <p:cBhvr additive="base">
                                        <p:cTn dur="500" fill="hold" id="30"/>
                                        <p:tgtEl>
                                          <p:spTgt spid="23564"/>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750"/>
                                  </p:stCondLst>
                                  <p:childTnLst>
                                    <p:set>
                                      <p:cBhvr>
                                        <p:cTn dur="1" fill="hold" id="32">
                                          <p:stCondLst>
                                            <p:cond delay="0"/>
                                          </p:stCondLst>
                                        </p:cTn>
                                        <p:tgtEl>
                                          <p:spTgt spid="23570"/>
                                        </p:tgtEl>
                                        <p:attrNameLst>
                                          <p:attrName>style.visibility</p:attrName>
                                        </p:attrNameLst>
                                      </p:cBhvr>
                                      <p:to>
                                        <p:strVal val="visible"/>
                                      </p:to>
                                    </p:set>
                                    <p:anim calcmode="lin" valueType="num">
                                      <p:cBhvr additive="base">
                                        <p:cTn dur="500" fill="hold" id="33"/>
                                        <p:tgtEl>
                                          <p:spTgt spid="23570"/>
                                        </p:tgtEl>
                                        <p:attrNameLst>
                                          <p:attrName>ppt_x</p:attrName>
                                        </p:attrNameLst>
                                      </p:cBhvr>
                                      <p:tavLst>
                                        <p:tav tm="0">
                                          <p:val>
                                            <p:strVal val="1+#ppt_w/2"/>
                                          </p:val>
                                        </p:tav>
                                        <p:tav tm="100000">
                                          <p:val>
                                            <p:strVal val="#ppt_x"/>
                                          </p:val>
                                        </p:tav>
                                      </p:tavLst>
                                    </p:anim>
                                    <p:anim calcmode="lin" valueType="num">
                                      <p:cBhvr additive="base">
                                        <p:cTn dur="500" fill="hold" id="34"/>
                                        <p:tgtEl>
                                          <p:spTgt spid="235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2357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a:off x="1353172" y="3391457"/>
            <a:ext cx="5835477" cy="286851"/>
          </a:xfrm>
          <a:prstGeom prst="triangle">
            <a:avLst/>
          </a:prstGeom>
          <a:solidFill>
            <a:srgbClr val="CC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solidFill>
              <a:cs typeface="+mn-ea"/>
              <a:sym typeface="+mn-lt"/>
            </a:endParaRPr>
          </a:p>
        </p:txBody>
      </p:sp>
      <p:sp>
        <p:nvSpPr>
          <p:cNvPr id="3" name="Freeform 6"/>
          <p:cNvSpPr/>
          <p:nvPr/>
        </p:nvSpPr>
        <p:spPr bwMode="auto">
          <a:xfrm>
            <a:off x="2231033" y="1720835"/>
            <a:ext cx="1151398" cy="57587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4" name="Freeform 8"/>
          <p:cNvSpPr/>
          <p:nvPr/>
        </p:nvSpPr>
        <p:spPr bwMode="auto">
          <a:xfrm>
            <a:off x="3277486" y="2296713"/>
            <a:ext cx="1152898" cy="57587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5" name="Freeform 9"/>
          <p:cNvSpPr/>
          <p:nvPr/>
        </p:nvSpPr>
        <p:spPr bwMode="auto">
          <a:xfrm>
            <a:off x="4316953" y="1720835"/>
            <a:ext cx="1151398" cy="57587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6" name="Freeform 11"/>
          <p:cNvSpPr/>
          <p:nvPr/>
        </p:nvSpPr>
        <p:spPr bwMode="auto">
          <a:xfrm>
            <a:off x="5363647" y="2296713"/>
            <a:ext cx="1152898" cy="57587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7" name="Freeform 12"/>
          <p:cNvSpPr/>
          <p:nvPr/>
        </p:nvSpPr>
        <p:spPr bwMode="auto">
          <a:xfrm>
            <a:off x="6419845" y="1716510"/>
            <a:ext cx="1151398" cy="991290"/>
          </a:xfrm>
          <a:custGeom>
            <a:gdLst>
              <a:gd fmla="*/ 59 w 274" name="T0"/>
              <a:gd fmla="*/ 0 h 236" name="T1"/>
              <a:gd fmla="*/ 218 w 274" name="T2"/>
              <a:gd fmla="*/ 0 h 236" name="T3"/>
              <a:gd fmla="*/ 267 w 274" name="T4"/>
              <a:gd fmla="*/ 31 h 236" name="T5"/>
              <a:gd fmla="*/ 274 w 274" name="T6"/>
              <a:gd fmla="*/ 59 h 236" name="T7"/>
              <a:gd fmla="*/ 274 w 274" name="T8"/>
              <a:gd fmla="*/ 236 h 236" name="T9"/>
              <a:gd fmla="*/ 249 w 274" name="T10"/>
              <a:gd fmla="*/ 236 h 236" name="T11"/>
              <a:gd fmla="*/ 249 w 274" name="T12"/>
              <a:gd fmla="*/ 59 h 236" name="T13"/>
              <a:gd fmla="*/ 214 w 274" name="T14"/>
              <a:gd fmla="*/ 25 h 236" name="T15"/>
              <a:gd fmla="*/ 59 w 274" name="T16"/>
              <a:gd fmla="*/ 25 h 236" name="T17"/>
              <a:gd fmla="*/ 25 w 274" name="T18"/>
              <a:gd fmla="*/ 59 h 236" name="T19"/>
              <a:gd fmla="*/ 25 w 274" name="T20"/>
              <a:gd fmla="*/ 137 h 236" name="T21"/>
              <a:gd fmla="*/ 0 w 274" name="T22"/>
              <a:gd fmla="*/ 137 h 236" name="T23"/>
              <a:gd fmla="*/ 0 w 274" name="T24"/>
              <a:gd fmla="*/ 56 h 236" name="T25"/>
              <a:gd fmla="*/ 31 w 274" name="T26"/>
              <a:gd fmla="*/ 7 h 236" name="T27"/>
              <a:gd fmla="*/ 59 w 274" name="T28"/>
              <a:gd fmla="*/ 0 h 2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6" w="274">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charset="-122" panose="020b0503020204020204" pitchFamily="34" typeface="微软雅黑"/>
              <a:sym typeface="+mn-lt"/>
            </a:endParaRPr>
          </a:p>
        </p:txBody>
      </p:sp>
      <p:sp>
        <p:nvSpPr>
          <p:cNvPr id="8" name="Freeform 13"/>
          <p:cNvSpPr/>
          <p:nvPr/>
        </p:nvSpPr>
        <p:spPr bwMode="auto">
          <a:xfrm>
            <a:off x="7398834" y="2653636"/>
            <a:ext cx="239875" cy="218954"/>
          </a:xfrm>
          <a:custGeom>
            <a:gdLst>
              <a:gd fmla="*/ 160 w 160" name="T0"/>
              <a:gd fmla="*/ 0 h 146" name="T1"/>
              <a:gd fmla="*/ 79 w 160" name="T2"/>
              <a:gd fmla="*/ 146 h 146" name="T3"/>
              <a:gd fmla="*/ 0 w 160" name="T4"/>
              <a:gd fmla="*/ 0 h 146" name="T5"/>
              <a:gd fmla="*/ 160 w 160" name="T6"/>
              <a:gd fmla="*/ 0 h 146" name="T7"/>
              <a:gd fmla="*/ 160 w 160" name="T8"/>
              <a:gd fmla="*/ 0 h 146" name="T9"/>
            </a:gdLst>
            <a:cxnLst>
              <a:cxn ang="0">
                <a:pos x="T0" y="T1"/>
              </a:cxn>
              <a:cxn ang="0">
                <a:pos x="T2" y="T3"/>
              </a:cxn>
              <a:cxn ang="0">
                <a:pos x="T4" y="T5"/>
              </a:cxn>
              <a:cxn ang="0">
                <a:pos x="T6" y="T7"/>
              </a:cxn>
              <a:cxn ang="0">
                <a:pos x="T8" y="T9"/>
              </a:cxn>
            </a:cxnLst>
            <a:rect b="b" l="0" r="r" t="0"/>
            <a:pathLst>
              <a:path h="146" w="160">
                <a:moveTo>
                  <a:pt x="160" y="0"/>
                </a:moveTo>
                <a:lnTo>
                  <a:pt x="79" y="146"/>
                </a:lnTo>
                <a:lnTo>
                  <a:pt x="0" y="0"/>
                </a:lnTo>
                <a:lnTo>
                  <a:pt x="160" y="0"/>
                </a:lnTo>
                <a:lnTo>
                  <a:pt x="1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9" name="Freeform 14"/>
          <p:cNvSpPr/>
          <p:nvPr/>
        </p:nvSpPr>
        <p:spPr bwMode="auto">
          <a:xfrm>
            <a:off x="1115617" y="1709272"/>
            <a:ext cx="239875" cy="217454"/>
          </a:xfrm>
          <a:custGeom>
            <a:gdLst>
              <a:gd fmla="*/ 160 w 160" name="T0"/>
              <a:gd fmla="*/ 0 h 145" name="T1"/>
              <a:gd fmla="*/ 82 w 160" name="T2"/>
              <a:gd fmla="*/ 145 h 145" name="T3"/>
              <a:gd fmla="*/ 0 w 160" name="T4"/>
              <a:gd fmla="*/ 0 h 145" name="T5"/>
              <a:gd fmla="*/ 160 w 160" name="T6"/>
              <a:gd fmla="*/ 0 h 145" name="T7"/>
              <a:gd fmla="*/ 160 w 160" name="T8"/>
              <a:gd fmla="*/ 0 h 145" name="T9"/>
            </a:gdLst>
            <a:cxnLst>
              <a:cxn ang="0">
                <a:pos x="T0" y="T1"/>
              </a:cxn>
              <a:cxn ang="0">
                <a:pos x="T2" y="T3"/>
              </a:cxn>
              <a:cxn ang="0">
                <a:pos x="T4" y="T5"/>
              </a:cxn>
              <a:cxn ang="0">
                <a:pos x="T6" y="T7"/>
              </a:cxn>
              <a:cxn ang="0">
                <a:pos x="T8" y="T9"/>
              </a:cxn>
            </a:cxnLst>
            <a:rect b="b" l="0" r="r" t="0"/>
            <a:pathLst>
              <a:path h="145" w="160">
                <a:moveTo>
                  <a:pt x="160" y="0"/>
                </a:moveTo>
                <a:lnTo>
                  <a:pt x="82" y="145"/>
                </a:lnTo>
                <a:lnTo>
                  <a:pt x="0" y="0"/>
                </a:lnTo>
                <a:lnTo>
                  <a:pt x="160" y="0"/>
                </a:lnTo>
                <a:lnTo>
                  <a:pt x="16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sp>
        <p:nvSpPr>
          <p:cNvPr id="10" name="Freeform 15"/>
          <p:cNvSpPr/>
          <p:nvPr/>
        </p:nvSpPr>
        <p:spPr bwMode="auto">
          <a:xfrm>
            <a:off x="1183081" y="1879337"/>
            <a:ext cx="1152898" cy="962795"/>
          </a:xfrm>
          <a:custGeom>
            <a:gdLst>
              <a:gd fmla="*/ 274 w 274" name="T0"/>
              <a:gd fmla="*/ 92 h 229" name="T1"/>
              <a:gd fmla="*/ 274 w 274" name="T2"/>
              <a:gd fmla="*/ 173 h 229" name="T3"/>
              <a:gd fmla="*/ 273 w 274" name="T4"/>
              <a:gd fmla="*/ 179 h 229" name="T5"/>
              <a:gd fmla="*/ 215 w 274" name="T6"/>
              <a:gd fmla="*/ 229 h 229" name="T7"/>
              <a:gd fmla="*/ 56 w 274" name="T8"/>
              <a:gd fmla="*/ 229 h 229" name="T9"/>
              <a:gd fmla="*/ 7 w 274" name="T10"/>
              <a:gd fmla="*/ 198 h 229" name="T11"/>
              <a:gd fmla="*/ 0 w 274" name="T12"/>
              <a:gd fmla="*/ 170 h 229" name="T13"/>
              <a:gd fmla="*/ 0 w 274" name="T14"/>
              <a:gd fmla="*/ 0 h 229" name="T15"/>
              <a:gd fmla="*/ 13 w 274" name="T16"/>
              <a:gd fmla="*/ 23 h 229" name="T17"/>
              <a:gd fmla="*/ 25 w 274" name="T18"/>
              <a:gd fmla="*/ 0 h 229" name="T19"/>
              <a:gd fmla="*/ 25 w 274" name="T20"/>
              <a:gd fmla="*/ 170 h 229" name="T21"/>
              <a:gd fmla="*/ 59 w 274" name="T22"/>
              <a:gd fmla="*/ 204 h 229" name="T23"/>
              <a:gd fmla="*/ 215 w 274" name="T24"/>
              <a:gd fmla="*/ 204 h 229" name="T25"/>
              <a:gd fmla="*/ 249 w 274" name="T26"/>
              <a:gd fmla="*/ 170 h 229" name="T27"/>
              <a:gd fmla="*/ 249 w 274" name="T28"/>
              <a:gd fmla="*/ 92 h 229" name="T29"/>
              <a:gd fmla="*/ 274 w 274" name="T30"/>
              <a:gd fmla="*/ 92 h 2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9" w="274">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chemeClr val="lt1"/>
              </a:solidFill>
              <a:cs typeface="+mn-ea"/>
              <a:sym typeface="+mn-lt"/>
            </a:endParaRPr>
          </a:p>
        </p:txBody>
      </p:sp>
      <p:grpSp>
        <p:nvGrpSpPr>
          <p:cNvPr id="11" name="组合 10"/>
          <p:cNvGrpSpPr/>
          <p:nvPr/>
        </p:nvGrpSpPr>
        <p:grpSpPr>
          <a:xfrm>
            <a:off x="1364486" y="1720835"/>
            <a:ext cx="790088" cy="790332"/>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4" name="TextBox 13"/>
            <p:cNvSpPr txBox="1"/>
            <p:nvPr/>
          </p:nvSpPr>
          <p:spPr>
            <a:xfrm>
              <a:off x="2204951" y="1776421"/>
              <a:ext cx="487680" cy="639882"/>
            </a:xfrm>
            <a:prstGeom prst="rect">
              <a:avLst/>
            </a:prstGeom>
            <a:noFill/>
          </p:spPr>
          <p:txBody>
            <a:bodyPr rtlCol="0" wrap="none">
              <a:spAutoFit/>
            </a:bodyPr>
            <a:lstStyle/>
            <a:p>
              <a:r>
                <a:rPr altLang="zh-CN" lang="en-US" sz="3600">
                  <a:solidFill>
                    <a:schemeClr val="bg1"/>
                  </a:solidFill>
                  <a:cs typeface="+mn-ea"/>
                  <a:sym typeface="+mn-lt"/>
                </a:rPr>
                <a:t>A</a:t>
              </a:r>
            </a:p>
          </p:txBody>
        </p:sp>
      </p:grpSp>
      <p:grpSp>
        <p:nvGrpSpPr>
          <p:cNvPr id="15" name="组合 14"/>
          <p:cNvGrpSpPr/>
          <p:nvPr/>
        </p:nvGrpSpPr>
        <p:grpSpPr>
          <a:xfrm>
            <a:off x="3458892" y="1720835"/>
            <a:ext cx="790088" cy="790332"/>
            <a:chOff x="4172688" y="1720304"/>
            <a:chExt cx="790088" cy="790088"/>
          </a:xfrm>
        </p:grpSpPr>
        <p:sp>
          <p:nvSpPr>
            <p:cNvPr id="17" name="Oval 21"/>
            <p:cNvSpPr>
              <a:spLocks noChangeArrowheads="1"/>
            </p:cNvSpPr>
            <p:nvPr/>
          </p:nvSpPr>
          <p:spPr bwMode="auto">
            <a:xfrm>
              <a:off x="4172688" y="1720304"/>
              <a:ext cx="790088" cy="790088"/>
            </a:xfrm>
            <a:prstGeom prst="ellipse">
              <a:avLst/>
            </a:prstGeom>
            <a:solidFill>
              <a:schemeClr val="accent3"/>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8" name="TextBox 17"/>
            <p:cNvSpPr txBox="1"/>
            <p:nvPr/>
          </p:nvSpPr>
          <p:spPr>
            <a:xfrm>
              <a:off x="4302734" y="1818178"/>
              <a:ext cx="513080" cy="639882"/>
            </a:xfrm>
            <a:prstGeom prst="rect">
              <a:avLst/>
            </a:prstGeom>
            <a:noFill/>
          </p:spPr>
          <p:txBody>
            <a:bodyPr rtlCol="0" wrap="none">
              <a:spAutoFit/>
            </a:bodyPr>
            <a:lstStyle/>
            <a:p>
              <a:r>
                <a:rPr altLang="zh-CN" lang="en-US" sz="3600">
                  <a:solidFill>
                    <a:schemeClr val="bg1"/>
                  </a:solidFill>
                  <a:cs typeface="+mn-ea"/>
                  <a:sym typeface="+mn-lt"/>
                </a:rPr>
                <a:t>C</a:t>
              </a:r>
            </a:p>
          </p:txBody>
        </p:sp>
      </p:grpSp>
      <p:grpSp>
        <p:nvGrpSpPr>
          <p:cNvPr id="16" name="组合 18"/>
          <p:cNvGrpSpPr/>
          <p:nvPr/>
        </p:nvGrpSpPr>
        <p:grpSpPr>
          <a:xfrm>
            <a:off x="5553298" y="1720835"/>
            <a:ext cx="790088" cy="790332"/>
            <a:chOff x="6267094" y="1720304"/>
            <a:chExt cx="790088" cy="790088"/>
          </a:xfrm>
        </p:grpSpPr>
        <p:sp>
          <p:nvSpPr>
            <p:cNvPr id="21" name="Oval 25"/>
            <p:cNvSpPr>
              <a:spLocks noChangeArrowheads="1"/>
            </p:cNvSpPr>
            <p:nvPr/>
          </p:nvSpPr>
          <p:spPr bwMode="auto">
            <a:xfrm>
              <a:off x="6267094" y="1720304"/>
              <a:ext cx="790088" cy="790088"/>
            </a:xfrm>
            <a:prstGeom prst="ellipse">
              <a:avLst/>
            </a:pr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22" name="TextBox 21"/>
            <p:cNvSpPr txBox="1"/>
            <p:nvPr/>
          </p:nvSpPr>
          <p:spPr>
            <a:xfrm>
              <a:off x="6409252" y="1837035"/>
              <a:ext cx="487680" cy="639882"/>
            </a:xfrm>
            <a:prstGeom prst="rect">
              <a:avLst/>
            </a:prstGeom>
            <a:noFill/>
          </p:spPr>
          <p:txBody>
            <a:bodyPr rtlCol="0" wrap="none">
              <a:spAutoFit/>
            </a:bodyPr>
            <a:lstStyle/>
            <a:p>
              <a:r>
                <a:rPr altLang="zh-CN" lang="en-US" sz="3600">
                  <a:solidFill>
                    <a:schemeClr val="bg1"/>
                  </a:solidFill>
                  <a:cs typeface="+mn-ea"/>
                  <a:sym typeface="+mn-lt"/>
                </a:rPr>
                <a:t>E</a:t>
              </a:r>
            </a:p>
          </p:txBody>
        </p:sp>
      </p:grpSp>
      <p:grpSp>
        <p:nvGrpSpPr>
          <p:cNvPr id="19" name="组合 22"/>
          <p:cNvGrpSpPr/>
          <p:nvPr/>
        </p:nvGrpSpPr>
        <p:grpSpPr>
          <a:xfrm>
            <a:off x="6599751" y="2082258"/>
            <a:ext cx="791586" cy="790332"/>
            <a:chOff x="7313547" y="2081615"/>
            <a:chExt cx="791586" cy="790088"/>
          </a:xfrm>
        </p:grpSpPr>
        <p:sp>
          <p:nvSpPr>
            <p:cNvPr id="25" name="Oval 27"/>
            <p:cNvSpPr>
              <a:spLocks noChangeArrowheads="1"/>
            </p:cNvSpPr>
            <p:nvPr/>
          </p:nvSpPr>
          <p:spPr bwMode="auto">
            <a:xfrm>
              <a:off x="7313547" y="2081615"/>
              <a:ext cx="791586" cy="790088"/>
            </a:xfrm>
            <a:prstGeom prst="ellipse">
              <a:avLst/>
            </a:prstGeom>
            <a:solidFill>
              <a:schemeClr val="accent2"/>
            </a:solidFill>
            <a:ln w="9525">
              <a:solidFill>
                <a:schemeClr val="bg1"/>
              </a:solidFill>
              <a:round/>
            </a:ln>
          </p:spPr>
          <p:txBody>
            <a:bodyPr anchor="t" anchorCtr="0" bIns="45720" compatLnSpc="1" lIns="91440" numCol="1" rIns="91440" tIns="45720" vert="horz" wrap="square"/>
            <a:lstStyle/>
            <a:p>
              <a:endParaRPr altLang="en-US" lang="zh-CN">
                <a:cs typeface="+mn-ea"/>
                <a:sym typeface="+mn-lt"/>
              </a:endParaRPr>
            </a:p>
          </p:txBody>
        </p:sp>
        <p:sp>
          <p:nvSpPr>
            <p:cNvPr id="26" name="TextBox 25"/>
            <p:cNvSpPr txBox="1"/>
            <p:nvPr/>
          </p:nvSpPr>
          <p:spPr>
            <a:xfrm>
              <a:off x="7467815" y="2205198"/>
              <a:ext cx="462280" cy="639882"/>
            </a:xfrm>
            <a:prstGeom prst="rect">
              <a:avLst/>
            </a:prstGeom>
            <a:noFill/>
          </p:spPr>
          <p:txBody>
            <a:bodyPr rtlCol="0" wrap="none">
              <a:spAutoFit/>
            </a:bodyPr>
            <a:lstStyle/>
            <a:p>
              <a:r>
                <a:rPr altLang="zh-CN" lang="en-US" sz="3600">
                  <a:solidFill>
                    <a:schemeClr val="bg1"/>
                  </a:solidFill>
                  <a:cs typeface="+mn-ea"/>
                  <a:sym typeface="+mn-lt"/>
                </a:rPr>
                <a:t>F</a:t>
              </a:r>
            </a:p>
          </p:txBody>
        </p:sp>
      </p:grpSp>
      <p:grpSp>
        <p:nvGrpSpPr>
          <p:cNvPr id="20" name="组合 26"/>
          <p:cNvGrpSpPr/>
          <p:nvPr/>
        </p:nvGrpSpPr>
        <p:grpSpPr>
          <a:xfrm>
            <a:off x="4505345" y="2082258"/>
            <a:ext cx="791586" cy="790332"/>
            <a:chOff x="5219141" y="2081615"/>
            <a:chExt cx="791586" cy="790088"/>
          </a:xfrm>
        </p:grpSpPr>
        <p:sp>
          <p:nvSpPr>
            <p:cNvPr id="29" name="Oval 23"/>
            <p:cNvSpPr>
              <a:spLocks noChangeArrowheads="1"/>
            </p:cNvSpPr>
            <p:nvPr/>
          </p:nvSpPr>
          <p:spPr bwMode="auto">
            <a:xfrm>
              <a:off x="5219141" y="2081615"/>
              <a:ext cx="791586" cy="790088"/>
            </a:xfrm>
            <a:prstGeom prst="ellipse">
              <a:avLst/>
            </a:prstGeom>
            <a:solidFill>
              <a:schemeClr val="accent4"/>
            </a:solidFill>
            <a:ln>
              <a:noFill/>
            </a:ln>
          </p:spPr>
          <p:txBody>
            <a:bodyPr anchor="t" anchorCtr="0" bIns="45720" compatLnSpc="1" lIns="91440" numCol="1" rIns="91440" tIns="45720" vert="horz" wrap="square"/>
            <a:lstStyle/>
            <a:p>
              <a:endParaRPr altLang="en-US" lang="zh-CN">
                <a:cs typeface="+mn-ea"/>
                <a:sym typeface="+mn-lt"/>
              </a:endParaRPr>
            </a:p>
          </p:txBody>
        </p:sp>
        <p:sp>
          <p:nvSpPr>
            <p:cNvPr id="30" name="TextBox 29"/>
            <p:cNvSpPr txBox="1"/>
            <p:nvPr/>
          </p:nvSpPr>
          <p:spPr>
            <a:xfrm>
              <a:off x="5344975" y="2168608"/>
              <a:ext cx="513080" cy="639882"/>
            </a:xfrm>
            <a:prstGeom prst="rect">
              <a:avLst/>
            </a:prstGeom>
            <a:noFill/>
          </p:spPr>
          <p:txBody>
            <a:bodyPr rtlCol="0" wrap="none">
              <a:spAutoFit/>
            </a:bodyPr>
            <a:lstStyle/>
            <a:p>
              <a:r>
                <a:rPr altLang="zh-CN" lang="en-US" sz="3600">
                  <a:solidFill>
                    <a:schemeClr val="bg1"/>
                  </a:solidFill>
                  <a:cs typeface="+mn-ea"/>
                  <a:sym typeface="+mn-lt"/>
                </a:rPr>
                <a:t>D</a:t>
              </a:r>
            </a:p>
          </p:txBody>
        </p:sp>
      </p:grpSp>
      <p:grpSp>
        <p:nvGrpSpPr>
          <p:cNvPr id="23" name="组合 30"/>
          <p:cNvGrpSpPr/>
          <p:nvPr/>
        </p:nvGrpSpPr>
        <p:grpSpPr>
          <a:xfrm>
            <a:off x="2410939" y="2082258"/>
            <a:ext cx="791586" cy="790332"/>
            <a:chOff x="3124735" y="2081615"/>
            <a:chExt cx="791586" cy="790088"/>
          </a:xfrm>
        </p:grpSpPr>
        <p:sp>
          <p:nvSpPr>
            <p:cNvPr id="33" name="Oval 19"/>
            <p:cNvSpPr>
              <a:spLocks noChangeArrowheads="1"/>
            </p:cNvSpPr>
            <p:nvPr/>
          </p:nvSpPr>
          <p:spPr bwMode="auto">
            <a:xfrm>
              <a:off x="3124735" y="2081615"/>
              <a:ext cx="791586" cy="790088"/>
            </a:xfrm>
            <a:prstGeom prst="ellipse">
              <a:avLst/>
            </a:prstGeom>
            <a:solidFill>
              <a:schemeClr val="accent2"/>
            </a:solidFill>
            <a:ln>
              <a:noFill/>
            </a:ln>
          </p:spPr>
          <p:txBody>
            <a:bodyPr anchor="t" anchorCtr="0" bIns="45720" compatLnSpc="1" lIns="91440" numCol="1" rIns="91440" tIns="45720" vert="horz" wrap="square"/>
            <a:lstStyle/>
            <a:p>
              <a:endParaRPr altLang="en-US" lang="zh-CN">
                <a:cs typeface="+mn-ea"/>
                <a:sym typeface="+mn-lt"/>
              </a:endParaRPr>
            </a:p>
          </p:txBody>
        </p:sp>
        <p:sp>
          <p:nvSpPr>
            <p:cNvPr id="34" name="TextBox 33"/>
            <p:cNvSpPr txBox="1"/>
            <p:nvPr/>
          </p:nvSpPr>
          <p:spPr>
            <a:xfrm>
              <a:off x="3239231" y="2180609"/>
              <a:ext cx="487680" cy="639882"/>
            </a:xfrm>
            <a:prstGeom prst="rect">
              <a:avLst/>
            </a:prstGeom>
            <a:noFill/>
          </p:spPr>
          <p:txBody>
            <a:bodyPr rtlCol="0" wrap="none">
              <a:spAutoFit/>
            </a:bodyPr>
            <a:lstStyle/>
            <a:p>
              <a:r>
                <a:rPr altLang="zh-CN" lang="en-US" sz="3600">
                  <a:solidFill>
                    <a:schemeClr val="bg1"/>
                  </a:solidFill>
                  <a:cs typeface="+mn-ea"/>
                  <a:sym typeface="+mn-lt"/>
                </a:rPr>
                <a:t>B</a:t>
              </a:r>
            </a:p>
          </p:txBody>
        </p:sp>
      </p:grpSp>
      <p:sp>
        <p:nvSpPr>
          <p:cNvPr id="35" name="TextBox 34"/>
          <p:cNvSpPr txBox="1"/>
          <p:nvPr/>
        </p:nvSpPr>
        <p:spPr>
          <a:xfrm>
            <a:off x="2233548" y="1414938"/>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36" name="TextBox 35"/>
          <p:cNvSpPr txBox="1"/>
          <p:nvPr/>
        </p:nvSpPr>
        <p:spPr>
          <a:xfrm>
            <a:off x="4332631" y="1414938"/>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37" name="TextBox 36"/>
          <p:cNvSpPr txBox="1"/>
          <p:nvPr/>
        </p:nvSpPr>
        <p:spPr>
          <a:xfrm>
            <a:off x="6413687" y="1414938"/>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38" name="TextBox 37"/>
          <p:cNvSpPr txBox="1"/>
          <p:nvPr/>
        </p:nvSpPr>
        <p:spPr>
          <a:xfrm>
            <a:off x="5433972" y="2984761"/>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39" name="TextBox 38"/>
          <p:cNvSpPr txBox="1"/>
          <p:nvPr/>
        </p:nvSpPr>
        <p:spPr>
          <a:xfrm>
            <a:off x="3334777" y="2984761"/>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40" name="TextBox 39"/>
          <p:cNvSpPr txBox="1"/>
          <p:nvPr/>
        </p:nvSpPr>
        <p:spPr>
          <a:xfrm>
            <a:off x="1199267" y="2984761"/>
            <a:ext cx="1097280" cy="274320"/>
          </a:xfrm>
          <a:prstGeom prst="rect">
            <a:avLst/>
          </a:prstGeom>
          <a:noFill/>
        </p:spPr>
        <p:txBody>
          <a:bodyPr rtlCol="0" wrap="none">
            <a:spAutoFit/>
          </a:bodyPr>
          <a:lstStyle/>
          <a:p>
            <a:pPr algn="ctr"/>
            <a:r>
              <a:rPr altLang="en-US" lang="zh-CN" sz="1200">
                <a:solidFill>
                  <a:schemeClr val="tx1">
                    <a:lumMod val="75000"/>
                    <a:lumOff val="25000"/>
                  </a:schemeClr>
                </a:solidFill>
                <a:cs typeface="+mn-ea"/>
                <a:sym typeface="+mn-lt"/>
              </a:rPr>
              <a:t>输入你的标题</a:t>
            </a:r>
          </a:p>
        </p:txBody>
      </p:sp>
      <p:sp>
        <p:nvSpPr>
          <p:cNvPr id="41" name="矩形 40"/>
          <p:cNvSpPr/>
          <p:nvPr/>
        </p:nvSpPr>
        <p:spPr>
          <a:xfrm>
            <a:off x="1020140" y="4121257"/>
            <a:ext cx="7440292" cy="339580"/>
          </a:xfrm>
          <a:prstGeom prst="rect">
            <a:avLst/>
          </a:prstGeom>
        </p:spPr>
        <p:txBody>
          <a:bodyPr bIns="32630" lIns="65261" rIns="65261" tIns="32630" wrap="square">
            <a:spAutoFit/>
          </a:bodyPr>
          <a:lstStyle/>
          <a:p>
            <a:pPr algn="just">
              <a:spcBef>
                <a:spcPts val="600"/>
              </a:spcBef>
              <a:spcAft>
                <a:spcPts val="600"/>
              </a:spcAft>
              <a:buClr>
                <a:srgbClr val="074AA1"/>
              </a:buClr>
              <a:defRPr/>
            </a:pPr>
            <a:r>
              <a:rPr altLang="en-US" lang="zh-CN" sz="900">
                <a:solidFill>
                  <a:schemeClr val="tx1">
                    <a:lumMod val="50000"/>
                    <a:lumOff val="50000"/>
                  </a:schemeClr>
                </a:solidFill>
                <a:cs typeface="+mn-ea"/>
                <a:sym typeface="+mn-lt"/>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250" fill="hold" id="7"/>
                                        <p:tgtEl>
                                          <p:spTgt spid="9"/>
                                        </p:tgtEl>
                                        <p:attrNameLst>
                                          <p:attrName>ppt_x</p:attrName>
                                        </p:attrNameLst>
                                      </p:cBhvr>
                                      <p:tavLst>
                                        <p:tav tm="0">
                                          <p:val>
                                            <p:strVal val="#ppt_x"/>
                                          </p:val>
                                        </p:tav>
                                        <p:tav tm="100000">
                                          <p:val>
                                            <p:strVal val="#ppt_x"/>
                                          </p:val>
                                        </p:tav>
                                      </p:tavLst>
                                    </p:anim>
                                    <p:anim calcmode="lin" valueType="num">
                                      <p:cBhvr additive="base">
                                        <p:cTn dur="25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2" presetSubtype="4">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additive="base">
                                        <p:cTn dur="500" fill="hold" id="12"/>
                                        <p:tgtEl>
                                          <p:spTgt spid="10"/>
                                        </p:tgtEl>
                                        <p:attrNameLst>
                                          <p:attrName>ppt_x</p:attrName>
                                        </p:attrNameLst>
                                      </p:cBhvr>
                                      <p:tavLst>
                                        <p:tav tm="0">
                                          <p:val>
                                            <p:strVal val="#ppt_x"/>
                                          </p:val>
                                        </p:tav>
                                        <p:tav tm="100000">
                                          <p:val>
                                            <p:strVal val="#ppt_x"/>
                                          </p:val>
                                        </p:tav>
                                      </p:tavLst>
                                    </p:anim>
                                    <p:anim calcmode="lin" valueType="num">
                                      <p:cBhvr additive="base">
                                        <p:cTn dur="500" fill="hold" id="13"/>
                                        <p:tgtEl>
                                          <p:spTgt spid="10"/>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1">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500" fill="hold" id="16"/>
                                        <p:tgtEl>
                                          <p:spTgt spid="11"/>
                                        </p:tgtEl>
                                        <p:attrNameLst>
                                          <p:attrName>ppt_x</p:attrName>
                                        </p:attrNameLst>
                                      </p:cBhvr>
                                      <p:tavLst>
                                        <p:tav tm="0">
                                          <p:val>
                                            <p:strVal val="#ppt_x"/>
                                          </p:val>
                                        </p:tav>
                                        <p:tav tm="100000">
                                          <p:val>
                                            <p:strVal val="#ppt_x"/>
                                          </p:val>
                                        </p:tav>
                                      </p:tavLst>
                                    </p:anim>
                                    <p:anim calcmode="lin" valueType="num">
                                      <p:cBhvr additive="base">
                                        <p:cTn dur="500" fill="hold" id="17"/>
                                        <p:tgtEl>
                                          <p:spTgt spid="11"/>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750"/>
                            </p:stCondLst>
                            <p:childTnLst>
                              <p:par>
                                <p:cTn fill="hold" grpId="0" id="19" nodeType="afterEffect" presetClass="entr" presetID="53" presetSubtype="0">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p:cTn dur="500" fill="hold" id="21"/>
                                        <p:tgtEl>
                                          <p:spTgt spid="40"/>
                                        </p:tgtEl>
                                        <p:attrNameLst>
                                          <p:attrName>ppt_w</p:attrName>
                                        </p:attrNameLst>
                                      </p:cBhvr>
                                      <p:tavLst>
                                        <p:tav tm="0">
                                          <p:val>
                                            <p:fltVal val="0"/>
                                          </p:val>
                                        </p:tav>
                                        <p:tav tm="100000">
                                          <p:val>
                                            <p:strVal val="#ppt_w"/>
                                          </p:val>
                                        </p:tav>
                                      </p:tavLst>
                                    </p:anim>
                                    <p:anim calcmode="lin" valueType="num">
                                      <p:cBhvr>
                                        <p:cTn dur="500" fill="hold" id="22"/>
                                        <p:tgtEl>
                                          <p:spTgt spid="40"/>
                                        </p:tgtEl>
                                        <p:attrNameLst>
                                          <p:attrName>ppt_h</p:attrName>
                                        </p:attrNameLst>
                                      </p:cBhvr>
                                      <p:tavLst>
                                        <p:tav tm="0">
                                          <p:val>
                                            <p:fltVal val="0"/>
                                          </p:val>
                                        </p:tav>
                                        <p:tav tm="100000">
                                          <p:val>
                                            <p:strVal val="#ppt_h"/>
                                          </p:val>
                                        </p:tav>
                                      </p:tavLst>
                                    </p:anim>
                                    <p:animEffect filter="fade" transition="in">
                                      <p:cBhvr>
                                        <p:cTn dur="500" id="23"/>
                                        <p:tgtEl>
                                          <p:spTgt spid="40"/>
                                        </p:tgtEl>
                                      </p:cBhvr>
                                    </p:animEffect>
                                  </p:childTnLst>
                                </p:cTn>
                              </p:par>
                            </p:childTnLst>
                          </p:cTn>
                        </p:par>
                        <p:par>
                          <p:cTn fill="hold" id="24" nodeType="afterGroup">
                            <p:stCondLst>
                              <p:cond delay="1250"/>
                            </p:stCondLst>
                            <p:childTnLst>
                              <p:par>
                                <p:cTn fill="hold" grpId="0" id="25" nodeType="afterEffect" presetClass="entr" presetID="2" presetSubtype="1">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ppt_x"/>
                                          </p:val>
                                        </p:tav>
                                        <p:tav tm="100000">
                                          <p:val>
                                            <p:strVal val="#ppt_x"/>
                                          </p:val>
                                        </p:tav>
                                      </p:tavLst>
                                    </p:anim>
                                    <p:anim calcmode="lin" valueType="num">
                                      <p:cBhvr additive="base">
                                        <p:cTn dur="500" fill="hold" id="28"/>
                                        <p:tgtEl>
                                          <p:spTgt spid="3"/>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fill="hold" id="31"/>
                                        <p:tgtEl>
                                          <p:spTgt spid="23"/>
                                        </p:tgtEl>
                                        <p:attrNameLst>
                                          <p:attrName>ppt_x</p:attrName>
                                        </p:attrNameLst>
                                      </p:cBhvr>
                                      <p:tavLst>
                                        <p:tav tm="0">
                                          <p:val>
                                            <p:strVal val="#ppt_x"/>
                                          </p:val>
                                        </p:tav>
                                        <p:tav tm="100000">
                                          <p:val>
                                            <p:strVal val="#ppt_x"/>
                                          </p:val>
                                        </p:tav>
                                      </p:tavLst>
                                    </p:anim>
                                    <p:anim calcmode="lin" valueType="num">
                                      <p:cBhvr additive="base">
                                        <p:cTn dur="500" fill="hold" id="32"/>
                                        <p:tgtEl>
                                          <p:spTgt spid="23"/>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750"/>
                            </p:stCondLst>
                            <p:childTnLst>
                              <p:par>
                                <p:cTn fill="hold" grpId="0" id="34" nodeType="afterEffect" presetClass="entr" presetID="53" presetSubtype="0">
                                  <p:stCondLst>
                                    <p:cond delay="0"/>
                                  </p:stCondLst>
                                  <p:childTnLst>
                                    <p:set>
                                      <p:cBhvr>
                                        <p:cTn dur="1" fill="hold" id="35">
                                          <p:stCondLst>
                                            <p:cond delay="0"/>
                                          </p:stCondLst>
                                        </p:cTn>
                                        <p:tgtEl>
                                          <p:spTgt spid="35"/>
                                        </p:tgtEl>
                                        <p:attrNameLst>
                                          <p:attrName>style.visibility</p:attrName>
                                        </p:attrNameLst>
                                      </p:cBhvr>
                                      <p:to>
                                        <p:strVal val="visible"/>
                                      </p:to>
                                    </p:set>
                                    <p:anim calcmode="lin" valueType="num">
                                      <p:cBhvr>
                                        <p:cTn dur="500" fill="hold" id="36"/>
                                        <p:tgtEl>
                                          <p:spTgt spid="35"/>
                                        </p:tgtEl>
                                        <p:attrNameLst>
                                          <p:attrName>ppt_w</p:attrName>
                                        </p:attrNameLst>
                                      </p:cBhvr>
                                      <p:tavLst>
                                        <p:tav tm="0">
                                          <p:val>
                                            <p:fltVal val="0"/>
                                          </p:val>
                                        </p:tav>
                                        <p:tav tm="100000">
                                          <p:val>
                                            <p:strVal val="#ppt_w"/>
                                          </p:val>
                                        </p:tav>
                                      </p:tavLst>
                                    </p:anim>
                                    <p:anim calcmode="lin" valueType="num">
                                      <p:cBhvr>
                                        <p:cTn dur="500" fill="hold" id="37"/>
                                        <p:tgtEl>
                                          <p:spTgt spid="35"/>
                                        </p:tgtEl>
                                        <p:attrNameLst>
                                          <p:attrName>ppt_h</p:attrName>
                                        </p:attrNameLst>
                                      </p:cBhvr>
                                      <p:tavLst>
                                        <p:tav tm="0">
                                          <p:val>
                                            <p:fltVal val="0"/>
                                          </p:val>
                                        </p:tav>
                                        <p:tav tm="100000">
                                          <p:val>
                                            <p:strVal val="#ppt_h"/>
                                          </p:val>
                                        </p:tav>
                                      </p:tavLst>
                                    </p:anim>
                                    <p:animEffect filter="fade" transition="in">
                                      <p:cBhvr>
                                        <p:cTn dur="500" id="38"/>
                                        <p:tgtEl>
                                          <p:spTgt spid="35"/>
                                        </p:tgtEl>
                                      </p:cBhvr>
                                    </p:animEffect>
                                  </p:childTnLst>
                                </p:cTn>
                              </p:par>
                            </p:childTnLst>
                          </p:cTn>
                        </p:par>
                        <p:par>
                          <p:cTn fill="hold" id="39" nodeType="afterGroup">
                            <p:stCondLst>
                              <p:cond delay="2250"/>
                            </p:stCondLst>
                            <p:childTnLst>
                              <p:par>
                                <p:cTn fill="hold" grpId="0" id="40" nodeType="afterEffect" presetClass="entr" presetID="2" presetSubtype="4">
                                  <p:stCondLst>
                                    <p:cond delay="0"/>
                                  </p:stCondLst>
                                  <p:childTnLst>
                                    <p:set>
                                      <p:cBhvr>
                                        <p:cTn dur="1" fill="hold" id="41">
                                          <p:stCondLst>
                                            <p:cond delay="0"/>
                                          </p:stCondLst>
                                        </p:cTn>
                                        <p:tgtEl>
                                          <p:spTgt spid="4"/>
                                        </p:tgtEl>
                                        <p:attrNameLst>
                                          <p:attrName>style.visibility</p:attrName>
                                        </p:attrNameLst>
                                      </p:cBhvr>
                                      <p:to>
                                        <p:strVal val="visible"/>
                                      </p:to>
                                    </p:set>
                                    <p:anim calcmode="lin" valueType="num">
                                      <p:cBhvr additive="base">
                                        <p:cTn dur="500" fill="hold" id="42"/>
                                        <p:tgtEl>
                                          <p:spTgt spid="4"/>
                                        </p:tgtEl>
                                        <p:attrNameLst>
                                          <p:attrName>ppt_x</p:attrName>
                                        </p:attrNameLst>
                                      </p:cBhvr>
                                      <p:tavLst>
                                        <p:tav tm="0">
                                          <p:val>
                                            <p:strVal val="#ppt_x"/>
                                          </p:val>
                                        </p:tav>
                                        <p:tav tm="100000">
                                          <p:val>
                                            <p:strVal val="#ppt_x"/>
                                          </p:val>
                                        </p:tav>
                                      </p:tavLst>
                                    </p:anim>
                                    <p:anim calcmode="lin" valueType="num">
                                      <p:cBhvr additive="base">
                                        <p:cTn dur="500" fill="hold" id="43"/>
                                        <p:tgtEl>
                                          <p:spTgt spid="4"/>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1">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additive="base">
                                        <p:cTn dur="500" fill="hold" id="46"/>
                                        <p:tgtEl>
                                          <p:spTgt spid="15"/>
                                        </p:tgtEl>
                                        <p:attrNameLst>
                                          <p:attrName>ppt_x</p:attrName>
                                        </p:attrNameLst>
                                      </p:cBhvr>
                                      <p:tavLst>
                                        <p:tav tm="0">
                                          <p:val>
                                            <p:strVal val="#ppt_x"/>
                                          </p:val>
                                        </p:tav>
                                        <p:tav tm="100000">
                                          <p:val>
                                            <p:strVal val="#ppt_x"/>
                                          </p:val>
                                        </p:tav>
                                      </p:tavLst>
                                    </p:anim>
                                    <p:anim calcmode="lin" valueType="num">
                                      <p:cBhvr additive="base">
                                        <p:cTn dur="500" fill="hold" id="47"/>
                                        <p:tgtEl>
                                          <p:spTgt spid="15"/>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2750"/>
                            </p:stCondLst>
                            <p:childTnLst>
                              <p:par>
                                <p:cTn fill="hold" grpId="0" id="49" nodeType="afterEffect" presetClass="entr" presetID="53" presetSubtype="0">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p:cTn dur="500" fill="hold" id="51"/>
                                        <p:tgtEl>
                                          <p:spTgt spid="39"/>
                                        </p:tgtEl>
                                        <p:attrNameLst>
                                          <p:attrName>ppt_w</p:attrName>
                                        </p:attrNameLst>
                                      </p:cBhvr>
                                      <p:tavLst>
                                        <p:tav tm="0">
                                          <p:val>
                                            <p:fltVal val="0"/>
                                          </p:val>
                                        </p:tav>
                                        <p:tav tm="100000">
                                          <p:val>
                                            <p:strVal val="#ppt_w"/>
                                          </p:val>
                                        </p:tav>
                                      </p:tavLst>
                                    </p:anim>
                                    <p:anim calcmode="lin" valueType="num">
                                      <p:cBhvr>
                                        <p:cTn dur="500" fill="hold" id="52"/>
                                        <p:tgtEl>
                                          <p:spTgt spid="39"/>
                                        </p:tgtEl>
                                        <p:attrNameLst>
                                          <p:attrName>ppt_h</p:attrName>
                                        </p:attrNameLst>
                                      </p:cBhvr>
                                      <p:tavLst>
                                        <p:tav tm="0">
                                          <p:val>
                                            <p:fltVal val="0"/>
                                          </p:val>
                                        </p:tav>
                                        <p:tav tm="100000">
                                          <p:val>
                                            <p:strVal val="#ppt_h"/>
                                          </p:val>
                                        </p:tav>
                                      </p:tavLst>
                                    </p:anim>
                                    <p:animEffect filter="fade" transition="in">
                                      <p:cBhvr>
                                        <p:cTn dur="500" id="53"/>
                                        <p:tgtEl>
                                          <p:spTgt spid="39"/>
                                        </p:tgtEl>
                                      </p:cBhvr>
                                    </p:animEffect>
                                  </p:childTnLst>
                                </p:cTn>
                              </p:par>
                            </p:childTnLst>
                          </p:cTn>
                        </p:par>
                        <p:par>
                          <p:cTn fill="hold" id="54" nodeType="afterGroup">
                            <p:stCondLst>
                              <p:cond delay="3250"/>
                            </p:stCondLst>
                            <p:childTnLst>
                              <p:par>
                                <p:cTn fill="hold" grpId="0" id="55" nodeType="afterEffect" presetClass="entr" presetID="2" presetSubtype="1">
                                  <p:stCondLst>
                                    <p:cond delay="0"/>
                                  </p:stCondLst>
                                  <p:childTnLst>
                                    <p:set>
                                      <p:cBhvr>
                                        <p:cTn dur="1" fill="hold" id="56">
                                          <p:stCondLst>
                                            <p:cond delay="0"/>
                                          </p:stCondLst>
                                        </p:cTn>
                                        <p:tgtEl>
                                          <p:spTgt spid="5"/>
                                        </p:tgtEl>
                                        <p:attrNameLst>
                                          <p:attrName>style.visibility</p:attrName>
                                        </p:attrNameLst>
                                      </p:cBhvr>
                                      <p:to>
                                        <p:strVal val="visible"/>
                                      </p:to>
                                    </p:set>
                                    <p:anim calcmode="lin" valueType="num">
                                      <p:cBhvr additive="base">
                                        <p:cTn dur="500" fill="hold" id="57"/>
                                        <p:tgtEl>
                                          <p:spTgt spid="5"/>
                                        </p:tgtEl>
                                        <p:attrNameLst>
                                          <p:attrName>ppt_x</p:attrName>
                                        </p:attrNameLst>
                                      </p:cBhvr>
                                      <p:tavLst>
                                        <p:tav tm="0">
                                          <p:val>
                                            <p:strVal val="#ppt_x"/>
                                          </p:val>
                                        </p:tav>
                                        <p:tav tm="100000">
                                          <p:val>
                                            <p:strVal val="#ppt_x"/>
                                          </p:val>
                                        </p:tav>
                                      </p:tavLst>
                                    </p:anim>
                                    <p:anim calcmode="lin" valueType="num">
                                      <p:cBhvr additive="base">
                                        <p:cTn dur="500" fill="hold" id="58"/>
                                        <p:tgtEl>
                                          <p:spTgt spid="5"/>
                                        </p:tgtEl>
                                        <p:attrNameLst>
                                          <p:attrName>ppt_y</p:attrName>
                                        </p:attrNameLst>
                                      </p:cBhvr>
                                      <p:tavLst>
                                        <p:tav tm="0">
                                          <p:val>
                                            <p:strVal val="0-#ppt_h/2"/>
                                          </p:val>
                                        </p:tav>
                                        <p:tav tm="100000">
                                          <p:val>
                                            <p:strVal val="#ppt_y"/>
                                          </p:val>
                                        </p:tav>
                                      </p:tavLst>
                                    </p:anim>
                                  </p:childTnLst>
                                </p:cTn>
                              </p:par>
                              <p:par>
                                <p:cTn fill="hold" id="59" nodeType="withEffect" presetClass="entr" presetID="2" presetSubtype="4">
                                  <p:stCondLst>
                                    <p:cond delay="0"/>
                                  </p:stCondLst>
                                  <p:childTnLst>
                                    <p:set>
                                      <p:cBhvr>
                                        <p:cTn dur="1" fill="hold" id="60">
                                          <p:stCondLst>
                                            <p:cond delay="0"/>
                                          </p:stCondLst>
                                        </p:cTn>
                                        <p:tgtEl>
                                          <p:spTgt spid="20"/>
                                        </p:tgtEl>
                                        <p:attrNameLst>
                                          <p:attrName>style.visibility</p:attrName>
                                        </p:attrNameLst>
                                      </p:cBhvr>
                                      <p:to>
                                        <p:strVal val="visible"/>
                                      </p:to>
                                    </p:set>
                                    <p:anim calcmode="lin" valueType="num">
                                      <p:cBhvr additive="base">
                                        <p:cTn dur="500" fill="hold" id="61"/>
                                        <p:tgtEl>
                                          <p:spTgt spid="20"/>
                                        </p:tgtEl>
                                        <p:attrNameLst>
                                          <p:attrName>ppt_x</p:attrName>
                                        </p:attrNameLst>
                                      </p:cBhvr>
                                      <p:tavLst>
                                        <p:tav tm="0">
                                          <p:val>
                                            <p:strVal val="#ppt_x"/>
                                          </p:val>
                                        </p:tav>
                                        <p:tav tm="100000">
                                          <p:val>
                                            <p:strVal val="#ppt_x"/>
                                          </p:val>
                                        </p:tav>
                                      </p:tavLst>
                                    </p:anim>
                                    <p:anim calcmode="lin" valueType="num">
                                      <p:cBhvr additive="base">
                                        <p:cTn dur="500" fill="hold" id="62"/>
                                        <p:tgtEl>
                                          <p:spTgt spid="20"/>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750"/>
                            </p:stCondLst>
                            <p:childTnLst>
                              <p:par>
                                <p:cTn fill="hold" grpId="0" id="64" nodeType="afterEffect" presetClass="entr" presetID="53" presetSubtype="0">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childTnLst>
                          </p:cTn>
                        </p:par>
                        <p:par>
                          <p:cTn fill="hold" id="69" nodeType="afterGroup">
                            <p:stCondLst>
                              <p:cond delay="4250"/>
                            </p:stCondLst>
                            <p:childTnLst>
                              <p:par>
                                <p:cTn fill="hold" grpId="0" id="70" nodeType="afterEffect" presetClass="entr" presetID="2" presetSubtype="4">
                                  <p:stCondLst>
                                    <p:cond delay="0"/>
                                  </p:stCondLst>
                                  <p:childTnLst>
                                    <p:set>
                                      <p:cBhvr>
                                        <p:cTn dur="1" fill="hold" id="71">
                                          <p:stCondLst>
                                            <p:cond delay="0"/>
                                          </p:stCondLst>
                                        </p:cTn>
                                        <p:tgtEl>
                                          <p:spTgt spid="6"/>
                                        </p:tgtEl>
                                        <p:attrNameLst>
                                          <p:attrName>style.visibility</p:attrName>
                                        </p:attrNameLst>
                                      </p:cBhvr>
                                      <p:to>
                                        <p:strVal val="visible"/>
                                      </p:to>
                                    </p:set>
                                    <p:anim calcmode="lin" valueType="num">
                                      <p:cBhvr additive="base">
                                        <p:cTn dur="500" fill="hold" id="72"/>
                                        <p:tgtEl>
                                          <p:spTgt spid="6"/>
                                        </p:tgtEl>
                                        <p:attrNameLst>
                                          <p:attrName>ppt_x</p:attrName>
                                        </p:attrNameLst>
                                      </p:cBhvr>
                                      <p:tavLst>
                                        <p:tav tm="0">
                                          <p:val>
                                            <p:strVal val="#ppt_x"/>
                                          </p:val>
                                        </p:tav>
                                        <p:tav tm="100000">
                                          <p:val>
                                            <p:strVal val="#ppt_x"/>
                                          </p:val>
                                        </p:tav>
                                      </p:tavLst>
                                    </p:anim>
                                    <p:anim calcmode="lin" valueType="num">
                                      <p:cBhvr additive="base">
                                        <p:cTn dur="500" fill="hold" id="73"/>
                                        <p:tgtEl>
                                          <p:spTgt spid="6"/>
                                        </p:tgtEl>
                                        <p:attrNameLst>
                                          <p:attrName>ppt_y</p:attrName>
                                        </p:attrNameLst>
                                      </p:cBhvr>
                                      <p:tavLst>
                                        <p:tav tm="0">
                                          <p:val>
                                            <p:strVal val="1+#ppt_h/2"/>
                                          </p:val>
                                        </p:tav>
                                        <p:tav tm="100000">
                                          <p:val>
                                            <p:strVal val="#ppt_y"/>
                                          </p:val>
                                        </p:tav>
                                      </p:tavLst>
                                    </p:anim>
                                  </p:childTnLst>
                                </p:cTn>
                              </p:par>
                              <p:par>
                                <p:cTn fill="hold" id="74" nodeType="withEffect" presetClass="entr" presetID="2" presetSubtype="1">
                                  <p:stCondLst>
                                    <p:cond delay="0"/>
                                  </p:stCondLst>
                                  <p:childTnLst>
                                    <p:set>
                                      <p:cBhvr>
                                        <p:cTn dur="1" fill="hold" id="75">
                                          <p:stCondLst>
                                            <p:cond delay="0"/>
                                          </p:stCondLst>
                                        </p:cTn>
                                        <p:tgtEl>
                                          <p:spTgt spid="16"/>
                                        </p:tgtEl>
                                        <p:attrNameLst>
                                          <p:attrName>style.visibility</p:attrName>
                                        </p:attrNameLst>
                                      </p:cBhvr>
                                      <p:to>
                                        <p:strVal val="visible"/>
                                      </p:to>
                                    </p:set>
                                    <p:anim calcmode="lin" valueType="num">
                                      <p:cBhvr additive="base">
                                        <p:cTn dur="500" fill="hold" id="76"/>
                                        <p:tgtEl>
                                          <p:spTgt spid="16"/>
                                        </p:tgtEl>
                                        <p:attrNameLst>
                                          <p:attrName>ppt_x</p:attrName>
                                        </p:attrNameLst>
                                      </p:cBhvr>
                                      <p:tavLst>
                                        <p:tav tm="0">
                                          <p:val>
                                            <p:strVal val="#ppt_x"/>
                                          </p:val>
                                        </p:tav>
                                        <p:tav tm="100000">
                                          <p:val>
                                            <p:strVal val="#ppt_x"/>
                                          </p:val>
                                        </p:tav>
                                      </p:tavLst>
                                    </p:anim>
                                    <p:anim calcmode="lin" valueType="num">
                                      <p:cBhvr additive="base">
                                        <p:cTn dur="500" fill="hold" id="77"/>
                                        <p:tgtEl>
                                          <p:spTgt spid="16"/>
                                        </p:tgtEl>
                                        <p:attrNameLst>
                                          <p:attrName>ppt_y</p:attrName>
                                        </p:attrNameLst>
                                      </p:cBhvr>
                                      <p:tavLst>
                                        <p:tav tm="0">
                                          <p:val>
                                            <p:strVal val="0-#ppt_h/2"/>
                                          </p:val>
                                        </p:tav>
                                        <p:tav tm="100000">
                                          <p:val>
                                            <p:strVal val="#ppt_y"/>
                                          </p:val>
                                        </p:tav>
                                      </p:tavLst>
                                    </p:anim>
                                  </p:childTnLst>
                                </p:cTn>
                              </p:par>
                            </p:childTnLst>
                          </p:cTn>
                        </p:par>
                        <p:par>
                          <p:cTn fill="hold" id="78" nodeType="afterGroup">
                            <p:stCondLst>
                              <p:cond delay="4750"/>
                            </p:stCondLst>
                            <p:childTnLst>
                              <p:par>
                                <p:cTn fill="hold" grpId="0" id="79" nodeType="afterEffect" presetClass="entr" presetID="53" presetSubtype="0">
                                  <p:stCondLst>
                                    <p:cond delay="0"/>
                                  </p:stCondLst>
                                  <p:childTnLst>
                                    <p:set>
                                      <p:cBhvr>
                                        <p:cTn dur="1" fill="hold" id="80">
                                          <p:stCondLst>
                                            <p:cond delay="0"/>
                                          </p:stCondLst>
                                        </p:cTn>
                                        <p:tgtEl>
                                          <p:spTgt spid="38"/>
                                        </p:tgtEl>
                                        <p:attrNameLst>
                                          <p:attrName>style.visibility</p:attrName>
                                        </p:attrNameLst>
                                      </p:cBhvr>
                                      <p:to>
                                        <p:strVal val="visible"/>
                                      </p:to>
                                    </p:set>
                                    <p:anim calcmode="lin" valueType="num">
                                      <p:cBhvr>
                                        <p:cTn dur="500" fill="hold" id="81"/>
                                        <p:tgtEl>
                                          <p:spTgt spid="38"/>
                                        </p:tgtEl>
                                        <p:attrNameLst>
                                          <p:attrName>ppt_w</p:attrName>
                                        </p:attrNameLst>
                                      </p:cBhvr>
                                      <p:tavLst>
                                        <p:tav tm="0">
                                          <p:val>
                                            <p:fltVal val="0"/>
                                          </p:val>
                                        </p:tav>
                                        <p:tav tm="100000">
                                          <p:val>
                                            <p:strVal val="#ppt_w"/>
                                          </p:val>
                                        </p:tav>
                                      </p:tavLst>
                                    </p:anim>
                                    <p:anim calcmode="lin" valueType="num">
                                      <p:cBhvr>
                                        <p:cTn dur="500" fill="hold" id="82"/>
                                        <p:tgtEl>
                                          <p:spTgt spid="38"/>
                                        </p:tgtEl>
                                        <p:attrNameLst>
                                          <p:attrName>ppt_h</p:attrName>
                                        </p:attrNameLst>
                                      </p:cBhvr>
                                      <p:tavLst>
                                        <p:tav tm="0">
                                          <p:val>
                                            <p:fltVal val="0"/>
                                          </p:val>
                                        </p:tav>
                                        <p:tav tm="100000">
                                          <p:val>
                                            <p:strVal val="#ppt_h"/>
                                          </p:val>
                                        </p:tav>
                                      </p:tavLst>
                                    </p:anim>
                                    <p:animEffect filter="fade" transition="in">
                                      <p:cBhvr>
                                        <p:cTn dur="500" id="83"/>
                                        <p:tgtEl>
                                          <p:spTgt spid="38"/>
                                        </p:tgtEl>
                                      </p:cBhvr>
                                    </p:animEffect>
                                  </p:childTnLst>
                                </p:cTn>
                              </p:par>
                            </p:childTnLst>
                          </p:cTn>
                        </p:par>
                        <p:par>
                          <p:cTn fill="hold" id="84" nodeType="afterGroup">
                            <p:stCondLst>
                              <p:cond delay="5250"/>
                            </p:stCondLst>
                            <p:childTnLst>
                              <p:par>
                                <p:cTn fill="hold" grpId="0" id="85" nodeType="afterEffect" presetClass="entr" presetID="2" presetSubtype="1">
                                  <p:stCondLst>
                                    <p:cond delay="0"/>
                                  </p:stCondLst>
                                  <p:childTnLst>
                                    <p:set>
                                      <p:cBhvr>
                                        <p:cTn dur="1" fill="hold" id="86">
                                          <p:stCondLst>
                                            <p:cond delay="0"/>
                                          </p:stCondLst>
                                        </p:cTn>
                                        <p:tgtEl>
                                          <p:spTgt spid="7"/>
                                        </p:tgtEl>
                                        <p:attrNameLst>
                                          <p:attrName>style.visibility</p:attrName>
                                        </p:attrNameLst>
                                      </p:cBhvr>
                                      <p:to>
                                        <p:strVal val="visible"/>
                                      </p:to>
                                    </p:set>
                                    <p:anim calcmode="lin" valueType="num">
                                      <p:cBhvr additive="base">
                                        <p:cTn dur="500" fill="hold" id="87"/>
                                        <p:tgtEl>
                                          <p:spTgt spid="7"/>
                                        </p:tgtEl>
                                        <p:attrNameLst>
                                          <p:attrName>ppt_x</p:attrName>
                                        </p:attrNameLst>
                                      </p:cBhvr>
                                      <p:tavLst>
                                        <p:tav tm="0">
                                          <p:val>
                                            <p:strVal val="#ppt_x"/>
                                          </p:val>
                                        </p:tav>
                                        <p:tav tm="100000">
                                          <p:val>
                                            <p:strVal val="#ppt_x"/>
                                          </p:val>
                                        </p:tav>
                                      </p:tavLst>
                                    </p:anim>
                                    <p:anim calcmode="lin" valueType="num">
                                      <p:cBhvr additive="base">
                                        <p:cTn dur="500" fill="hold" id="88"/>
                                        <p:tgtEl>
                                          <p:spTgt spid="7"/>
                                        </p:tgtEl>
                                        <p:attrNameLst>
                                          <p:attrName>ppt_y</p:attrName>
                                        </p:attrNameLst>
                                      </p:cBhvr>
                                      <p:tavLst>
                                        <p:tav tm="0">
                                          <p:val>
                                            <p:strVal val="0-#ppt_h/2"/>
                                          </p:val>
                                        </p:tav>
                                        <p:tav tm="100000">
                                          <p:val>
                                            <p:strVal val="#ppt_y"/>
                                          </p:val>
                                        </p:tav>
                                      </p:tavLst>
                                    </p:anim>
                                  </p:childTnLst>
                                </p:cTn>
                              </p:par>
                              <p:par>
                                <p:cTn fill="hold" id="89" nodeType="withEffect" presetClass="entr" presetID="2" presetSubtype="4">
                                  <p:stCondLst>
                                    <p:cond delay="0"/>
                                  </p:stCondLst>
                                  <p:childTnLst>
                                    <p:set>
                                      <p:cBhvr>
                                        <p:cTn dur="1" fill="hold" id="90">
                                          <p:stCondLst>
                                            <p:cond delay="0"/>
                                          </p:stCondLst>
                                        </p:cTn>
                                        <p:tgtEl>
                                          <p:spTgt spid="19"/>
                                        </p:tgtEl>
                                        <p:attrNameLst>
                                          <p:attrName>style.visibility</p:attrName>
                                        </p:attrNameLst>
                                      </p:cBhvr>
                                      <p:to>
                                        <p:strVal val="visible"/>
                                      </p:to>
                                    </p:set>
                                    <p:anim calcmode="lin" valueType="num">
                                      <p:cBhvr additive="base">
                                        <p:cTn dur="500" fill="hold" id="91"/>
                                        <p:tgtEl>
                                          <p:spTgt spid="19"/>
                                        </p:tgtEl>
                                        <p:attrNameLst>
                                          <p:attrName>ppt_x</p:attrName>
                                        </p:attrNameLst>
                                      </p:cBhvr>
                                      <p:tavLst>
                                        <p:tav tm="0">
                                          <p:val>
                                            <p:strVal val="#ppt_x"/>
                                          </p:val>
                                        </p:tav>
                                        <p:tav tm="100000">
                                          <p:val>
                                            <p:strVal val="#ppt_x"/>
                                          </p:val>
                                        </p:tav>
                                      </p:tavLst>
                                    </p:anim>
                                    <p:anim calcmode="lin" valueType="num">
                                      <p:cBhvr additive="base">
                                        <p:cTn dur="500" fill="hold" id="92"/>
                                        <p:tgtEl>
                                          <p:spTgt spid="19"/>
                                        </p:tgtEl>
                                        <p:attrNameLst>
                                          <p:attrName>ppt_y</p:attrName>
                                        </p:attrNameLst>
                                      </p:cBhvr>
                                      <p:tavLst>
                                        <p:tav tm="0">
                                          <p:val>
                                            <p:strVal val="1+#ppt_h/2"/>
                                          </p:val>
                                        </p:tav>
                                        <p:tav tm="100000">
                                          <p:val>
                                            <p:strVal val="#ppt_y"/>
                                          </p:val>
                                        </p:tav>
                                      </p:tavLst>
                                    </p:anim>
                                  </p:childTnLst>
                                </p:cTn>
                              </p:par>
                            </p:childTnLst>
                          </p:cTn>
                        </p:par>
                        <p:par>
                          <p:cTn fill="hold" id="93" nodeType="afterGroup">
                            <p:stCondLst>
                              <p:cond delay="5750"/>
                            </p:stCondLst>
                            <p:childTnLst>
                              <p:par>
                                <p:cTn fill="hold" grpId="0" id="94" nodeType="afterEffect" presetClass="entr" presetID="53" presetSubtype="0">
                                  <p:stCondLst>
                                    <p:cond delay="0"/>
                                  </p:stCondLst>
                                  <p:childTnLst>
                                    <p:set>
                                      <p:cBhvr>
                                        <p:cTn dur="1" fill="hold" id="95">
                                          <p:stCondLst>
                                            <p:cond delay="0"/>
                                          </p:stCondLst>
                                        </p:cTn>
                                        <p:tgtEl>
                                          <p:spTgt spid="37"/>
                                        </p:tgtEl>
                                        <p:attrNameLst>
                                          <p:attrName>style.visibility</p:attrName>
                                        </p:attrNameLst>
                                      </p:cBhvr>
                                      <p:to>
                                        <p:strVal val="visible"/>
                                      </p:to>
                                    </p:set>
                                    <p:anim calcmode="lin" valueType="num">
                                      <p:cBhvr>
                                        <p:cTn dur="500" fill="hold" id="96"/>
                                        <p:tgtEl>
                                          <p:spTgt spid="37"/>
                                        </p:tgtEl>
                                        <p:attrNameLst>
                                          <p:attrName>ppt_w</p:attrName>
                                        </p:attrNameLst>
                                      </p:cBhvr>
                                      <p:tavLst>
                                        <p:tav tm="0">
                                          <p:val>
                                            <p:fltVal val="0"/>
                                          </p:val>
                                        </p:tav>
                                        <p:tav tm="100000">
                                          <p:val>
                                            <p:strVal val="#ppt_w"/>
                                          </p:val>
                                        </p:tav>
                                      </p:tavLst>
                                    </p:anim>
                                    <p:anim calcmode="lin" valueType="num">
                                      <p:cBhvr>
                                        <p:cTn dur="500" fill="hold" id="97"/>
                                        <p:tgtEl>
                                          <p:spTgt spid="37"/>
                                        </p:tgtEl>
                                        <p:attrNameLst>
                                          <p:attrName>ppt_h</p:attrName>
                                        </p:attrNameLst>
                                      </p:cBhvr>
                                      <p:tavLst>
                                        <p:tav tm="0">
                                          <p:val>
                                            <p:fltVal val="0"/>
                                          </p:val>
                                        </p:tav>
                                        <p:tav tm="100000">
                                          <p:val>
                                            <p:strVal val="#ppt_h"/>
                                          </p:val>
                                        </p:tav>
                                      </p:tavLst>
                                    </p:anim>
                                    <p:animEffect filter="fade" transition="in">
                                      <p:cBhvr>
                                        <p:cTn dur="500" id="98"/>
                                        <p:tgtEl>
                                          <p:spTgt spid="37"/>
                                        </p:tgtEl>
                                      </p:cBhvr>
                                    </p:animEffect>
                                  </p:childTnLst>
                                </p:cTn>
                              </p:par>
                            </p:childTnLst>
                          </p:cTn>
                        </p:par>
                        <p:par>
                          <p:cTn fill="hold" id="99" nodeType="afterGroup">
                            <p:stCondLst>
                              <p:cond delay="6250"/>
                            </p:stCondLst>
                            <p:childTnLst>
                              <p:par>
                                <p:cTn fill="hold" grpId="0" id="100" nodeType="afterEffect" presetClass="entr" presetID="2" presetSubtype="1">
                                  <p:stCondLst>
                                    <p:cond delay="0"/>
                                  </p:stCondLst>
                                  <p:childTnLst>
                                    <p:set>
                                      <p:cBhvr>
                                        <p:cTn dur="1" fill="hold" id="101">
                                          <p:stCondLst>
                                            <p:cond delay="0"/>
                                          </p:stCondLst>
                                        </p:cTn>
                                        <p:tgtEl>
                                          <p:spTgt spid="8"/>
                                        </p:tgtEl>
                                        <p:attrNameLst>
                                          <p:attrName>style.visibility</p:attrName>
                                        </p:attrNameLst>
                                      </p:cBhvr>
                                      <p:to>
                                        <p:strVal val="visible"/>
                                      </p:to>
                                    </p:set>
                                    <p:anim calcmode="lin" valueType="num">
                                      <p:cBhvr additive="base">
                                        <p:cTn dur="500" fill="hold" id="102"/>
                                        <p:tgtEl>
                                          <p:spTgt spid="8"/>
                                        </p:tgtEl>
                                        <p:attrNameLst>
                                          <p:attrName>ppt_x</p:attrName>
                                        </p:attrNameLst>
                                      </p:cBhvr>
                                      <p:tavLst>
                                        <p:tav tm="0">
                                          <p:val>
                                            <p:strVal val="#ppt_x"/>
                                          </p:val>
                                        </p:tav>
                                        <p:tav tm="100000">
                                          <p:val>
                                            <p:strVal val="#ppt_x"/>
                                          </p:val>
                                        </p:tav>
                                      </p:tavLst>
                                    </p:anim>
                                    <p:anim calcmode="lin" valueType="num">
                                      <p:cBhvr additive="base">
                                        <p:cTn dur="500" fill="hold" id="103"/>
                                        <p:tgtEl>
                                          <p:spTgt spid="8"/>
                                        </p:tgtEl>
                                        <p:attrNameLst>
                                          <p:attrName>ppt_y</p:attrName>
                                        </p:attrNameLst>
                                      </p:cBhvr>
                                      <p:tavLst>
                                        <p:tav tm="0">
                                          <p:val>
                                            <p:strVal val="0-#ppt_h/2"/>
                                          </p:val>
                                        </p:tav>
                                        <p:tav tm="100000">
                                          <p:val>
                                            <p:strVal val="#ppt_y"/>
                                          </p:val>
                                        </p:tav>
                                      </p:tavLst>
                                    </p:anim>
                                  </p:childTnLst>
                                </p:cTn>
                              </p:par>
                            </p:childTnLst>
                          </p:cTn>
                        </p:par>
                        <p:par>
                          <p:cTn fill="hold" id="104" nodeType="afterGroup">
                            <p:stCondLst>
                              <p:cond delay="6750"/>
                            </p:stCondLst>
                            <p:childTnLst>
                              <p:par>
                                <p:cTn fill="hold" grpId="0" id="105" nodeType="afterEffect" presetClass="entr" presetID="22" presetSubtype="8">
                                  <p:stCondLst>
                                    <p:cond delay="0"/>
                                  </p:stCondLst>
                                  <p:childTnLst>
                                    <p:set>
                                      <p:cBhvr>
                                        <p:cTn dur="1" fill="hold" id="106">
                                          <p:stCondLst>
                                            <p:cond delay="0"/>
                                          </p:stCondLst>
                                        </p:cTn>
                                        <p:tgtEl>
                                          <p:spTgt spid="41"/>
                                        </p:tgtEl>
                                        <p:attrNameLst>
                                          <p:attrName>style.visibility</p:attrName>
                                        </p:attrNameLst>
                                      </p:cBhvr>
                                      <p:to>
                                        <p:strVal val="visible"/>
                                      </p:to>
                                    </p:set>
                                    <p:animEffect filter="wipe(left)" transition="in">
                                      <p:cBhvr>
                                        <p:cTn dur="1250" id="10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35"/>
      <p:bldP grpId="0" spid="36"/>
      <p:bldP grpId="0" spid="37"/>
      <p:bldP grpId="0" spid="38"/>
      <p:bldP grpId="0" spid="39"/>
      <p:bldP grpId="0" spid="40"/>
      <p:bldP grpId="0" spid="4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原创设计师QQ598969553             _5"/>
          <p:cNvSpPr/>
          <p:nvPr/>
        </p:nvSpPr>
        <p:spPr>
          <a:xfrm>
            <a:off x="976511" y="1195440"/>
            <a:ext cx="2998544" cy="2999305"/>
          </a:xfrm>
          <a:prstGeom prst="diamond">
            <a:avLst/>
          </a:prstGeom>
          <a:blipFill dpi="0" rotWithShape="1">
            <a:blip r:embed="rId3"/>
            <a:stretch>
              <a:fillRect b="176" t="1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2" lIns="91443" rIns="91443" rtlCol="0" tIns="45722"/>
          <a:lstStyle/>
          <a:p>
            <a:pPr algn="ctr"/>
            <a:endParaRPr altLang="en-US" lang="zh-CN" sz="1280">
              <a:cs typeface="+mn-ea"/>
              <a:sym typeface="+mn-lt"/>
            </a:endParaRPr>
          </a:p>
        </p:txBody>
      </p:sp>
      <p:sp>
        <p:nvSpPr>
          <p:cNvPr id="19" name="矩形 18"/>
          <p:cNvSpPr/>
          <p:nvPr/>
        </p:nvSpPr>
        <p:spPr>
          <a:xfrm rot="1400643">
            <a:off x="1617560" y="3336954"/>
            <a:ext cx="4068545" cy="131870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3" name="原创设计师QQ598969553             _6"/>
          <p:cNvSpPr/>
          <p:nvPr/>
        </p:nvSpPr>
        <p:spPr>
          <a:xfrm>
            <a:off x="813661" y="1684819"/>
            <a:ext cx="638034" cy="63819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2" lIns="91443" rIns="91443" rtlCol="0" tIns="45722"/>
          <a:lstStyle/>
          <a:p>
            <a:pPr algn="ctr"/>
            <a:endParaRPr altLang="en-US" lang="zh-CN" sz="1280">
              <a:cs typeface="+mn-ea"/>
              <a:sym typeface="+mn-lt"/>
            </a:endParaRPr>
          </a:p>
        </p:txBody>
      </p:sp>
      <p:sp>
        <p:nvSpPr>
          <p:cNvPr id="115" name="原创设计师QQ598969553             _7"/>
          <p:cNvSpPr>
            <a:spLocks noEditPoints="1"/>
          </p:cNvSpPr>
          <p:nvPr/>
        </p:nvSpPr>
        <p:spPr bwMode="auto">
          <a:xfrm>
            <a:off x="1021152" y="1898591"/>
            <a:ext cx="223052" cy="210650"/>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2" compatLnSpc="1" lIns="91443" numCol="1" rIns="91443" tIns="45722" vert="horz" wrap="square"/>
          <a:lstStyle/>
          <a:p>
            <a:endParaRPr altLang="en-US" lang="zh-CN" sz="1280">
              <a:cs typeface="+mn-ea"/>
              <a:sym typeface="+mn-lt"/>
            </a:endParaRPr>
          </a:p>
        </p:txBody>
      </p:sp>
      <p:sp>
        <p:nvSpPr>
          <p:cNvPr id="119" name="原创设计师QQ598969553             _8"/>
          <p:cNvSpPr>
            <a:spLocks noChangeArrowheads="1"/>
          </p:cNvSpPr>
          <p:nvPr/>
        </p:nvSpPr>
        <p:spPr bwMode="auto">
          <a:xfrm>
            <a:off x="4932040" y="1590505"/>
            <a:ext cx="3510060" cy="765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995">
                <a:solidFill>
                  <a:schemeClr val="tx1">
                    <a:lumMod val="75000"/>
                    <a:lumOff val="25000"/>
                  </a:schemeClr>
                </a:solidFill>
                <a:cs typeface="+mn-ea"/>
                <a:sym typeface="+mn-lt"/>
              </a:rPr>
              <a:t>TOPIC HEADER HERE</a:t>
            </a:r>
          </a:p>
          <a:p>
            <a:pPr>
              <a:lnSpc>
                <a:spcPct val="120000"/>
              </a:lnSpc>
              <a:spcBef>
                <a:spcPts val="300"/>
              </a:spcBef>
            </a:pPr>
            <a:r>
              <a:rPr altLang="en-US" b="1" lang="zh-CN" sz="995">
                <a:solidFill>
                  <a:schemeClr val="tx1">
                    <a:lumMod val="75000"/>
                    <a:lumOff val="25000"/>
                  </a:schemeClr>
                </a:solidFill>
                <a:cs typeface="+mn-ea"/>
                <a:sym typeface="+mn-lt"/>
              </a:rPr>
              <a:t>We have many PowerPoint templates that has been specifically designed to help anyone that is stepping into the world of PowerPoint for the very first time. </a:t>
            </a:r>
          </a:p>
        </p:txBody>
      </p:sp>
      <p:sp>
        <p:nvSpPr>
          <p:cNvPr id="120" name="原创设计师QQ598969553             _9"/>
          <p:cNvSpPr>
            <a:spLocks noChangeArrowheads="1"/>
          </p:cNvSpPr>
          <p:nvPr/>
        </p:nvSpPr>
        <p:spPr bwMode="auto">
          <a:xfrm>
            <a:off x="4932041" y="2313977"/>
            <a:ext cx="3510059" cy="2393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20000"/>
              </a:lnSpc>
              <a:spcBef>
                <a:spcPts val="500"/>
              </a:spcBef>
              <a:buClr>
                <a:schemeClr val="tx1">
                  <a:lumMod val="75000"/>
                  <a:lumOff val="25000"/>
                </a:schemeClr>
              </a:buClr>
              <a:buFont charset="2" pitchFamily="2" typeface="Wingdings"/>
              <a:buChar char="n"/>
            </a:pPr>
            <a:r>
              <a:rPr altLang="zh-CN" lang="en-US" sz="780">
                <a:solidFill>
                  <a:schemeClr val="bg1">
                    <a:lumMod val="50000"/>
                  </a:schemeClr>
                </a:solidFill>
                <a:cs typeface="+mn-ea"/>
                <a:sym typeface="+mn-lt"/>
              </a:rPr>
              <a:t>We have many PowerPoint templates that has been specifically designed to help anyone that is stepping into the world of PowerPoint for the very first time.</a:t>
            </a:r>
          </a:p>
          <a:p>
            <a:pPr indent="-171450" marL="171450">
              <a:lnSpc>
                <a:spcPct val="120000"/>
              </a:lnSpc>
              <a:spcBef>
                <a:spcPts val="500"/>
              </a:spcBef>
              <a:buClr>
                <a:schemeClr val="tx1">
                  <a:lumMod val="75000"/>
                  <a:lumOff val="25000"/>
                </a:schemeClr>
              </a:buClr>
              <a:buFont charset="2" pitchFamily="2" typeface="Wingdings"/>
              <a:buChar char="n"/>
            </a:pPr>
            <a:r>
              <a:rPr altLang="zh-CN" lang="en-US" sz="780">
                <a:solidFill>
                  <a:schemeClr val="bg1">
                    <a:lumMod val="50000"/>
                  </a:schemeClr>
                </a:solidFill>
                <a:cs typeface="+mn-ea"/>
                <a:sym typeface="+mn-lt"/>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780">
                <a:solidFill>
                  <a:schemeClr val="bg1">
                    <a:lumMod val="50000"/>
                  </a:schemeClr>
                </a:solidFill>
                <a:cs typeface="+mn-ea"/>
                <a:sym typeface="+mn-lt"/>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780">
                <a:solidFill>
                  <a:schemeClr val="bg1">
                    <a:lumMod val="50000"/>
                  </a:schemeClr>
                </a:solidFill>
                <a:cs typeface="+mn-ea"/>
                <a:sym typeface="+mn-lt"/>
              </a:rPr>
              <a:t>We have many PowerPoint templates that has been specifically designed to help anyone that is stepping into the world of PowerPoint for the very first time.  </a:t>
            </a:r>
          </a:p>
          <a:p>
            <a:pPr indent="-171450" marL="171450">
              <a:lnSpc>
                <a:spcPct val="120000"/>
              </a:lnSpc>
              <a:spcBef>
                <a:spcPts val="500"/>
              </a:spcBef>
              <a:buClr>
                <a:schemeClr val="tx1">
                  <a:lumMod val="75000"/>
                  <a:lumOff val="25000"/>
                </a:schemeClr>
              </a:buClr>
              <a:buFont charset="2" pitchFamily="2" typeface="Wingdings"/>
              <a:buChar char="n"/>
            </a:pPr>
            <a:r>
              <a:rPr altLang="zh-CN" lang="en-US" sz="780">
                <a:solidFill>
                  <a:schemeClr val="bg1">
                    <a:lumMod val="50000"/>
                  </a:schemeClr>
                </a:solidFill>
                <a:cs typeface="+mn-ea"/>
                <a:sym typeface="+mn-lt"/>
              </a:rPr>
              <a:t>We have many PowerPoint templates that has been specifically designed to help anyone that is stepping into the world of PowerPoint for the very first time.  </a:t>
            </a:r>
          </a:p>
        </p:txBody>
      </p:sp>
      <p:sp>
        <p:nvSpPr>
          <p:cNvPr id="121" name="原创设计师QQ598969553             _10"/>
          <p:cNvSpPr/>
          <p:nvPr/>
        </p:nvSpPr>
        <p:spPr>
          <a:xfrm>
            <a:off x="3592856" y="1790144"/>
            <a:ext cx="638034" cy="638196"/>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2" lIns="91443" rIns="91443" rtlCol="0" tIns="45722"/>
          <a:lstStyle/>
          <a:p>
            <a:pPr algn="ctr"/>
            <a:endParaRPr altLang="en-US" lang="zh-CN" sz="1280">
              <a:cs typeface="+mn-ea"/>
              <a:sym typeface="+mn-lt"/>
            </a:endParaRPr>
          </a:p>
        </p:txBody>
      </p:sp>
      <p:sp>
        <p:nvSpPr>
          <p:cNvPr id="116" name="原创设计师QQ598969553             _11"/>
          <p:cNvSpPr>
            <a:spLocks noEditPoints="1"/>
          </p:cNvSpPr>
          <p:nvPr/>
        </p:nvSpPr>
        <p:spPr bwMode="auto">
          <a:xfrm>
            <a:off x="3802195" y="1999020"/>
            <a:ext cx="219356" cy="220442"/>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2" compatLnSpc="1" lIns="91443" numCol="1" rIns="91443" tIns="45722" vert="horz" wrap="square"/>
          <a:lstStyle/>
          <a:p>
            <a:endParaRPr altLang="en-US" lang="zh-CN" sz="1280">
              <a:cs typeface="+mn-ea"/>
              <a:sym typeface="+mn-lt"/>
            </a:endParaRPr>
          </a:p>
        </p:txBody>
      </p:sp>
      <p:sp>
        <p:nvSpPr>
          <p:cNvPr id="123" name="原创设计师QQ598969553             _12"/>
          <p:cNvSpPr/>
          <p:nvPr/>
        </p:nvSpPr>
        <p:spPr>
          <a:xfrm>
            <a:off x="1132678" y="2572544"/>
            <a:ext cx="1809408" cy="1809867"/>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2" lIns="91443" rIns="91443" rtlCol="0" tIns="45722"/>
          <a:lstStyle/>
          <a:p>
            <a:pPr algn="ctr"/>
            <a:endParaRPr altLang="en-US" lang="zh-CN" sz="1280">
              <a:cs typeface="+mn-ea"/>
              <a:sym typeface="+mn-lt"/>
            </a:endParaRPr>
          </a:p>
        </p:txBody>
      </p:sp>
      <p:sp>
        <p:nvSpPr>
          <p:cNvPr id="114" name="原创设计师QQ598969553             _13"/>
          <p:cNvSpPr>
            <a:spLocks noEditPoints="1"/>
          </p:cNvSpPr>
          <p:nvPr/>
        </p:nvSpPr>
        <p:spPr bwMode="auto">
          <a:xfrm>
            <a:off x="1917231" y="2937185"/>
            <a:ext cx="240302" cy="245705"/>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2" compatLnSpc="1" lIns="91443" numCol="1" rIns="91443" tIns="45722" vert="horz" wrap="square"/>
          <a:lstStyle/>
          <a:p>
            <a:endParaRPr altLang="en-US" lang="zh-CN" sz="1280">
              <a:cs typeface="+mn-ea"/>
              <a:sym typeface="+mn-lt"/>
            </a:endParaRPr>
          </a:p>
        </p:txBody>
      </p:sp>
      <p:sp>
        <p:nvSpPr>
          <p:cNvPr id="118" name="原创设计师QQ598969553             _14"/>
          <p:cNvSpPr>
            <a:spLocks noChangeArrowheads="1"/>
          </p:cNvSpPr>
          <p:nvPr/>
        </p:nvSpPr>
        <p:spPr bwMode="auto">
          <a:xfrm>
            <a:off x="1482957" y="3291899"/>
            <a:ext cx="1108850" cy="5705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780">
                <a:solidFill>
                  <a:schemeClr val="bg1"/>
                </a:solidFill>
                <a:cs typeface="+mn-ea"/>
                <a:sym typeface="+mn-lt"/>
              </a:rPr>
              <a:t>We have many PowerPoint templates that has been specifically designed. </a:t>
            </a:r>
          </a:p>
        </p:txBody>
      </p:sp>
      <p:sp>
        <p:nvSpPr>
          <p:cNvPr id="124" name="原创设计师QQ598969553             _15"/>
          <p:cNvSpPr/>
          <p:nvPr/>
        </p:nvSpPr>
        <p:spPr bwMode="auto">
          <a:xfrm>
            <a:off x="1269577" y="3776430"/>
            <a:ext cx="174784" cy="350287"/>
          </a:xfrm>
          <a:custGeom>
            <a:gdLst>
              <a:gd fmla="*/ 0 w 278" name="T0"/>
              <a:gd fmla="*/ 0 h 557" name="T1"/>
              <a:gd fmla="*/ 278 w 278" name="T2"/>
              <a:gd fmla="*/ 278 h 557" name="T3"/>
              <a:gd fmla="*/ 0 w 278" name="T4"/>
              <a:gd fmla="*/ 557 h 557" name="T5"/>
              <a:gd fmla="*/ 0 w 278" name="T6"/>
              <a:gd fmla="*/ 0 h 557" name="T7"/>
            </a:gdLst>
            <a:cxnLst>
              <a:cxn ang="0">
                <a:pos x="T0" y="T1"/>
              </a:cxn>
              <a:cxn ang="0">
                <a:pos x="T2" y="T3"/>
              </a:cxn>
              <a:cxn ang="0">
                <a:pos x="T4" y="T5"/>
              </a:cxn>
              <a:cxn ang="0">
                <a:pos x="T6" y="T7"/>
              </a:cxn>
            </a:cxnLst>
            <a:rect b="b" l="0" r="r" t="0"/>
            <a:pathLst>
              <a:path h="557" w="278">
                <a:moveTo>
                  <a:pt x="0" y="0"/>
                </a:moveTo>
                <a:lnTo>
                  <a:pt x="278" y="278"/>
                </a:lnTo>
                <a:lnTo>
                  <a:pt x="0" y="557"/>
                </a:lnTo>
                <a:lnTo>
                  <a:pt x="0" y="0"/>
                </a:lnTo>
                <a:close/>
              </a:path>
            </a:pathLst>
          </a:custGeom>
          <a:noFill/>
          <a:ln cap="flat" w="6350">
            <a:solidFill>
              <a:schemeClr val="tx1">
                <a:lumMod val="75000"/>
                <a:lumOff val="25000"/>
              </a:schemeClr>
            </a:solidFill>
            <a:prstDash val="solid"/>
            <a:miter lim="800000"/>
          </a:ln>
          <a:extLst>
            <a:ext uri="{909E8E84-426E-40DD-AFC4-6F175D3DCCD1}">
              <a14:hiddenFill>
                <a:solidFill>
                  <a:srgbClr val="FFFFFF"/>
                </a:solidFill>
              </a14:hiddenFill>
            </a:ext>
          </a:extLst>
        </p:spPr>
        <p:txBody>
          <a:bodyPr anchor="t" anchorCtr="0" bIns="45722" compatLnSpc="1" lIns="91443" numCol="1" rIns="91443" tIns="45722" vert="horz" wrap="square"/>
          <a:lstStyle/>
          <a:p>
            <a:endParaRPr altLang="en-US" lang="zh-CN" sz="1280">
              <a:cs typeface="+mn-ea"/>
              <a:sym typeface="+mn-lt"/>
            </a:endParaRPr>
          </a:p>
        </p:txBody>
      </p:sp>
      <p:sp>
        <p:nvSpPr>
          <p:cNvPr id="125" name="原创设计师QQ598969553             _16"/>
          <p:cNvSpPr/>
          <p:nvPr/>
        </p:nvSpPr>
        <p:spPr bwMode="auto">
          <a:xfrm>
            <a:off x="1701806" y="2358570"/>
            <a:ext cx="179115" cy="357678"/>
          </a:xfrm>
          <a:custGeom>
            <a:gdLst>
              <a:gd fmla="*/ 0 w 557" name="T0"/>
              <a:gd fmla="*/ 0 h 1112" name="T1"/>
              <a:gd fmla="*/ 557 w 557" name="T2"/>
              <a:gd fmla="*/ 557 h 1112" name="T3"/>
              <a:gd fmla="*/ 0 w 557" name="T4"/>
              <a:gd fmla="*/ 1112 h 1112" name="T5"/>
              <a:gd fmla="*/ 0 w 557" name="T6"/>
              <a:gd fmla="*/ 0 h 1112" name="T7"/>
            </a:gdLst>
            <a:cxnLst>
              <a:cxn ang="0">
                <a:pos x="T0" y="T1"/>
              </a:cxn>
              <a:cxn ang="0">
                <a:pos x="T2" y="T3"/>
              </a:cxn>
              <a:cxn ang="0">
                <a:pos x="T4" y="T5"/>
              </a:cxn>
              <a:cxn ang="0">
                <a:pos x="T6" y="T7"/>
              </a:cxn>
            </a:cxnLst>
            <a:rect b="b" l="0" r="r" t="0"/>
            <a:pathLst>
              <a:path h="1112" w="557">
                <a:moveTo>
                  <a:pt x="0" y="0"/>
                </a:moveTo>
                <a:lnTo>
                  <a:pt x="557" y="557"/>
                </a:lnTo>
                <a:lnTo>
                  <a:pt x="0" y="1112"/>
                </a:lnTo>
                <a:lnTo>
                  <a:pt x="0" y="0"/>
                </a:lnTo>
                <a:close/>
              </a:path>
            </a:pathLst>
          </a:custGeom>
          <a:solidFill>
            <a:schemeClr val="tx1">
              <a:lumMod val="75000"/>
              <a:lumOff val="25000"/>
            </a:schemeClr>
          </a:solidFill>
          <a:ln>
            <a:noFill/>
          </a:ln>
        </p:spPr>
        <p:txBody>
          <a:bodyPr anchor="t" anchorCtr="0" bIns="45722" compatLnSpc="1" lIns="91443" numCol="1" rIns="91443" tIns="45722" vert="horz" wrap="square"/>
          <a:lstStyle/>
          <a:p>
            <a:endParaRPr altLang="en-US" lang="zh-CN" sz="1280">
              <a:cs typeface="+mn-ea"/>
              <a:sym typeface="+mn-lt"/>
            </a:endParaRP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700"/>
                                  </p:stCondLst>
                                  <p:childTnLst>
                                    <p:set>
                                      <p:cBhvr>
                                        <p:cTn dur="1" fill="hold" id="6">
                                          <p:stCondLst>
                                            <p:cond delay="0"/>
                                          </p:stCondLst>
                                        </p:cTn>
                                        <p:tgtEl>
                                          <p:spTgt spid="125"/>
                                        </p:tgtEl>
                                        <p:attrNameLst>
                                          <p:attrName>style.visibility</p:attrName>
                                        </p:attrNameLst>
                                      </p:cBhvr>
                                      <p:to>
                                        <p:strVal val="visible"/>
                                      </p:to>
                                    </p:set>
                                    <p:anim calcmode="lin" valueType="num">
                                      <p:cBhvr additive="base">
                                        <p:cTn dur="500" fill="hold" id="7"/>
                                        <p:tgtEl>
                                          <p:spTgt spid="125"/>
                                        </p:tgtEl>
                                        <p:attrNameLst>
                                          <p:attrName>ppt_x</p:attrName>
                                        </p:attrNameLst>
                                      </p:cBhvr>
                                      <p:tavLst>
                                        <p:tav tm="0">
                                          <p:val>
                                            <p:strVal val="0-#ppt_w/2"/>
                                          </p:val>
                                        </p:tav>
                                        <p:tav tm="100000">
                                          <p:val>
                                            <p:strVal val="#ppt_x"/>
                                          </p:val>
                                        </p:tav>
                                      </p:tavLst>
                                    </p:anim>
                                    <p:anim calcmode="lin" valueType="num">
                                      <p:cBhvr additive="base">
                                        <p:cTn dur="500" fill="hold" id="8"/>
                                        <p:tgtEl>
                                          <p:spTgt spid="125"/>
                                        </p:tgtEl>
                                        <p:attrNameLst>
                                          <p:attrName>ppt_y</p:attrName>
                                        </p:attrNameLst>
                                      </p:cBhvr>
                                      <p:tavLst>
                                        <p:tav tm="0">
                                          <p:val>
                                            <p:strVal val="#ppt_y"/>
                                          </p:val>
                                        </p:tav>
                                        <p:tav tm="100000">
                                          <p:val>
                                            <p:strVal val="#ppt_y"/>
                                          </p:val>
                                        </p:tav>
                                      </p:tavLst>
                                    </p:anim>
                                  </p:childTnLst>
                                </p:cTn>
                              </p:par>
                              <p:par>
                                <p:cTn fill="hold" grpId="1" id="9" nodeType="withEffect" presetClass="emph" presetID="35" presetSubtype="0" repeatCount="3000">
                                  <p:stCondLst>
                                    <p:cond delay="1100"/>
                                  </p:stCondLst>
                                  <p:childTnLst>
                                    <p:anim calcmode="discrete" valueType="str">
                                      <p:cBhvr>
                                        <p:cTn dur="100" fill="hold" id="10"/>
                                        <p:tgtEl>
                                          <p:spTgt spid="125"/>
                                        </p:tgtEl>
                                        <p:attrNameLst>
                                          <p:attrName>style.visibility</p:attrName>
                                        </p:attrNameLst>
                                      </p:cBhvr>
                                      <p:tavLst>
                                        <p:tav tm="0">
                                          <p:val>
                                            <p:strVal val="hidden"/>
                                          </p:val>
                                        </p:tav>
                                        <p:tav tm="50000">
                                          <p:val>
                                            <p:strVal val="visible"/>
                                          </p:val>
                                        </p:tav>
                                      </p:tavLst>
                                    </p:anim>
                                  </p:childTnLst>
                                </p:cTn>
                              </p:par>
                              <p:par>
                                <p:cTn fill="hold" grpId="0" id="11" nodeType="withEffect" presetClass="entr" presetID="2" presetSubtype="8">
                                  <p:stCondLst>
                                    <p:cond delay="800"/>
                                  </p:stCondLst>
                                  <p:childTnLst>
                                    <p:set>
                                      <p:cBhvr>
                                        <p:cTn dur="1" fill="hold" id="12">
                                          <p:stCondLst>
                                            <p:cond delay="0"/>
                                          </p:stCondLst>
                                        </p:cTn>
                                        <p:tgtEl>
                                          <p:spTgt spid="124"/>
                                        </p:tgtEl>
                                        <p:attrNameLst>
                                          <p:attrName>style.visibility</p:attrName>
                                        </p:attrNameLst>
                                      </p:cBhvr>
                                      <p:to>
                                        <p:strVal val="visible"/>
                                      </p:to>
                                    </p:set>
                                    <p:anim calcmode="lin" valueType="num">
                                      <p:cBhvr additive="base">
                                        <p:cTn dur="500" fill="hold" id="13"/>
                                        <p:tgtEl>
                                          <p:spTgt spid="124"/>
                                        </p:tgtEl>
                                        <p:attrNameLst>
                                          <p:attrName>ppt_x</p:attrName>
                                        </p:attrNameLst>
                                      </p:cBhvr>
                                      <p:tavLst>
                                        <p:tav tm="0">
                                          <p:val>
                                            <p:strVal val="0-#ppt_w/2"/>
                                          </p:val>
                                        </p:tav>
                                        <p:tav tm="100000">
                                          <p:val>
                                            <p:strVal val="#ppt_x"/>
                                          </p:val>
                                        </p:tav>
                                      </p:tavLst>
                                    </p:anim>
                                    <p:anim calcmode="lin" valueType="num">
                                      <p:cBhvr additive="base">
                                        <p:cTn dur="500" fill="hold" id="14"/>
                                        <p:tgtEl>
                                          <p:spTgt spid="124"/>
                                        </p:tgtEl>
                                        <p:attrNameLst>
                                          <p:attrName>ppt_y</p:attrName>
                                        </p:attrNameLst>
                                      </p:cBhvr>
                                      <p:tavLst>
                                        <p:tav tm="0">
                                          <p:val>
                                            <p:strVal val="#ppt_y"/>
                                          </p:val>
                                        </p:tav>
                                        <p:tav tm="100000">
                                          <p:val>
                                            <p:strVal val="#ppt_y"/>
                                          </p:val>
                                        </p:tav>
                                      </p:tavLst>
                                    </p:anim>
                                  </p:childTnLst>
                                </p:cTn>
                              </p:par>
                              <p:par>
                                <p:cTn fill="hold" grpId="1" id="15" nodeType="withEffect" presetClass="emph" presetID="35" presetSubtype="0" repeatCount="3000">
                                  <p:stCondLst>
                                    <p:cond delay="1200"/>
                                  </p:stCondLst>
                                  <p:childTnLst>
                                    <p:anim calcmode="discrete" valueType="str">
                                      <p:cBhvr>
                                        <p:cTn dur="100" fill="hold" id="16"/>
                                        <p:tgtEl>
                                          <p:spTgt spid="124"/>
                                        </p:tgtEl>
                                        <p:attrNameLst>
                                          <p:attrName>style.visibility</p:attrName>
                                        </p:attrNameLst>
                                      </p:cBhvr>
                                      <p:tavLst>
                                        <p:tav tm="0">
                                          <p:val>
                                            <p:strVal val="hidden"/>
                                          </p:val>
                                        </p:tav>
                                        <p:tav tm="50000">
                                          <p:val>
                                            <p:strVal val="visible"/>
                                          </p:val>
                                        </p:tav>
                                      </p:tavLst>
                                    </p:anim>
                                  </p:childTnLst>
                                </p:cTn>
                              </p:par>
                              <p:par>
                                <p:cTn fill="hold" grpId="0" id="17" nodeType="withEffect" presetClass="entr" presetID="21" presetSubtype="1">
                                  <p:stCondLst>
                                    <p:cond delay="1200"/>
                                  </p:stCondLst>
                                  <p:childTnLst>
                                    <p:set>
                                      <p:cBhvr>
                                        <p:cTn dur="1" fill="hold" id="18">
                                          <p:stCondLst>
                                            <p:cond delay="0"/>
                                          </p:stCondLst>
                                        </p:cTn>
                                        <p:tgtEl>
                                          <p:spTgt spid="3"/>
                                        </p:tgtEl>
                                        <p:attrNameLst>
                                          <p:attrName>style.visibility</p:attrName>
                                        </p:attrNameLst>
                                      </p:cBhvr>
                                      <p:to>
                                        <p:strVal val="visible"/>
                                      </p:to>
                                    </p:set>
                                    <p:animEffect filter="wheel(1)" transition="in">
                                      <p:cBhvr>
                                        <p:cTn dur="500" id="19"/>
                                        <p:tgtEl>
                                          <p:spTgt spid="3"/>
                                        </p:tgtEl>
                                      </p:cBhvr>
                                    </p:animEffect>
                                  </p:childTnLst>
                                </p:cTn>
                              </p:par>
                              <p:par>
                                <p:cTn fill="hold" grpId="0" id="20" nodeType="withEffect" presetClass="entr" presetID="53" presetSubtype="0">
                                  <p:stCondLst>
                                    <p:cond delay="1700"/>
                                  </p:stCondLst>
                                  <p:childTnLst>
                                    <p:set>
                                      <p:cBhvr>
                                        <p:cTn dur="1" fill="hold" id="21">
                                          <p:stCondLst>
                                            <p:cond delay="0"/>
                                          </p:stCondLst>
                                        </p:cTn>
                                        <p:tgtEl>
                                          <p:spTgt spid="113"/>
                                        </p:tgtEl>
                                        <p:attrNameLst>
                                          <p:attrName>style.visibility</p:attrName>
                                        </p:attrNameLst>
                                      </p:cBhvr>
                                      <p:to>
                                        <p:strVal val="visible"/>
                                      </p:to>
                                    </p:set>
                                    <p:anim calcmode="lin" valueType="num">
                                      <p:cBhvr>
                                        <p:cTn dur="500" fill="hold" id="22"/>
                                        <p:tgtEl>
                                          <p:spTgt spid="113"/>
                                        </p:tgtEl>
                                        <p:attrNameLst>
                                          <p:attrName>ppt_w</p:attrName>
                                        </p:attrNameLst>
                                      </p:cBhvr>
                                      <p:tavLst>
                                        <p:tav tm="0">
                                          <p:val>
                                            <p:fltVal val="0"/>
                                          </p:val>
                                        </p:tav>
                                        <p:tav tm="100000">
                                          <p:val>
                                            <p:strVal val="#ppt_w"/>
                                          </p:val>
                                        </p:tav>
                                      </p:tavLst>
                                    </p:anim>
                                    <p:anim calcmode="lin" valueType="num">
                                      <p:cBhvr>
                                        <p:cTn dur="500" fill="hold" id="23"/>
                                        <p:tgtEl>
                                          <p:spTgt spid="113"/>
                                        </p:tgtEl>
                                        <p:attrNameLst>
                                          <p:attrName>ppt_h</p:attrName>
                                        </p:attrNameLst>
                                      </p:cBhvr>
                                      <p:tavLst>
                                        <p:tav tm="0">
                                          <p:val>
                                            <p:fltVal val="0"/>
                                          </p:val>
                                        </p:tav>
                                        <p:tav tm="100000">
                                          <p:val>
                                            <p:strVal val="#ppt_h"/>
                                          </p:val>
                                        </p:tav>
                                      </p:tavLst>
                                    </p:anim>
                                    <p:animEffect filter="fade" transition="in">
                                      <p:cBhvr>
                                        <p:cTn dur="500" id="24"/>
                                        <p:tgtEl>
                                          <p:spTgt spid="113"/>
                                        </p:tgtEl>
                                      </p:cBhvr>
                                    </p:animEffect>
                                  </p:childTnLst>
                                </p:cTn>
                              </p:par>
                              <p:par>
                                <p:cTn fill="hold" grpId="0" id="25" nodeType="withEffect" presetClass="entr" presetID="53" presetSubtype="0">
                                  <p:stCondLst>
                                    <p:cond delay="1700"/>
                                  </p:stCondLst>
                                  <p:childTnLst>
                                    <p:set>
                                      <p:cBhvr>
                                        <p:cTn dur="1" fill="hold" id="26">
                                          <p:stCondLst>
                                            <p:cond delay="0"/>
                                          </p:stCondLst>
                                        </p:cTn>
                                        <p:tgtEl>
                                          <p:spTgt spid="115"/>
                                        </p:tgtEl>
                                        <p:attrNameLst>
                                          <p:attrName>style.visibility</p:attrName>
                                        </p:attrNameLst>
                                      </p:cBhvr>
                                      <p:to>
                                        <p:strVal val="visible"/>
                                      </p:to>
                                    </p:set>
                                    <p:anim calcmode="lin" valueType="num">
                                      <p:cBhvr>
                                        <p:cTn dur="500" fill="hold" id="27"/>
                                        <p:tgtEl>
                                          <p:spTgt spid="115"/>
                                        </p:tgtEl>
                                        <p:attrNameLst>
                                          <p:attrName>ppt_w</p:attrName>
                                        </p:attrNameLst>
                                      </p:cBhvr>
                                      <p:tavLst>
                                        <p:tav tm="0">
                                          <p:val>
                                            <p:fltVal val="0"/>
                                          </p:val>
                                        </p:tav>
                                        <p:tav tm="100000">
                                          <p:val>
                                            <p:strVal val="#ppt_w"/>
                                          </p:val>
                                        </p:tav>
                                      </p:tavLst>
                                    </p:anim>
                                    <p:anim calcmode="lin" valueType="num">
                                      <p:cBhvr>
                                        <p:cTn dur="500" fill="hold" id="28"/>
                                        <p:tgtEl>
                                          <p:spTgt spid="115"/>
                                        </p:tgtEl>
                                        <p:attrNameLst>
                                          <p:attrName>ppt_h</p:attrName>
                                        </p:attrNameLst>
                                      </p:cBhvr>
                                      <p:tavLst>
                                        <p:tav tm="0">
                                          <p:val>
                                            <p:fltVal val="0"/>
                                          </p:val>
                                        </p:tav>
                                        <p:tav tm="100000">
                                          <p:val>
                                            <p:strVal val="#ppt_h"/>
                                          </p:val>
                                        </p:tav>
                                      </p:tavLst>
                                    </p:anim>
                                    <p:animEffect filter="fade" transition="in">
                                      <p:cBhvr>
                                        <p:cTn dur="500" id="29"/>
                                        <p:tgtEl>
                                          <p:spTgt spid="115"/>
                                        </p:tgtEl>
                                      </p:cBhvr>
                                    </p:animEffect>
                                  </p:childTnLst>
                                </p:cTn>
                              </p:par>
                              <p:par>
                                <p:cTn fill="hold" grpId="0" id="30" nodeType="withEffect" presetClass="entr" presetID="53" presetSubtype="0">
                                  <p:stCondLst>
                                    <p:cond delay="1900"/>
                                  </p:stCondLst>
                                  <p:childTnLst>
                                    <p:set>
                                      <p:cBhvr>
                                        <p:cTn dur="1" fill="hold" id="31">
                                          <p:stCondLst>
                                            <p:cond delay="0"/>
                                          </p:stCondLst>
                                        </p:cTn>
                                        <p:tgtEl>
                                          <p:spTgt spid="121"/>
                                        </p:tgtEl>
                                        <p:attrNameLst>
                                          <p:attrName>style.visibility</p:attrName>
                                        </p:attrNameLst>
                                      </p:cBhvr>
                                      <p:to>
                                        <p:strVal val="visible"/>
                                      </p:to>
                                    </p:set>
                                    <p:anim calcmode="lin" valueType="num">
                                      <p:cBhvr>
                                        <p:cTn dur="500" fill="hold" id="32"/>
                                        <p:tgtEl>
                                          <p:spTgt spid="121"/>
                                        </p:tgtEl>
                                        <p:attrNameLst>
                                          <p:attrName>ppt_w</p:attrName>
                                        </p:attrNameLst>
                                      </p:cBhvr>
                                      <p:tavLst>
                                        <p:tav tm="0">
                                          <p:val>
                                            <p:fltVal val="0"/>
                                          </p:val>
                                        </p:tav>
                                        <p:tav tm="100000">
                                          <p:val>
                                            <p:strVal val="#ppt_w"/>
                                          </p:val>
                                        </p:tav>
                                      </p:tavLst>
                                    </p:anim>
                                    <p:anim calcmode="lin" valueType="num">
                                      <p:cBhvr>
                                        <p:cTn dur="500" fill="hold" id="33"/>
                                        <p:tgtEl>
                                          <p:spTgt spid="121"/>
                                        </p:tgtEl>
                                        <p:attrNameLst>
                                          <p:attrName>ppt_h</p:attrName>
                                        </p:attrNameLst>
                                      </p:cBhvr>
                                      <p:tavLst>
                                        <p:tav tm="0">
                                          <p:val>
                                            <p:fltVal val="0"/>
                                          </p:val>
                                        </p:tav>
                                        <p:tav tm="100000">
                                          <p:val>
                                            <p:strVal val="#ppt_h"/>
                                          </p:val>
                                        </p:tav>
                                      </p:tavLst>
                                    </p:anim>
                                    <p:animEffect filter="fade" transition="in">
                                      <p:cBhvr>
                                        <p:cTn dur="500" id="34"/>
                                        <p:tgtEl>
                                          <p:spTgt spid="121"/>
                                        </p:tgtEl>
                                      </p:cBhvr>
                                    </p:animEffect>
                                  </p:childTnLst>
                                </p:cTn>
                              </p:par>
                              <p:par>
                                <p:cTn fill="hold" grpId="0" id="35" nodeType="withEffect" presetClass="entr" presetID="53" presetSubtype="0">
                                  <p:stCondLst>
                                    <p:cond delay="1900"/>
                                  </p:stCondLst>
                                  <p:childTnLst>
                                    <p:set>
                                      <p:cBhvr>
                                        <p:cTn dur="1" fill="hold" id="36">
                                          <p:stCondLst>
                                            <p:cond delay="0"/>
                                          </p:stCondLst>
                                        </p:cTn>
                                        <p:tgtEl>
                                          <p:spTgt spid="116"/>
                                        </p:tgtEl>
                                        <p:attrNameLst>
                                          <p:attrName>style.visibility</p:attrName>
                                        </p:attrNameLst>
                                      </p:cBhvr>
                                      <p:to>
                                        <p:strVal val="visible"/>
                                      </p:to>
                                    </p:set>
                                    <p:anim calcmode="lin" valueType="num">
                                      <p:cBhvr>
                                        <p:cTn dur="500" fill="hold" id="37"/>
                                        <p:tgtEl>
                                          <p:spTgt spid="116"/>
                                        </p:tgtEl>
                                        <p:attrNameLst>
                                          <p:attrName>ppt_w</p:attrName>
                                        </p:attrNameLst>
                                      </p:cBhvr>
                                      <p:tavLst>
                                        <p:tav tm="0">
                                          <p:val>
                                            <p:fltVal val="0"/>
                                          </p:val>
                                        </p:tav>
                                        <p:tav tm="100000">
                                          <p:val>
                                            <p:strVal val="#ppt_w"/>
                                          </p:val>
                                        </p:tav>
                                      </p:tavLst>
                                    </p:anim>
                                    <p:anim calcmode="lin" valueType="num">
                                      <p:cBhvr>
                                        <p:cTn dur="500" fill="hold" id="38"/>
                                        <p:tgtEl>
                                          <p:spTgt spid="116"/>
                                        </p:tgtEl>
                                        <p:attrNameLst>
                                          <p:attrName>ppt_h</p:attrName>
                                        </p:attrNameLst>
                                      </p:cBhvr>
                                      <p:tavLst>
                                        <p:tav tm="0">
                                          <p:val>
                                            <p:fltVal val="0"/>
                                          </p:val>
                                        </p:tav>
                                        <p:tav tm="100000">
                                          <p:val>
                                            <p:strVal val="#ppt_h"/>
                                          </p:val>
                                        </p:tav>
                                      </p:tavLst>
                                    </p:anim>
                                    <p:animEffect filter="fade" transition="in">
                                      <p:cBhvr>
                                        <p:cTn dur="500" id="39"/>
                                        <p:tgtEl>
                                          <p:spTgt spid="116"/>
                                        </p:tgtEl>
                                      </p:cBhvr>
                                    </p:animEffect>
                                  </p:childTnLst>
                                </p:cTn>
                              </p:par>
                              <p:par>
                                <p:cTn fill="hold" grpId="0" id="40" nodeType="withEffect" presetClass="entr" presetID="53" presetSubtype="0">
                                  <p:stCondLst>
                                    <p:cond delay="2100"/>
                                  </p:stCondLst>
                                  <p:childTnLst>
                                    <p:set>
                                      <p:cBhvr>
                                        <p:cTn dur="1" fill="hold" id="41">
                                          <p:stCondLst>
                                            <p:cond delay="0"/>
                                          </p:stCondLst>
                                        </p:cTn>
                                        <p:tgtEl>
                                          <p:spTgt spid="123"/>
                                        </p:tgtEl>
                                        <p:attrNameLst>
                                          <p:attrName>style.visibility</p:attrName>
                                        </p:attrNameLst>
                                      </p:cBhvr>
                                      <p:to>
                                        <p:strVal val="visible"/>
                                      </p:to>
                                    </p:set>
                                    <p:anim calcmode="lin" valueType="num">
                                      <p:cBhvr>
                                        <p:cTn dur="500" fill="hold" id="42"/>
                                        <p:tgtEl>
                                          <p:spTgt spid="123"/>
                                        </p:tgtEl>
                                        <p:attrNameLst>
                                          <p:attrName>ppt_w</p:attrName>
                                        </p:attrNameLst>
                                      </p:cBhvr>
                                      <p:tavLst>
                                        <p:tav tm="0">
                                          <p:val>
                                            <p:fltVal val="0"/>
                                          </p:val>
                                        </p:tav>
                                        <p:tav tm="100000">
                                          <p:val>
                                            <p:strVal val="#ppt_w"/>
                                          </p:val>
                                        </p:tav>
                                      </p:tavLst>
                                    </p:anim>
                                    <p:anim calcmode="lin" valueType="num">
                                      <p:cBhvr>
                                        <p:cTn dur="500" fill="hold" id="43"/>
                                        <p:tgtEl>
                                          <p:spTgt spid="123"/>
                                        </p:tgtEl>
                                        <p:attrNameLst>
                                          <p:attrName>ppt_h</p:attrName>
                                        </p:attrNameLst>
                                      </p:cBhvr>
                                      <p:tavLst>
                                        <p:tav tm="0">
                                          <p:val>
                                            <p:fltVal val="0"/>
                                          </p:val>
                                        </p:tav>
                                        <p:tav tm="100000">
                                          <p:val>
                                            <p:strVal val="#ppt_h"/>
                                          </p:val>
                                        </p:tav>
                                      </p:tavLst>
                                    </p:anim>
                                    <p:animEffect filter="fade" transition="in">
                                      <p:cBhvr>
                                        <p:cTn dur="500" id="44"/>
                                        <p:tgtEl>
                                          <p:spTgt spid="123"/>
                                        </p:tgtEl>
                                      </p:cBhvr>
                                    </p:animEffect>
                                  </p:childTnLst>
                                </p:cTn>
                              </p:par>
                              <p:par>
                                <p:cTn fill="hold" grpId="0" id="45" nodeType="withEffect" presetClass="entr" presetID="42" presetSubtype="0">
                                  <p:stCondLst>
                                    <p:cond delay="2600"/>
                                  </p:stCondLst>
                                  <p:childTnLst>
                                    <p:set>
                                      <p:cBhvr>
                                        <p:cTn dur="1" fill="hold" id="46">
                                          <p:stCondLst>
                                            <p:cond delay="0"/>
                                          </p:stCondLst>
                                        </p:cTn>
                                        <p:tgtEl>
                                          <p:spTgt spid="114"/>
                                        </p:tgtEl>
                                        <p:attrNameLst>
                                          <p:attrName>style.visibility</p:attrName>
                                        </p:attrNameLst>
                                      </p:cBhvr>
                                      <p:to>
                                        <p:strVal val="visible"/>
                                      </p:to>
                                    </p:set>
                                    <p:animEffect filter="fade" transition="in">
                                      <p:cBhvr>
                                        <p:cTn dur="500" id="47"/>
                                        <p:tgtEl>
                                          <p:spTgt spid="114"/>
                                        </p:tgtEl>
                                      </p:cBhvr>
                                    </p:animEffect>
                                    <p:anim calcmode="lin" valueType="num">
                                      <p:cBhvr>
                                        <p:cTn dur="500" fill="hold" id="48"/>
                                        <p:tgtEl>
                                          <p:spTgt spid="114"/>
                                        </p:tgtEl>
                                        <p:attrNameLst>
                                          <p:attrName>ppt_x</p:attrName>
                                        </p:attrNameLst>
                                      </p:cBhvr>
                                      <p:tavLst>
                                        <p:tav tm="0">
                                          <p:val>
                                            <p:strVal val="#ppt_x"/>
                                          </p:val>
                                        </p:tav>
                                        <p:tav tm="100000">
                                          <p:val>
                                            <p:strVal val="#ppt_x"/>
                                          </p:val>
                                        </p:tav>
                                      </p:tavLst>
                                    </p:anim>
                                    <p:anim calcmode="lin" valueType="num">
                                      <p:cBhvr>
                                        <p:cTn dur="500" fill="hold" id="49"/>
                                        <p:tgtEl>
                                          <p:spTgt spid="11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2600"/>
                                  </p:stCondLst>
                                  <p:childTnLst>
                                    <p:set>
                                      <p:cBhvr>
                                        <p:cTn dur="1" fill="hold" id="51">
                                          <p:stCondLst>
                                            <p:cond delay="0"/>
                                          </p:stCondLst>
                                        </p:cTn>
                                        <p:tgtEl>
                                          <p:spTgt spid="118"/>
                                        </p:tgtEl>
                                        <p:attrNameLst>
                                          <p:attrName>style.visibility</p:attrName>
                                        </p:attrNameLst>
                                      </p:cBhvr>
                                      <p:to>
                                        <p:strVal val="visible"/>
                                      </p:to>
                                    </p:set>
                                    <p:animEffect filter="fade" transition="in">
                                      <p:cBhvr>
                                        <p:cTn dur="500" id="52"/>
                                        <p:tgtEl>
                                          <p:spTgt spid="118"/>
                                        </p:tgtEl>
                                      </p:cBhvr>
                                    </p:animEffect>
                                    <p:anim calcmode="lin" valueType="num">
                                      <p:cBhvr>
                                        <p:cTn dur="500" fill="hold" id="53"/>
                                        <p:tgtEl>
                                          <p:spTgt spid="118"/>
                                        </p:tgtEl>
                                        <p:attrNameLst>
                                          <p:attrName>ppt_x</p:attrName>
                                        </p:attrNameLst>
                                      </p:cBhvr>
                                      <p:tavLst>
                                        <p:tav tm="0">
                                          <p:val>
                                            <p:strVal val="#ppt_x"/>
                                          </p:val>
                                        </p:tav>
                                        <p:tav tm="100000">
                                          <p:val>
                                            <p:strVal val="#ppt_x"/>
                                          </p:val>
                                        </p:tav>
                                      </p:tavLst>
                                    </p:anim>
                                    <p:anim calcmode="lin" valueType="num">
                                      <p:cBhvr>
                                        <p:cTn dur="500" fill="hold" id="54"/>
                                        <p:tgtEl>
                                          <p:spTgt spid="118"/>
                                        </p:tgtEl>
                                        <p:attrNameLst>
                                          <p:attrName>ppt_y</p:attrName>
                                        </p:attrNameLst>
                                      </p:cBhvr>
                                      <p:tavLst>
                                        <p:tav tm="0">
                                          <p:val>
                                            <p:strVal val="#ppt_y+.1"/>
                                          </p:val>
                                        </p:tav>
                                        <p:tav tm="100000">
                                          <p:val>
                                            <p:strVal val="#ppt_y"/>
                                          </p:val>
                                        </p:tav>
                                      </p:tavLst>
                                    </p:anim>
                                  </p:childTnLst>
                                </p:cTn>
                              </p:par>
                              <p:par>
                                <p:cTn fill="hold" grpId="0" id="55" nodeType="withEffect" presetClass="entr" presetID="2" presetSubtype="2">
                                  <p:stCondLst>
                                    <p:cond delay="3100"/>
                                  </p:stCondLst>
                                  <p:childTnLst>
                                    <p:set>
                                      <p:cBhvr>
                                        <p:cTn dur="1" fill="hold" id="56">
                                          <p:stCondLst>
                                            <p:cond delay="0"/>
                                          </p:stCondLst>
                                        </p:cTn>
                                        <p:tgtEl>
                                          <p:spTgt spid="119"/>
                                        </p:tgtEl>
                                        <p:attrNameLst>
                                          <p:attrName>style.visibility</p:attrName>
                                        </p:attrNameLst>
                                      </p:cBhvr>
                                      <p:to>
                                        <p:strVal val="visible"/>
                                      </p:to>
                                    </p:set>
                                    <p:anim calcmode="lin" valueType="num">
                                      <p:cBhvr additive="base">
                                        <p:cTn dur="500" fill="hold" id="57"/>
                                        <p:tgtEl>
                                          <p:spTgt spid="119"/>
                                        </p:tgtEl>
                                        <p:attrNameLst>
                                          <p:attrName>ppt_x</p:attrName>
                                        </p:attrNameLst>
                                      </p:cBhvr>
                                      <p:tavLst>
                                        <p:tav tm="0">
                                          <p:val>
                                            <p:strVal val="1+#ppt_w/2"/>
                                          </p:val>
                                        </p:tav>
                                        <p:tav tm="100000">
                                          <p:val>
                                            <p:strVal val="#ppt_x"/>
                                          </p:val>
                                        </p:tav>
                                      </p:tavLst>
                                    </p:anim>
                                    <p:anim calcmode="lin" valueType="num">
                                      <p:cBhvr additive="base">
                                        <p:cTn dur="500" fill="hold" id="58"/>
                                        <p:tgtEl>
                                          <p:spTgt spid="119"/>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2">
                                  <p:stCondLst>
                                    <p:cond delay="3100"/>
                                  </p:stCondLst>
                                  <p:childTnLst>
                                    <p:set>
                                      <p:cBhvr>
                                        <p:cTn dur="1" fill="hold" id="60">
                                          <p:stCondLst>
                                            <p:cond delay="0"/>
                                          </p:stCondLst>
                                        </p:cTn>
                                        <p:tgtEl>
                                          <p:spTgt spid="120"/>
                                        </p:tgtEl>
                                        <p:attrNameLst>
                                          <p:attrName>style.visibility</p:attrName>
                                        </p:attrNameLst>
                                      </p:cBhvr>
                                      <p:to>
                                        <p:strVal val="visible"/>
                                      </p:to>
                                    </p:set>
                                    <p:anim calcmode="lin" valueType="num">
                                      <p:cBhvr additive="base">
                                        <p:cTn dur="500" fill="hold" id="61"/>
                                        <p:tgtEl>
                                          <p:spTgt spid="120"/>
                                        </p:tgtEl>
                                        <p:attrNameLst>
                                          <p:attrName>ppt_x</p:attrName>
                                        </p:attrNameLst>
                                      </p:cBhvr>
                                      <p:tavLst>
                                        <p:tav tm="0">
                                          <p:val>
                                            <p:strVal val="1+#ppt_w/2"/>
                                          </p:val>
                                        </p:tav>
                                        <p:tav tm="100000">
                                          <p:val>
                                            <p:strVal val="#ppt_x"/>
                                          </p:val>
                                        </p:tav>
                                      </p:tavLst>
                                    </p:anim>
                                    <p:anim calcmode="lin" valueType="num">
                                      <p:cBhvr additive="base">
                                        <p:cTn dur="500" fill="hold" id="62"/>
                                        <p:tgtEl>
                                          <p:spTgt spid="120"/>
                                        </p:tgtEl>
                                        <p:attrNameLst>
                                          <p:attrName>ppt_y</p:attrName>
                                        </p:attrNameLst>
                                      </p:cBhvr>
                                      <p:tavLst>
                                        <p:tav tm="0">
                                          <p:val>
                                            <p:strVal val="#ppt_y"/>
                                          </p:val>
                                        </p:tav>
                                        <p:tav tm="100000">
                                          <p:val>
                                            <p:strVal val="#ppt_y"/>
                                          </p:val>
                                        </p:tav>
                                      </p:tavLst>
                                    </p:anim>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8">
                                  <p:stCondLst>
                                    <p:cond delay="0"/>
                                  </p:stCondLst>
                                  <p:childTnLst>
                                    <p:set>
                                      <p:cBhvr>
                                        <p:cTn dur="1" fill="hold" id="66">
                                          <p:stCondLst>
                                            <p:cond delay="0"/>
                                          </p:stCondLst>
                                        </p:cTn>
                                        <p:tgtEl>
                                          <p:spTgt spid="19"/>
                                        </p:tgtEl>
                                        <p:attrNameLst>
                                          <p:attrName>style.visibility</p:attrName>
                                        </p:attrNameLst>
                                      </p:cBhvr>
                                      <p:to>
                                        <p:strVal val="visible"/>
                                      </p:to>
                                    </p:set>
                                    <p:animEffect filter="wipe(left)" transition="in">
                                      <p:cBhvr>
                                        <p:cTn dur="500" id="6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P grpId="0" spid="113"/>
      <p:bldP grpId="0" spid="115"/>
      <p:bldP grpId="0" spid="119"/>
      <p:bldP grpId="0" spid="120"/>
      <p:bldP grpId="0" spid="121"/>
      <p:bldP grpId="0" spid="116"/>
      <p:bldP grpId="0" spid="123"/>
      <p:bldP grpId="0" spid="114"/>
      <p:bldP grpId="0" spid="118"/>
      <p:bldP grpId="0" spid="124"/>
      <p:bldP grpId="1" spid="124"/>
      <p:bldP grpId="0" spid="125"/>
      <p:bldP grpId="1" spid="1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315946" y="974360"/>
            <a:ext cx="4512579" cy="3136491"/>
            <a:chOff x="3256005" y="1369693"/>
            <a:chExt cx="6345814" cy="4409087"/>
          </a:xfrm>
        </p:grpSpPr>
        <p:sp>
          <p:nvSpPr>
            <p:cNvPr id="1030" name="Freeform 6"/>
            <p:cNvSpPr/>
            <p:nvPr/>
          </p:nvSpPr>
          <p:spPr bwMode="auto">
            <a:xfrm rot="20191044">
              <a:off x="6992735" y="4326205"/>
              <a:ext cx="2609084" cy="1452575"/>
            </a:xfrm>
            <a:custGeom>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b="b" l="0" r="r" t="0"/>
              <a:pathLst>
                <a:path h="10347" w="20864">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chemeClr val="bg1">
                <a:lumMod val="85000"/>
              </a:schemeClr>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1" name="Freeform 7"/>
            <p:cNvSpPr/>
            <p:nvPr/>
          </p:nvSpPr>
          <p:spPr bwMode="auto">
            <a:xfrm rot="20191044">
              <a:off x="3256005" y="1369693"/>
              <a:ext cx="2609084" cy="1447951"/>
            </a:xfrm>
            <a:custGeom>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b="b" l="0" r="r" t="0"/>
              <a:pathLst>
                <a:path h="10347" w="20864">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chemeClr val="bg1">
                <a:lumMod val="85000"/>
              </a:schemeClr>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2" name="Freeform 8"/>
            <p:cNvSpPr/>
            <p:nvPr/>
          </p:nvSpPr>
          <p:spPr bwMode="auto">
            <a:xfrm rot="20191044">
              <a:off x="5789902" y="2480608"/>
              <a:ext cx="3122576" cy="2077091"/>
            </a:xfrm>
            <a:custGeom>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b="b" l="0" r="r" t="0"/>
              <a:pathLst>
                <a:path h="14829" w="24981">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chemeClr val="bg1">
                <a:lumMod val="85000"/>
              </a:schemeClr>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3" name="Freeform 9"/>
            <p:cNvSpPr/>
            <p:nvPr/>
          </p:nvSpPr>
          <p:spPr bwMode="auto">
            <a:xfrm rot="20191044">
              <a:off x="6646827" y="3485354"/>
              <a:ext cx="902079" cy="1896674"/>
            </a:xfrm>
            <a:custGeom>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b="b" l="0" r="r" t="0"/>
              <a:pathLst>
                <a:path h="13556" w="7183">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chemeClr val="accent1"/>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4" name="Freeform 10"/>
            <p:cNvSpPr/>
            <p:nvPr/>
          </p:nvSpPr>
          <p:spPr bwMode="auto">
            <a:xfrm rot="20191044">
              <a:off x="8340400" y="3398460"/>
              <a:ext cx="897451" cy="1276786"/>
            </a:xfrm>
            <a:custGeom>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b="b" l="0" r="r" t="0"/>
              <a:pathLst>
                <a:path h="9112" w="7183">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chemeClr val="accent3"/>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6" name="Freeform 12"/>
            <p:cNvSpPr/>
            <p:nvPr/>
          </p:nvSpPr>
          <p:spPr bwMode="auto">
            <a:xfrm rot="20191044">
              <a:off x="5338294" y="1755717"/>
              <a:ext cx="874322" cy="1915179"/>
            </a:xfrm>
            <a:custGeom>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b="b" l="0" r="r" t="0"/>
              <a:pathLst>
                <a:path h="13647" w="6982">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chemeClr val="accent2"/>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7" name="Freeform 13"/>
            <p:cNvSpPr/>
            <p:nvPr/>
          </p:nvSpPr>
          <p:spPr bwMode="auto">
            <a:xfrm rot="20191044">
              <a:off x="3857512" y="2792673"/>
              <a:ext cx="2239001" cy="1447951"/>
            </a:xfrm>
            <a:custGeom>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b="b" l="0" r="r" t="0"/>
              <a:pathLst>
                <a:path h="10347" w="17898">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chemeClr val="bg1">
                <a:lumMod val="85000"/>
              </a:schemeClr>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sp>
          <p:nvSpPr>
            <p:cNvPr id="1038" name="Freeform 14"/>
            <p:cNvSpPr/>
            <p:nvPr/>
          </p:nvSpPr>
          <p:spPr bwMode="auto">
            <a:xfrm rot="20191044">
              <a:off x="3619974" y="2468604"/>
              <a:ext cx="897451" cy="1281413"/>
            </a:xfrm>
            <a:custGeom>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b="b" l="0" r="r" t="0"/>
              <a:pathLst>
                <a:path h="9110" w="7183">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chemeClr val="accent4"/>
            </a:solidFill>
            <a:ln w="9525">
              <a:noFill/>
              <a:round/>
            </a:ln>
          </p:spPr>
          <p:txBody>
            <a:bodyPr anchor="t" anchorCtr="0" bIns="48218" compatLnSpc="1" lIns="96435" numCol="1" rIns="96435" tIns="48218" vert="horz" wrap="square"/>
            <a:lstStyle/>
            <a:p>
              <a:endParaRPr kern="0" lang="fr-FR">
                <a:solidFill>
                  <a:sysClr lastClr="000000" val="windowText"/>
                </a:solidFill>
                <a:cs typeface="+mn-ea"/>
                <a:sym typeface="+mn-lt"/>
              </a:endParaRPr>
            </a:p>
          </p:txBody>
        </p:sp>
      </p:grpSp>
      <p:sp>
        <p:nvSpPr>
          <p:cNvPr id="18" name="TextBox 17"/>
          <p:cNvSpPr txBox="1"/>
          <p:nvPr/>
        </p:nvSpPr>
        <p:spPr>
          <a:xfrm rot="20191044">
            <a:off x="2643476" y="1795063"/>
            <a:ext cx="418989" cy="689872"/>
          </a:xfrm>
          <a:prstGeom prst="rect">
            <a:avLst/>
          </a:prstGeom>
          <a:noFill/>
        </p:spPr>
        <p:txBody>
          <a:bodyPr bIns="32516" lIns="65032" rIns="65032" rtlCol="0" tIns="32516" wrap="none">
            <a:spAutoFit/>
          </a:bodyPr>
          <a:lstStyle/>
          <a:p>
            <a:pPr algn="ctr">
              <a:defRPr/>
            </a:pPr>
            <a:r>
              <a:rPr b="1" kern="0" lang="fr-FR" sz="4100">
                <a:solidFill>
                  <a:sysClr lastClr="FFFFFF" val="window"/>
                </a:solidFill>
                <a:effectLst>
                  <a:outerShdw algn="tl" blurRad="38100" dir="2700000" dist="38100">
                    <a:srgbClr val="000000">
                      <a:alpha val="43137"/>
                    </a:srgbClr>
                  </a:outerShdw>
                </a:effectLst>
                <a:cs typeface="+mn-ea"/>
                <a:sym typeface="+mn-lt"/>
              </a:rPr>
              <a:t>1</a:t>
            </a:r>
          </a:p>
        </p:txBody>
      </p:sp>
      <p:sp>
        <p:nvSpPr>
          <p:cNvPr id="20" name="TextBox 19"/>
          <p:cNvSpPr txBox="1"/>
          <p:nvPr/>
        </p:nvSpPr>
        <p:spPr>
          <a:xfrm rot="20191044">
            <a:off x="3867106" y="1584073"/>
            <a:ext cx="418989" cy="689872"/>
          </a:xfrm>
          <a:prstGeom prst="rect">
            <a:avLst/>
          </a:prstGeom>
          <a:noFill/>
        </p:spPr>
        <p:txBody>
          <a:bodyPr bIns="32516" lIns="65032" rIns="65032" rtlCol="0" tIns="32516" wrap="none">
            <a:spAutoFit/>
          </a:bodyPr>
          <a:lstStyle/>
          <a:p>
            <a:pPr algn="ctr">
              <a:defRPr/>
            </a:pPr>
            <a:r>
              <a:rPr b="1" kern="0" lang="fr-FR" sz="4100">
                <a:solidFill>
                  <a:sysClr lastClr="FFFFFF" val="window"/>
                </a:solidFill>
                <a:effectLst>
                  <a:outerShdw algn="tl" blurRad="38100" dir="2700000" dist="38100">
                    <a:srgbClr val="000000">
                      <a:alpha val="43137"/>
                    </a:srgbClr>
                  </a:outerShdw>
                </a:effectLst>
                <a:cs typeface="+mn-ea"/>
                <a:sym typeface="+mn-lt"/>
              </a:rPr>
              <a:t>2</a:t>
            </a:r>
          </a:p>
        </p:txBody>
      </p:sp>
      <p:sp>
        <p:nvSpPr>
          <p:cNvPr id="21" name="TextBox 20"/>
          <p:cNvSpPr txBox="1"/>
          <p:nvPr/>
        </p:nvSpPr>
        <p:spPr>
          <a:xfrm rot="20191044">
            <a:off x="4907518" y="2973165"/>
            <a:ext cx="418989" cy="689872"/>
          </a:xfrm>
          <a:prstGeom prst="rect">
            <a:avLst/>
          </a:prstGeom>
          <a:noFill/>
        </p:spPr>
        <p:txBody>
          <a:bodyPr bIns="32516" lIns="65032" rIns="65032" rtlCol="0" tIns="32516" wrap="none">
            <a:spAutoFit/>
          </a:bodyPr>
          <a:lstStyle/>
          <a:p>
            <a:pPr algn="ctr">
              <a:defRPr/>
            </a:pPr>
            <a:r>
              <a:rPr b="1" kern="0" lang="fr-FR" sz="4100">
                <a:solidFill>
                  <a:sysClr lastClr="FFFFFF" val="window"/>
                </a:solidFill>
                <a:effectLst>
                  <a:outerShdw algn="tl" blurRad="38100" dir="2700000" dist="38100">
                    <a:srgbClr val="000000">
                      <a:alpha val="43137"/>
                    </a:srgbClr>
                  </a:outerShdw>
                </a:effectLst>
                <a:cs typeface="+mn-ea"/>
                <a:sym typeface="+mn-lt"/>
              </a:rPr>
              <a:t>3</a:t>
            </a:r>
          </a:p>
        </p:txBody>
      </p:sp>
      <p:sp>
        <p:nvSpPr>
          <p:cNvPr id="22" name="TextBox 21"/>
          <p:cNvSpPr txBox="1"/>
          <p:nvPr/>
        </p:nvSpPr>
        <p:spPr>
          <a:xfrm rot="20191044">
            <a:off x="5988564" y="2503333"/>
            <a:ext cx="418989" cy="689872"/>
          </a:xfrm>
          <a:prstGeom prst="rect">
            <a:avLst/>
          </a:prstGeom>
          <a:noFill/>
        </p:spPr>
        <p:txBody>
          <a:bodyPr bIns="32516" lIns="65032" rIns="65032" rtlCol="0" tIns="32516" wrap="none">
            <a:spAutoFit/>
          </a:bodyPr>
          <a:lstStyle/>
          <a:p>
            <a:pPr algn="ctr">
              <a:defRPr/>
            </a:pPr>
            <a:r>
              <a:rPr b="1" kern="0" lang="fr-FR" sz="4100">
                <a:solidFill>
                  <a:sysClr lastClr="FFFFFF" val="window"/>
                </a:solidFill>
                <a:effectLst>
                  <a:outerShdw algn="tl" blurRad="38100" dir="2700000" dist="38100">
                    <a:srgbClr val="000000">
                      <a:alpha val="43137"/>
                    </a:srgbClr>
                  </a:outerShdw>
                </a:effectLst>
                <a:cs typeface="+mn-ea"/>
                <a:sym typeface="+mn-lt"/>
              </a:rPr>
              <a:t>4</a:t>
            </a:r>
          </a:p>
        </p:txBody>
      </p:sp>
      <p:sp>
        <p:nvSpPr>
          <p:cNvPr id="31" name="TextBox 41"/>
          <p:cNvSpPr txBox="1"/>
          <p:nvPr/>
        </p:nvSpPr>
        <p:spPr>
          <a:xfrm>
            <a:off x="625740" y="2375687"/>
            <a:ext cx="2031193" cy="518128"/>
          </a:xfrm>
          <a:prstGeom prst="rect">
            <a:avLst/>
          </a:prstGeom>
          <a:noFill/>
        </p:spPr>
        <p:txBody>
          <a:bodyPr bIns="30464" lIns="60926" rIns="60926" rtlCol="0" tIns="30464" wrap="square">
            <a:spAutoFit/>
          </a:bodyPr>
          <a:lstStyle/>
          <a:p>
            <a:pPr>
              <a:lnSpc>
                <a:spcPct val="150000"/>
              </a:lnSpc>
            </a:pPr>
            <a:r>
              <a:rPr altLang="en-US" lang="zh-CN" sz="1000">
                <a:solidFill>
                  <a:schemeClr val="tx1">
                    <a:lumMod val="65000"/>
                    <a:lumOff val="35000"/>
                  </a:schemeClr>
                </a:solidFill>
                <a:cs typeface="+mn-ea"/>
                <a:sym typeface="+mn-lt"/>
              </a:rPr>
              <a:t>点击添加相关标题文字，点击添加相关标题文字，点击添加相关标题</a:t>
            </a:r>
          </a:p>
        </p:txBody>
      </p:sp>
      <p:sp>
        <p:nvSpPr>
          <p:cNvPr id="33" name="TextBox 170"/>
          <p:cNvSpPr txBox="1"/>
          <p:nvPr/>
        </p:nvSpPr>
        <p:spPr>
          <a:xfrm>
            <a:off x="625740" y="2139206"/>
            <a:ext cx="1728162" cy="324614"/>
          </a:xfrm>
          <a:prstGeom prst="rect">
            <a:avLst/>
          </a:prstGeom>
          <a:noFill/>
        </p:spPr>
        <p:txBody>
          <a:bodyPr bIns="34291" lIns="68582" rIns="68582" rtlCol="0" tIns="34291" wrap="square">
            <a:spAutoFit/>
          </a:bodyPr>
          <a:lstStyle/>
          <a:p>
            <a:pPr>
              <a:lnSpc>
                <a:spcPct val="120000"/>
              </a:lnSpc>
            </a:pPr>
            <a:r>
              <a:rPr altLang="en-US" b="1" lang="zh-CN" sz="1400">
                <a:solidFill>
                  <a:schemeClr val="tx1">
                    <a:lumMod val="65000"/>
                    <a:lumOff val="35000"/>
                  </a:schemeClr>
                </a:solidFill>
                <a:cs typeface="+mn-ea"/>
                <a:sym typeface="+mn-lt"/>
              </a:rPr>
              <a:t>文字内容</a:t>
            </a:r>
          </a:p>
        </p:txBody>
      </p:sp>
      <p:sp>
        <p:nvSpPr>
          <p:cNvPr id="34" name="TextBox 41"/>
          <p:cNvSpPr txBox="1"/>
          <p:nvPr/>
        </p:nvSpPr>
        <p:spPr>
          <a:xfrm>
            <a:off x="4572566" y="1492305"/>
            <a:ext cx="2031193" cy="518128"/>
          </a:xfrm>
          <a:prstGeom prst="rect">
            <a:avLst/>
          </a:prstGeom>
          <a:noFill/>
        </p:spPr>
        <p:txBody>
          <a:bodyPr bIns="30464" lIns="60926" rIns="60926" rtlCol="0" tIns="30464" wrap="square">
            <a:spAutoFit/>
          </a:bodyPr>
          <a:lstStyle/>
          <a:p>
            <a:pPr>
              <a:lnSpc>
                <a:spcPct val="150000"/>
              </a:lnSpc>
            </a:pPr>
            <a:r>
              <a:rPr altLang="en-US" lang="zh-CN" sz="1000">
                <a:solidFill>
                  <a:schemeClr val="tx1">
                    <a:lumMod val="65000"/>
                    <a:lumOff val="35000"/>
                  </a:schemeClr>
                </a:solidFill>
                <a:cs typeface="+mn-ea"/>
                <a:sym typeface="+mn-lt"/>
              </a:rPr>
              <a:t>点击添加相关标题文字，点击添加相关标题文字，点击添加相关标题</a:t>
            </a:r>
          </a:p>
        </p:txBody>
      </p:sp>
      <p:sp>
        <p:nvSpPr>
          <p:cNvPr id="35" name="TextBox 170"/>
          <p:cNvSpPr txBox="1"/>
          <p:nvPr/>
        </p:nvSpPr>
        <p:spPr>
          <a:xfrm>
            <a:off x="4572566" y="1255824"/>
            <a:ext cx="1728162" cy="324614"/>
          </a:xfrm>
          <a:prstGeom prst="rect">
            <a:avLst/>
          </a:prstGeom>
          <a:noFill/>
        </p:spPr>
        <p:txBody>
          <a:bodyPr bIns="34291" lIns="68582" rIns="68582" rtlCol="0" tIns="34291" wrap="square">
            <a:spAutoFit/>
          </a:bodyPr>
          <a:lstStyle/>
          <a:p>
            <a:pPr>
              <a:lnSpc>
                <a:spcPct val="120000"/>
              </a:lnSpc>
            </a:pPr>
            <a:r>
              <a:rPr altLang="en-US" b="1" lang="zh-CN" sz="1400">
                <a:solidFill>
                  <a:schemeClr val="tx1">
                    <a:lumMod val="65000"/>
                    <a:lumOff val="35000"/>
                  </a:schemeClr>
                </a:solidFill>
                <a:cs typeface="+mn-ea"/>
                <a:sym typeface="+mn-lt"/>
              </a:rPr>
              <a:t>文字内容</a:t>
            </a:r>
          </a:p>
        </p:txBody>
      </p:sp>
      <p:sp>
        <p:nvSpPr>
          <p:cNvPr id="36" name="TextBox 41"/>
          <p:cNvSpPr txBox="1"/>
          <p:nvPr/>
        </p:nvSpPr>
        <p:spPr>
          <a:xfrm>
            <a:off x="2748387" y="3583140"/>
            <a:ext cx="2031193" cy="518128"/>
          </a:xfrm>
          <a:prstGeom prst="rect">
            <a:avLst/>
          </a:prstGeom>
          <a:noFill/>
        </p:spPr>
        <p:txBody>
          <a:bodyPr bIns="30464" lIns="60926" rIns="60926" rtlCol="0" tIns="30464" wrap="square">
            <a:spAutoFit/>
          </a:bodyPr>
          <a:lstStyle/>
          <a:p>
            <a:pPr>
              <a:lnSpc>
                <a:spcPct val="150000"/>
              </a:lnSpc>
            </a:pPr>
            <a:r>
              <a:rPr altLang="en-US" lang="zh-CN" sz="1000">
                <a:solidFill>
                  <a:schemeClr val="tx1">
                    <a:lumMod val="65000"/>
                    <a:lumOff val="35000"/>
                  </a:schemeClr>
                </a:solidFill>
                <a:cs typeface="+mn-ea"/>
                <a:sym typeface="+mn-lt"/>
              </a:rPr>
              <a:t>点击添加相关标题文字，点击添加相关标题文字，点击添加相关标题</a:t>
            </a:r>
          </a:p>
        </p:txBody>
      </p:sp>
      <p:sp>
        <p:nvSpPr>
          <p:cNvPr id="37" name="TextBox 170"/>
          <p:cNvSpPr txBox="1"/>
          <p:nvPr/>
        </p:nvSpPr>
        <p:spPr>
          <a:xfrm>
            <a:off x="2748387" y="3346659"/>
            <a:ext cx="1728162" cy="324614"/>
          </a:xfrm>
          <a:prstGeom prst="rect">
            <a:avLst/>
          </a:prstGeom>
          <a:noFill/>
        </p:spPr>
        <p:txBody>
          <a:bodyPr bIns="34291" lIns="68582" rIns="68582" rtlCol="0" tIns="34291" wrap="square">
            <a:spAutoFit/>
          </a:bodyPr>
          <a:lstStyle/>
          <a:p>
            <a:pPr>
              <a:lnSpc>
                <a:spcPct val="120000"/>
              </a:lnSpc>
            </a:pPr>
            <a:r>
              <a:rPr altLang="en-US" b="1" lang="zh-CN" sz="1400">
                <a:solidFill>
                  <a:schemeClr val="tx1">
                    <a:lumMod val="65000"/>
                    <a:lumOff val="35000"/>
                  </a:schemeClr>
                </a:solidFill>
                <a:cs typeface="+mn-ea"/>
                <a:sym typeface="+mn-lt"/>
              </a:rPr>
              <a:t>文字内容</a:t>
            </a:r>
          </a:p>
        </p:txBody>
      </p:sp>
      <p:sp>
        <p:nvSpPr>
          <p:cNvPr id="38" name="TextBox 41"/>
          <p:cNvSpPr txBox="1"/>
          <p:nvPr/>
        </p:nvSpPr>
        <p:spPr>
          <a:xfrm>
            <a:off x="6553876" y="3583140"/>
            <a:ext cx="2031193" cy="518128"/>
          </a:xfrm>
          <a:prstGeom prst="rect">
            <a:avLst/>
          </a:prstGeom>
          <a:noFill/>
        </p:spPr>
        <p:txBody>
          <a:bodyPr bIns="30464" lIns="60926" rIns="60926" rtlCol="0" tIns="30464" wrap="square">
            <a:spAutoFit/>
          </a:bodyPr>
          <a:lstStyle/>
          <a:p>
            <a:pPr>
              <a:lnSpc>
                <a:spcPct val="150000"/>
              </a:lnSpc>
            </a:pPr>
            <a:r>
              <a:rPr altLang="en-US" lang="zh-CN" sz="1000">
                <a:solidFill>
                  <a:schemeClr val="tx1">
                    <a:lumMod val="65000"/>
                    <a:lumOff val="35000"/>
                  </a:schemeClr>
                </a:solidFill>
                <a:cs typeface="+mn-ea"/>
                <a:sym typeface="+mn-lt"/>
              </a:rPr>
              <a:t>点击添加相关标题文字，点击添加相关标题文字，点击添加相关标题</a:t>
            </a:r>
          </a:p>
        </p:txBody>
      </p:sp>
      <p:sp>
        <p:nvSpPr>
          <p:cNvPr id="39" name="TextBox 170"/>
          <p:cNvSpPr txBox="1"/>
          <p:nvPr/>
        </p:nvSpPr>
        <p:spPr>
          <a:xfrm>
            <a:off x="6553876" y="3346659"/>
            <a:ext cx="1728162" cy="324614"/>
          </a:xfrm>
          <a:prstGeom prst="rect">
            <a:avLst/>
          </a:prstGeom>
          <a:noFill/>
        </p:spPr>
        <p:txBody>
          <a:bodyPr bIns="34291" lIns="68582" rIns="68582" rtlCol="0" tIns="34291" wrap="square">
            <a:spAutoFit/>
          </a:bodyPr>
          <a:lstStyle/>
          <a:p>
            <a:pPr>
              <a:lnSpc>
                <a:spcPct val="120000"/>
              </a:lnSpc>
            </a:pPr>
            <a:r>
              <a:rPr altLang="en-US" b="1" lang="zh-CN" sz="1400">
                <a:solidFill>
                  <a:schemeClr val="tx1">
                    <a:lumMod val="65000"/>
                    <a:lumOff val="35000"/>
                  </a:schemeClr>
                </a:solidFill>
                <a:cs typeface="+mn-ea"/>
                <a:sym typeface="+mn-lt"/>
              </a:rPr>
              <a:t>文字内容</a:t>
            </a:r>
          </a:p>
        </p:txBody>
      </p:sp>
    </p:spTree>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2"/>
                                        </p:tgtEl>
                                        <p:attrNameLst>
                                          <p:attrName>style.visibility</p:attrName>
                                        </p:attrNameLst>
                                      </p:cBhvr>
                                      <p:to>
                                        <p:strVal val="visible"/>
                                      </p:to>
                                    </p:set>
                                    <p:animEffect filter="barn(out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3" presetSubtype="16">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500" fill="hold" id="11"/>
                                        <p:tgtEl>
                                          <p:spTgt spid="18"/>
                                        </p:tgtEl>
                                        <p:attrNameLst>
                                          <p:attrName>ppt_w</p:attrName>
                                        </p:attrNameLst>
                                      </p:cBhvr>
                                      <p:tavLst>
                                        <p:tav tm="0">
                                          <p:val>
                                            <p:fltVal val="0"/>
                                          </p:val>
                                        </p:tav>
                                        <p:tav tm="100000">
                                          <p:val>
                                            <p:strVal val="#ppt_w"/>
                                          </p:val>
                                        </p:tav>
                                      </p:tavLst>
                                    </p:anim>
                                    <p:anim calcmode="lin" valueType="num">
                                      <p:cBhvr>
                                        <p:cTn dur="500" fill="hold" id="12"/>
                                        <p:tgtEl>
                                          <p:spTgt spid="18"/>
                                        </p:tgtEl>
                                        <p:attrNameLst>
                                          <p:attrName>ppt_h</p:attrName>
                                        </p:attrNameLst>
                                      </p:cBhvr>
                                      <p:tavLst>
                                        <p:tav tm="0">
                                          <p:val>
                                            <p:fltVal val="0"/>
                                          </p:val>
                                        </p:tav>
                                        <p:tav tm="100000">
                                          <p:val>
                                            <p:strVal val="#ppt_h"/>
                                          </p:val>
                                        </p:tav>
                                      </p:tavLst>
                                    </p:anim>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33"/>
                                        </p:tgtEl>
                                        <p:attrNameLst>
                                          <p:attrName>style.visibility</p:attrName>
                                        </p:attrNameLst>
                                      </p:cBhvr>
                                      <p:to>
                                        <p:strVal val="visible"/>
                                      </p:to>
                                    </p:set>
                                    <p:animEffect filter="fade" transition="in">
                                      <p:cBhvr>
                                        <p:cTn dur="500" id="16"/>
                                        <p:tgtEl>
                                          <p:spTgt spid="33"/>
                                        </p:tgtEl>
                                      </p:cBhvr>
                                    </p:animEffect>
                                    <p:anim calcmode="lin" valueType="num">
                                      <p:cBhvr>
                                        <p:cTn dur="500" fill="hold" id="17"/>
                                        <p:tgtEl>
                                          <p:spTgt spid="33"/>
                                        </p:tgtEl>
                                        <p:attrNameLst>
                                          <p:attrName>ppt_x</p:attrName>
                                        </p:attrNameLst>
                                      </p:cBhvr>
                                      <p:tavLst>
                                        <p:tav tm="0">
                                          <p:val>
                                            <p:strVal val="#ppt_x"/>
                                          </p:val>
                                        </p:tav>
                                        <p:tav tm="100000">
                                          <p:val>
                                            <p:strVal val="#ppt_x"/>
                                          </p:val>
                                        </p:tav>
                                      </p:tavLst>
                                    </p:anim>
                                    <p:anim calcmode="lin" valueType="num">
                                      <p:cBhvr>
                                        <p:cTn dur="500" fill="hold" id="18"/>
                                        <p:tgtEl>
                                          <p:spTgt spid="33"/>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anim calcmode="lin" valueType="num">
                                      <p:cBhvr>
                                        <p:cTn dur="500" fill="hold" id="22"/>
                                        <p:tgtEl>
                                          <p:spTgt spid="31"/>
                                        </p:tgtEl>
                                        <p:attrNameLst>
                                          <p:attrName>ppt_x</p:attrName>
                                        </p:attrNameLst>
                                      </p:cBhvr>
                                      <p:tavLst>
                                        <p:tav tm="0">
                                          <p:val>
                                            <p:strVal val="#ppt_x"/>
                                          </p:val>
                                        </p:tav>
                                        <p:tav tm="100000">
                                          <p:val>
                                            <p:strVal val="#ppt_x"/>
                                          </p:val>
                                        </p:tav>
                                      </p:tavLst>
                                    </p:anim>
                                    <p:anim calcmode="lin" valueType="num">
                                      <p:cBhvr>
                                        <p:cTn dur="500" fill="hold" id="23"/>
                                        <p:tgtEl>
                                          <p:spTgt spid="31"/>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3" presetSubtype="16">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000"/>
                            </p:stCondLst>
                            <p:childTnLst>
                              <p:par>
                                <p:cTn fill="hold" grpId="0" id="30" nodeType="afterEffect" presetClass="entr" presetID="47" presetSubtype="0">
                                  <p:stCondLst>
                                    <p:cond delay="0"/>
                                  </p:stCondLst>
                                  <p:childTnLst>
                                    <p:set>
                                      <p:cBhvr>
                                        <p:cTn dur="1" fill="hold" id="31">
                                          <p:stCondLst>
                                            <p:cond delay="0"/>
                                          </p:stCondLst>
                                        </p:cTn>
                                        <p:tgtEl>
                                          <p:spTgt spid="35"/>
                                        </p:tgtEl>
                                        <p:attrNameLst>
                                          <p:attrName>style.visibility</p:attrName>
                                        </p:attrNameLst>
                                      </p:cBhvr>
                                      <p:to>
                                        <p:strVal val="visible"/>
                                      </p:to>
                                    </p:set>
                                    <p:animEffect filter="fade" transition="in">
                                      <p:cBhvr>
                                        <p:cTn dur="500" id="32"/>
                                        <p:tgtEl>
                                          <p:spTgt spid="35"/>
                                        </p:tgtEl>
                                      </p:cBhvr>
                                    </p:animEffect>
                                    <p:anim calcmode="lin" valueType="num">
                                      <p:cBhvr>
                                        <p:cTn dur="500" fill="hold" id="33"/>
                                        <p:tgtEl>
                                          <p:spTgt spid="35"/>
                                        </p:tgtEl>
                                        <p:attrNameLst>
                                          <p:attrName>ppt_x</p:attrName>
                                        </p:attrNameLst>
                                      </p:cBhvr>
                                      <p:tavLst>
                                        <p:tav tm="0">
                                          <p:val>
                                            <p:strVal val="#ppt_x"/>
                                          </p:val>
                                        </p:tav>
                                        <p:tav tm="100000">
                                          <p:val>
                                            <p:strVal val="#ppt_x"/>
                                          </p:val>
                                        </p:tav>
                                      </p:tavLst>
                                    </p:anim>
                                    <p:anim calcmode="lin" valueType="num">
                                      <p:cBhvr>
                                        <p:cTn dur="500" fill="hold" id="34"/>
                                        <p:tgtEl>
                                          <p:spTgt spid="3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4"/>
                                        </p:tgtEl>
                                        <p:attrNameLst>
                                          <p:attrName>style.visibility</p:attrName>
                                        </p:attrNameLst>
                                      </p:cBhvr>
                                      <p:to>
                                        <p:strVal val="visible"/>
                                      </p:to>
                                    </p:set>
                                    <p:animEffect filter="fade" transition="in">
                                      <p:cBhvr>
                                        <p:cTn dur="500" id="37"/>
                                        <p:tgtEl>
                                          <p:spTgt spid="34"/>
                                        </p:tgtEl>
                                      </p:cBhvr>
                                    </p:animEffect>
                                    <p:anim calcmode="lin" valueType="num">
                                      <p:cBhvr>
                                        <p:cTn dur="500" fill="hold" id="38"/>
                                        <p:tgtEl>
                                          <p:spTgt spid="34"/>
                                        </p:tgtEl>
                                        <p:attrNameLst>
                                          <p:attrName>ppt_x</p:attrName>
                                        </p:attrNameLst>
                                      </p:cBhvr>
                                      <p:tavLst>
                                        <p:tav tm="0">
                                          <p:val>
                                            <p:strVal val="#ppt_x"/>
                                          </p:val>
                                        </p:tav>
                                        <p:tav tm="100000">
                                          <p:val>
                                            <p:strVal val="#ppt_x"/>
                                          </p:val>
                                        </p:tav>
                                      </p:tavLst>
                                    </p:anim>
                                    <p:anim calcmode="lin" valueType="num">
                                      <p:cBhvr>
                                        <p:cTn dur="500" fill="hold" id="39"/>
                                        <p:tgtEl>
                                          <p:spTgt spid="3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500"/>
                            </p:stCondLst>
                            <p:childTnLst>
                              <p:par>
                                <p:cTn fill="hold" grpId="0" id="41" nodeType="afterEffect" presetClass="entr" presetID="23" presetSubtype="16">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p:cTn dur="500" fill="hold" id="43"/>
                                        <p:tgtEl>
                                          <p:spTgt spid="21"/>
                                        </p:tgtEl>
                                        <p:attrNameLst>
                                          <p:attrName>ppt_w</p:attrName>
                                        </p:attrNameLst>
                                      </p:cBhvr>
                                      <p:tavLst>
                                        <p:tav tm="0">
                                          <p:val>
                                            <p:fltVal val="0"/>
                                          </p:val>
                                        </p:tav>
                                        <p:tav tm="100000">
                                          <p:val>
                                            <p:strVal val="#ppt_w"/>
                                          </p:val>
                                        </p:tav>
                                      </p:tavLst>
                                    </p:anim>
                                    <p:anim calcmode="lin" valueType="num">
                                      <p:cBhvr>
                                        <p:cTn dur="500" fill="hold" id="44"/>
                                        <p:tgtEl>
                                          <p:spTgt spid="21"/>
                                        </p:tgtEl>
                                        <p:attrNameLst>
                                          <p:attrName>ppt_h</p:attrName>
                                        </p:attrNameLst>
                                      </p:cBhvr>
                                      <p:tavLst>
                                        <p:tav tm="0">
                                          <p:val>
                                            <p:fltVal val="0"/>
                                          </p:val>
                                        </p:tav>
                                        <p:tav tm="100000">
                                          <p:val>
                                            <p:strVal val="#ppt_h"/>
                                          </p:val>
                                        </p:tav>
                                      </p:tavLst>
                                    </p:anim>
                                  </p:childTnLst>
                                </p:cTn>
                              </p:par>
                            </p:childTnLst>
                          </p:cTn>
                        </p:par>
                        <p:par>
                          <p:cTn fill="hold" id="45" nodeType="afterGroup">
                            <p:stCondLst>
                              <p:cond delay="3000"/>
                            </p:stCondLst>
                            <p:childTnLst>
                              <p:par>
                                <p:cTn fill="hold" grpId="0" id="46" nodeType="afterEffect" presetClass="entr" presetID="47" presetSubtype="0">
                                  <p:stCondLst>
                                    <p:cond delay="0"/>
                                  </p:stCondLst>
                                  <p:childTnLst>
                                    <p:set>
                                      <p:cBhvr>
                                        <p:cTn dur="1" fill="hold" id="47">
                                          <p:stCondLst>
                                            <p:cond delay="0"/>
                                          </p:stCondLst>
                                        </p:cTn>
                                        <p:tgtEl>
                                          <p:spTgt spid="37"/>
                                        </p:tgtEl>
                                        <p:attrNameLst>
                                          <p:attrName>style.visibility</p:attrName>
                                        </p:attrNameLst>
                                      </p:cBhvr>
                                      <p:to>
                                        <p:strVal val="visible"/>
                                      </p:to>
                                    </p:set>
                                    <p:animEffect filter="fade" transition="in">
                                      <p:cBhvr>
                                        <p:cTn dur="500" id="48"/>
                                        <p:tgtEl>
                                          <p:spTgt spid="37"/>
                                        </p:tgtEl>
                                      </p:cBhvr>
                                    </p:animEffect>
                                    <p:anim calcmode="lin" valueType="num">
                                      <p:cBhvr>
                                        <p:cTn dur="500" fill="hold" id="49"/>
                                        <p:tgtEl>
                                          <p:spTgt spid="37"/>
                                        </p:tgtEl>
                                        <p:attrNameLst>
                                          <p:attrName>ppt_x</p:attrName>
                                        </p:attrNameLst>
                                      </p:cBhvr>
                                      <p:tavLst>
                                        <p:tav tm="0">
                                          <p:val>
                                            <p:strVal val="#ppt_x"/>
                                          </p:val>
                                        </p:tav>
                                        <p:tav tm="100000">
                                          <p:val>
                                            <p:strVal val="#ppt_x"/>
                                          </p:val>
                                        </p:tav>
                                      </p:tavLst>
                                    </p:anim>
                                    <p:anim calcmode="lin" valueType="num">
                                      <p:cBhvr>
                                        <p:cTn dur="500" fill="hold" id="50"/>
                                        <p:tgtEl>
                                          <p:spTgt spid="37"/>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6"/>
                                        </p:tgtEl>
                                        <p:attrNameLst>
                                          <p:attrName>style.visibility</p:attrName>
                                        </p:attrNameLst>
                                      </p:cBhvr>
                                      <p:to>
                                        <p:strVal val="visible"/>
                                      </p:to>
                                    </p:set>
                                    <p:animEffect filter="fade" transition="in">
                                      <p:cBhvr>
                                        <p:cTn dur="500" id="53"/>
                                        <p:tgtEl>
                                          <p:spTgt spid="36"/>
                                        </p:tgtEl>
                                      </p:cBhvr>
                                    </p:animEffect>
                                    <p:anim calcmode="lin" valueType="num">
                                      <p:cBhvr>
                                        <p:cTn dur="500" fill="hold" id="54"/>
                                        <p:tgtEl>
                                          <p:spTgt spid="36"/>
                                        </p:tgtEl>
                                        <p:attrNameLst>
                                          <p:attrName>ppt_x</p:attrName>
                                        </p:attrNameLst>
                                      </p:cBhvr>
                                      <p:tavLst>
                                        <p:tav tm="0">
                                          <p:val>
                                            <p:strVal val="#ppt_x"/>
                                          </p:val>
                                        </p:tav>
                                        <p:tav tm="100000">
                                          <p:val>
                                            <p:strVal val="#ppt_x"/>
                                          </p:val>
                                        </p:tav>
                                      </p:tavLst>
                                    </p:anim>
                                    <p:anim calcmode="lin" valueType="num">
                                      <p:cBhvr>
                                        <p:cTn dur="500" fill="hold" id="55"/>
                                        <p:tgtEl>
                                          <p:spTgt spid="3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500"/>
                            </p:stCondLst>
                            <p:childTnLst>
                              <p:par>
                                <p:cTn fill="hold" grpId="0" id="57" nodeType="afterEffect" presetClass="entr" presetID="23" presetSubtype="16">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p:cTn dur="500" fill="hold" id="59"/>
                                        <p:tgtEl>
                                          <p:spTgt spid="22"/>
                                        </p:tgtEl>
                                        <p:attrNameLst>
                                          <p:attrName>ppt_w</p:attrName>
                                        </p:attrNameLst>
                                      </p:cBhvr>
                                      <p:tavLst>
                                        <p:tav tm="0">
                                          <p:val>
                                            <p:fltVal val="0"/>
                                          </p:val>
                                        </p:tav>
                                        <p:tav tm="100000">
                                          <p:val>
                                            <p:strVal val="#ppt_w"/>
                                          </p:val>
                                        </p:tav>
                                      </p:tavLst>
                                    </p:anim>
                                    <p:anim calcmode="lin" valueType="num">
                                      <p:cBhvr>
                                        <p:cTn dur="500" fill="hold" id="60"/>
                                        <p:tgtEl>
                                          <p:spTgt spid="22"/>
                                        </p:tgtEl>
                                        <p:attrNameLst>
                                          <p:attrName>ppt_h</p:attrName>
                                        </p:attrNameLst>
                                      </p:cBhvr>
                                      <p:tavLst>
                                        <p:tav tm="0">
                                          <p:val>
                                            <p:fltVal val="0"/>
                                          </p:val>
                                        </p:tav>
                                        <p:tav tm="100000">
                                          <p:val>
                                            <p:strVal val="#ppt_h"/>
                                          </p:val>
                                        </p:tav>
                                      </p:tavLst>
                                    </p:anim>
                                  </p:childTnLst>
                                </p:cTn>
                              </p:par>
                            </p:childTnLst>
                          </p:cTn>
                        </p:par>
                        <p:par>
                          <p:cTn fill="hold" id="61" nodeType="afterGroup">
                            <p:stCondLst>
                              <p:cond delay="4000"/>
                            </p:stCondLst>
                            <p:childTnLst>
                              <p:par>
                                <p:cTn fill="hold" grpId="0" id="62" nodeType="afterEffect" presetClass="entr" presetID="47" presetSubtype="0">
                                  <p:stCondLst>
                                    <p:cond delay="0"/>
                                  </p:stCondLst>
                                  <p:childTnLst>
                                    <p:set>
                                      <p:cBhvr>
                                        <p:cTn dur="1" fill="hold" id="63">
                                          <p:stCondLst>
                                            <p:cond delay="0"/>
                                          </p:stCondLst>
                                        </p:cTn>
                                        <p:tgtEl>
                                          <p:spTgt spid="39"/>
                                        </p:tgtEl>
                                        <p:attrNameLst>
                                          <p:attrName>style.visibility</p:attrName>
                                        </p:attrNameLst>
                                      </p:cBhvr>
                                      <p:to>
                                        <p:strVal val="visible"/>
                                      </p:to>
                                    </p:set>
                                    <p:animEffect filter="fade" transition="in">
                                      <p:cBhvr>
                                        <p:cTn dur="500" id="64"/>
                                        <p:tgtEl>
                                          <p:spTgt spid="39"/>
                                        </p:tgtEl>
                                      </p:cBhvr>
                                    </p:animEffect>
                                    <p:anim calcmode="lin" valueType="num">
                                      <p:cBhvr>
                                        <p:cTn dur="500" fill="hold" id="65"/>
                                        <p:tgtEl>
                                          <p:spTgt spid="39"/>
                                        </p:tgtEl>
                                        <p:attrNameLst>
                                          <p:attrName>ppt_x</p:attrName>
                                        </p:attrNameLst>
                                      </p:cBhvr>
                                      <p:tavLst>
                                        <p:tav tm="0">
                                          <p:val>
                                            <p:strVal val="#ppt_x"/>
                                          </p:val>
                                        </p:tav>
                                        <p:tav tm="100000">
                                          <p:val>
                                            <p:strVal val="#ppt_x"/>
                                          </p:val>
                                        </p:tav>
                                      </p:tavLst>
                                    </p:anim>
                                    <p:anim calcmode="lin" valueType="num">
                                      <p:cBhvr>
                                        <p:cTn dur="500" fill="hold" id="66"/>
                                        <p:tgtEl>
                                          <p:spTgt spid="39"/>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38"/>
                                        </p:tgtEl>
                                        <p:attrNameLst>
                                          <p:attrName>style.visibility</p:attrName>
                                        </p:attrNameLst>
                                      </p:cBhvr>
                                      <p:to>
                                        <p:strVal val="visible"/>
                                      </p:to>
                                    </p:set>
                                    <p:animEffect filter="fade" transition="in">
                                      <p:cBhvr>
                                        <p:cTn dur="500" id="69"/>
                                        <p:tgtEl>
                                          <p:spTgt spid="38"/>
                                        </p:tgtEl>
                                      </p:cBhvr>
                                    </p:animEffect>
                                    <p:anim calcmode="lin" valueType="num">
                                      <p:cBhvr>
                                        <p:cTn dur="500" fill="hold" id="70"/>
                                        <p:tgtEl>
                                          <p:spTgt spid="38"/>
                                        </p:tgtEl>
                                        <p:attrNameLst>
                                          <p:attrName>ppt_x</p:attrName>
                                        </p:attrNameLst>
                                      </p:cBhvr>
                                      <p:tavLst>
                                        <p:tav tm="0">
                                          <p:val>
                                            <p:strVal val="#ppt_x"/>
                                          </p:val>
                                        </p:tav>
                                        <p:tav tm="100000">
                                          <p:val>
                                            <p:strVal val="#ppt_x"/>
                                          </p:val>
                                        </p:tav>
                                      </p:tavLst>
                                    </p:anim>
                                    <p:anim calcmode="lin" valueType="num">
                                      <p:cBhvr>
                                        <p:cTn dur="500" fill="hold" id="71"/>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1"/>
      <p:bldP grpId="0" spid="22"/>
      <p:bldP grpId="0" spid="31"/>
      <p:bldP grpId="0" spid="33"/>
      <p:bldP grpId="0" spid="34"/>
      <p:bldP grpId="0" spid="35"/>
      <p:bldP grpId="0" spid="36"/>
      <p:bldP grpId="0" spid="37"/>
      <p:bldP grpId="0" spid="38"/>
      <p:bldP grpId="0" spid="3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8"/>
          <p:cNvSpPr txBox="1"/>
          <p:nvPr/>
        </p:nvSpPr>
        <p:spPr>
          <a:xfrm>
            <a:off x="1724514" y="1167226"/>
            <a:ext cx="5666399" cy="594360"/>
          </a:xfrm>
          <a:prstGeom prst="rect">
            <a:avLst/>
          </a:prstGeom>
          <a:noFill/>
        </p:spPr>
        <p:txBody>
          <a:bodyPr rtlCol="0" wrap="square">
            <a:spAutoFit/>
          </a:bodyPr>
          <a:lstStyle/>
          <a:p>
            <a:pPr algn="ctr">
              <a:lnSpc>
                <a:spcPct val="150000"/>
              </a:lnSpc>
            </a:pPr>
            <a:r>
              <a:rPr lang="en-US" sz="1100">
                <a:solidFill>
                  <a:schemeClr val="tx1">
                    <a:lumMod val="50000"/>
                    <a:lumOff val="50000"/>
                  </a:schemeClr>
                </a:solidFill>
                <a:cs typeface="+mn-ea"/>
                <a:sym typeface="+mn-lt"/>
              </a:rPr>
              <a:t>Entrepreneurial activities differ substantially depending on the type of organization and creativity involved. Entrepreneurship ranges in scale from</a:t>
            </a:r>
          </a:p>
        </p:txBody>
      </p:sp>
      <p:sp>
        <p:nvSpPr>
          <p:cNvPr id="5" name="TextBox 4"/>
          <p:cNvSpPr txBox="1"/>
          <p:nvPr/>
        </p:nvSpPr>
        <p:spPr>
          <a:xfrm>
            <a:off x="4793566" y="2088685"/>
            <a:ext cx="859155" cy="274320"/>
          </a:xfrm>
          <a:prstGeom prst="rect">
            <a:avLst/>
          </a:prstGeom>
          <a:noFill/>
        </p:spPr>
        <p:txBody>
          <a:bodyPr rtlCol="0" wrap="none">
            <a:spAutoFit/>
          </a:bodyPr>
          <a:lstStyle/>
          <a:p>
            <a:r>
              <a:rPr b="1" lang="en-US" spc="225" sz="1200">
                <a:solidFill>
                  <a:schemeClr val="tx1">
                    <a:lumMod val="50000"/>
                    <a:lumOff val="50000"/>
                  </a:schemeClr>
                </a:solidFill>
                <a:cs typeface="+mn-ea"/>
                <a:sym typeface="+mn-lt"/>
              </a:rPr>
              <a:t>SHORT</a:t>
            </a:r>
          </a:p>
        </p:txBody>
      </p:sp>
      <p:sp>
        <p:nvSpPr>
          <p:cNvPr id="6" name="TextBox 5"/>
          <p:cNvSpPr txBox="1"/>
          <p:nvPr/>
        </p:nvSpPr>
        <p:spPr>
          <a:xfrm>
            <a:off x="4793566" y="2366757"/>
            <a:ext cx="1641355" cy="579120"/>
          </a:xfrm>
          <a:prstGeom prst="rect">
            <a:avLst/>
          </a:prstGeom>
          <a:noFill/>
        </p:spPr>
        <p:txBody>
          <a:bodyPr rtlCol="0" wrap="square">
            <a:spAutoFit/>
          </a:bodyPr>
          <a:lstStyle/>
          <a:p>
            <a:r>
              <a:rPr lang="en-US" sz="800">
                <a:solidFill>
                  <a:schemeClr val="tx1">
                    <a:lumMod val="50000"/>
                    <a:lumOff val="50000"/>
                  </a:schemeClr>
                </a:solidFill>
                <a:cs typeface="+mn-ea"/>
                <a:sym typeface="+mn-lt"/>
              </a:rPr>
              <a:t>Entrepreneurial activities differ substantially depending on the type of organization and creativity involved. </a:t>
            </a:r>
          </a:p>
        </p:txBody>
      </p:sp>
      <p:sp>
        <p:nvSpPr>
          <p:cNvPr id="7" name="TextBox 6"/>
          <p:cNvSpPr txBox="1"/>
          <p:nvPr/>
        </p:nvSpPr>
        <p:spPr>
          <a:xfrm>
            <a:off x="6756021" y="2088685"/>
            <a:ext cx="971867" cy="274320"/>
          </a:xfrm>
          <a:prstGeom prst="rect">
            <a:avLst/>
          </a:prstGeom>
          <a:noFill/>
        </p:spPr>
        <p:txBody>
          <a:bodyPr rtlCol="0" wrap="none">
            <a:spAutoFit/>
          </a:bodyPr>
          <a:lstStyle/>
          <a:p>
            <a:r>
              <a:rPr b="1" lang="en-US" spc="225" sz="1200">
                <a:solidFill>
                  <a:schemeClr val="tx1">
                    <a:lumMod val="50000"/>
                    <a:lumOff val="50000"/>
                  </a:schemeClr>
                </a:solidFill>
                <a:cs typeface="+mn-ea"/>
                <a:sym typeface="+mn-lt"/>
              </a:rPr>
              <a:t>MEDIUM</a:t>
            </a:r>
          </a:p>
        </p:txBody>
      </p:sp>
      <p:sp>
        <p:nvSpPr>
          <p:cNvPr id="8" name="TextBox 7"/>
          <p:cNvSpPr txBox="1"/>
          <p:nvPr/>
        </p:nvSpPr>
        <p:spPr>
          <a:xfrm>
            <a:off x="6756021" y="2366757"/>
            <a:ext cx="1641355" cy="579120"/>
          </a:xfrm>
          <a:prstGeom prst="rect">
            <a:avLst/>
          </a:prstGeom>
          <a:noFill/>
        </p:spPr>
        <p:txBody>
          <a:bodyPr rtlCol="0" wrap="square">
            <a:spAutoFit/>
          </a:bodyPr>
          <a:lstStyle/>
          <a:p>
            <a:r>
              <a:rPr lang="en-US" sz="800">
                <a:solidFill>
                  <a:schemeClr val="tx1">
                    <a:lumMod val="50000"/>
                    <a:lumOff val="50000"/>
                  </a:schemeClr>
                </a:solidFill>
                <a:cs typeface="+mn-ea"/>
                <a:sym typeface="+mn-lt"/>
              </a:rPr>
              <a:t>Entrepreneurial activities differ substantially depending on the type of organization and creativity involved. </a:t>
            </a:r>
          </a:p>
        </p:txBody>
      </p:sp>
      <p:sp>
        <p:nvSpPr>
          <p:cNvPr id="11" name="TextBox 10"/>
          <p:cNvSpPr txBox="1"/>
          <p:nvPr/>
        </p:nvSpPr>
        <p:spPr>
          <a:xfrm>
            <a:off x="4793564" y="3288217"/>
            <a:ext cx="1356042" cy="274320"/>
          </a:xfrm>
          <a:prstGeom prst="rect">
            <a:avLst/>
          </a:prstGeom>
          <a:noFill/>
        </p:spPr>
        <p:txBody>
          <a:bodyPr rtlCol="0" wrap="none">
            <a:spAutoFit/>
          </a:bodyPr>
          <a:lstStyle/>
          <a:p>
            <a:r>
              <a:rPr b="1" lang="en-US" spc="225" sz="1200">
                <a:solidFill>
                  <a:schemeClr val="tx1">
                    <a:lumMod val="50000"/>
                    <a:lumOff val="50000"/>
                  </a:schemeClr>
                </a:solidFill>
                <a:cs typeface="+mn-ea"/>
                <a:sym typeface="+mn-lt"/>
              </a:rPr>
              <a:t>LONG TERM</a:t>
            </a:r>
          </a:p>
        </p:txBody>
      </p:sp>
      <p:sp>
        <p:nvSpPr>
          <p:cNvPr id="12" name="TextBox 11"/>
          <p:cNvSpPr txBox="1"/>
          <p:nvPr/>
        </p:nvSpPr>
        <p:spPr>
          <a:xfrm>
            <a:off x="4793566" y="3566290"/>
            <a:ext cx="1641355" cy="579120"/>
          </a:xfrm>
          <a:prstGeom prst="rect">
            <a:avLst/>
          </a:prstGeom>
          <a:noFill/>
        </p:spPr>
        <p:txBody>
          <a:bodyPr rtlCol="0" wrap="square">
            <a:spAutoFit/>
          </a:bodyPr>
          <a:lstStyle/>
          <a:p>
            <a:r>
              <a:rPr lang="en-US" sz="800">
                <a:solidFill>
                  <a:schemeClr val="tx1">
                    <a:lumMod val="50000"/>
                    <a:lumOff val="50000"/>
                  </a:schemeClr>
                </a:solidFill>
                <a:cs typeface="+mn-ea"/>
                <a:sym typeface="+mn-lt"/>
              </a:rPr>
              <a:t>Entrepreneurial activities differ substantially depending on the type of organization and creativity involved. </a:t>
            </a:r>
          </a:p>
        </p:txBody>
      </p:sp>
      <p:sp>
        <p:nvSpPr>
          <p:cNvPr id="13" name="TextBox 12"/>
          <p:cNvSpPr txBox="1"/>
          <p:nvPr/>
        </p:nvSpPr>
        <p:spPr>
          <a:xfrm>
            <a:off x="6756021" y="3288217"/>
            <a:ext cx="1163756" cy="274320"/>
          </a:xfrm>
          <a:prstGeom prst="rect">
            <a:avLst/>
          </a:prstGeom>
          <a:noFill/>
        </p:spPr>
        <p:txBody>
          <a:bodyPr rtlCol="0" wrap="none">
            <a:spAutoFit/>
          </a:bodyPr>
          <a:lstStyle/>
          <a:p>
            <a:r>
              <a:rPr b="1" lang="en-US" spc="225" sz="1200">
                <a:solidFill>
                  <a:schemeClr val="tx1">
                    <a:lumMod val="50000"/>
                    <a:lumOff val="50000"/>
                  </a:schemeClr>
                </a:solidFill>
                <a:cs typeface="+mn-ea"/>
                <a:sym typeface="+mn-lt"/>
              </a:rPr>
              <a:t>TARGET Z</a:t>
            </a:r>
          </a:p>
        </p:txBody>
      </p:sp>
      <p:sp>
        <p:nvSpPr>
          <p:cNvPr id="14" name="TextBox 13"/>
          <p:cNvSpPr txBox="1"/>
          <p:nvPr/>
        </p:nvSpPr>
        <p:spPr>
          <a:xfrm>
            <a:off x="6756021" y="3566290"/>
            <a:ext cx="1641355" cy="579120"/>
          </a:xfrm>
          <a:prstGeom prst="rect">
            <a:avLst/>
          </a:prstGeom>
          <a:noFill/>
        </p:spPr>
        <p:txBody>
          <a:bodyPr rtlCol="0" wrap="square">
            <a:spAutoFit/>
          </a:bodyPr>
          <a:lstStyle/>
          <a:p>
            <a:r>
              <a:rPr lang="en-US" sz="800">
                <a:solidFill>
                  <a:schemeClr val="tx1">
                    <a:lumMod val="50000"/>
                    <a:lumOff val="50000"/>
                  </a:schemeClr>
                </a:solidFill>
                <a:cs typeface="+mn-ea"/>
                <a:sym typeface="+mn-lt"/>
              </a:rPr>
              <a:t>Entrepreneurial activities differ substantially depending on the type of organization and creativity involved. </a:t>
            </a:r>
          </a:p>
        </p:txBody>
      </p:sp>
      <p:pic>
        <p:nvPicPr>
          <p:cNvPr id="4" name="图片占位符 3"/>
          <p:cNvPicPr>
            <a:picLocks noChangeAspect="1" noGrp="1"/>
          </p:cNvPicPr>
          <p:nvPr>
            <p:ph idx="4294967295" sz="quarter" type="pic"/>
          </p:nvPr>
        </p:nvPicPr>
        <p:blipFill>
          <a:blip r:embed="rId2">
            <a:extLst>
              <a:ext uri="{28A0092B-C50C-407E-A947-70E740481C1C}">
                <a14:useLocalDpi val="0"/>
              </a:ext>
            </a:extLst>
          </a:blip>
          <a:stretch>
            <a:fillRect/>
          </a:stretch>
        </p:blipFill>
        <p:spPr>
          <a:xfrm>
            <a:off x="743435" y="2089865"/>
            <a:ext cx="3607000" cy="2065494"/>
          </a:xfrm>
        </p:spPr>
      </p:pic>
    </p:spTree>
  </p:cSld>
  <p:clrMapOvr>
    <a:masterClrMapping/>
  </p:clrMapOvr>
  <mc:AlternateContent>
    <mc:Choice Requires="p14">
      <p:transition p14:dur="800" spd="slow">
        <p:circle/>
      </p:transition>
    </mc:Choice>
    <mc:Fallback>
      <p:transition spd="slow">
        <p:circl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rot="16200000">
            <a:off x="2000866" y="-2000868"/>
            <a:ext cx="5145087" cy="9146821"/>
          </a:xfrm>
          <a:prstGeom prst="rect">
            <a:avLst/>
          </a:prstGeom>
        </p:spPr>
      </p:pic>
      <p:pic>
        <p:nvPicPr>
          <p:cNvPr id="11" name="图片 10"/>
          <p:cNvPicPr>
            <a:picLocks noChangeAspect="1"/>
          </p:cNvPicPr>
          <p:nvPr/>
        </p:nvPicPr>
        <p:blipFill>
          <a:blip r:embed="rId4">
            <a:extLst>
              <a:ext uri="{28A0092B-C50C-407E-A947-70E740481C1C}">
                <a14:useLocalDpi val="0"/>
              </a:ext>
            </a:extLst>
          </a:blip>
          <a:srcRect t="63995"/>
          <a:stretch>
            <a:fillRect/>
          </a:stretch>
        </p:blipFill>
        <p:spPr>
          <a:xfrm>
            <a:off x="5508065" y="2805040"/>
            <a:ext cx="3635935" cy="2327328"/>
          </a:xfrm>
          <a:prstGeom prst="rect">
            <a:avLst/>
          </a:prstGeom>
        </p:spPr>
      </p:pic>
      <p:pic>
        <p:nvPicPr>
          <p:cNvPr id="12" name="图片 11"/>
          <p:cNvPicPr>
            <a:picLocks noChangeAspect="1"/>
          </p:cNvPicPr>
          <p:nvPr/>
        </p:nvPicPr>
        <p:blipFill>
          <a:blip r:embed="rId4">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4" name="TextBox 3"/>
          <p:cNvSpPr txBox="1"/>
          <p:nvPr/>
        </p:nvSpPr>
        <p:spPr>
          <a:xfrm>
            <a:off x="3302863" y="1601945"/>
            <a:ext cx="2754086" cy="434340"/>
          </a:xfrm>
          <a:prstGeom prst="rect">
            <a:avLst/>
          </a:prstGeom>
          <a:noFill/>
        </p:spPr>
        <p:txBody>
          <a:bodyPr bIns="34290" lIns="68580" rIns="68580" rtlCol="0" tIns="34290" wrap="square">
            <a:spAutoFit/>
          </a:bodyPr>
          <a:lstStyle/>
          <a:p>
            <a:pPr algn="ctr" lvl="0"/>
            <a:r>
              <a:rPr altLang="en-US" lang="zh-CN" sz="2400">
                <a:solidFill>
                  <a:schemeClr val="accent2"/>
                </a:solidFill>
                <a:cs typeface="+mn-ea"/>
                <a:sym typeface="+mn-lt"/>
              </a:rPr>
              <a:t>明年工作计划</a:t>
            </a:r>
          </a:p>
        </p:txBody>
      </p:sp>
      <p:sp>
        <p:nvSpPr>
          <p:cNvPr id="7" name="TextBox 89"/>
          <p:cNvSpPr txBox="1"/>
          <p:nvPr/>
        </p:nvSpPr>
        <p:spPr>
          <a:xfrm>
            <a:off x="3716127" y="2236163"/>
            <a:ext cx="3420380" cy="480060"/>
          </a:xfrm>
          <a:prstGeom prst="rect">
            <a:avLst/>
          </a:prstGeom>
          <a:noFill/>
        </p:spPr>
        <p:txBody>
          <a:bodyPr bIns="34290" lIns="68580" rIns="68580" rtlCol="0" tIns="34290" wrap="square">
            <a:spAutoFit/>
          </a:bodyPr>
          <a:lstStyle/>
          <a:p>
            <a:pPr>
              <a:lnSpc>
                <a:spcPct val="150000"/>
              </a:lnSpc>
            </a:pPr>
            <a:r>
              <a:rPr altLang="en-US" lang="zh-CN" sz="900">
                <a:solidFill>
                  <a:schemeClr val="tx1">
                    <a:lumMod val="65000"/>
                    <a:lumOff val="35000"/>
                  </a:schemeClr>
                </a:solidFill>
                <a:cs typeface="+mn-ea"/>
                <a:sym typeface="+mn-lt"/>
              </a:rPr>
              <a:t>您的内容打在这里，或者通过复制您的文本后，在此框中选择粘贴，并选择只保留文字；</a:t>
            </a:r>
          </a:p>
        </p:txBody>
      </p:sp>
      <p:grpSp>
        <p:nvGrpSpPr>
          <p:cNvPr id="9" name="组合 8"/>
          <p:cNvGrpSpPr/>
          <p:nvPr/>
        </p:nvGrpSpPr>
        <p:grpSpPr>
          <a:xfrm>
            <a:off x="2361310" y="1437503"/>
            <a:ext cx="1354818" cy="1354818"/>
            <a:chOff x="3029144" y="1491630"/>
            <a:chExt cx="1584176" cy="1584176"/>
          </a:xfrm>
          <a:solidFill>
            <a:schemeClr val="accent2"/>
          </a:solidFill>
        </p:grpSpPr>
        <p:sp>
          <p:nvSpPr>
            <p:cNvPr id="10" name="菱形 9"/>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4" name="TextBox 64"/>
            <p:cNvSpPr txBox="1"/>
            <p:nvPr/>
          </p:nvSpPr>
          <p:spPr>
            <a:xfrm flipH="1">
              <a:off x="3230183" y="2103778"/>
              <a:ext cx="1170736" cy="392040"/>
            </a:xfrm>
            <a:prstGeom prst="rect">
              <a:avLst/>
            </a:prstGeom>
            <a:noFill/>
          </p:spPr>
          <p:txBody>
            <a:bodyPr rtlCol="0" wrap="none">
              <a:spAutoFit/>
            </a:bodyPr>
            <a:lstStyle/>
            <a:p>
              <a:r>
                <a:rPr altLang="zh-CN" b="1" lang="en-US" sz="1600">
                  <a:solidFill>
                    <a:schemeClr val="bg1"/>
                  </a:solidFill>
                  <a:cs typeface="+mn-ea"/>
                  <a:sym typeface="+mn-lt"/>
                </a:rPr>
                <a:t>PART 04</a:t>
              </a:r>
            </a:p>
          </p:txBody>
        </p:sp>
      </p:grpSp>
      <p:cxnSp>
        <p:nvCxnSpPr>
          <p:cNvPr id="15" name="直接连接符 14"/>
          <p:cNvCxnSpPr/>
          <p:nvPr/>
        </p:nvCxnSpPr>
        <p:spPr>
          <a:xfrm>
            <a:off x="3716129" y="2114912"/>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2" presetSubtype="8">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id="22"/>
                                        <p:tgtEl>
                                          <p:spTgt spid="7"/>
                                        </p:tgtEl>
                                        <p:attrNameLst>
                                          <p:attrName>ppt_x</p:attrName>
                                        </p:attrNameLst>
                                      </p:cBhvr>
                                      <p:tavLst>
                                        <p:tav tm="0">
                                          <p:val>
                                            <p:strVal val="#ppt_x-#ppt_w*1.125000"/>
                                          </p:val>
                                        </p:tav>
                                        <p:tav tm="100000">
                                          <p:val>
                                            <p:strVal val="#ppt_x"/>
                                          </p:val>
                                        </p:tav>
                                      </p:tavLst>
                                    </p:anim>
                                    <p:animEffect filter="wipe(right)"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val="0"/>
              </a:ext>
            </a:extLst>
          </a:blip>
          <a:srcRect t="13989"/>
          <a:stretch>
            <a:fillRect/>
          </a:stretch>
        </p:blipFill>
        <p:spPr>
          <a:xfrm rot="16200000">
            <a:off x="1997621" y="-2004116"/>
            <a:ext cx="5145087" cy="9153311"/>
          </a:xfrm>
          <a:prstGeom prst="rect">
            <a:avLst/>
          </a:prstGeom>
        </p:spPr>
      </p:pic>
      <p:sp>
        <p:nvSpPr>
          <p:cNvPr descr="FD1DDF730CE4456e89755B07FE1653D0# #Rectangle 13" id="52" name="Rectangle 13"/>
          <p:cNvSpPr>
            <a:spLocks noChangeArrowheads="1"/>
          </p:cNvSpPr>
          <p:nvPr/>
        </p:nvSpPr>
        <p:spPr bwMode="auto">
          <a:xfrm>
            <a:off x="357108" y="1717861"/>
            <a:ext cx="2594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900">
                <a:solidFill>
                  <a:schemeClr val="bg1">
                    <a:lumMod val="75000"/>
                  </a:schemeClr>
                </a:solidFill>
                <a:latin typeface="+mn-lt"/>
                <a:ea typeface="+mn-ea"/>
                <a:cs typeface="+mn-ea"/>
                <a:sym typeface="+mn-lt"/>
              </a:rPr>
              <a:t>单击此处添加简短说明，添加简短说明文字，</a:t>
            </a:r>
          </a:p>
          <a:p>
            <a:pPr algn="r" eaLnBrk="1" hangingPunct="1">
              <a:spcBef>
                <a:spcPct val="0"/>
              </a:spcBef>
              <a:buNone/>
              <a:defRPr/>
            </a:pPr>
            <a:r>
              <a:rPr altLang="en-US" lang="zh-CN" sz="900">
                <a:solidFill>
                  <a:schemeClr val="bg1">
                    <a:lumMod val="75000"/>
                  </a:schemeClr>
                </a:solidFill>
                <a:latin typeface="+mn-lt"/>
                <a:ea typeface="+mn-ea"/>
                <a:cs typeface="+mn-ea"/>
                <a:sym typeface="+mn-lt"/>
              </a:rPr>
              <a:t>此项的具体说明文字添加此处。</a:t>
            </a:r>
          </a:p>
        </p:txBody>
      </p:sp>
      <p:sp>
        <p:nvSpPr>
          <p:cNvPr descr="FD1DDF730CE4456e89755B07FE1653D0# #Rectangle 13" id="55" name="Rectangle 13"/>
          <p:cNvSpPr>
            <a:spLocks noChangeArrowheads="1"/>
          </p:cNvSpPr>
          <p:nvPr/>
        </p:nvSpPr>
        <p:spPr bwMode="auto">
          <a:xfrm>
            <a:off x="357108" y="3341488"/>
            <a:ext cx="2594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900">
                <a:solidFill>
                  <a:schemeClr val="bg1">
                    <a:lumMod val="75000"/>
                  </a:schemeClr>
                </a:solidFill>
                <a:latin typeface="+mn-lt"/>
                <a:ea typeface="+mn-ea"/>
                <a:cs typeface="+mn-ea"/>
                <a:sym typeface="+mn-lt"/>
              </a:rPr>
              <a:t>单击此处添加简短说明，添加简短说明文字，</a:t>
            </a:r>
          </a:p>
          <a:p>
            <a:pPr algn="r" eaLnBrk="1" hangingPunct="1">
              <a:spcBef>
                <a:spcPct val="0"/>
              </a:spcBef>
              <a:buNone/>
              <a:defRPr/>
            </a:pPr>
            <a:r>
              <a:rPr altLang="en-US" lang="zh-CN" sz="900">
                <a:solidFill>
                  <a:schemeClr val="bg1">
                    <a:lumMod val="75000"/>
                  </a:schemeClr>
                </a:solidFill>
                <a:latin typeface="+mn-lt"/>
                <a:ea typeface="+mn-ea"/>
                <a:cs typeface="+mn-ea"/>
                <a:sym typeface="+mn-lt"/>
              </a:rPr>
              <a:t>此项的具体说明文字添加此处。</a:t>
            </a:r>
          </a:p>
        </p:txBody>
      </p:sp>
      <p:sp>
        <p:nvSpPr>
          <p:cNvPr id="56" name="TextBox 55"/>
          <p:cNvSpPr txBox="1"/>
          <p:nvPr/>
        </p:nvSpPr>
        <p:spPr>
          <a:xfrm>
            <a:off x="1403678" y="1312404"/>
            <a:ext cx="1402080" cy="335280"/>
          </a:xfrm>
          <a:prstGeom prst="rect">
            <a:avLst/>
          </a:prstGeom>
          <a:noFill/>
        </p:spPr>
        <p:txBody>
          <a:bodyPr rtlCol="0" wrap="none">
            <a:spAutoFit/>
          </a:bodyPr>
          <a:lstStyle/>
          <a:p>
            <a:r>
              <a:rPr altLang="en-US" lang="zh-CN" sz="1600">
                <a:solidFill>
                  <a:schemeClr val="tx1">
                    <a:lumMod val="75000"/>
                    <a:lumOff val="25000"/>
                  </a:schemeClr>
                </a:solidFill>
                <a:cs typeface="+mn-ea"/>
                <a:sym typeface="+mn-lt"/>
              </a:rPr>
              <a:t>年度工作概述</a:t>
            </a:r>
          </a:p>
        </p:txBody>
      </p:sp>
      <p:sp>
        <p:nvSpPr>
          <p:cNvPr id="57" name="TextBox 56"/>
          <p:cNvSpPr txBox="1"/>
          <p:nvPr/>
        </p:nvSpPr>
        <p:spPr>
          <a:xfrm>
            <a:off x="1403678" y="2946624"/>
            <a:ext cx="1402080" cy="335280"/>
          </a:xfrm>
          <a:prstGeom prst="rect">
            <a:avLst/>
          </a:prstGeom>
          <a:noFill/>
        </p:spPr>
        <p:txBody>
          <a:bodyPr rtlCol="0" wrap="none">
            <a:spAutoFit/>
          </a:bodyPr>
          <a:lstStyle/>
          <a:p>
            <a:pPr lvl="0"/>
            <a:r>
              <a:rPr altLang="en-US" lang="zh-CN" sz="1600">
                <a:solidFill>
                  <a:schemeClr val="tx1">
                    <a:lumMod val="75000"/>
                    <a:lumOff val="25000"/>
                  </a:schemeClr>
                </a:solidFill>
                <a:cs typeface="+mn-ea"/>
                <a:sym typeface="+mn-lt"/>
              </a:rPr>
              <a:t>成功项目展示</a:t>
            </a:r>
          </a:p>
        </p:txBody>
      </p:sp>
      <p:sp>
        <p:nvSpPr>
          <p:cNvPr descr="FD1DDF730CE4456e89755B07FE1653D0# #Rectangle 13" id="58" name="Rectangle 13"/>
          <p:cNvSpPr>
            <a:spLocks noChangeArrowheads="1"/>
          </p:cNvSpPr>
          <p:nvPr/>
        </p:nvSpPr>
        <p:spPr bwMode="auto">
          <a:xfrm>
            <a:off x="6117748" y="2527782"/>
            <a:ext cx="2594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900">
                <a:solidFill>
                  <a:schemeClr val="bg1">
                    <a:lumMod val="75000"/>
                  </a:schemeClr>
                </a:solidFill>
                <a:latin typeface="+mn-lt"/>
                <a:ea typeface="+mn-ea"/>
                <a:cs typeface="+mn-ea"/>
                <a:sym typeface="+mn-lt"/>
              </a:rPr>
              <a:t>单击此处添加简短说明，添加简短说明文字，</a:t>
            </a:r>
          </a:p>
          <a:p>
            <a:pPr eaLnBrk="1" hangingPunct="1">
              <a:spcBef>
                <a:spcPct val="0"/>
              </a:spcBef>
              <a:buNone/>
              <a:defRPr/>
            </a:pPr>
            <a:r>
              <a:rPr altLang="en-US" lang="zh-CN" sz="900">
                <a:solidFill>
                  <a:schemeClr val="bg1">
                    <a:lumMod val="75000"/>
                  </a:schemeClr>
                </a:solidFill>
                <a:latin typeface="+mn-lt"/>
                <a:ea typeface="+mn-ea"/>
                <a:cs typeface="+mn-ea"/>
                <a:sym typeface="+mn-lt"/>
              </a:rPr>
              <a:t>此项的具体说明文字添加此处。</a:t>
            </a:r>
          </a:p>
        </p:txBody>
      </p:sp>
      <p:sp>
        <p:nvSpPr>
          <p:cNvPr id="59" name="TextBox 58"/>
          <p:cNvSpPr txBox="1"/>
          <p:nvPr/>
        </p:nvSpPr>
        <p:spPr>
          <a:xfrm>
            <a:off x="6156177" y="2113214"/>
            <a:ext cx="1402080" cy="335280"/>
          </a:xfrm>
          <a:prstGeom prst="rect">
            <a:avLst/>
          </a:prstGeom>
          <a:noFill/>
        </p:spPr>
        <p:txBody>
          <a:bodyPr rtlCol="0" wrap="none">
            <a:spAutoFit/>
          </a:bodyPr>
          <a:lstStyle/>
          <a:p>
            <a:pPr lvl="0"/>
            <a:r>
              <a:rPr altLang="en-US" lang="zh-CN" sz="1600">
                <a:solidFill>
                  <a:schemeClr val="tx1">
                    <a:lumMod val="75000"/>
                    <a:lumOff val="25000"/>
                  </a:schemeClr>
                </a:solidFill>
                <a:cs typeface="+mn-ea"/>
                <a:sym typeface="+mn-lt"/>
              </a:rPr>
              <a:t>工作完成情况</a:t>
            </a:r>
          </a:p>
        </p:txBody>
      </p:sp>
      <p:grpSp>
        <p:nvGrpSpPr>
          <p:cNvPr id="60" name="组合 59"/>
          <p:cNvGrpSpPr/>
          <p:nvPr/>
        </p:nvGrpSpPr>
        <p:grpSpPr>
          <a:xfrm>
            <a:off x="3464073" y="985642"/>
            <a:ext cx="1354818" cy="1354818"/>
            <a:chOff x="1369994" y="2067694"/>
            <a:chExt cx="1584176" cy="1584176"/>
          </a:xfrm>
          <a:solidFill>
            <a:schemeClr val="accent1"/>
          </a:solidFill>
        </p:grpSpPr>
        <p:sp>
          <p:nvSpPr>
            <p:cNvPr id="61" name="菱形 60"/>
            <p:cNvSpPr/>
            <p:nvPr/>
          </p:nvSpPr>
          <p:spPr>
            <a:xfrm>
              <a:off x="1369994"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solidFill>
                <a:cs typeface="+mn-ea"/>
                <a:sym typeface="+mn-lt"/>
              </a:endParaRPr>
            </a:p>
          </p:txBody>
        </p:sp>
        <p:sp>
          <p:nvSpPr>
            <p:cNvPr id="62" name="TextBox 61"/>
            <p:cNvSpPr txBox="1"/>
            <p:nvPr/>
          </p:nvSpPr>
          <p:spPr>
            <a:xfrm flipH="1">
              <a:off x="1673461" y="2679842"/>
              <a:ext cx="1052284" cy="356400"/>
            </a:xfrm>
            <a:prstGeom prst="rect">
              <a:avLst/>
            </a:prstGeom>
            <a:noFill/>
          </p:spPr>
          <p:txBody>
            <a:bodyPr rtlCol="0" wrap="none">
              <a:spAutoFit/>
            </a:bodyPr>
            <a:lstStyle/>
            <a:p>
              <a:r>
                <a:rPr altLang="zh-CN" b="1" lang="en-US" sz="1400">
                  <a:solidFill>
                    <a:schemeClr val="bg1"/>
                  </a:solidFill>
                  <a:cs typeface="+mn-ea"/>
                  <a:sym typeface="+mn-lt"/>
                </a:rPr>
                <a:t>PART 01</a:t>
              </a:r>
            </a:p>
          </p:txBody>
        </p:sp>
      </p:grpSp>
      <p:grpSp>
        <p:nvGrpSpPr>
          <p:cNvPr id="63" name="组合 62"/>
          <p:cNvGrpSpPr/>
          <p:nvPr/>
        </p:nvGrpSpPr>
        <p:grpSpPr>
          <a:xfrm>
            <a:off x="4269495" y="1802284"/>
            <a:ext cx="1354818" cy="1354818"/>
            <a:chOff x="3029144" y="1491630"/>
            <a:chExt cx="1584176" cy="1584176"/>
          </a:xfrm>
          <a:solidFill>
            <a:schemeClr val="accent2"/>
          </a:solidFill>
        </p:grpSpPr>
        <p:sp>
          <p:nvSpPr>
            <p:cNvPr id="64" name="菱形 63"/>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65" name="TextBox 64"/>
            <p:cNvSpPr txBox="1"/>
            <p:nvPr/>
          </p:nvSpPr>
          <p:spPr>
            <a:xfrm flipH="1">
              <a:off x="3358784" y="2103778"/>
              <a:ext cx="1052284" cy="356400"/>
            </a:xfrm>
            <a:prstGeom prst="rect">
              <a:avLst/>
            </a:prstGeom>
            <a:noFill/>
          </p:spPr>
          <p:txBody>
            <a:bodyPr rtlCol="0" wrap="none">
              <a:spAutoFit/>
            </a:bodyPr>
            <a:lstStyle/>
            <a:p>
              <a:r>
                <a:rPr altLang="zh-CN" b="1" lang="en-US" sz="1400">
                  <a:solidFill>
                    <a:schemeClr val="bg1"/>
                  </a:solidFill>
                  <a:cs typeface="+mn-ea"/>
                  <a:sym typeface="+mn-lt"/>
                </a:rPr>
                <a:t>PART 02</a:t>
              </a:r>
            </a:p>
          </p:txBody>
        </p:sp>
      </p:grpSp>
      <p:grpSp>
        <p:nvGrpSpPr>
          <p:cNvPr id="66" name="组合 65"/>
          <p:cNvGrpSpPr/>
          <p:nvPr/>
        </p:nvGrpSpPr>
        <p:grpSpPr>
          <a:xfrm>
            <a:off x="3464073" y="2618926"/>
            <a:ext cx="1354818" cy="1354818"/>
            <a:chOff x="4577170" y="2067694"/>
            <a:chExt cx="1584176" cy="1584176"/>
          </a:xfrm>
          <a:solidFill>
            <a:schemeClr val="accent3"/>
          </a:solidFill>
        </p:grpSpPr>
        <p:sp>
          <p:nvSpPr>
            <p:cNvPr id="67" name="菱形 66"/>
            <p:cNvSpPr/>
            <p:nvPr/>
          </p:nvSpPr>
          <p:spPr>
            <a:xfrm>
              <a:off x="4577170" y="2067694"/>
              <a:ext cx="1584176" cy="158417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solidFill>
                <a:cs typeface="+mn-ea"/>
                <a:sym typeface="+mn-lt"/>
              </a:endParaRPr>
            </a:p>
          </p:txBody>
        </p:sp>
        <p:sp>
          <p:nvSpPr>
            <p:cNvPr id="68" name="TextBox 67"/>
            <p:cNvSpPr txBox="1"/>
            <p:nvPr/>
          </p:nvSpPr>
          <p:spPr>
            <a:xfrm flipH="1">
              <a:off x="4880638" y="2679842"/>
              <a:ext cx="1052284" cy="356400"/>
            </a:xfrm>
            <a:prstGeom prst="rect">
              <a:avLst/>
            </a:prstGeom>
            <a:noFill/>
          </p:spPr>
          <p:txBody>
            <a:bodyPr rtlCol="0" wrap="none">
              <a:spAutoFit/>
            </a:bodyPr>
            <a:lstStyle/>
            <a:p>
              <a:r>
                <a:rPr altLang="zh-CN" b="1" lang="en-US" sz="1400">
                  <a:solidFill>
                    <a:schemeClr val="bg1"/>
                  </a:solidFill>
                  <a:cs typeface="+mn-ea"/>
                  <a:sym typeface="+mn-lt"/>
                </a:rPr>
                <a:t>PART 03</a:t>
              </a:r>
            </a:p>
          </p:txBody>
        </p:sp>
      </p:grpSp>
      <p:grpSp>
        <p:nvGrpSpPr>
          <p:cNvPr id="69" name="组合 68"/>
          <p:cNvGrpSpPr/>
          <p:nvPr/>
        </p:nvGrpSpPr>
        <p:grpSpPr>
          <a:xfrm>
            <a:off x="4269495" y="3435569"/>
            <a:ext cx="1354818" cy="1354818"/>
            <a:chOff x="6145277" y="1491630"/>
            <a:chExt cx="1584176" cy="1584176"/>
          </a:xfrm>
          <a:solidFill>
            <a:schemeClr val="accent4"/>
          </a:solidFill>
        </p:grpSpPr>
        <p:sp>
          <p:nvSpPr>
            <p:cNvPr id="70" name="菱形 69"/>
            <p:cNvSpPr/>
            <p:nvPr/>
          </p:nvSpPr>
          <p:spPr>
            <a:xfrm>
              <a:off x="6145277"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solidFill>
                <a:cs typeface="+mn-ea"/>
                <a:sym typeface="+mn-lt"/>
              </a:endParaRPr>
            </a:p>
          </p:txBody>
        </p:sp>
        <p:sp>
          <p:nvSpPr>
            <p:cNvPr id="71" name="TextBox 70"/>
            <p:cNvSpPr txBox="1"/>
            <p:nvPr/>
          </p:nvSpPr>
          <p:spPr>
            <a:xfrm flipH="1">
              <a:off x="6383366" y="2103778"/>
              <a:ext cx="1107998" cy="356400"/>
            </a:xfrm>
            <a:prstGeom prst="rect">
              <a:avLst/>
            </a:prstGeom>
            <a:noFill/>
          </p:spPr>
          <p:txBody>
            <a:bodyPr rtlCol="0" wrap="square">
              <a:spAutoFit/>
            </a:bodyPr>
            <a:lstStyle/>
            <a:p>
              <a:r>
                <a:rPr altLang="zh-CN" b="1" lang="en-US" sz="1400">
                  <a:solidFill>
                    <a:schemeClr val="bg1"/>
                  </a:solidFill>
                  <a:cs typeface="+mn-ea"/>
                  <a:sym typeface="+mn-lt"/>
                </a:rPr>
                <a:t>PART 04</a:t>
              </a:r>
            </a:p>
          </p:txBody>
        </p:sp>
      </p:grpSp>
      <p:cxnSp>
        <p:nvCxnSpPr>
          <p:cNvPr id="72" name="直接连接符 71"/>
          <p:cNvCxnSpPr>
            <a:stCxn id="61" idx="1"/>
          </p:cNvCxnSpPr>
          <p:nvPr/>
        </p:nvCxnSpPr>
        <p:spPr>
          <a:xfrm flipH="1">
            <a:off x="1259633" y="1663051"/>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259633" y="3296335"/>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24314" y="2479693"/>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624314" y="4112978"/>
            <a:ext cx="226005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76" name="Rectangle 13"/>
          <p:cNvSpPr>
            <a:spLocks noChangeArrowheads="1"/>
          </p:cNvSpPr>
          <p:nvPr/>
        </p:nvSpPr>
        <p:spPr bwMode="auto">
          <a:xfrm>
            <a:off x="6153752" y="4158462"/>
            <a:ext cx="25947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900">
                <a:solidFill>
                  <a:schemeClr val="bg1">
                    <a:lumMod val="75000"/>
                  </a:schemeClr>
                </a:solidFill>
                <a:latin typeface="+mn-lt"/>
                <a:ea typeface="+mn-ea"/>
                <a:cs typeface="+mn-ea"/>
                <a:sym typeface="+mn-lt"/>
              </a:rPr>
              <a:t>单击此处添加简短说明，添加简短说明文字，</a:t>
            </a:r>
          </a:p>
          <a:p>
            <a:pPr eaLnBrk="1" hangingPunct="1">
              <a:spcBef>
                <a:spcPct val="0"/>
              </a:spcBef>
              <a:buNone/>
              <a:defRPr/>
            </a:pPr>
            <a:r>
              <a:rPr altLang="en-US" lang="zh-CN" sz="900">
                <a:solidFill>
                  <a:schemeClr val="bg1">
                    <a:lumMod val="75000"/>
                  </a:schemeClr>
                </a:solidFill>
                <a:latin typeface="+mn-lt"/>
                <a:ea typeface="+mn-ea"/>
                <a:cs typeface="+mn-ea"/>
                <a:sym typeface="+mn-lt"/>
              </a:rPr>
              <a:t>此项的具体说明文字添加此处。</a:t>
            </a:r>
          </a:p>
        </p:txBody>
      </p:sp>
      <p:sp>
        <p:nvSpPr>
          <p:cNvPr id="77" name="TextBox 76"/>
          <p:cNvSpPr txBox="1"/>
          <p:nvPr/>
        </p:nvSpPr>
        <p:spPr>
          <a:xfrm>
            <a:off x="6156177" y="3743894"/>
            <a:ext cx="1402080" cy="335280"/>
          </a:xfrm>
          <a:prstGeom prst="rect">
            <a:avLst/>
          </a:prstGeom>
          <a:noFill/>
        </p:spPr>
        <p:txBody>
          <a:bodyPr rtlCol="0" wrap="none">
            <a:spAutoFit/>
          </a:bodyPr>
          <a:lstStyle/>
          <a:p>
            <a:pPr lvl="0"/>
            <a:r>
              <a:rPr altLang="en-US" lang="zh-CN" sz="1600">
                <a:solidFill>
                  <a:schemeClr val="tx1">
                    <a:lumMod val="75000"/>
                    <a:lumOff val="25000"/>
                  </a:schemeClr>
                </a:solidFill>
                <a:cs typeface="+mn-ea"/>
                <a:sym typeface="+mn-lt"/>
              </a:rPr>
              <a:t>明年工作计划</a:t>
            </a:r>
          </a:p>
        </p:txBody>
      </p:sp>
      <p:sp>
        <p:nvSpPr>
          <p:cNvPr id="30" name="TextBox 59"/>
          <p:cNvSpPr txBox="1">
            <a:spLocks noChangeArrowheads="1"/>
          </p:cNvSpPr>
          <p:nvPr/>
        </p:nvSpPr>
        <p:spPr bwMode="auto">
          <a:xfrm>
            <a:off x="-6491" y="448308"/>
            <a:ext cx="2259285" cy="946372"/>
          </a:xfrm>
          <a:prstGeom prst="rect">
            <a:avLst/>
          </a:prstGeom>
          <a:solidFill>
            <a:schemeClr val="accent2"/>
          </a:solidFill>
          <a:ln>
            <a:noFill/>
          </a:ln>
        </p:spPr>
        <p:txBody>
          <a:bodyPr bIns="34274" lIns="68550" rIns="68550" tIns="34274"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685165">
              <a:lnSpc>
                <a:spcPct val="120000"/>
              </a:lnSpc>
              <a:defRPr/>
            </a:pPr>
            <a:r>
              <a:rPr altLang="en-US" kern="0" lang="zh-CN" sz="2400">
                <a:solidFill>
                  <a:schemeClr val="bg1"/>
                </a:solidFill>
                <a:latin typeface="+mn-lt"/>
                <a:ea typeface="+mn-ea"/>
                <a:cs typeface="+mn-ea"/>
                <a:sym typeface="+mn-lt"/>
              </a:rPr>
              <a:t>目录 /Contents</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60"/>
                                        </p:tgtEl>
                                        <p:attrNameLst>
                                          <p:attrName>style.visibility</p:attrName>
                                        </p:attrNameLst>
                                      </p:cBhvr>
                                      <p:to>
                                        <p:strVal val="visible"/>
                                      </p:to>
                                    </p:set>
                                    <p:anim calcmode="lin" valueType="num">
                                      <p:cBhvr additive="base">
                                        <p:cTn dur="500" fill="hold" id="11"/>
                                        <p:tgtEl>
                                          <p:spTgt spid="60"/>
                                        </p:tgtEl>
                                        <p:attrNameLst>
                                          <p:attrName>ppt_x</p:attrName>
                                        </p:attrNameLst>
                                      </p:cBhvr>
                                      <p:tavLst>
                                        <p:tav tm="0">
                                          <p:val>
                                            <p:strVal val="0-#ppt_w/2"/>
                                          </p:val>
                                        </p:tav>
                                        <p:tav tm="100000">
                                          <p:val>
                                            <p:strVal val="#ppt_x"/>
                                          </p:val>
                                        </p:tav>
                                      </p:tavLst>
                                    </p:anim>
                                    <p:anim calcmode="lin" valueType="num">
                                      <p:cBhvr additive="base">
                                        <p:cTn dur="500" fill="hold" id="12"/>
                                        <p:tgtEl>
                                          <p:spTgt spid="6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2">
                                  <p:stCondLst>
                                    <p:cond delay="0"/>
                                  </p:stCondLst>
                                  <p:childTnLst>
                                    <p:set>
                                      <p:cBhvr>
                                        <p:cTn dur="1" fill="hold" id="15">
                                          <p:stCondLst>
                                            <p:cond delay="0"/>
                                          </p:stCondLst>
                                        </p:cTn>
                                        <p:tgtEl>
                                          <p:spTgt spid="72"/>
                                        </p:tgtEl>
                                        <p:attrNameLst>
                                          <p:attrName>style.visibility</p:attrName>
                                        </p:attrNameLst>
                                      </p:cBhvr>
                                      <p:to>
                                        <p:strVal val="visible"/>
                                      </p:to>
                                    </p:set>
                                    <p:animEffect filter="wipe(right)" transition="in">
                                      <p:cBhvr>
                                        <p:cTn dur="500" id="16"/>
                                        <p:tgtEl>
                                          <p:spTgt spid="72"/>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56"/>
                                        </p:tgtEl>
                                        <p:attrNameLst>
                                          <p:attrName>style.visibility</p:attrName>
                                        </p:attrNameLst>
                                      </p:cBhvr>
                                      <p:to>
                                        <p:strVal val="visible"/>
                                      </p:to>
                                    </p:set>
                                    <p:animEffect filter="fade" transition="in">
                                      <p:cBhvr>
                                        <p:cTn dur="1000" id="20"/>
                                        <p:tgtEl>
                                          <p:spTgt spid="56"/>
                                        </p:tgtEl>
                                      </p:cBhvr>
                                    </p:animEffect>
                                    <p:anim calcmode="lin" valueType="num">
                                      <p:cBhvr>
                                        <p:cTn dur="1000" fill="hold" id="21"/>
                                        <p:tgtEl>
                                          <p:spTgt spid="56"/>
                                        </p:tgtEl>
                                        <p:attrNameLst>
                                          <p:attrName>ppt_x</p:attrName>
                                        </p:attrNameLst>
                                      </p:cBhvr>
                                      <p:tavLst>
                                        <p:tav tm="0">
                                          <p:val>
                                            <p:strVal val="#ppt_x"/>
                                          </p:val>
                                        </p:tav>
                                        <p:tav tm="100000">
                                          <p:val>
                                            <p:strVal val="#ppt_x"/>
                                          </p:val>
                                        </p:tav>
                                      </p:tavLst>
                                    </p:anim>
                                    <p:anim calcmode="lin" valueType="num">
                                      <p:cBhvr>
                                        <p:cTn dur="1000" fill="hold" id="22"/>
                                        <p:tgtEl>
                                          <p:spTgt spid="56"/>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0"/>
                                  </p:stCondLst>
                                  <p:childTnLst>
                                    <p:set>
                                      <p:cBhvr>
                                        <p:cTn dur="1" fill="hold" id="24">
                                          <p:stCondLst>
                                            <p:cond delay="0"/>
                                          </p:stCondLst>
                                        </p:cTn>
                                        <p:tgtEl>
                                          <p:spTgt spid="52"/>
                                        </p:tgtEl>
                                        <p:attrNameLst>
                                          <p:attrName>style.visibility</p:attrName>
                                        </p:attrNameLst>
                                      </p:cBhvr>
                                      <p:to>
                                        <p:strVal val="visible"/>
                                      </p:to>
                                    </p:set>
                                    <p:animEffect filter="fade" transition="in">
                                      <p:cBhvr>
                                        <p:cTn dur="1000" id="25"/>
                                        <p:tgtEl>
                                          <p:spTgt spid="52"/>
                                        </p:tgtEl>
                                      </p:cBhvr>
                                    </p:animEffect>
                                    <p:anim calcmode="lin" valueType="num">
                                      <p:cBhvr>
                                        <p:cTn dur="1000" fill="hold" id="26"/>
                                        <p:tgtEl>
                                          <p:spTgt spid="52"/>
                                        </p:tgtEl>
                                        <p:attrNameLst>
                                          <p:attrName>ppt_x</p:attrName>
                                        </p:attrNameLst>
                                      </p:cBhvr>
                                      <p:tavLst>
                                        <p:tav tm="0">
                                          <p:val>
                                            <p:strVal val="#ppt_x"/>
                                          </p:val>
                                        </p:tav>
                                        <p:tav tm="100000">
                                          <p:val>
                                            <p:strVal val="#ppt_x"/>
                                          </p:val>
                                        </p:tav>
                                      </p:tavLst>
                                    </p:anim>
                                    <p:anim calcmode="lin" valueType="num">
                                      <p:cBhvr>
                                        <p:cTn dur="1000" fill="hold" id="27"/>
                                        <p:tgtEl>
                                          <p:spTgt spid="5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63"/>
                                        </p:tgtEl>
                                        <p:attrNameLst>
                                          <p:attrName>style.visibility</p:attrName>
                                        </p:attrNameLst>
                                      </p:cBhvr>
                                      <p:to>
                                        <p:strVal val="visible"/>
                                      </p:to>
                                    </p:set>
                                    <p:anim calcmode="lin" valueType="num">
                                      <p:cBhvr additive="base">
                                        <p:cTn dur="500" fill="hold" id="31"/>
                                        <p:tgtEl>
                                          <p:spTgt spid="63"/>
                                        </p:tgtEl>
                                        <p:attrNameLst>
                                          <p:attrName>ppt_x</p:attrName>
                                        </p:attrNameLst>
                                      </p:cBhvr>
                                      <p:tavLst>
                                        <p:tav tm="0">
                                          <p:val>
                                            <p:strVal val="1+#ppt_w/2"/>
                                          </p:val>
                                        </p:tav>
                                        <p:tav tm="100000">
                                          <p:val>
                                            <p:strVal val="#ppt_x"/>
                                          </p:val>
                                        </p:tav>
                                      </p:tavLst>
                                    </p:anim>
                                    <p:anim calcmode="lin" valueType="num">
                                      <p:cBhvr additive="base">
                                        <p:cTn dur="500" fill="hold" id="32"/>
                                        <p:tgtEl>
                                          <p:spTgt spid="6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74"/>
                                        </p:tgtEl>
                                        <p:attrNameLst>
                                          <p:attrName>style.visibility</p:attrName>
                                        </p:attrNameLst>
                                      </p:cBhvr>
                                      <p:to>
                                        <p:strVal val="visible"/>
                                      </p:to>
                                    </p:set>
                                    <p:animEffect filter="wipe(left)" transition="in">
                                      <p:cBhvr>
                                        <p:cTn dur="500" id="36"/>
                                        <p:tgtEl>
                                          <p:spTgt spid="74"/>
                                        </p:tgtEl>
                                      </p:cBhvr>
                                    </p:animEffect>
                                  </p:childTnLst>
                                </p:cTn>
                              </p:par>
                            </p:childTnLst>
                          </p:cTn>
                        </p:par>
                        <p:par>
                          <p:cTn fill="hold" id="37" nodeType="afterGroup">
                            <p:stCondLst>
                              <p:cond delay="3500"/>
                            </p:stCondLst>
                            <p:childTnLst>
                              <p:par>
                                <p:cTn fill="hold" grpId="0" id="38" nodeType="afterEffect" presetClass="entr" presetID="47" presetSubtype="0">
                                  <p:stCondLst>
                                    <p:cond delay="0"/>
                                  </p:stCondLst>
                                  <p:childTnLst>
                                    <p:set>
                                      <p:cBhvr>
                                        <p:cTn dur="1" fill="hold" id="39">
                                          <p:stCondLst>
                                            <p:cond delay="0"/>
                                          </p:stCondLst>
                                        </p:cTn>
                                        <p:tgtEl>
                                          <p:spTgt spid="59"/>
                                        </p:tgtEl>
                                        <p:attrNameLst>
                                          <p:attrName>style.visibility</p:attrName>
                                        </p:attrNameLst>
                                      </p:cBhvr>
                                      <p:to>
                                        <p:strVal val="visible"/>
                                      </p:to>
                                    </p:set>
                                    <p:animEffect filter="fade" transition="in">
                                      <p:cBhvr>
                                        <p:cTn dur="1000" id="40"/>
                                        <p:tgtEl>
                                          <p:spTgt spid="59"/>
                                        </p:tgtEl>
                                      </p:cBhvr>
                                    </p:animEffect>
                                    <p:anim calcmode="lin" valueType="num">
                                      <p:cBhvr>
                                        <p:cTn dur="1000" fill="hold" id="41"/>
                                        <p:tgtEl>
                                          <p:spTgt spid="59"/>
                                        </p:tgtEl>
                                        <p:attrNameLst>
                                          <p:attrName>ppt_x</p:attrName>
                                        </p:attrNameLst>
                                      </p:cBhvr>
                                      <p:tavLst>
                                        <p:tav tm="0">
                                          <p:val>
                                            <p:strVal val="#ppt_x"/>
                                          </p:val>
                                        </p:tav>
                                        <p:tav tm="100000">
                                          <p:val>
                                            <p:strVal val="#ppt_x"/>
                                          </p:val>
                                        </p:tav>
                                      </p:tavLst>
                                    </p:anim>
                                    <p:anim calcmode="lin" valueType="num">
                                      <p:cBhvr>
                                        <p:cTn dur="1000" fill="hold" id="42"/>
                                        <p:tgtEl>
                                          <p:spTgt spid="59"/>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fade" transition="in">
                                      <p:cBhvr>
                                        <p:cTn dur="1000" id="45"/>
                                        <p:tgtEl>
                                          <p:spTgt spid="58"/>
                                        </p:tgtEl>
                                      </p:cBhvr>
                                    </p:animEffect>
                                    <p:anim calcmode="lin" valueType="num">
                                      <p:cBhvr>
                                        <p:cTn dur="1000" fill="hold" id="46"/>
                                        <p:tgtEl>
                                          <p:spTgt spid="58"/>
                                        </p:tgtEl>
                                        <p:attrNameLst>
                                          <p:attrName>ppt_x</p:attrName>
                                        </p:attrNameLst>
                                      </p:cBhvr>
                                      <p:tavLst>
                                        <p:tav tm="0">
                                          <p:val>
                                            <p:strVal val="#ppt_x"/>
                                          </p:val>
                                        </p:tav>
                                        <p:tav tm="100000">
                                          <p:val>
                                            <p:strVal val="#ppt_x"/>
                                          </p:val>
                                        </p:tav>
                                      </p:tavLst>
                                    </p:anim>
                                    <p:anim calcmode="lin" valueType="num">
                                      <p:cBhvr>
                                        <p:cTn dur="1000" fill="hold" id="47"/>
                                        <p:tgtEl>
                                          <p:spTgt spid="5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fill="hold" id="49" nodeType="afterEffect" presetClass="entr" presetID="2" presetSubtype="8">
                                  <p:stCondLst>
                                    <p:cond delay="0"/>
                                  </p:stCondLst>
                                  <p:childTnLst>
                                    <p:set>
                                      <p:cBhvr>
                                        <p:cTn dur="1" fill="hold" id="50">
                                          <p:stCondLst>
                                            <p:cond delay="0"/>
                                          </p:stCondLst>
                                        </p:cTn>
                                        <p:tgtEl>
                                          <p:spTgt spid="66"/>
                                        </p:tgtEl>
                                        <p:attrNameLst>
                                          <p:attrName>style.visibility</p:attrName>
                                        </p:attrNameLst>
                                      </p:cBhvr>
                                      <p:to>
                                        <p:strVal val="visible"/>
                                      </p:to>
                                    </p:set>
                                    <p:anim calcmode="lin" valueType="num">
                                      <p:cBhvr additive="base">
                                        <p:cTn dur="500" fill="hold" id="51"/>
                                        <p:tgtEl>
                                          <p:spTgt spid="66"/>
                                        </p:tgtEl>
                                        <p:attrNameLst>
                                          <p:attrName>ppt_x</p:attrName>
                                        </p:attrNameLst>
                                      </p:cBhvr>
                                      <p:tavLst>
                                        <p:tav tm="0">
                                          <p:val>
                                            <p:strVal val="0-#ppt_w/2"/>
                                          </p:val>
                                        </p:tav>
                                        <p:tav tm="100000">
                                          <p:val>
                                            <p:strVal val="#ppt_x"/>
                                          </p:val>
                                        </p:tav>
                                      </p:tavLst>
                                    </p:anim>
                                    <p:anim calcmode="lin" valueType="num">
                                      <p:cBhvr additive="base">
                                        <p:cTn dur="500" fill="hold" id="52"/>
                                        <p:tgtEl>
                                          <p:spTgt spid="66"/>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id="54" nodeType="afterEffect" presetClass="entr" presetID="22" presetSubtype="2">
                                  <p:stCondLst>
                                    <p:cond delay="0"/>
                                  </p:stCondLst>
                                  <p:childTnLst>
                                    <p:set>
                                      <p:cBhvr>
                                        <p:cTn dur="1" fill="hold" id="55">
                                          <p:stCondLst>
                                            <p:cond delay="0"/>
                                          </p:stCondLst>
                                        </p:cTn>
                                        <p:tgtEl>
                                          <p:spTgt spid="73"/>
                                        </p:tgtEl>
                                        <p:attrNameLst>
                                          <p:attrName>style.visibility</p:attrName>
                                        </p:attrNameLst>
                                      </p:cBhvr>
                                      <p:to>
                                        <p:strVal val="visible"/>
                                      </p:to>
                                    </p:set>
                                    <p:animEffect filter="wipe(right)" transition="in">
                                      <p:cBhvr>
                                        <p:cTn dur="500" id="56"/>
                                        <p:tgtEl>
                                          <p:spTgt spid="73"/>
                                        </p:tgtEl>
                                      </p:cBhvr>
                                    </p:animEffect>
                                  </p:childTnLst>
                                </p:cTn>
                              </p:par>
                            </p:childTnLst>
                          </p:cTn>
                        </p:par>
                        <p:par>
                          <p:cTn fill="hold" id="57" nodeType="afterGroup">
                            <p:stCondLst>
                              <p:cond delay="5500"/>
                            </p:stCondLst>
                            <p:childTnLst>
                              <p:par>
                                <p:cTn fill="hold" grpId="0" id="58" nodeType="afterEffect" presetClass="entr" presetID="47" presetSubtype="0">
                                  <p:stCondLst>
                                    <p:cond delay="0"/>
                                  </p:stCondLst>
                                  <p:childTnLst>
                                    <p:set>
                                      <p:cBhvr>
                                        <p:cTn dur="1" fill="hold" id="59">
                                          <p:stCondLst>
                                            <p:cond delay="0"/>
                                          </p:stCondLst>
                                        </p:cTn>
                                        <p:tgtEl>
                                          <p:spTgt spid="57"/>
                                        </p:tgtEl>
                                        <p:attrNameLst>
                                          <p:attrName>style.visibility</p:attrName>
                                        </p:attrNameLst>
                                      </p:cBhvr>
                                      <p:to>
                                        <p:strVal val="visible"/>
                                      </p:to>
                                    </p:set>
                                    <p:animEffect filter="fade" transition="in">
                                      <p:cBhvr>
                                        <p:cTn dur="1000" id="60"/>
                                        <p:tgtEl>
                                          <p:spTgt spid="57"/>
                                        </p:tgtEl>
                                      </p:cBhvr>
                                    </p:animEffect>
                                    <p:anim calcmode="lin" valueType="num">
                                      <p:cBhvr>
                                        <p:cTn dur="1000" fill="hold" id="61"/>
                                        <p:tgtEl>
                                          <p:spTgt spid="57"/>
                                        </p:tgtEl>
                                        <p:attrNameLst>
                                          <p:attrName>ppt_x</p:attrName>
                                        </p:attrNameLst>
                                      </p:cBhvr>
                                      <p:tavLst>
                                        <p:tav tm="0">
                                          <p:val>
                                            <p:strVal val="#ppt_x"/>
                                          </p:val>
                                        </p:tav>
                                        <p:tav tm="100000">
                                          <p:val>
                                            <p:strVal val="#ppt_x"/>
                                          </p:val>
                                        </p:tav>
                                      </p:tavLst>
                                    </p:anim>
                                    <p:anim calcmode="lin" valueType="num">
                                      <p:cBhvr>
                                        <p:cTn dur="1000" fill="hold" id="62"/>
                                        <p:tgtEl>
                                          <p:spTgt spid="57"/>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55"/>
                                        </p:tgtEl>
                                        <p:attrNameLst>
                                          <p:attrName>style.visibility</p:attrName>
                                        </p:attrNameLst>
                                      </p:cBhvr>
                                      <p:to>
                                        <p:strVal val="visible"/>
                                      </p:to>
                                    </p:set>
                                    <p:animEffect filter="fade" transition="in">
                                      <p:cBhvr>
                                        <p:cTn dur="1000" id="65"/>
                                        <p:tgtEl>
                                          <p:spTgt spid="55"/>
                                        </p:tgtEl>
                                      </p:cBhvr>
                                    </p:animEffect>
                                    <p:anim calcmode="lin" valueType="num">
                                      <p:cBhvr>
                                        <p:cTn dur="1000" fill="hold" id="66"/>
                                        <p:tgtEl>
                                          <p:spTgt spid="55"/>
                                        </p:tgtEl>
                                        <p:attrNameLst>
                                          <p:attrName>ppt_x</p:attrName>
                                        </p:attrNameLst>
                                      </p:cBhvr>
                                      <p:tavLst>
                                        <p:tav tm="0">
                                          <p:val>
                                            <p:strVal val="#ppt_x"/>
                                          </p:val>
                                        </p:tav>
                                        <p:tav tm="100000">
                                          <p:val>
                                            <p:strVal val="#ppt_x"/>
                                          </p:val>
                                        </p:tav>
                                      </p:tavLst>
                                    </p:anim>
                                    <p:anim calcmode="lin" valueType="num">
                                      <p:cBhvr>
                                        <p:cTn dur="1000" fill="hold" id="67"/>
                                        <p:tgtEl>
                                          <p:spTgt spid="5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500"/>
                            </p:stCondLst>
                            <p:childTnLst>
                              <p:par>
                                <p:cTn fill="hold" id="69" nodeType="afterEffect" presetClass="entr" presetID="2" presetSubtype="2">
                                  <p:stCondLst>
                                    <p:cond delay="0"/>
                                  </p:stCondLst>
                                  <p:childTnLst>
                                    <p:set>
                                      <p:cBhvr>
                                        <p:cTn dur="1" fill="hold" id="70">
                                          <p:stCondLst>
                                            <p:cond delay="0"/>
                                          </p:stCondLst>
                                        </p:cTn>
                                        <p:tgtEl>
                                          <p:spTgt spid="69"/>
                                        </p:tgtEl>
                                        <p:attrNameLst>
                                          <p:attrName>style.visibility</p:attrName>
                                        </p:attrNameLst>
                                      </p:cBhvr>
                                      <p:to>
                                        <p:strVal val="visible"/>
                                      </p:to>
                                    </p:set>
                                    <p:anim calcmode="lin" valueType="num">
                                      <p:cBhvr additive="base">
                                        <p:cTn dur="500" fill="hold" id="71"/>
                                        <p:tgtEl>
                                          <p:spTgt spid="69"/>
                                        </p:tgtEl>
                                        <p:attrNameLst>
                                          <p:attrName>ppt_x</p:attrName>
                                        </p:attrNameLst>
                                      </p:cBhvr>
                                      <p:tavLst>
                                        <p:tav tm="0">
                                          <p:val>
                                            <p:strVal val="1+#ppt_w/2"/>
                                          </p:val>
                                        </p:tav>
                                        <p:tav tm="100000">
                                          <p:val>
                                            <p:strVal val="#ppt_x"/>
                                          </p:val>
                                        </p:tav>
                                      </p:tavLst>
                                    </p:anim>
                                    <p:anim calcmode="lin" valueType="num">
                                      <p:cBhvr additive="base">
                                        <p:cTn dur="500" fill="hold" id="72"/>
                                        <p:tgtEl>
                                          <p:spTgt spid="69"/>
                                        </p:tgtEl>
                                        <p:attrNameLst>
                                          <p:attrName>ppt_y</p:attrName>
                                        </p:attrNameLst>
                                      </p:cBhvr>
                                      <p:tavLst>
                                        <p:tav tm="0">
                                          <p:val>
                                            <p:strVal val="#ppt_y"/>
                                          </p:val>
                                        </p:tav>
                                        <p:tav tm="100000">
                                          <p:val>
                                            <p:strVal val="#ppt_y"/>
                                          </p:val>
                                        </p:tav>
                                      </p:tavLst>
                                    </p:anim>
                                  </p:childTnLst>
                                </p:cTn>
                              </p:par>
                            </p:childTnLst>
                          </p:cTn>
                        </p:par>
                        <p:par>
                          <p:cTn fill="hold" id="73" nodeType="afterGroup">
                            <p:stCondLst>
                              <p:cond delay="7000"/>
                            </p:stCondLst>
                            <p:childTnLst>
                              <p:par>
                                <p:cTn fill="hold" id="74" nodeType="afterEffect" presetClass="entr" presetID="22" presetSubtype="8">
                                  <p:stCondLst>
                                    <p:cond delay="0"/>
                                  </p:stCondLst>
                                  <p:childTnLst>
                                    <p:set>
                                      <p:cBhvr>
                                        <p:cTn dur="1" fill="hold" id="75">
                                          <p:stCondLst>
                                            <p:cond delay="0"/>
                                          </p:stCondLst>
                                        </p:cTn>
                                        <p:tgtEl>
                                          <p:spTgt spid="75"/>
                                        </p:tgtEl>
                                        <p:attrNameLst>
                                          <p:attrName>style.visibility</p:attrName>
                                        </p:attrNameLst>
                                      </p:cBhvr>
                                      <p:to>
                                        <p:strVal val="visible"/>
                                      </p:to>
                                    </p:set>
                                    <p:animEffect filter="wipe(left)" transition="in">
                                      <p:cBhvr>
                                        <p:cTn dur="500" id="76"/>
                                        <p:tgtEl>
                                          <p:spTgt spid="75"/>
                                        </p:tgtEl>
                                      </p:cBhvr>
                                    </p:animEffect>
                                  </p:childTnLst>
                                </p:cTn>
                              </p:par>
                            </p:childTnLst>
                          </p:cTn>
                        </p:par>
                        <p:par>
                          <p:cTn fill="hold" id="77" nodeType="afterGroup">
                            <p:stCondLst>
                              <p:cond delay="7500"/>
                            </p:stCondLst>
                            <p:childTnLst>
                              <p:par>
                                <p:cTn fill="hold" grpId="0" id="78" nodeType="afterEffect" presetClass="entr" presetID="47" presetSubtype="0">
                                  <p:stCondLst>
                                    <p:cond delay="0"/>
                                  </p:stCondLst>
                                  <p:childTnLst>
                                    <p:set>
                                      <p:cBhvr>
                                        <p:cTn dur="1" fill="hold" id="79">
                                          <p:stCondLst>
                                            <p:cond delay="0"/>
                                          </p:stCondLst>
                                        </p:cTn>
                                        <p:tgtEl>
                                          <p:spTgt spid="77"/>
                                        </p:tgtEl>
                                        <p:attrNameLst>
                                          <p:attrName>style.visibility</p:attrName>
                                        </p:attrNameLst>
                                      </p:cBhvr>
                                      <p:to>
                                        <p:strVal val="visible"/>
                                      </p:to>
                                    </p:set>
                                    <p:animEffect filter="fade" transition="in">
                                      <p:cBhvr>
                                        <p:cTn dur="1000" id="80"/>
                                        <p:tgtEl>
                                          <p:spTgt spid="77"/>
                                        </p:tgtEl>
                                      </p:cBhvr>
                                    </p:animEffect>
                                    <p:anim calcmode="lin" valueType="num">
                                      <p:cBhvr>
                                        <p:cTn dur="1000" fill="hold" id="81"/>
                                        <p:tgtEl>
                                          <p:spTgt spid="77"/>
                                        </p:tgtEl>
                                        <p:attrNameLst>
                                          <p:attrName>ppt_x</p:attrName>
                                        </p:attrNameLst>
                                      </p:cBhvr>
                                      <p:tavLst>
                                        <p:tav tm="0">
                                          <p:val>
                                            <p:strVal val="#ppt_x"/>
                                          </p:val>
                                        </p:tav>
                                        <p:tav tm="100000">
                                          <p:val>
                                            <p:strVal val="#ppt_x"/>
                                          </p:val>
                                        </p:tav>
                                      </p:tavLst>
                                    </p:anim>
                                    <p:anim calcmode="lin" valueType="num">
                                      <p:cBhvr>
                                        <p:cTn dur="1000" fill="hold" id="82"/>
                                        <p:tgtEl>
                                          <p:spTgt spid="77"/>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76"/>
                                        </p:tgtEl>
                                        <p:attrNameLst>
                                          <p:attrName>style.visibility</p:attrName>
                                        </p:attrNameLst>
                                      </p:cBhvr>
                                      <p:to>
                                        <p:strVal val="visible"/>
                                      </p:to>
                                    </p:set>
                                    <p:animEffect filter="fade" transition="in">
                                      <p:cBhvr>
                                        <p:cTn dur="1000" id="85"/>
                                        <p:tgtEl>
                                          <p:spTgt spid="76"/>
                                        </p:tgtEl>
                                      </p:cBhvr>
                                    </p:animEffect>
                                    <p:anim calcmode="lin" valueType="num">
                                      <p:cBhvr>
                                        <p:cTn dur="1000" fill="hold" id="86"/>
                                        <p:tgtEl>
                                          <p:spTgt spid="76"/>
                                        </p:tgtEl>
                                        <p:attrNameLst>
                                          <p:attrName>ppt_x</p:attrName>
                                        </p:attrNameLst>
                                      </p:cBhvr>
                                      <p:tavLst>
                                        <p:tav tm="0">
                                          <p:val>
                                            <p:strVal val="#ppt_x"/>
                                          </p:val>
                                        </p:tav>
                                        <p:tav tm="100000">
                                          <p:val>
                                            <p:strVal val="#ppt_x"/>
                                          </p:val>
                                        </p:tav>
                                      </p:tavLst>
                                    </p:anim>
                                    <p:anim calcmode="lin" valueType="num">
                                      <p:cBhvr>
                                        <p:cTn dur="1000" fill="hold" id="87"/>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5"/>
      <p:bldP grpId="0" spid="56"/>
      <p:bldP grpId="0" spid="57"/>
      <p:bldP grpId="0" spid="58"/>
      <p:bldP grpId="0" spid="59"/>
      <p:bldP grpId="0" spid="76"/>
      <p:bldP grpId="0" spid="77"/>
      <p:bldP grpId="0" spid="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6" name="Freeform 6"/>
          <p:cNvSpPr/>
          <p:nvPr/>
        </p:nvSpPr>
        <p:spPr bwMode="auto">
          <a:xfrm>
            <a:off x="1892355" y="2552297"/>
            <a:ext cx="1012827" cy="709832"/>
          </a:xfrm>
          <a:custGeom>
            <a:gdLst>
              <a:gd fmla="*/ 0 w 1432" name="T0"/>
              <a:gd fmla="*/ 2147483646 h 1002" name="T1"/>
              <a:gd fmla="*/ 2147483646 w 1432" name="T2"/>
              <a:gd fmla="*/ 0 h 1002" name="T3"/>
              <a:gd fmla="*/ 2147483646 w 1432" name="T4"/>
              <a:gd fmla="*/ 2147483646 h 1002" name="T5"/>
              <a:gd fmla="*/ 2147483646 w 1432" name="T6"/>
              <a:gd fmla="*/ 2147483646 h 1002" name="T7"/>
              <a:gd fmla="*/ 0 w 1432" name="T8"/>
              <a:gd fmla="*/ 2147483646 h 10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02" w="1432">
                <a:moveTo>
                  <a:pt x="0" y="290"/>
                </a:moveTo>
                <a:lnTo>
                  <a:pt x="1432" y="0"/>
                </a:lnTo>
                <a:lnTo>
                  <a:pt x="1245" y="793"/>
                </a:lnTo>
                <a:lnTo>
                  <a:pt x="275" y="1002"/>
                </a:lnTo>
                <a:lnTo>
                  <a:pt x="0" y="290"/>
                </a:lnTo>
                <a:close/>
              </a:path>
            </a:pathLst>
          </a:custGeom>
          <a:solidFill>
            <a:schemeClr val="accent1">
              <a:lumMod val="40000"/>
              <a:lumOff val="60000"/>
            </a:schemeClr>
          </a:solidFill>
          <a:ln w="9525">
            <a:noFill/>
            <a:round/>
          </a:ln>
        </p:spPr>
        <p:txBody>
          <a:bodyPr bIns="34281" lIns="68562" rIns="68562" tIns="34281"/>
          <a:lstStyle/>
          <a:p>
            <a:endParaRPr altLang="en-US" lang="zh-CN">
              <a:cs typeface="+mn-ea"/>
              <a:sym typeface="+mn-lt"/>
            </a:endParaRPr>
          </a:p>
        </p:txBody>
      </p:sp>
      <p:sp>
        <p:nvSpPr>
          <p:cNvPr id="18437" name="Oval 7"/>
          <p:cNvSpPr>
            <a:spLocks noChangeArrowheads="1"/>
          </p:cNvSpPr>
          <p:nvPr/>
        </p:nvSpPr>
        <p:spPr bwMode="auto">
          <a:xfrm>
            <a:off x="974742" y="1660244"/>
            <a:ext cx="1654322" cy="1655480"/>
          </a:xfrm>
          <a:prstGeom prst="ellipse">
            <a:avLst/>
          </a:prstGeom>
          <a:solidFill>
            <a:schemeClr val="accent1"/>
          </a:solidFill>
          <a:ln w="9525">
            <a:noFill/>
            <a:round/>
          </a:ln>
        </p:spPr>
        <p:txBody>
          <a:bodyPr bIns="34281" lIns="68562" rIns="68562" tIns="34281"/>
          <a:lstStyle/>
          <a:p>
            <a:pPr eaLnBrk="1" hangingPunct="1"/>
            <a:endParaRPr altLang="en-US" lang="zh-CN">
              <a:cs typeface="+mn-ea"/>
              <a:sym typeface="+mn-lt"/>
            </a:endParaRPr>
          </a:p>
        </p:txBody>
      </p:sp>
      <p:sp>
        <p:nvSpPr>
          <p:cNvPr id="18438" name="Freeform 8"/>
          <p:cNvSpPr/>
          <p:nvPr/>
        </p:nvSpPr>
        <p:spPr bwMode="auto">
          <a:xfrm>
            <a:off x="543903" y="2552297"/>
            <a:ext cx="2361278" cy="538329"/>
          </a:xfrm>
          <a:custGeom>
            <a:gdLst>
              <a:gd fmla="*/ 0 w 3337" name="T0"/>
              <a:gd fmla="*/ 0 h 760" name="T1"/>
              <a:gd fmla="*/ 2147483646 w 3337" name="T2"/>
              <a:gd fmla="*/ 0 h 760" name="T3"/>
              <a:gd fmla="*/ 2147483646 w 3337" name="T4"/>
              <a:gd fmla="*/ 2147483646 h 760" name="T5"/>
              <a:gd fmla="*/ 2147483646 w 3337" name="T6"/>
              <a:gd fmla="*/ 2147483646 h 760" name="T7"/>
              <a:gd fmla="*/ 0 w 3337" name="T8"/>
              <a:gd fmla="*/ 0 h 7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0" w="3337">
                <a:moveTo>
                  <a:pt x="0" y="0"/>
                </a:moveTo>
                <a:lnTo>
                  <a:pt x="3337" y="0"/>
                </a:lnTo>
                <a:lnTo>
                  <a:pt x="3150" y="760"/>
                </a:lnTo>
                <a:lnTo>
                  <a:pt x="275" y="760"/>
                </a:lnTo>
                <a:lnTo>
                  <a:pt x="0" y="0"/>
                </a:lnTo>
                <a:close/>
              </a:path>
            </a:pathLst>
          </a:custGeom>
          <a:solidFill>
            <a:schemeClr val="accent2"/>
          </a:solidFill>
          <a:ln w="9525">
            <a:noFill/>
            <a:round/>
          </a:ln>
        </p:spPr>
        <p:txBody>
          <a:bodyPr bIns="34281" lIns="68562" rIns="68562" tIns="34281"/>
          <a:lstStyle/>
          <a:p>
            <a:endParaRPr altLang="en-US" lang="zh-CN">
              <a:cs typeface="+mn-ea"/>
              <a:sym typeface="+mn-lt"/>
            </a:endParaRPr>
          </a:p>
        </p:txBody>
      </p:sp>
      <p:sp>
        <p:nvSpPr>
          <p:cNvPr id="18439" name="TextBox 7"/>
          <p:cNvSpPr txBox="1">
            <a:spLocks noChangeArrowheads="1"/>
          </p:cNvSpPr>
          <p:nvPr/>
        </p:nvSpPr>
        <p:spPr bwMode="auto">
          <a:xfrm>
            <a:off x="1313377" y="1790200"/>
            <a:ext cx="448274" cy="739122"/>
          </a:xfrm>
          <a:prstGeom prst="rect">
            <a:avLst/>
          </a:prstGeom>
          <a:noFill/>
          <a:ln w="9525">
            <a:noFill/>
            <a:miter lim="800000"/>
          </a:ln>
        </p:spPr>
        <p:txBody>
          <a:bodyPr bIns="34281" lIns="68562" rIns="68562" tIns="34281" wrap="none">
            <a:spAutoFit/>
          </a:bodyPr>
          <a:lstStyle/>
          <a:p>
            <a:pPr eaLnBrk="1" hangingPunct="1"/>
            <a:r>
              <a:rPr altLang="zh-CN" b="1" lang="en-US" sz="4400">
                <a:solidFill>
                  <a:schemeClr val="bg1"/>
                </a:solidFill>
                <a:cs typeface="+mn-ea"/>
                <a:sym typeface="+mn-lt"/>
              </a:rPr>
              <a:t>3</a:t>
            </a:r>
          </a:p>
        </p:txBody>
      </p:sp>
      <p:sp>
        <p:nvSpPr>
          <p:cNvPr id="18440" name="TextBox 8"/>
          <p:cNvSpPr txBox="1">
            <a:spLocks noChangeArrowheads="1"/>
          </p:cNvSpPr>
          <p:nvPr/>
        </p:nvSpPr>
        <p:spPr bwMode="auto">
          <a:xfrm>
            <a:off x="1619672" y="2140496"/>
            <a:ext cx="1043771" cy="251442"/>
          </a:xfrm>
          <a:prstGeom prst="rect">
            <a:avLst/>
          </a:prstGeom>
          <a:noFill/>
          <a:ln w="9525">
            <a:noFill/>
            <a:miter lim="800000"/>
          </a:ln>
        </p:spPr>
        <p:txBody>
          <a:bodyPr bIns="34281" lIns="68562" rIns="68562" tIns="34281">
            <a:spAutoFit/>
          </a:bodyPr>
          <a:lstStyle/>
          <a:p>
            <a:pPr eaLnBrk="1" hangingPunct="1"/>
            <a:r>
              <a:rPr altLang="en-US" lang="zh-CN" sz="1200">
                <a:solidFill>
                  <a:schemeClr val="bg1"/>
                </a:solidFill>
                <a:cs typeface="+mn-ea"/>
                <a:sym typeface="+mn-lt"/>
              </a:rPr>
              <a:t>个依据</a:t>
            </a:r>
          </a:p>
        </p:txBody>
      </p:sp>
      <p:sp>
        <p:nvSpPr>
          <p:cNvPr id="18441" name="TextBox 9"/>
          <p:cNvSpPr txBox="1">
            <a:spLocks noChangeArrowheads="1"/>
          </p:cNvSpPr>
          <p:nvPr/>
        </p:nvSpPr>
        <p:spPr bwMode="auto">
          <a:xfrm>
            <a:off x="1078195" y="2693786"/>
            <a:ext cx="1356324" cy="196578"/>
          </a:xfrm>
          <a:prstGeom prst="rect">
            <a:avLst/>
          </a:prstGeom>
          <a:noFill/>
          <a:ln w="9525">
            <a:noFill/>
            <a:miter lim="800000"/>
          </a:ln>
        </p:spPr>
        <p:txBody>
          <a:bodyPr bIns="34281" lIns="68562" rIns="68562" tIns="34281" wrap="none">
            <a:spAutoFit/>
          </a:bodyPr>
          <a:lstStyle/>
          <a:p>
            <a:pPr fontAlgn="base">
              <a:lnSpc>
                <a:spcPct val="70000"/>
              </a:lnSpc>
              <a:spcBef>
                <a:spcPct val="0"/>
              </a:spcBef>
              <a:spcAft>
                <a:spcPct val="0"/>
              </a:spcAft>
            </a:pPr>
            <a:r>
              <a:rPr altLang="en-US" lang="zh-CN" sz="1200">
                <a:solidFill>
                  <a:schemeClr val="bg1"/>
                </a:solidFill>
                <a:cs typeface="+mn-ea"/>
                <a:sym typeface="+mn-lt"/>
              </a:rPr>
              <a:t>单击此处添加标题</a:t>
            </a:r>
          </a:p>
        </p:txBody>
      </p:sp>
      <p:sp>
        <p:nvSpPr>
          <p:cNvPr id="18442" name="Freeform 9"/>
          <p:cNvSpPr/>
          <p:nvPr/>
        </p:nvSpPr>
        <p:spPr bwMode="auto">
          <a:xfrm>
            <a:off x="3432422" y="736033"/>
            <a:ext cx="1588864" cy="382309"/>
          </a:xfrm>
          <a:custGeom>
            <a:gdLst>
              <a:gd fmla="*/ 0 w 2601" name="T0"/>
              <a:gd fmla="*/ 2147483646 h 627" name="T1"/>
              <a:gd fmla="*/ 2147483646 w 2601" name="T2"/>
              <a:gd fmla="*/ 0 h 627" name="T3"/>
              <a:gd fmla="*/ 2147483646 w 2601" name="T4"/>
              <a:gd fmla="*/ 2147483646 h 627" name="T5"/>
              <a:gd fmla="*/ 2147483646 w 2601" name="T6"/>
              <a:gd fmla="*/ 2147483646 h 627" name="T7"/>
              <a:gd fmla="*/ 0 w 2601" name="T8"/>
              <a:gd fmla="*/ 2147483646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8"/>
                </a:moveTo>
                <a:lnTo>
                  <a:pt x="2601" y="0"/>
                </a:lnTo>
                <a:lnTo>
                  <a:pt x="2601" y="517"/>
                </a:lnTo>
                <a:lnTo>
                  <a:pt x="189" y="627"/>
                </a:lnTo>
                <a:lnTo>
                  <a:pt x="0" y="118"/>
                </a:lnTo>
                <a:close/>
              </a:path>
            </a:pathLst>
          </a:custGeom>
          <a:solidFill>
            <a:schemeClr val="accent2">
              <a:lumMod val="60000"/>
              <a:lumOff val="40000"/>
            </a:schemeClr>
          </a:solidFill>
          <a:ln w="9525">
            <a:noFill/>
            <a:round/>
          </a:ln>
        </p:spPr>
        <p:txBody>
          <a:bodyPr bIns="34281" lIns="68562" rIns="68562" tIns="34281"/>
          <a:lstStyle/>
          <a:p>
            <a:endParaRPr altLang="en-US" lang="zh-CN">
              <a:cs typeface="+mn-ea"/>
              <a:sym typeface="+mn-lt"/>
            </a:endParaRPr>
          </a:p>
        </p:txBody>
      </p:sp>
      <p:sp>
        <p:nvSpPr>
          <p:cNvPr id="18443" name="Freeform 10"/>
          <p:cNvSpPr/>
          <p:nvPr/>
        </p:nvSpPr>
        <p:spPr bwMode="auto">
          <a:xfrm>
            <a:off x="3308645" y="736034"/>
            <a:ext cx="1712641" cy="315613"/>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accent2"/>
          </a:solidFill>
          <a:ln w="9525">
            <a:noFill/>
            <a:round/>
          </a:ln>
        </p:spPr>
        <p:txBody>
          <a:bodyPr bIns="34281" lIns="68562" rIns="68562" tIns="34281"/>
          <a:lstStyle/>
          <a:p>
            <a:endParaRPr altLang="en-US" lang="zh-CN">
              <a:cs typeface="+mn-ea"/>
              <a:sym typeface="+mn-lt"/>
            </a:endParaRPr>
          </a:p>
        </p:txBody>
      </p:sp>
      <p:sp>
        <p:nvSpPr>
          <p:cNvPr id="18444" name="Freeform 11"/>
          <p:cNvSpPr/>
          <p:nvPr/>
        </p:nvSpPr>
        <p:spPr bwMode="auto">
          <a:xfrm>
            <a:off x="3432422" y="2141404"/>
            <a:ext cx="1588864" cy="381118"/>
          </a:xfrm>
          <a:custGeom>
            <a:gdLst>
              <a:gd fmla="*/ 0 w 2601" name="T0"/>
              <a:gd fmla="*/ 2147483646 h 626" name="T1"/>
              <a:gd fmla="*/ 2147483646 w 2601" name="T2"/>
              <a:gd fmla="*/ 0 h 626" name="T3"/>
              <a:gd fmla="*/ 2147483646 w 2601" name="T4"/>
              <a:gd fmla="*/ 2147483646 h 626" name="T5"/>
              <a:gd fmla="*/ 2147483646 w 2601" name="T6"/>
              <a:gd fmla="*/ 2147483646 h 626" name="T7"/>
              <a:gd fmla="*/ 0 w 2601" name="T8"/>
              <a:gd fmla="*/ 2147483646 h 6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6" w="2601">
                <a:moveTo>
                  <a:pt x="0" y="118"/>
                </a:moveTo>
                <a:lnTo>
                  <a:pt x="2601" y="0"/>
                </a:lnTo>
                <a:lnTo>
                  <a:pt x="2601" y="517"/>
                </a:lnTo>
                <a:lnTo>
                  <a:pt x="189" y="626"/>
                </a:lnTo>
                <a:lnTo>
                  <a:pt x="0" y="118"/>
                </a:lnTo>
                <a:close/>
              </a:path>
            </a:pathLst>
          </a:custGeom>
          <a:solidFill>
            <a:schemeClr val="accent3">
              <a:lumMod val="60000"/>
              <a:lumOff val="40000"/>
            </a:schemeClr>
          </a:solidFill>
          <a:ln w="9525">
            <a:noFill/>
            <a:round/>
          </a:ln>
        </p:spPr>
        <p:txBody>
          <a:bodyPr bIns="34281" lIns="68562" rIns="68562" tIns="34281"/>
          <a:lstStyle/>
          <a:p>
            <a:endParaRPr altLang="en-US" lang="zh-CN">
              <a:cs typeface="+mn-ea"/>
              <a:sym typeface="+mn-lt"/>
            </a:endParaRPr>
          </a:p>
        </p:txBody>
      </p:sp>
      <p:sp>
        <p:nvSpPr>
          <p:cNvPr id="18445" name="Freeform 12"/>
          <p:cNvSpPr/>
          <p:nvPr/>
        </p:nvSpPr>
        <p:spPr bwMode="auto">
          <a:xfrm>
            <a:off x="3308645" y="2141405"/>
            <a:ext cx="1712641" cy="314422"/>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accent3"/>
          </a:solidFill>
          <a:ln w="9525">
            <a:noFill/>
            <a:round/>
          </a:ln>
        </p:spPr>
        <p:txBody>
          <a:bodyPr bIns="34281" lIns="68562" rIns="68562" tIns="34281"/>
          <a:lstStyle/>
          <a:p>
            <a:endParaRPr altLang="en-US" lang="zh-CN">
              <a:cs typeface="+mn-ea"/>
              <a:sym typeface="+mn-lt"/>
            </a:endParaRPr>
          </a:p>
        </p:txBody>
      </p:sp>
      <p:sp>
        <p:nvSpPr>
          <p:cNvPr id="18446" name="Freeform 13"/>
          <p:cNvSpPr/>
          <p:nvPr/>
        </p:nvSpPr>
        <p:spPr bwMode="auto">
          <a:xfrm>
            <a:off x="3432422" y="3542012"/>
            <a:ext cx="1588864" cy="382309"/>
          </a:xfrm>
          <a:custGeom>
            <a:gdLst>
              <a:gd fmla="*/ 0 w 2601" name="T0"/>
              <a:gd fmla="*/ 2147483646 h 627" name="T1"/>
              <a:gd fmla="*/ 2147483646 w 2601" name="T2"/>
              <a:gd fmla="*/ 0 h 627" name="T3"/>
              <a:gd fmla="*/ 2147483646 w 2601" name="T4"/>
              <a:gd fmla="*/ 2147483646 h 627" name="T5"/>
              <a:gd fmla="*/ 2147483646 w 2601" name="T6"/>
              <a:gd fmla="*/ 2147483646 h 627" name="T7"/>
              <a:gd fmla="*/ 0 w 2601" name="T8"/>
              <a:gd fmla="*/ 2147483646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9"/>
                </a:moveTo>
                <a:lnTo>
                  <a:pt x="2601" y="0"/>
                </a:lnTo>
                <a:lnTo>
                  <a:pt x="2601" y="517"/>
                </a:lnTo>
                <a:lnTo>
                  <a:pt x="189" y="627"/>
                </a:lnTo>
                <a:lnTo>
                  <a:pt x="0" y="119"/>
                </a:lnTo>
                <a:close/>
              </a:path>
            </a:pathLst>
          </a:custGeom>
          <a:solidFill>
            <a:schemeClr val="accent4">
              <a:lumMod val="75000"/>
            </a:schemeClr>
          </a:solidFill>
          <a:ln w="9525">
            <a:noFill/>
            <a:round/>
          </a:ln>
        </p:spPr>
        <p:txBody>
          <a:bodyPr bIns="34281" lIns="68562" rIns="68562" tIns="34281"/>
          <a:lstStyle/>
          <a:p>
            <a:endParaRPr altLang="en-US" lang="zh-CN">
              <a:cs typeface="+mn-ea"/>
              <a:sym typeface="+mn-lt"/>
            </a:endParaRPr>
          </a:p>
        </p:txBody>
      </p:sp>
      <p:sp>
        <p:nvSpPr>
          <p:cNvPr id="18447" name="Freeform 14"/>
          <p:cNvSpPr/>
          <p:nvPr/>
        </p:nvSpPr>
        <p:spPr bwMode="auto">
          <a:xfrm>
            <a:off x="3308645" y="3542012"/>
            <a:ext cx="1712641" cy="314422"/>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accent4"/>
          </a:solidFill>
          <a:ln w="9525">
            <a:noFill/>
            <a:round/>
          </a:ln>
        </p:spPr>
        <p:txBody>
          <a:bodyPr bIns="34281" lIns="68562" rIns="68562" tIns="34281"/>
          <a:lstStyle/>
          <a:p>
            <a:endParaRPr altLang="en-US" lang="zh-CN">
              <a:cs typeface="+mn-ea"/>
              <a:sym typeface="+mn-lt"/>
            </a:endParaRPr>
          </a:p>
        </p:txBody>
      </p:sp>
      <p:sp>
        <p:nvSpPr>
          <p:cNvPr id="18448" name="TextBox 17"/>
          <p:cNvSpPr txBox="1">
            <a:spLocks noChangeArrowheads="1"/>
          </p:cNvSpPr>
          <p:nvPr/>
        </p:nvSpPr>
        <p:spPr bwMode="auto">
          <a:xfrm>
            <a:off x="3541916" y="768191"/>
            <a:ext cx="1356324" cy="196578"/>
          </a:xfrm>
          <a:prstGeom prst="rect">
            <a:avLst/>
          </a:prstGeom>
          <a:noFill/>
          <a:ln w="9525">
            <a:noFill/>
            <a:miter lim="800000"/>
          </a:ln>
        </p:spPr>
        <p:txBody>
          <a:bodyPr bIns="34281" lIns="68562" rIns="68562" tIns="34281" wrap="none">
            <a:spAutoFit/>
          </a:bodyPr>
          <a:lstStyle/>
          <a:p>
            <a:pPr fontAlgn="base">
              <a:lnSpc>
                <a:spcPct val="70000"/>
              </a:lnSpc>
              <a:spcBef>
                <a:spcPct val="0"/>
              </a:spcBef>
              <a:spcAft>
                <a:spcPct val="0"/>
              </a:spcAft>
            </a:pPr>
            <a:r>
              <a:rPr altLang="en-US" lang="zh-CN" sz="1200">
                <a:solidFill>
                  <a:schemeClr val="bg1"/>
                </a:solidFill>
                <a:cs typeface="+mn-ea"/>
                <a:sym typeface="+mn-lt"/>
              </a:rPr>
              <a:t>单击此处添加标题</a:t>
            </a:r>
          </a:p>
        </p:txBody>
      </p:sp>
      <p:sp>
        <p:nvSpPr>
          <p:cNvPr id="18449" name="TextBox 18"/>
          <p:cNvSpPr txBox="1">
            <a:spLocks noChangeArrowheads="1"/>
          </p:cNvSpPr>
          <p:nvPr/>
        </p:nvSpPr>
        <p:spPr bwMode="auto">
          <a:xfrm>
            <a:off x="3541916" y="2189730"/>
            <a:ext cx="1356324" cy="196578"/>
          </a:xfrm>
          <a:prstGeom prst="rect">
            <a:avLst/>
          </a:prstGeom>
          <a:noFill/>
          <a:ln w="9525">
            <a:noFill/>
            <a:miter lim="800000"/>
          </a:ln>
        </p:spPr>
        <p:txBody>
          <a:bodyPr bIns="34281" lIns="68562" rIns="68562" tIns="34281" wrap="none">
            <a:spAutoFit/>
          </a:bodyPr>
          <a:lstStyle/>
          <a:p>
            <a:pPr fontAlgn="base">
              <a:lnSpc>
                <a:spcPct val="70000"/>
              </a:lnSpc>
              <a:spcBef>
                <a:spcPct val="0"/>
              </a:spcBef>
              <a:spcAft>
                <a:spcPct val="0"/>
              </a:spcAft>
            </a:pPr>
            <a:r>
              <a:rPr altLang="en-US" lang="zh-CN" sz="1200">
                <a:solidFill>
                  <a:schemeClr val="bg1"/>
                </a:solidFill>
                <a:cs typeface="+mn-ea"/>
                <a:sym typeface="+mn-lt"/>
              </a:rPr>
              <a:t>单击此处添加标题</a:t>
            </a:r>
          </a:p>
        </p:txBody>
      </p:sp>
      <p:sp>
        <p:nvSpPr>
          <p:cNvPr id="18450" name="TextBox 19"/>
          <p:cNvSpPr txBox="1">
            <a:spLocks noChangeArrowheads="1"/>
          </p:cNvSpPr>
          <p:nvPr/>
        </p:nvSpPr>
        <p:spPr bwMode="auto">
          <a:xfrm>
            <a:off x="3541916" y="3593886"/>
            <a:ext cx="1356324" cy="196578"/>
          </a:xfrm>
          <a:prstGeom prst="rect">
            <a:avLst/>
          </a:prstGeom>
          <a:noFill/>
          <a:ln w="9525">
            <a:noFill/>
            <a:miter lim="800000"/>
          </a:ln>
        </p:spPr>
        <p:txBody>
          <a:bodyPr bIns="34281" lIns="68562" rIns="68562" tIns="34281" wrap="none">
            <a:spAutoFit/>
          </a:bodyPr>
          <a:lstStyle/>
          <a:p>
            <a:pPr fontAlgn="base">
              <a:lnSpc>
                <a:spcPct val="70000"/>
              </a:lnSpc>
              <a:spcBef>
                <a:spcPct val="0"/>
              </a:spcBef>
              <a:spcAft>
                <a:spcPct val="0"/>
              </a:spcAft>
            </a:pPr>
            <a:r>
              <a:rPr altLang="en-US" lang="zh-CN" sz="1200">
                <a:solidFill>
                  <a:schemeClr val="bg1"/>
                </a:solidFill>
                <a:cs typeface="+mn-ea"/>
                <a:sym typeface="+mn-lt"/>
              </a:rPr>
              <a:t>单击此处添加标题</a:t>
            </a:r>
          </a:p>
        </p:txBody>
      </p:sp>
      <p:sp>
        <p:nvSpPr>
          <p:cNvPr id="18451" name="TextBox 20"/>
          <p:cNvSpPr txBox="1">
            <a:spLocks noChangeArrowheads="1"/>
          </p:cNvSpPr>
          <p:nvPr/>
        </p:nvSpPr>
        <p:spPr bwMode="auto">
          <a:xfrm>
            <a:off x="3293174" y="1169555"/>
            <a:ext cx="5058180" cy="342882"/>
          </a:xfrm>
          <a:prstGeom prst="rect">
            <a:avLst/>
          </a:prstGeom>
          <a:noFill/>
          <a:ln w="9525">
            <a:noFill/>
            <a:miter lim="800000"/>
          </a:ln>
        </p:spPr>
        <p:txBody>
          <a:bodyPr bIns="34281" lIns="68562" rIns="68562" tIns="34281">
            <a:spAutoFit/>
          </a:bodyPr>
          <a:lstStyle/>
          <a:p>
            <a:pPr eaLnBrk="1" hangingPunct="1"/>
            <a:r>
              <a:rPr altLang="en-US" lang="zh-CN" sz="900">
                <a:solidFill>
                  <a:schemeClr val="tx1">
                    <a:lumMod val="50000"/>
                    <a:lumOff val="50000"/>
                  </a:schemeClr>
                </a:solidFill>
                <a:cs typeface="+mn-ea"/>
                <a:sym typeface="+mn-lt"/>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a:spLocks noChangeArrowheads="1"/>
          </p:cNvSpPr>
          <p:nvPr/>
        </p:nvSpPr>
        <p:spPr bwMode="auto">
          <a:xfrm>
            <a:off x="3293174" y="2552297"/>
            <a:ext cx="5058180" cy="342882"/>
          </a:xfrm>
          <a:prstGeom prst="rect">
            <a:avLst/>
          </a:prstGeom>
          <a:noFill/>
          <a:ln w="9525">
            <a:noFill/>
            <a:miter lim="800000"/>
          </a:ln>
        </p:spPr>
        <p:txBody>
          <a:bodyPr bIns="34281" lIns="68562" rIns="68562" tIns="34281">
            <a:spAutoFit/>
          </a:bodyPr>
          <a:lstStyle/>
          <a:p>
            <a:pPr eaLnBrk="1" hangingPunct="1"/>
            <a:r>
              <a:rPr altLang="en-US" lang="zh-CN" sz="900">
                <a:solidFill>
                  <a:schemeClr val="tx1">
                    <a:lumMod val="50000"/>
                    <a:lumOff val="50000"/>
                  </a:schemeClr>
                </a:solidFill>
                <a:cs typeface="+mn-ea"/>
                <a:sym typeface="+mn-lt"/>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a:spLocks noChangeArrowheads="1"/>
          </p:cNvSpPr>
          <p:nvPr/>
        </p:nvSpPr>
        <p:spPr bwMode="auto">
          <a:xfrm>
            <a:off x="3293174" y="4014836"/>
            <a:ext cx="5058180" cy="342882"/>
          </a:xfrm>
          <a:prstGeom prst="rect">
            <a:avLst/>
          </a:prstGeom>
          <a:noFill/>
          <a:ln w="9525">
            <a:noFill/>
            <a:miter lim="800000"/>
          </a:ln>
        </p:spPr>
        <p:txBody>
          <a:bodyPr bIns="34281" lIns="68562" rIns="68562" tIns="34281">
            <a:spAutoFit/>
          </a:bodyPr>
          <a:lstStyle/>
          <a:p>
            <a:pPr eaLnBrk="1" hangingPunct="1"/>
            <a:r>
              <a:rPr altLang="en-US" lang="zh-CN" sz="900">
                <a:solidFill>
                  <a:schemeClr val="tx1">
                    <a:lumMod val="50000"/>
                    <a:lumOff val="50000"/>
                  </a:schemeClr>
                </a:solidFill>
                <a:cs typeface="+mn-ea"/>
                <a:sym typeface="+mn-lt"/>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8437"/>
                                        </p:tgtEl>
                                        <p:attrNameLst>
                                          <p:attrName>style.visibility</p:attrName>
                                        </p:attrNameLst>
                                      </p:cBhvr>
                                      <p:to>
                                        <p:strVal val="visible"/>
                                      </p:to>
                                    </p:set>
                                    <p:animScale>
                                      <p:cBhvr>
                                        <p:cTn decel="50000" dur="1000" fill="hold" id="7">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
                                          <p:stCondLst>
                                            <p:cond delay="0"/>
                                          </p:stCondLst>
                                        </p:cTn>
                                        <p:tgtEl>
                                          <p:spTgt spid="18437"/>
                                        </p:tgtEl>
                                        <p:attrNameLst>
                                          <p:attrName>ppt_x</p:attrName>
                                          <p:attrName>ppt_y</p:attrName>
                                        </p:attrNameLst>
                                      </p:cBhvr>
                                      <p:rCtr x="0" y="0"/>
                                    </p:animMotion>
                                    <p:animEffect filter="fade" transition="in">
                                      <p:cBhvr>
                                        <p:cTn dur="1000" id="9"/>
                                        <p:tgtEl>
                                          <p:spTgt spid="18437"/>
                                        </p:tgtEl>
                                      </p:cBhvr>
                                    </p:animEffect>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8436"/>
                                        </p:tgtEl>
                                        <p:attrNameLst>
                                          <p:attrName>style.visibility</p:attrName>
                                        </p:attrNameLst>
                                      </p:cBhvr>
                                      <p:to>
                                        <p:strVal val="visible"/>
                                      </p:to>
                                    </p:set>
                                    <p:animEffect filter="wipe(left)" transition="in">
                                      <p:cBhvr>
                                        <p:cTn dur="500" id="13"/>
                                        <p:tgtEl>
                                          <p:spTgt spid="18436"/>
                                        </p:tgtEl>
                                      </p:cBhvr>
                                    </p:animEffect>
                                  </p:childTnLst>
                                </p:cTn>
                              </p:par>
                            </p:childTnLst>
                          </p:cTn>
                        </p:par>
                        <p:par>
                          <p:cTn fill="hold" id="14" nodeType="afterGroup">
                            <p:stCondLst>
                              <p:cond delay="1500"/>
                            </p:stCondLst>
                            <p:childTnLst>
                              <p:par>
                                <p:cTn fill="hold" grpId="0" id="15" nodeType="afterEffect" presetClass="entr" presetID="22" presetSubtype="2">
                                  <p:stCondLst>
                                    <p:cond delay="0"/>
                                  </p:stCondLst>
                                  <p:childTnLst>
                                    <p:set>
                                      <p:cBhvr>
                                        <p:cTn dur="1" fill="hold" id="16">
                                          <p:stCondLst>
                                            <p:cond delay="0"/>
                                          </p:stCondLst>
                                        </p:cTn>
                                        <p:tgtEl>
                                          <p:spTgt spid="18438"/>
                                        </p:tgtEl>
                                        <p:attrNameLst>
                                          <p:attrName>style.visibility</p:attrName>
                                        </p:attrNameLst>
                                      </p:cBhvr>
                                      <p:to>
                                        <p:strVal val="visible"/>
                                      </p:to>
                                    </p:set>
                                    <p:animEffect filter="wipe(right)" transition="in">
                                      <p:cBhvr>
                                        <p:cTn dur="500" id="17"/>
                                        <p:tgtEl>
                                          <p:spTgt spid="18438"/>
                                        </p:tgtEl>
                                      </p:cBhvr>
                                    </p:animEffect>
                                  </p:childTnLst>
                                </p:cTn>
                              </p:par>
                            </p:childTnLst>
                          </p:cTn>
                        </p:par>
                        <p:par>
                          <p:cTn fill="hold" id="18" nodeType="afterGroup">
                            <p:stCondLst>
                              <p:cond delay="2000"/>
                            </p:stCondLst>
                            <p:childTnLst>
                              <p:par>
                                <p:cTn fill="hold" grpId="0" id="19" nodeType="afterEffect" presetClass="entr" presetID="31" presetSubtype="0">
                                  <p:stCondLst>
                                    <p:cond delay="0"/>
                                  </p:stCondLst>
                                  <p:childTnLst>
                                    <p:set>
                                      <p:cBhvr>
                                        <p:cTn dur="1" fill="hold" id="20">
                                          <p:stCondLst>
                                            <p:cond delay="0"/>
                                          </p:stCondLst>
                                        </p:cTn>
                                        <p:tgtEl>
                                          <p:spTgt spid="18439"/>
                                        </p:tgtEl>
                                        <p:attrNameLst>
                                          <p:attrName>style.visibility</p:attrName>
                                        </p:attrNameLst>
                                      </p:cBhvr>
                                      <p:to>
                                        <p:strVal val="visible"/>
                                      </p:to>
                                    </p:set>
                                    <p:anim calcmode="lin" valueType="num">
                                      <p:cBhvr>
                                        <p:cTn dur="500" fill="hold" id="21"/>
                                        <p:tgtEl>
                                          <p:spTgt spid="18439"/>
                                        </p:tgtEl>
                                        <p:attrNameLst>
                                          <p:attrName>ppt_w</p:attrName>
                                        </p:attrNameLst>
                                      </p:cBhvr>
                                      <p:tavLst>
                                        <p:tav tm="0">
                                          <p:val>
                                            <p:fltVal val="0"/>
                                          </p:val>
                                        </p:tav>
                                        <p:tav tm="100000">
                                          <p:val>
                                            <p:strVal val="#ppt_w"/>
                                          </p:val>
                                        </p:tav>
                                      </p:tavLst>
                                    </p:anim>
                                    <p:anim calcmode="lin" valueType="num">
                                      <p:cBhvr>
                                        <p:cTn dur="500" fill="hold" id="22"/>
                                        <p:tgtEl>
                                          <p:spTgt spid="18439"/>
                                        </p:tgtEl>
                                        <p:attrNameLst>
                                          <p:attrName>ppt_h</p:attrName>
                                        </p:attrNameLst>
                                      </p:cBhvr>
                                      <p:tavLst>
                                        <p:tav tm="0">
                                          <p:val>
                                            <p:fltVal val="0"/>
                                          </p:val>
                                        </p:tav>
                                        <p:tav tm="100000">
                                          <p:val>
                                            <p:strVal val="#ppt_h"/>
                                          </p:val>
                                        </p:tav>
                                      </p:tavLst>
                                    </p:anim>
                                    <p:anim calcmode="lin" valueType="num">
                                      <p:cBhvr>
                                        <p:cTn dur="500" fill="hold" id="23"/>
                                        <p:tgtEl>
                                          <p:spTgt spid="18439"/>
                                        </p:tgtEl>
                                        <p:attrNameLst>
                                          <p:attrName>style.rotation</p:attrName>
                                        </p:attrNameLst>
                                      </p:cBhvr>
                                      <p:tavLst>
                                        <p:tav tm="0">
                                          <p:val>
                                            <p:fltVal val="90"/>
                                          </p:val>
                                        </p:tav>
                                        <p:tav tm="100000">
                                          <p:val>
                                            <p:fltVal val="0"/>
                                          </p:val>
                                        </p:tav>
                                      </p:tavLst>
                                    </p:anim>
                                    <p:animEffect filter="fade" transition="in">
                                      <p:cBhvr>
                                        <p:cTn dur="500" id="24"/>
                                        <p:tgtEl>
                                          <p:spTgt spid="18439"/>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18440"/>
                                        </p:tgtEl>
                                        <p:attrNameLst>
                                          <p:attrName>style.visibility</p:attrName>
                                        </p:attrNameLst>
                                      </p:cBhvr>
                                      <p:to>
                                        <p:strVal val="visible"/>
                                      </p:to>
                                    </p:set>
                                    <p:anim calcmode="lin" valueType="num">
                                      <p:cBhvr>
                                        <p:cTn dur="500" fill="hold" id="27"/>
                                        <p:tgtEl>
                                          <p:spTgt spid="18440"/>
                                        </p:tgtEl>
                                        <p:attrNameLst>
                                          <p:attrName>ppt_w</p:attrName>
                                        </p:attrNameLst>
                                      </p:cBhvr>
                                      <p:tavLst>
                                        <p:tav tm="0">
                                          <p:val>
                                            <p:fltVal val="0"/>
                                          </p:val>
                                        </p:tav>
                                        <p:tav tm="100000">
                                          <p:val>
                                            <p:strVal val="#ppt_w"/>
                                          </p:val>
                                        </p:tav>
                                      </p:tavLst>
                                    </p:anim>
                                    <p:anim calcmode="lin" valueType="num">
                                      <p:cBhvr>
                                        <p:cTn dur="500" fill="hold" id="28"/>
                                        <p:tgtEl>
                                          <p:spTgt spid="18440"/>
                                        </p:tgtEl>
                                        <p:attrNameLst>
                                          <p:attrName>ppt_h</p:attrName>
                                        </p:attrNameLst>
                                      </p:cBhvr>
                                      <p:tavLst>
                                        <p:tav tm="0">
                                          <p:val>
                                            <p:fltVal val="0"/>
                                          </p:val>
                                        </p:tav>
                                        <p:tav tm="100000">
                                          <p:val>
                                            <p:strVal val="#ppt_h"/>
                                          </p:val>
                                        </p:tav>
                                      </p:tavLst>
                                    </p:anim>
                                    <p:anim calcmode="lin" valueType="num">
                                      <p:cBhvr>
                                        <p:cTn dur="500" fill="hold" id="29"/>
                                        <p:tgtEl>
                                          <p:spTgt spid="18440"/>
                                        </p:tgtEl>
                                        <p:attrNameLst>
                                          <p:attrName>style.rotation</p:attrName>
                                        </p:attrNameLst>
                                      </p:cBhvr>
                                      <p:tavLst>
                                        <p:tav tm="0">
                                          <p:val>
                                            <p:fltVal val="90"/>
                                          </p:val>
                                        </p:tav>
                                        <p:tav tm="100000">
                                          <p:val>
                                            <p:fltVal val="0"/>
                                          </p:val>
                                        </p:tav>
                                      </p:tavLst>
                                    </p:anim>
                                    <p:animEffect filter="fade" transition="in">
                                      <p:cBhvr>
                                        <p:cTn dur="500" id="30"/>
                                        <p:tgtEl>
                                          <p:spTgt spid="18440"/>
                                        </p:tgtEl>
                                      </p:cBhvr>
                                    </p:animEffect>
                                  </p:childTnLst>
                                </p:cTn>
                              </p:par>
                            </p:childTnLst>
                          </p:cTn>
                        </p:par>
                        <p:par>
                          <p:cTn fill="hold" id="31" nodeType="afterGroup">
                            <p:stCondLst>
                              <p:cond delay="2500"/>
                            </p:stCondLst>
                            <p:childTnLst>
                              <p:par>
                                <p:cTn fill="hold" grpId="0" id="32" nodeType="afterEffect" presetClass="entr" presetID="22" presetSubtype="1">
                                  <p:stCondLst>
                                    <p:cond delay="0"/>
                                  </p:stCondLst>
                                  <p:childTnLst>
                                    <p:set>
                                      <p:cBhvr>
                                        <p:cTn dur="1" fill="hold" id="33">
                                          <p:stCondLst>
                                            <p:cond delay="0"/>
                                          </p:stCondLst>
                                        </p:cTn>
                                        <p:tgtEl>
                                          <p:spTgt spid="18441"/>
                                        </p:tgtEl>
                                        <p:attrNameLst>
                                          <p:attrName>style.visibility</p:attrName>
                                        </p:attrNameLst>
                                      </p:cBhvr>
                                      <p:to>
                                        <p:strVal val="visible"/>
                                      </p:to>
                                    </p:set>
                                    <p:animEffect filter="wipe(up)" transition="in">
                                      <p:cBhvr>
                                        <p:cTn dur="500" id="34"/>
                                        <p:tgtEl>
                                          <p:spTgt spid="18441"/>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18442"/>
                                        </p:tgtEl>
                                        <p:attrNameLst>
                                          <p:attrName>style.visibility</p:attrName>
                                        </p:attrNameLst>
                                      </p:cBhvr>
                                      <p:to>
                                        <p:strVal val="visible"/>
                                      </p:to>
                                    </p:set>
                                    <p:animEffect filter="wipe(left)" transition="in">
                                      <p:cBhvr>
                                        <p:cTn dur="300" id="38"/>
                                        <p:tgtEl>
                                          <p:spTgt spid="18442"/>
                                        </p:tgtEl>
                                      </p:cBhvr>
                                    </p:animEffect>
                                  </p:childTnLst>
                                </p:cTn>
                              </p:par>
                            </p:childTnLst>
                          </p:cTn>
                        </p:par>
                        <p:par>
                          <p:cTn fill="hold" id="39" nodeType="afterGroup">
                            <p:stCondLst>
                              <p:cond delay="3300"/>
                            </p:stCondLst>
                            <p:childTnLst>
                              <p:par>
                                <p:cTn fill="hold" grpId="0" id="40" nodeType="afterEffect" presetClass="entr" presetID="22" presetSubtype="2">
                                  <p:stCondLst>
                                    <p:cond delay="0"/>
                                  </p:stCondLst>
                                  <p:childTnLst>
                                    <p:set>
                                      <p:cBhvr>
                                        <p:cTn dur="1" fill="hold" id="41">
                                          <p:stCondLst>
                                            <p:cond delay="0"/>
                                          </p:stCondLst>
                                        </p:cTn>
                                        <p:tgtEl>
                                          <p:spTgt spid="18443"/>
                                        </p:tgtEl>
                                        <p:attrNameLst>
                                          <p:attrName>style.visibility</p:attrName>
                                        </p:attrNameLst>
                                      </p:cBhvr>
                                      <p:to>
                                        <p:strVal val="visible"/>
                                      </p:to>
                                    </p:set>
                                    <p:animEffect filter="wipe(right)" transition="in">
                                      <p:cBhvr>
                                        <p:cTn dur="400" id="42"/>
                                        <p:tgtEl>
                                          <p:spTgt spid="18443"/>
                                        </p:tgtEl>
                                      </p:cBhvr>
                                    </p:animEffect>
                                  </p:childTnLst>
                                </p:cTn>
                              </p:par>
                            </p:childTnLst>
                          </p:cTn>
                        </p:par>
                        <p:par>
                          <p:cTn fill="hold" id="43" nodeType="afterGroup">
                            <p:stCondLst>
                              <p:cond delay="3700"/>
                            </p:stCondLst>
                            <p:childTnLst>
                              <p:par>
                                <p:cTn fill="hold" grpId="0" id="44" nodeType="afterEffect" presetClass="entr" presetID="31" presetSubtype="0">
                                  <p:stCondLst>
                                    <p:cond delay="0"/>
                                  </p:stCondLst>
                                  <p:childTnLst>
                                    <p:set>
                                      <p:cBhvr>
                                        <p:cTn dur="1" fill="hold" id="45">
                                          <p:stCondLst>
                                            <p:cond delay="0"/>
                                          </p:stCondLst>
                                        </p:cTn>
                                        <p:tgtEl>
                                          <p:spTgt spid="18448"/>
                                        </p:tgtEl>
                                        <p:attrNameLst>
                                          <p:attrName>style.visibility</p:attrName>
                                        </p:attrNameLst>
                                      </p:cBhvr>
                                      <p:to>
                                        <p:strVal val="visible"/>
                                      </p:to>
                                    </p:set>
                                    <p:anim calcmode="lin" valueType="num">
                                      <p:cBhvr>
                                        <p:cTn dur="300" fill="hold" id="46"/>
                                        <p:tgtEl>
                                          <p:spTgt spid="18448"/>
                                        </p:tgtEl>
                                        <p:attrNameLst>
                                          <p:attrName>ppt_w</p:attrName>
                                        </p:attrNameLst>
                                      </p:cBhvr>
                                      <p:tavLst>
                                        <p:tav tm="0">
                                          <p:val>
                                            <p:fltVal val="0"/>
                                          </p:val>
                                        </p:tav>
                                        <p:tav tm="100000">
                                          <p:val>
                                            <p:strVal val="#ppt_w"/>
                                          </p:val>
                                        </p:tav>
                                      </p:tavLst>
                                    </p:anim>
                                    <p:anim calcmode="lin" valueType="num">
                                      <p:cBhvr>
                                        <p:cTn dur="300" fill="hold" id="47"/>
                                        <p:tgtEl>
                                          <p:spTgt spid="18448"/>
                                        </p:tgtEl>
                                        <p:attrNameLst>
                                          <p:attrName>ppt_h</p:attrName>
                                        </p:attrNameLst>
                                      </p:cBhvr>
                                      <p:tavLst>
                                        <p:tav tm="0">
                                          <p:val>
                                            <p:fltVal val="0"/>
                                          </p:val>
                                        </p:tav>
                                        <p:tav tm="100000">
                                          <p:val>
                                            <p:strVal val="#ppt_h"/>
                                          </p:val>
                                        </p:tav>
                                      </p:tavLst>
                                    </p:anim>
                                    <p:anim calcmode="lin" valueType="num">
                                      <p:cBhvr>
                                        <p:cTn dur="300" fill="hold" id="48"/>
                                        <p:tgtEl>
                                          <p:spTgt spid="18448"/>
                                        </p:tgtEl>
                                        <p:attrNameLst>
                                          <p:attrName>style.rotation</p:attrName>
                                        </p:attrNameLst>
                                      </p:cBhvr>
                                      <p:tavLst>
                                        <p:tav tm="0">
                                          <p:val>
                                            <p:fltVal val="90"/>
                                          </p:val>
                                        </p:tav>
                                        <p:tav tm="100000">
                                          <p:val>
                                            <p:fltVal val="0"/>
                                          </p:val>
                                        </p:tav>
                                      </p:tavLst>
                                    </p:anim>
                                    <p:animEffect filter="fade" transition="in">
                                      <p:cBhvr>
                                        <p:cTn dur="300" id="49"/>
                                        <p:tgtEl>
                                          <p:spTgt spid="18448"/>
                                        </p:tgtEl>
                                      </p:cBhvr>
                                    </p:animEffect>
                                  </p:childTnLst>
                                </p:cTn>
                              </p:par>
                            </p:childTnLst>
                          </p:cTn>
                        </p:par>
                        <p:par>
                          <p:cTn fill="hold" id="50" nodeType="afterGroup">
                            <p:stCondLst>
                              <p:cond delay="4000"/>
                            </p:stCondLst>
                            <p:childTnLst>
                              <p:par>
                                <p:cTn fill="hold" grpId="0" id="51" nodeType="afterEffect" presetClass="entr" presetID="22" presetSubtype="1">
                                  <p:stCondLst>
                                    <p:cond delay="0"/>
                                  </p:stCondLst>
                                  <p:childTnLst>
                                    <p:set>
                                      <p:cBhvr>
                                        <p:cTn dur="1" fill="hold" id="52">
                                          <p:stCondLst>
                                            <p:cond delay="0"/>
                                          </p:stCondLst>
                                        </p:cTn>
                                        <p:tgtEl>
                                          <p:spTgt spid="18451"/>
                                        </p:tgtEl>
                                        <p:attrNameLst>
                                          <p:attrName>style.visibility</p:attrName>
                                        </p:attrNameLst>
                                      </p:cBhvr>
                                      <p:to>
                                        <p:strVal val="visible"/>
                                      </p:to>
                                    </p:set>
                                    <p:animEffect filter="wipe(up)" transition="in">
                                      <p:cBhvr>
                                        <p:cTn dur="500" id="53"/>
                                        <p:tgtEl>
                                          <p:spTgt spid="18451"/>
                                        </p:tgtEl>
                                      </p:cBhvr>
                                    </p:animEffect>
                                  </p:childTnLst>
                                </p:cTn>
                              </p:par>
                            </p:childTnLst>
                          </p:cTn>
                        </p:par>
                        <p:par>
                          <p:cTn fill="hold" id="54" nodeType="afterGroup">
                            <p:stCondLst>
                              <p:cond delay="4500"/>
                            </p:stCondLst>
                            <p:childTnLst>
                              <p:par>
                                <p:cTn fill="hold" grpId="0" id="55" nodeType="afterEffect" presetClass="entr" presetID="22" presetSubtype="8">
                                  <p:stCondLst>
                                    <p:cond delay="0"/>
                                  </p:stCondLst>
                                  <p:childTnLst>
                                    <p:set>
                                      <p:cBhvr>
                                        <p:cTn dur="1" fill="hold" id="56">
                                          <p:stCondLst>
                                            <p:cond delay="0"/>
                                          </p:stCondLst>
                                        </p:cTn>
                                        <p:tgtEl>
                                          <p:spTgt spid="18444"/>
                                        </p:tgtEl>
                                        <p:attrNameLst>
                                          <p:attrName>style.visibility</p:attrName>
                                        </p:attrNameLst>
                                      </p:cBhvr>
                                      <p:to>
                                        <p:strVal val="visible"/>
                                      </p:to>
                                    </p:set>
                                    <p:animEffect filter="wipe(left)" transition="in">
                                      <p:cBhvr>
                                        <p:cTn dur="300" id="57"/>
                                        <p:tgtEl>
                                          <p:spTgt spid="18444"/>
                                        </p:tgtEl>
                                      </p:cBhvr>
                                    </p:animEffect>
                                  </p:childTnLst>
                                </p:cTn>
                              </p:par>
                            </p:childTnLst>
                          </p:cTn>
                        </p:par>
                        <p:par>
                          <p:cTn fill="hold" id="58" nodeType="afterGroup">
                            <p:stCondLst>
                              <p:cond delay="4800"/>
                            </p:stCondLst>
                            <p:childTnLst>
                              <p:par>
                                <p:cTn fill="hold" grpId="0" id="59" nodeType="afterEffect" presetClass="entr" presetID="22" presetSubtype="2">
                                  <p:stCondLst>
                                    <p:cond delay="0"/>
                                  </p:stCondLst>
                                  <p:childTnLst>
                                    <p:set>
                                      <p:cBhvr>
                                        <p:cTn dur="1" fill="hold" id="60">
                                          <p:stCondLst>
                                            <p:cond delay="0"/>
                                          </p:stCondLst>
                                        </p:cTn>
                                        <p:tgtEl>
                                          <p:spTgt spid="18445"/>
                                        </p:tgtEl>
                                        <p:attrNameLst>
                                          <p:attrName>style.visibility</p:attrName>
                                        </p:attrNameLst>
                                      </p:cBhvr>
                                      <p:to>
                                        <p:strVal val="visible"/>
                                      </p:to>
                                    </p:set>
                                    <p:animEffect filter="wipe(right)" transition="in">
                                      <p:cBhvr>
                                        <p:cTn dur="400" id="61"/>
                                        <p:tgtEl>
                                          <p:spTgt spid="18445"/>
                                        </p:tgtEl>
                                      </p:cBhvr>
                                    </p:animEffect>
                                  </p:childTnLst>
                                </p:cTn>
                              </p:par>
                            </p:childTnLst>
                          </p:cTn>
                        </p:par>
                        <p:par>
                          <p:cTn fill="hold" id="62" nodeType="afterGroup">
                            <p:stCondLst>
                              <p:cond delay="5200"/>
                            </p:stCondLst>
                            <p:childTnLst>
                              <p:par>
                                <p:cTn fill="hold" grpId="0" id="63" nodeType="afterEffect" presetClass="entr" presetID="31" presetSubtype="0">
                                  <p:stCondLst>
                                    <p:cond delay="0"/>
                                  </p:stCondLst>
                                  <p:childTnLst>
                                    <p:set>
                                      <p:cBhvr>
                                        <p:cTn dur="1" fill="hold" id="64">
                                          <p:stCondLst>
                                            <p:cond delay="0"/>
                                          </p:stCondLst>
                                        </p:cTn>
                                        <p:tgtEl>
                                          <p:spTgt spid="18449"/>
                                        </p:tgtEl>
                                        <p:attrNameLst>
                                          <p:attrName>style.visibility</p:attrName>
                                        </p:attrNameLst>
                                      </p:cBhvr>
                                      <p:to>
                                        <p:strVal val="visible"/>
                                      </p:to>
                                    </p:set>
                                    <p:anim calcmode="lin" valueType="num">
                                      <p:cBhvr>
                                        <p:cTn dur="300" fill="hold" id="65"/>
                                        <p:tgtEl>
                                          <p:spTgt spid="18449"/>
                                        </p:tgtEl>
                                        <p:attrNameLst>
                                          <p:attrName>ppt_w</p:attrName>
                                        </p:attrNameLst>
                                      </p:cBhvr>
                                      <p:tavLst>
                                        <p:tav tm="0">
                                          <p:val>
                                            <p:fltVal val="0"/>
                                          </p:val>
                                        </p:tav>
                                        <p:tav tm="100000">
                                          <p:val>
                                            <p:strVal val="#ppt_w"/>
                                          </p:val>
                                        </p:tav>
                                      </p:tavLst>
                                    </p:anim>
                                    <p:anim calcmode="lin" valueType="num">
                                      <p:cBhvr>
                                        <p:cTn dur="300" fill="hold" id="66"/>
                                        <p:tgtEl>
                                          <p:spTgt spid="18449"/>
                                        </p:tgtEl>
                                        <p:attrNameLst>
                                          <p:attrName>ppt_h</p:attrName>
                                        </p:attrNameLst>
                                      </p:cBhvr>
                                      <p:tavLst>
                                        <p:tav tm="0">
                                          <p:val>
                                            <p:fltVal val="0"/>
                                          </p:val>
                                        </p:tav>
                                        <p:tav tm="100000">
                                          <p:val>
                                            <p:strVal val="#ppt_h"/>
                                          </p:val>
                                        </p:tav>
                                      </p:tavLst>
                                    </p:anim>
                                    <p:anim calcmode="lin" valueType="num">
                                      <p:cBhvr>
                                        <p:cTn dur="300" fill="hold" id="67"/>
                                        <p:tgtEl>
                                          <p:spTgt spid="18449"/>
                                        </p:tgtEl>
                                        <p:attrNameLst>
                                          <p:attrName>style.rotation</p:attrName>
                                        </p:attrNameLst>
                                      </p:cBhvr>
                                      <p:tavLst>
                                        <p:tav tm="0">
                                          <p:val>
                                            <p:fltVal val="90"/>
                                          </p:val>
                                        </p:tav>
                                        <p:tav tm="100000">
                                          <p:val>
                                            <p:fltVal val="0"/>
                                          </p:val>
                                        </p:tav>
                                      </p:tavLst>
                                    </p:anim>
                                    <p:animEffect filter="fade" transition="in">
                                      <p:cBhvr>
                                        <p:cTn dur="300" id="68"/>
                                        <p:tgtEl>
                                          <p:spTgt spid="18449"/>
                                        </p:tgtEl>
                                      </p:cBhvr>
                                    </p:animEffect>
                                  </p:childTnLst>
                                </p:cTn>
                              </p:par>
                            </p:childTnLst>
                          </p:cTn>
                        </p:par>
                        <p:par>
                          <p:cTn fill="hold" id="69" nodeType="afterGroup">
                            <p:stCondLst>
                              <p:cond delay="5500"/>
                            </p:stCondLst>
                            <p:childTnLst>
                              <p:par>
                                <p:cTn fill="hold" grpId="0" id="70" nodeType="afterEffect" presetClass="entr" presetID="22" presetSubtype="1">
                                  <p:stCondLst>
                                    <p:cond delay="0"/>
                                  </p:stCondLst>
                                  <p:childTnLst>
                                    <p:set>
                                      <p:cBhvr>
                                        <p:cTn dur="1" fill="hold" id="71">
                                          <p:stCondLst>
                                            <p:cond delay="0"/>
                                          </p:stCondLst>
                                        </p:cTn>
                                        <p:tgtEl>
                                          <p:spTgt spid="18452"/>
                                        </p:tgtEl>
                                        <p:attrNameLst>
                                          <p:attrName>style.visibility</p:attrName>
                                        </p:attrNameLst>
                                      </p:cBhvr>
                                      <p:to>
                                        <p:strVal val="visible"/>
                                      </p:to>
                                    </p:set>
                                    <p:animEffect filter="wipe(up)" transition="in">
                                      <p:cBhvr>
                                        <p:cTn dur="500" id="72"/>
                                        <p:tgtEl>
                                          <p:spTgt spid="18452"/>
                                        </p:tgtEl>
                                      </p:cBhvr>
                                    </p:animEffect>
                                  </p:childTnLst>
                                </p:cTn>
                              </p:par>
                            </p:childTnLst>
                          </p:cTn>
                        </p:par>
                        <p:par>
                          <p:cTn fill="hold" id="73" nodeType="afterGroup">
                            <p:stCondLst>
                              <p:cond delay="6000"/>
                            </p:stCondLst>
                            <p:childTnLst>
                              <p:par>
                                <p:cTn fill="hold" grpId="0" id="74" nodeType="afterEffect" presetClass="entr" presetID="22" presetSubtype="8">
                                  <p:stCondLst>
                                    <p:cond delay="0"/>
                                  </p:stCondLst>
                                  <p:childTnLst>
                                    <p:set>
                                      <p:cBhvr>
                                        <p:cTn dur="1" fill="hold" id="75">
                                          <p:stCondLst>
                                            <p:cond delay="0"/>
                                          </p:stCondLst>
                                        </p:cTn>
                                        <p:tgtEl>
                                          <p:spTgt spid="18446"/>
                                        </p:tgtEl>
                                        <p:attrNameLst>
                                          <p:attrName>style.visibility</p:attrName>
                                        </p:attrNameLst>
                                      </p:cBhvr>
                                      <p:to>
                                        <p:strVal val="visible"/>
                                      </p:to>
                                    </p:set>
                                    <p:animEffect filter="wipe(left)" transition="in">
                                      <p:cBhvr>
                                        <p:cTn dur="300" id="76"/>
                                        <p:tgtEl>
                                          <p:spTgt spid="18446"/>
                                        </p:tgtEl>
                                      </p:cBhvr>
                                    </p:animEffect>
                                  </p:childTnLst>
                                </p:cTn>
                              </p:par>
                            </p:childTnLst>
                          </p:cTn>
                        </p:par>
                        <p:par>
                          <p:cTn fill="hold" id="77" nodeType="afterGroup">
                            <p:stCondLst>
                              <p:cond delay="6300"/>
                            </p:stCondLst>
                            <p:childTnLst>
                              <p:par>
                                <p:cTn fill="hold" grpId="0" id="78" nodeType="afterEffect" presetClass="entr" presetID="22" presetSubtype="2">
                                  <p:stCondLst>
                                    <p:cond delay="0"/>
                                  </p:stCondLst>
                                  <p:childTnLst>
                                    <p:set>
                                      <p:cBhvr>
                                        <p:cTn dur="1" fill="hold" id="79">
                                          <p:stCondLst>
                                            <p:cond delay="0"/>
                                          </p:stCondLst>
                                        </p:cTn>
                                        <p:tgtEl>
                                          <p:spTgt spid="18447"/>
                                        </p:tgtEl>
                                        <p:attrNameLst>
                                          <p:attrName>style.visibility</p:attrName>
                                        </p:attrNameLst>
                                      </p:cBhvr>
                                      <p:to>
                                        <p:strVal val="visible"/>
                                      </p:to>
                                    </p:set>
                                    <p:animEffect filter="wipe(right)" transition="in">
                                      <p:cBhvr>
                                        <p:cTn dur="400" id="80"/>
                                        <p:tgtEl>
                                          <p:spTgt spid="18447"/>
                                        </p:tgtEl>
                                      </p:cBhvr>
                                    </p:animEffect>
                                  </p:childTnLst>
                                </p:cTn>
                              </p:par>
                            </p:childTnLst>
                          </p:cTn>
                        </p:par>
                        <p:par>
                          <p:cTn fill="hold" id="81" nodeType="afterGroup">
                            <p:stCondLst>
                              <p:cond delay="6700"/>
                            </p:stCondLst>
                            <p:childTnLst>
                              <p:par>
                                <p:cTn fill="hold" grpId="0" id="82" nodeType="afterEffect" presetClass="entr" presetID="31" presetSubtype="0">
                                  <p:stCondLst>
                                    <p:cond delay="0"/>
                                  </p:stCondLst>
                                  <p:childTnLst>
                                    <p:set>
                                      <p:cBhvr>
                                        <p:cTn dur="1" fill="hold" id="83">
                                          <p:stCondLst>
                                            <p:cond delay="0"/>
                                          </p:stCondLst>
                                        </p:cTn>
                                        <p:tgtEl>
                                          <p:spTgt spid="18450"/>
                                        </p:tgtEl>
                                        <p:attrNameLst>
                                          <p:attrName>style.visibility</p:attrName>
                                        </p:attrNameLst>
                                      </p:cBhvr>
                                      <p:to>
                                        <p:strVal val="visible"/>
                                      </p:to>
                                    </p:set>
                                    <p:anim calcmode="lin" valueType="num">
                                      <p:cBhvr>
                                        <p:cTn dur="300" fill="hold" id="84"/>
                                        <p:tgtEl>
                                          <p:spTgt spid="18450"/>
                                        </p:tgtEl>
                                        <p:attrNameLst>
                                          <p:attrName>ppt_w</p:attrName>
                                        </p:attrNameLst>
                                      </p:cBhvr>
                                      <p:tavLst>
                                        <p:tav tm="0">
                                          <p:val>
                                            <p:fltVal val="0"/>
                                          </p:val>
                                        </p:tav>
                                        <p:tav tm="100000">
                                          <p:val>
                                            <p:strVal val="#ppt_w"/>
                                          </p:val>
                                        </p:tav>
                                      </p:tavLst>
                                    </p:anim>
                                    <p:anim calcmode="lin" valueType="num">
                                      <p:cBhvr>
                                        <p:cTn dur="300" fill="hold" id="85"/>
                                        <p:tgtEl>
                                          <p:spTgt spid="18450"/>
                                        </p:tgtEl>
                                        <p:attrNameLst>
                                          <p:attrName>ppt_h</p:attrName>
                                        </p:attrNameLst>
                                      </p:cBhvr>
                                      <p:tavLst>
                                        <p:tav tm="0">
                                          <p:val>
                                            <p:fltVal val="0"/>
                                          </p:val>
                                        </p:tav>
                                        <p:tav tm="100000">
                                          <p:val>
                                            <p:strVal val="#ppt_h"/>
                                          </p:val>
                                        </p:tav>
                                      </p:tavLst>
                                    </p:anim>
                                    <p:anim calcmode="lin" valueType="num">
                                      <p:cBhvr>
                                        <p:cTn dur="300" fill="hold" id="86"/>
                                        <p:tgtEl>
                                          <p:spTgt spid="18450"/>
                                        </p:tgtEl>
                                        <p:attrNameLst>
                                          <p:attrName>style.rotation</p:attrName>
                                        </p:attrNameLst>
                                      </p:cBhvr>
                                      <p:tavLst>
                                        <p:tav tm="0">
                                          <p:val>
                                            <p:fltVal val="90"/>
                                          </p:val>
                                        </p:tav>
                                        <p:tav tm="100000">
                                          <p:val>
                                            <p:fltVal val="0"/>
                                          </p:val>
                                        </p:tav>
                                      </p:tavLst>
                                    </p:anim>
                                    <p:animEffect filter="fade" transition="in">
                                      <p:cBhvr>
                                        <p:cTn dur="300" id="87"/>
                                        <p:tgtEl>
                                          <p:spTgt spid="18450"/>
                                        </p:tgtEl>
                                      </p:cBhvr>
                                    </p:animEffect>
                                  </p:childTnLst>
                                </p:cTn>
                              </p:par>
                            </p:childTnLst>
                          </p:cTn>
                        </p:par>
                        <p:par>
                          <p:cTn fill="hold" id="88" nodeType="afterGroup">
                            <p:stCondLst>
                              <p:cond delay="7000"/>
                            </p:stCondLst>
                            <p:childTnLst>
                              <p:par>
                                <p:cTn fill="hold" grpId="0" id="89" nodeType="afterEffect" presetClass="entr" presetID="22" presetSubtype="1">
                                  <p:stCondLst>
                                    <p:cond delay="0"/>
                                  </p:stCondLst>
                                  <p:childTnLst>
                                    <p:set>
                                      <p:cBhvr>
                                        <p:cTn dur="1" fill="hold" id="90">
                                          <p:stCondLst>
                                            <p:cond delay="0"/>
                                          </p:stCondLst>
                                        </p:cTn>
                                        <p:tgtEl>
                                          <p:spTgt spid="18453"/>
                                        </p:tgtEl>
                                        <p:attrNameLst>
                                          <p:attrName>style.visibility</p:attrName>
                                        </p:attrNameLst>
                                      </p:cBhvr>
                                      <p:to>
                                        <p:strVal val="visible"/>
                                      </p:to>
                                    </p:set>
                                    <p:animEffect filter="wipe(up)" transition="in">
                                      <p:cBhvr>
                                        <p:cTn dur="500" id="91"/>
                                        <p:tgtEl>
                                          <p:spTgt spid="18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6"/>
      <p:bldP grpId="0" spid="18437"/>
      <p:bldP grpId="0" spid="18438"/>
      <p:bldP grpId="0" spid="18439"/>
      <p:bldP grpId="0" spid="18440"/>
      <p:bldP grpId="0" spid="18441"/>
      <p:bldP grpId="0" spid="18442"/>
      <p:bldP grpId="0" spid="18443"/>
      <p:bldP grpId="0" spid="18444"/>
      <p:bldP grpId="0" spid="18445"/>
      <p:bldP grpId="0" spid="18446"/>
      <p:bldP grpId="0" spid="18447"/>
      <p:bldP grpId="0" spid="18448"/>
      <p:bldP grpId="0" spid="18449"/>
      <p:bldP grpId="0" spid="18450"/>
      <p:bldP grpId="0" spid="18451"/>
      <p:bldP grpId="0" spid="18452"/>
      <p:bldP grpId="0" spid="1845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Group 27"/>
          <p:cNvGrpSpPr/>
          <p:nvPr/>
        </p:nvGrpSpPr>
        <p:grpSpPr>
          <a:xfrm>
            <a:off x="656550" y="3504715"/>
            <a:ext cx="515224" cy="51522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280">
                <a:cs typeface="+mn-ea"/>
                <a:sym typeface="+mn-lt"/>
              </a:endParaRPr>
            </a:p>
          </p:txBody>
        </p:sp>
        <p:sp>
          <p:nvSpPr>
            <p:cNvPr id="12" name="Freeform 11"/>
            <p:cNvSpPr>
              <a:spLocks noEditPoints="1"/>
            </p:cNvSpPr>
            <p:nvPr/>
          </p:nvSpPr>
          <p:spPr bwMode="auto">
            <a:xfrm>
              <a:off x="1019196" y="5093738"/>
              <a:ext cx="389292" cy="349219"/>
            </a:xfrm>
            <a:custGeom>
              <a:gdLst>
                <a:gd fmla="*/ 10 w 95" name="T0"/>
                <a:gd fmla="*/ 0 h 85" name="T1"/>
                <a:gd fmla="*/ 85 w 95" name="T2"/>
                <a:gd fmla="*/ 0 h 85" name="T3"/>
                <a:gd fmla="*/ 95 w 95" name="T4"/>
                <a:gd fmla="*/ 10 h 85" name="T5"/>
                <a:gd fmla="*/ 95 w 95" name="T6"/>
                <a:gd fmla="*/ 76 h 85" name="T7"/>
                <a:gd fmla="*/ 85 w 95" name="T8"/>
                <a:gd fmla="*/ 85 h 85" name="T9"/>
                <a:gd fmla="*/ 10 w 95" name="T10"/>
                <a:gd fmla="*/ 85 h 85" name="T11"/>
                <a:gd fmla="*/ 0 w 95" name="T12"/>
                <a:gd fmla="*/ 76 h 85" name="T13"/>
                <a:gd fmla="*/ 0 w 95" name="T14"/>
                <a:gd fmla="*/ 10 h 85" name="T15"/>
                <a:gd fmla="*/ 10 w 95" name="T16"/>
                <a:gd fmla="*/ 0 h 85" name="T17"/>
                <a:gd fmla="*/ 48 w 95" name="T18"/>
                <a:gd fmla="*/ 38 h 85" name="T19"/>
                <a:gd fmla="*/ 43 w 95" name="T20"/>
                <a:gd fmla="*/ 44 h 85" name="T21"/>
                <a:gd fmla="*/ 48 w 95" name="T22"/>
                <a:gd fmla="*/ 50 h 85" name="T23"/>
                <a:gd fmla="*/ 54 w 95" name="T24"/>
                <a:gd fmla="*/ 44 h 85" name="T25"/>
                <a:gd fmla="*/ 48 w 95" name="T26"/>
                <a:gd fmla="*/ 38 h 85" name="T27"/>
                <a:gd fmla="*/ 42 w 95" name="T28"/>
                <a:gd fmla="*/ 36 h 85" name="T29"/>
                <a:gd fmla="*/ 48 w 95" name="T30"/>
                <a:gd fmla="*/ 34 h 85" name="T31"/>
                <a:gd fmla="*/ 54 w 95" name="T32"/>
                <a:gd fmla="*/ 36 h 85" name="T33"/>
                <a:gd fmla="*/ 57 w 95" name="T34"/>
                <a:gd fmla="*/ 30 h 85" name="T35"/>
                <a:gd fmla="*/ 64 w 95" name="T36"/>
                <a:gd fmla="*/ 19 h 85" name="T37"/>
                <a:gd fmla="*/ 48 w 95" name="T38"/>
                <a:gd fmla="*/ 14 h 85" name="T39"/>
                <a:gd fmla="*/ 33 w 95" name="T40"/>
                <a:gd fmla="*/ 19 h 85" name="T41"/>
                <a:gd fmla="*/ 39 w 95" name="T42"/>
                <a:gd fmla="*/ 30 h 85" name="T43"/>
                <a:gd fmla="*/ 42 w 95" name="T44"/>
                <a:gd fmla="*/ 36 h 85" name="T45"/>
                <a:gd fmla="*/ 58 w 95" name="T46"/>
                <a:gd fmla="*/ 43 h 85" name="T47"/>
                <a:gd fmla="*/ 57 w 95" name="T48"/>
                <a:gd fmla="*/ 49 h 85" name="T49"/>
                <a:gd fmla="*/ 53 w 95" name="T50"/>
                <a:gd fmla="*/ 53 h 85" name="T51"/>
                <a:gd fmla="*/ 56 w 95" name="T52"/>
                <a:gd fmla="*/ 59 h 85" name="T53"/>
                <a:gd fmla="*/ 62 w 95" name="T54"/>
                <a:gd fmla="*/ 70 h 85" name="T55"/>
                <a:gd fmla="*/ 74 w 95" name="T56"/>
                <a:gd fmla="*/ 59 h 85" name="T57"/>
                <a:gd fmla="*/ 78 w 95" name="T58"/>
                <a:gd fmla="*/ 43 h 85" name="T59"/>
                <a:gd fmla="*/ 65 w 95" name="T60"/>
                <a:gd fmla="*/ 43 h 85" name="T61"/>
                <a:gd fmla="*/ 58 w 95" name="T62"/>
                <a:gd fmla="*/ 43 h 85" name="T63"/>
                <a:gd fmla="*/ 44 w 95" name="T64"/>
                <a:gd fmla="*/ 53 h 85" name="T65"/>
                <a:gd fmla="*/ 40 w 95" name="T66"/>
                <a:gd fmla="*/ 49 h 85" name="T67"/>
                <a:gd fmla="*/ 38 w 95" name="T68"/>
                <a:gd fmla="*/ 43 h 85" name="T69"/>
                <a:gd fmla="*/ 31 w 95" name="T70"/>
                <a:gd fmla="*/ 43 h 85" name="T71"/>
                <a:gd fmla="*/ 19 w 95" name="T72"/>
                <a:gd fmla="*/ 43 h 85" name="T73"/>
                <a:gd fmla="*/ 23 w 95" name="T74"/>
                <a:gd fmla="*/ 59 h 85" name="T75"/>
                <a:gd fmla="*/ 34 w 95" name="T76"/>
                <a:gd fmla="*/ 70 h 85" name="T77"/>
                <a:gd fmla="*/ 41 w 95" name="T78"/>
                <a:gd fmla="*/ 59 h 85" name="T79"/>
                <a:gd fmla="*/ 44 w 95" name="T80"/>
                <a:gd fmla="*/ 53 h 8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5" w="9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anchor="t" anchorCtr="0" bIns="34288" compatLnSpc="1" lIns="68576" numCol="1" rIns="68576" tIns="34288"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endParaRPr altLang="en-US" lang="zh-CN" sz="1350">
                <a:solidFill>
                  <a:prstClr val="black"/>
                </a:solidFill>
                <a:cs typeface="+mn-ea"/>
                <a:sym typeface="+mn-lt"/>
              </a:endParaRPr>
            </a:p>
          </p:txBody>
        </p:sp>
      </p:grpSp>
      <p:grpSp>
        <p:nvGrpSpPr>
          <p:cNvPr id="5" name="Group 4"/>
          <p:cNvGrpSpPr/>
          <p:nvPr/>
        </p:nvGrpSpPr>
        <p:grpSpPr>
          <a:xfrm>
            <a:off x="656550" y="1300993"/>
            <a:ext cx="515224" cy="51522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280">
                <a:cs typeface="+mn-ea"/>
                <a:sym typeface="+mn-lt"/>
              </a:endParaRPr>
            </a:p>
          </p:txBody>
        </p:sp>
        <p:sp>
          <p:nvSpPr>
            <p:cNvPr id="13" name="Freeform 12"/>
            <p:cNvSpPr>
              <a:spLocks noEditPoints="1"/>
            </p:cNvSpPr>
            <p:nvPr/>
          </p:nvSpPr>
          <p:spPr bwMode="auto">
            <a:xfrm>
              <a:off x="1045913" y="2205582"/>
              <a:ext cx="345401" cy="301511"/>
            </a:xfrm>
            <a:custGeom>
              <a:gdLst>
                <a:gd fmla="*/ 18 w 84" name="T0"/>
                <a:gd fmla="*/ 0 h 73" name="T1"/>
                <a:gd fmla="*/ 26 w 84" name="T2"/>
                <a:gd fmla="*/ 7 h 73" name="T3"/>
                <a:gd fmla="*/ 10 w 84" name="T4"/>
                <a:gd fmla="*/ 7 h 73" name="T5"/>
                <a:gd fmla="*/ 18 w 84" name="T6"/>
                <a:gd fmla="*/ 0 h 73" name="T7"/>
                <a:gd fmla="*/ 49 w 84" name="T8"/>
                <a:gd fmla="*/ 15 h 73" name="T9"/>
                <a:gd fmla="*/ 67 w 84" name="T10"/>
                <a:gd fmla="*/ 22 h 73" name="T11"/>
                <a:gd fmla="*/ 75 w 84" name="T12"/>
                <a:gd fmla="*/ 41 h 73" name="T13"/>
                <a:gd fmla="*/ 67 w 84" name="T14"/>
                <a:gd fmla="*/ 60 h 73" name="T15"/>
                <a:gd fmla="*/ 49 w 84" name="T16"/>
                <a:gd fmla="*/ 67 h 73" name="T17"/>
                <a:gd fmla="*/ 30 w 84" name="T18"/>
                <a:gd fmla="*/ 60 h 73" name="T19"/>
                <a:gd fmla="*/ 22 w 84" name="T20"/>
                <a:gd fmla="*/ 41 h 73" name="T21"/>
                <a:gd fmla="*/ 30 w 84" name="T22"/>
                <a:gd fmla="*/ 22 h 73" name="T23"/>
                <a:gd fmla="*/ 49 w 84" name="T24"/>
                <a:gd fmla="*/ 15 h 73" name="T25"/>
                <a:gd fmla="*/ 45 w 84" name="T26"/>
                <a:gd fmla="*/ 28 h 73" name="T27"/>
                <a:gd fmla="*/ 35 w 84" name="T28"/>
                <a:gd fmla="*/ 33 h 73" name="T29"/>
                <a:gd fmla="*/ 36 w 84" name="T30"/>
                <a:gd fmla="*/ 44 h 73" name="T31"/>
                <a:gd fmla="*/ 44 w 84" name="T32"/>
                <a:gd fmla="*/ 38 h 73" name="T33"/>
                <a:gd fmla="*/ 45 w 84" name="T34"/>
                <a:gd fmla="*/ 28 h 73" name="T35"/>
                <a:gd fmla="*/ 62 w 84" name="T36"/>
                <a:gd fmla="*/ 28 h 73" name="T37"/>
                <a:gd fmla="*/ 49 w 84" name="T38"/>
                <a:gd fmla="*/ 23 h 73" name="T39"/>
                <a:gd fmla="*/ 36 w 84" name="T40"/>
                <a:gd fmla="*/ 28 h 73" name="T41"/>
                <a:gd fmla="*/ 31 w 84" name="T42"/>
                <a:gd fmla="*/ 41 h 73" name="T43"/>
                <a:gd fmla="*/ 36 w 84" name="T44"/>
                <a:gd fmla="*/ 54 h 73" name="T45"/>
                <a:gd fmla="*/ 49 w 84" name="T46"/>
                <a:gd fmla="*/ 59 h 73" name="T47"/>
                <a:gd fmla="*/ 62 w 84" name="T48"/>
                <a:gd fmla="*/ 54 h 73" name="T49"/>
                <a:gd fmla="*/ 67 w 84" name="T50"/>
                <a:gd fmla="*/ 41 h 73" name="T51"/>
                <a:gd fmla="*/ 62 w 84" name="T52"/>
                <a:gd fmla="*/ 28 h 73" name="T53"/>
                <a:gd fmla="*/ 35 w 84" name="T54"/>
                <a:gd fmla="*/ 0 h 73" name="T55"/>
                <a:gd fmla="*/ 29 w 84" name="T56"/>
                <a:gd fmla="*/ 11 h 73" name="T57"/>
                <a:gd fmla="*/ 9 w 84" name="T58"/>
                <a:gd fmla="*/ 11 h 73" name="T59"/>
                <a:gd fmla="*/ 0 w 84" name="T60"/>
                <a:gd fmla="*/ 21 h 73" name="T61"/>
                <a:gd fmla="*/ 0 w 84" name="T62"/>
                <a:gd fmla="*/ 63 h 73" name="T63"/>
                <a:gd fmla="*/ 9 w 84" name="T64"/>
                <a:gd fmla="*/ 73 h 73" name="T65"/>
                <a:gd fmla="*/ 74 w 84" name="T66"/>
                <a:gd fmla="*/ 73 h 73" name="T67"/>
                <a:gd fmla="*/ 84 w 84" name="T68"/>
                <a:gd fmla="*/ 63 h 73" name="T69"/>
                <a:gd fmla="*/ 84 w 84" name="T70"/>
                <a:gd fmla="*/ 21 h 73" name="T71"/>
                <a:gd fmla="*/ 74 w 84" name="T72"/>
                <a:gd fmla="*/ 11 h 73" name="T73"/>
                <a:gd fmla="*/ 71 w 84" name="T74"/>
                <a:gd fmla="*/ 11 h 73" name="T75"/>
                <a:gd fmla="*/ 64 w 84" name="T76"/>
                <a:gd fmla="*/ 0 h 73" name="T77"/>
                <a:gd fmla="*/ 35 w 84" name="T78"/>
                <a:gd fmla="*/ 0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84">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anchor="t" anchorCtr="0" bIns="34288" compatLnSpc="1" lIns="68576" numCol="1" rIns="68576" tIns="34288"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endParaRPr altLang="en-US" lang="zh-CN" sz="1350">
                <a:solidFill>
                  <a:prstClr val="black"/>
                </a:solidFill>
                <a:cs typeface="+mn-ea"/>
                <a:sym typeface="+mn-lt"/>
              </a:endParaRPr>
            </a:p>
          </p:txBody>
        </p:sp>
      </p:grpSp>
      <p:grpSp>
        <p:nvGrpSpPr>
          <p:cNvPr id="6" name="Group 5"/>
          <p:cNvGrpSpPr/>
          <p:nvPr/>
        </p:nvGrpSpPr>
        <p:grpSpPr>
          <a:xfrm>
            <a:off x="656550" y="2035567"/>
            <a:ext cx="515224" cy="51522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280">
                <a:cs typeface="+mn-ea"/>
                <a:sym typeface="+mn-lt"/>
              </a:endParaRPr>
            </a:p>
          </p:txBody>
        </p:sp>
        <p:sp>
          <p:nvSpPr>
            <p:cNvPr id="14" name="Freeform 13"/>
            <p:cNvSpPr>
              <a:spLocks noEditPoints="1"/>
            </p:cNvSpPr>
            <p:nvPr/>
          </p:nvSpPr>
          <p:spPr bwMode="auto">
            <a:xfrm>
              <a:off x="1045913" y="3129499"/>
              <a:ext cx="337768" cy="395018"/>
            </a:xfrm>
            <a:custGeom>
              <a:gdLst>
                <a:gd fmla="*/ 42 w 82" name="T0"/>
                <a:gd fmla="*/ 0 h 96" name="T1"/>
                <a:gd fmla="*/ 62 w 82" name="T2"/>
                <a:gd fmla="*/ 20 h 96" name="T3"/>
                <a:gd fmla="*/ 67 w 82" name="T4"/>
                <a:gd fmla="*/ 28 h 96" name="T5"/>
                <a:gd fmla="*/ 77 w 82" name="T6"/>
                <a:gd fmla="*/ 20 h 96" name="T7"/>
                <a:gd fmla="*/ 82 w 82" name="T8"/>
                <a:gd fmla="*/ 28 h 96" name="T9"/>
                <a:gd fmla="*/ 77 w 82" name="T10"/>
                <a:gd fmla="*/ 35 h 96" name="T11"/>
                <a:gd fmla="*/ 67 w 82" name="T12"/>
                <a:gd fmla="*/ 67 h 96" name="T13"/>
                <a:gd fmla="*/ 47 w 82" name="T14"/>
                <a:gd fmla="*/ 85 h 96" name="T15"/>
                <a:gd fmla="*/ 67 w 82" name="T16"/>
                <a:gd fmla="*/ 96 h 96" name="T17"/>
                <a:gd fmla="*/ 17 w 82" name="T18"/>
                <a:gd fmla="*/ 85 h 96" name="T19"/>
                <a:gd fmla="*/ 35 w 82" name="T20"/>
                <a:gd fmla="*/ 77 h 96" name="T21"/>
                <a:gd fmla="*/ 6 w 82" name="T22"/>
                <a:gd fmla="*/ 42 h 96" name="T23"/>
                <a:gd fmla="*/ 0 w 82" name="T24"/>
                <a:gd fmla="*/ 35 h 96" name="T25"/>
                <a:gd fmla="*/ 6 w 82" name="T26"/>
                <a:gd fmla="*/ 28 h 96" name="T27"/>
                <a:gd fmla="*/ 16 w 82" name="T28"/>
                <a:gd fmla="*/ 20 h 96" name="T29"/>
                <a:gd fmla="*/ 21 w 82" name="T30"/>
                <a:gd fmla="*/ 28 h 96" name="T31"/>
                <a:gd fmla="*/ 27 w 82" name="T32"/>
                <a:gd fmla="*/ 6 h 96" name="T33"/>
                <a:gd fmla="*/ 50 w 82" name="T34"/>
                <a:gd fmla="*/ 12 h 96" name="T35"/>
                <a:gd fmla="*/ 45 w 82" name="T36"/>
                <a:gd fmla="*/ 12 h 96" name="T37"/>
                <a:gd fmla="*/ 42 w 82" name="T38"/>
                <a:gd fmla="*/ 9 h 96" name="T39"/>
                <a:gd fmla="*/ 36 w 82" name="T40"/>
                <a:gd fmla="*/ 10 h 96" name="T41"/>
                <a:gd fmla="*/ 34 w 82" name="T42"/>
                <a:gd fmla="*/ 15 h 96" name="T43"/>
                <a:gd fmla="*/ 31 w 82" name="T44"/>
                <a:gd fmla="*/ 16 h 96" name="T45"/>
                <a:gd fmla="*/ 34 w 82" name="T46"/>
                <a:gd fmla="*/ 18 h 96" name="T47"/>
                <a:gd fmla="*/ 30 w 82" name="T48"/>
                <a:gd fmla="*/ 21 h 96" name="T49"/>
                <a:gd fmla="*/ 53 w 82" name="T50"/>
                <a:gd fmla="*/ 28 h 96" name="T51"/>
                <a:gd fmla="*/ 51 w 82" name="T52"/>
                <a:gd fmla="*/ 21 h 96" name="T53"/>
                <a:gd fmla="*/ 51 w 82" name="T54"/>
                <a:gd fmla="*/ 16 h 96" name="T55"/>
                <a:gd fmla="*/ 50 w 82" name="T56"/>
                <a:gd fmla="*/ 12 h 96" name="T57"/>
                <a:gd fmla="*/ 38 w 82" name="T58"/>
                <a:gd fmla="*/ 12 h 96" name="T59"/>
                <a:gd fmla="*/ 43 w 82" name="T60"/>
                <a:gd fmla="*/ 12 h 96" name="T61"/>
                <a:gd fmla="*/ 44 w 82" name="T62"/>
                <a:gd fmla="*/ 16 h 96" name="T63"/>
                <a:gd fmla="*/ 44 w 82" name="T64"/>
                <a:gd fmla="*/ 21 h 96" name="T65"/>
                <a:gd fmla="*/ 44 w 82" name="T66"/>
                <a:gd fmla="*/ 16 h 96" name="T67"/>
                <a:gd fmla="*/ 35 w 82" name="T68"/>
                <a:gd fmla="*/ 18 h 96" name="T69"/>
                <a:gd fmla="*/ 40 w 82" name="T70"/>
                <a:gd fmla="*/ 18 h 96" name="T71"/>
                <a:gd fmla="*/ 48 w 82" name="T72"/>
                <a:gd fmla="*/ 22 h 96" name="T73"/>
                <a:gd fmla="*/ 48 w 82" name="T74"/>
                <a:gd fmla="*/ 27 h 96" name="T75"/>
                <a:gd fmla="*/ 48 w 82" name="T76"/>
                <a:gd fmla="*/ 22 h 96" name="T77"/>
                <a:gd fmla="*/ 39 w 82" name="T78"/>
                <a:gd fmla="*/ 24 h 96" name="T79"/>
                <a:gd fmla="*/ 44 w 82" name="T80"/>
                <a:gd fmla="*/ 24 h 96" name="T81"/>
                <a:gd fmla="*/ 34 w 82" name="T82"/>
                <a:gd fmla="*/ 22 h 96" name="T83"/>
                <a:gd fmla="*/ 34 w 82" name="T84"/>
                <a:gd fmla="*/ 27 h 96" name="T85"/>
                <a:gd fmla="*/ 34 w 82" name="T86"/>
                <a:gd fmla="*/ 22 h 96" name="T87"/>
                <a:gd fmla="*/ 62 w 82" name="T88"/>
                <a:gd fmla="*/ 40 h 96" name="T89"/>
                <a:gd fmla="*/ 42 w 82" name="T90"/>
                <a:gd fmla="*/ 61 h 96" name="T91"/>
                <a:gd fmla="*/ 27 w 82" name="T92"/>
                <a:gd fmla="*/ 55 h 96" name="T93"/>
                <a:gd fmla="*/ 21 w 82" name="T94"/>
                <a:gd fmla="*/ 35 h 96" name="T95"/>
                <a:gd fmla="*/ 16 w 82" name="T96"/>
                <a:gd fmla="*/ 42 h 96" name="T97"/>
                <a:gd fmla="*/ 42 w 82" name="T98"/>
                <a:gd fmla="*/ 68 h 96" name="T99"/>
                <a:gd fmla="*/ 60 w 82" name="T100"/>
                <a:gd fmla="*/ 60 h 96" name="T101"/>
                <a:gd fmla="*/ 67 w 82" name="T102"/>
                <a:gd fmla="*/ 35 h 9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6" w="82">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anchor="t" anchorCtr="0" bIns="34288" compatLnSpc="1" lIns="68576" numCol="1" rIns="68576" tIns="34288"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endParaRPr altLang="en-US" lang="zh-CN" sz="1350">
                <a:solidFill>
                  <a:prstClr val="black"/>
                </a:solidFill>
                <a:cs typeface="+mn-ea"/>
                <a:sym typeface="+mn-lt"/>
              </a:endParaRPr>
            </a:p>
          </p:txBody>
        </p:sp>
      </p:grpSp>
      <p:grpSp>
        <p:nvGrpSpPr>
          <p:cNvPr id="11" name="Group 10"/>
          <p:cNvGrpSpPr/>
          <p:nvPr/>
        </p:nvGrpSpPr>
        <p:grpSpPr>
          <a:xfrm>
            <a:off x="656550" y="2770141"/>
            <a:ext cx="515224" cy="51522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280">
                <a:cs typeface="+mn-ea"/>
                <a:sym typeface="+mn-lt"/>
              </a:endParaRPr>
            </a:p>
          </p:txBody>
        </p:sp>
        <p:sp>
          <p:nvSpPr>
            <p:cNvPr id="15" name="Freeform 14"/>
            <p:cNvSpPr>
              <a:spLocks noEditPoints="1"/>
            </p:cNvSpPr>
            <p:nvPr/>
          </p:nvSpPr>
          <p:spPr bwMode="auto">
            <a:xfrm>
              <a:off x="1021105" y="4104940"/>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34288" compatLnSpc="1" lIns="68576" numCol="1" rIns="68576" tIns="34288"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endParaRPr altLang="en-US" lang="zh-CN" sz="1350">
                <a:solidFill>
                  <a:prstClr val="black"/>
                </a:solidFill>
                <a:cs typeface="+mn-ea"/>
                <a:sym typeface="+mn-lt"/>
              </a:endParaRPr>
            </a:p>
          </p:txBody>
        </p:sp>
      </p:grpSp>
      <p:grpSp>
        <p:nvGrpSpPr>
          <p:cNvPr id="16" name="Group 15"/>
          <p:cNvGrpSpPr/>
          <p:nvPr/>
        </p:nvGrpSpPr>
        <p:grpSpPr>
          <a:xfrm>
            <a:off x="1299867" y="1271563"/>
            <a:ext cx="3136958" cy="615521"/>
            <a:chOff x="7855640" y="3619632"/>
            <a:chExt cx="4182840" cy="820738"/>
          </a:xfrm>
        </p:grpSpPr>
        <p:sp>
          <p:nvSpPr>
            <p:cNvPr id="17" name="TextBox 16"/>
            <p:cNvSpPr txBox="1"/>
            <p:nvPr/>
          </p:nvSpPr>
          <p:spPr>
            <a:xfrm>
              <a:off x="7855641" y="3619632"/>
              <a:ext cx="1185398" cy="202195"/>
            </a:xfrm>
            <a:prstGeom prst="rect">
              <a:avLst/>
            </a:prstGeom>
            <a:noFill/>
          </p:spPr>
          <p:txBody>
            <a:bodyPr bIns="0" lIns="0" rIns="0" rtlCol="0" tIns="0" wrap="none">
              <a:spAutoFit/>
            </a:bodyPr>
            <a:lstStyle/>
            <a:p>
              <a:r>
                <a:rPr altLang="en-US" lang="zh-CN" sz="995">
                  <a:solidFill>
                    <a:schemeClr val="bg1">
                      <a:lumMod val="65000"/>
                    </a:schemeClr>
                  </a:solidFill>
                  <a:cs typeface="+mn-ea"/>
                  <a:sym typeface="+mn-lt"/>
                </a:rPr>
                <a:t>请替换文字内容</a:t>
              </a:r>
            </a:p>
          </p:txBody>
        </p:sp>
        <p:sp>
          <p:nvSpPr>
            <p:cNvPr id="18" name="Rectangle 17"/>
            <p:cNvSpPr/>
            <p:nvPr/>
          </p:nvSpPr>
          <p:spPr>
            <a:xfrm>
              <a:off x="7855639" y="3914813"/>
              <a:ext cx="4182840" cy="521236"/>
            </a:xfrm>
            <a:prstGeom prst="rect">
              <a:avLst/>
            </a:prstGeom>
          </p:spPr>
          <p:txBody>
            <a:bodyPr bIns="0" lIns="0" rIns="0" tIns="0" wrap="square">
              <a:spAutoFit/>
            </a:bodyPr>
            <a:lstStyle/>
            <a:p>
              <a:pPr>
                <a:lnSpc>
                  <a:spcPct val="150000"/>
                </a:lnSpc>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grpSp>
      <p:grpSp>
        <p:nvGrpSpPr>
          <p:cNvPr id="19" name="Group 18"/>
          <p:cNvGrpSpPr/>
          <p:nvPr/>
        </p:nvGrpSpPr>
        <p:grpSpPr>
          <a:xfrm>
            <a:off x="1299867" y="1999527"/>
            <a:ext cx="3136958" cy="615521"/>
            <a:chOff x="7855640" y="3619632"/>
            <a:chExt cx="4182840" cy="820738"/>
          </a:xfrm>
        </p:grpSpPr>
        <p:sp>
          <p:nvSpPr>
            <p:cNvPr id="20" name="TextBox 19"/>
            <p:cNvSpPr txBox="1"/>
            <p:nvPr/>
          </p:nvSpPr>
          <p:spPr>
            <a:xfrm>
              <a:off x="7855641" y="3619632"/>
              <a:ext cx="1185398" cy="202195"/>
            </a:xfrm>
            <a:prstGeom prst="rect">
              <a:avLst/>
            </a:prstGeom>
            <a:noFill/>
          </p:spPr>
          <p:txBody>
            <a:bodyPr bIns="0" lIns="0" rIns="0" rtlCol="0" tIns="0" wrap="none">
              <a:spAutoFit/>
            </a:bodyPr>
            <a:lstStyle/>
            <a:p>
              <a:r>
                <a:rPr altLang="en-US" lang="zh-CN" sz="995">
                  <a:solidFill>
                    <a:schemeClr val="bg1">
                      <a:lumMod val="65000"/>
                    </a:schemeClr>
                  </a:solidFill>
                  <a:cs typeface="+mn-ea"/>
                  <a:sym typeface="+mn-lt"/>
                </a:rPr>
                <a:t>请替换文字内容</a:t>
              </a:r>
            </a:p>
          </p:txBody>
        </p:sp>
        <p:sp>
          <p:nvSpPr>
            <p:cNvPr id="21" name="Rectangle 20"/>
            <p:cNvSpPr/>
            <p:nvPr/>
          </p:nvSpPr>
          <p:spPr>
            <a:xfrm>
              <a:off x="7855639" y="3914813"/>
              <a:ext cx="4182840" cy="521236"/>
            </a:xfrm>
            <a:prstGeom prst="rect">
              <a:avLst/>
            </a:prstGeom>
          </p:spPr>
          <p:txBody>
            <a:bodyPr bIns="0" lIns="0" rIns="0" tIns="0" wrap="square">
              <a:spAutoFit/>
            </a:bodyPr>
            <a:lstStyle/>
            <a:p>
              <a:pPr>
                <a:lnSpc>
                  <a:spcPct val="150000"/>
                </a:lnSpc>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grpSp>
      <p:grpSp>
        <p:nvGrpSpPr>
          <p:cNvPr id="22" name="Group 21"/>
          <p:cNvGrpSpPr/>
          <p:nvPr/>
        </p:nvGrpSpPr>
        <p:grpSpPr>
          <a:xfrm>
            <a:off x="1299867" y="2727489"/>
            <a:ext cx="3136958" cy="615521"/>
            <a:chOff x="7855640" y="3619632"/>
            <a:chExt cx="4182840" cy="820738"/>
          </a:xfrm>
        </p:grpSpPr>
        <p:sp>
          <p:nvSpPr>
            <p:cNvPr id="23" name="TextBox 22"/>
            <p:cNvSpPr txBox="1"/>
            <p:nvPr/>
          </p:nvSpPr>
          <p:spPr>
            <a:xfrm>
              <a:off x="7855641" y="3619633"/>
              <a:ext cx="1185398" cy="202195"/>
            </a:xfrm>
            <a:prstGeom prst="rect">
              <a:avLst/>
            </a:prstGeom>
            <a:noFill/>
          </p:spPr>
          <p:txBody>
            <a:bodyPr bIns="0" lIns="0" rIns="0" rtlCol="0" tIns="0" wrap="none">
              <a:spAutoFit/>
            </a:bodyPr>
            <a:lstStyle/>
            <a:p>
              <a:r>
                <a:rPr altLang="en-US" lang="zh-CN" sz="995">
                  <a:solidFill>
                    <a:schemeClr val="bg1">
                      <a:lumMod val="65000"/>
                    </a:schemeClr>
                  </a:solidFill>
                  <a:cs typeface="+mn-ea"/>
                  <a:sym typeface="+mn-lt"/>
                </a:rPr>
                <a:t>请替换文字内容</a:t>
              </a:r>
            </a:p>
          </p:txBody>
        </p:sp>
        <p:sp>
          <p:nvSpPr>
            <p:cNvPr id="24" name="Rectangle 23"/>
            <p:cNvSpPr/>
            <p:nvPr/>
          </p:nvSpPr>
          <p:spPr>
            <a:xfrm>
              <a:off x="7855639" y="3914813"/>
              <a:ext cx="4182840" cy="521236"/>
            </a:xfrm>
            <a:prstGeom prst="rect">
              <a:avLst/>
            </a:prstGeom>
          </p:spPr>
          <p:txBody>
            <a:bodyPr bIns="0" lIns="0" rIns="0" tIns="0" wrap="square">
              <a:spAutoFit/>
            </a:bodyPr>
            <a:lstStyle/>
            <a:p>
              <a:pPr>
                <a:lnSpc>
                  <a:spcPct val="150000"/>
                </a:lnSpc>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grpSp>
      <p:grpSp>
        <p:nvGrpSpPr>
          <p:cNvPr id="25" name="Group 24"/>
          <p:cNvGrpSpPr/>
          <p:nvPr/>
        </p:nvGrpSpPr>
        <p:grpSpPr>
          <a:xfrm>
            <a:off x="1299867" y="3455451"/>
            <a:ext cx="3136958" cy="615521"/>
            <a:chOff x="7855640" y="3619632"/>
            <a:chExt cx="4182840" cy="820738"/>
          </a:xfrm>
        </p:grpSpPr>
        <p:sp>
          <p:nvSpPr>
            <p:cNvPr id="26" name="TextBox 25"/>
            <p:cNvSpPr txBox="1"/>
            <p:nvPr/>
          </p:nvSpPr>
          <p:spPr>
            <a:xfrm>
              <a:off x="7855641" y="3619633"/>
              <a:ext cx="1185398" cy="202195"/>
            </a:xfrm>
            <a:prstGeom prst="rect">
              <a:avLst/>
            </a:prstGeom>
            <a:noFill/>
          </p:spPr>
          <p:txBody>
            <a:bodyPr bIns="0" lIns="0" rIns="0" rtlCol="0" tIns="0" wrap="none">
              <a:spAutoFit/>
            </a:bodyPr>
            <a:lstStyle/>
            <a:p>
              <a:r>
                <a:rPr altLang="en-US" lang="zh-CN" sz="995">
                  <a:solidFill>
                    <a:schemeClr val="bg1">
                      <a:lumMod val="65000"/>
                    </a:schemeClr>
                  </a:solidFill>
                  <a:cs typeface="+mn-ea"/>
                  <a:sym typeface="+mn-lt"/>
                </a:rPr>
                <a:t>请替换文字内容</a:t>
              </a:r>
            </a:p>
          </p:txBody>
        </p:sp>
        <p:sp>
          <p:nvSpPr>
            <p:cNvPr id="27" name="Rectangle 26"/>
            <p:cNvSpPr/>
            <p:nvPr/>
          </p:nvSpPr>
          <p:spPr>
            <a:xfrm>
              <a:off x="7855639" y="3914813"/>
              <a:ext cx="4182840" cy="521236"/>
            </a:xfrm>
            <a:prstGeom prst="rect">
              <a:avLst/>
            </a:prstGeom>
          </p:spPr>
          <p:txBody>
            <a:bodyPr bIns="0" lIns="0" rIns="0" tIns="0" wrap="square">
              <a:spAutoFit/>
            </a:bodyPr>
            <a:lstStyle/>
            <a:p>
              <a:pPr>
                <a:lnSpc>
                  <a:spcPct val="150000"/>
                </a:lnSpc>
              </a:pPr>
              <a:r>
                <a:rPr altLang="en-US" lang="zh-CN" sz="570">
                  <a:solidFill>
                    <a:schemeClr val="bg1">
                      <a:lumMod val="6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grpSp>
      <p:sp>
        <p:nvSpPr>
          <p:cNvPr id="34" name="Rectangle 33"/>
          <p:cNvSpPr/>
          <p:nvPr/>
        </p:nvSpPr>
        <p:spPr>
          <a:xfrm>
            <a:off x="4800839" y="1300994"/>
            <a:ext cx="4343162" cy="275418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1280">
              <a:cs typeface="+mn-ea"/>
              <a:sym typeface="+mn-lt"/>
            </a:endParaRP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par>
                          <p:cTn fill="hold" id="8" nodeType="afterGroup">
                            <p:stCondLst>
                              <p:cond delay="2000"/>
                            </p:stCondLst>
                            <p:childTnLst>
                              <p:par>
                                <p:cTn fill="hold" id="9" nodeType="afterEffect" presetClass="entr" presetID="3" presetSubtype="10">
                                  <p:stCondLst>
                                    <p:cond delay="0"/>
                                  </p:stCondLst>
                                  <p:childTnLst>
                                    <p:set>
                                      <p:cBhvr>
                                        <p:cTn dur="1" fill="hold" id="10">
                                          <p:stCondLst>
                                            <p:cond delay="0"/>
                                          </p:stCondLst>
                                        </p:cTn>
                                        <p:tgtEl>
                                          <p:spTgt spid="16"/>
                                        </p:tgtEl>
                                        <p:attrNameLst>
                                          <p:attrName>style.visibility</p:attrName>
                                        </p:attrNameLst>
                                      </p:cBhvr>
                                      <p:to>
                                        <p:strVal val="visible"/>
                                      </p:to>
                                    </p:set>
                                    <p:animEffect filter="blinds(horizontal)" transition="in">
                                      <p:cBhvr>
                                        <p:cTn dur="500" id="11"/>
                                        <p:tgtEl>
                                          <p:spTgt spid="16"/>
                                        </p:tgtEl>
                                      </p:cBhvr>
                                    </p:animEffect>
                                  </p:childTnLst>
                                </p:cTn>
                              </p:par>
                            </p:childTnLst>
                          </p:cTn>
                        </p:par>
                        <p:par>
                          <p:cTn fill="hold" id="12" nodeType="afterGroup">
                            <p:stCondLst>
                              <p:cond delay="2500"/>
                            </p:stCondLst>
                            <p:childTnLst>
                              <p:par>
                                <p:cTn fill="hold" id="13" nodeType="afterEffect" presetClass="entr" presetID="21" presetSubtype="1">
                                  <p:stCondLst>
                                    <p:cond delay="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2000" id="15"/>
                                        <p:tgtEl>
                                          <p:spTgt spid="6"/>
                                        </p:tgtEl>
                                      </p:cBhvr>
                                    </p:animEffect>
                                  </p:childTnLst>
                                </p:cTn>
                              </p:par>
                            </p:childTnLst>
                          </p:cTn>
                        </p:par>
                        <p:par>
                          <p:cTn fill="hold" id="16" nodeType="afterGroup">
                            <p:stCondLst>
                              <p:cond delay="4500"/>
                            </p:stCondLst>
                            <p:childTnLst>
                              <p:par>
                                <p:cTn fill="hold" id="17" nodeType="afterEffect" presetClass="entr" presetID="3" presetSubtype="10">
                                  <p:stCondLst>
                                    <p:cond delay="0"/>
                                  </p:stCondLst>
                                  <p:childTnLst>
                                    <p:set>
                                      <p:cBhvr>
                                        <p:cTn dur="1" fill="hold" id="18">
                                          <p:stCondLst>
                                            <p:cond delay="0"/>
                                          </p:stCondLst>
                                        </p:cTn>
                                        <p:tgtEl>
                                          <p:spTgt spid="19"/>
                                        </p:tgtEl>
                                        <p:attrNameLst>
                                          <p:attrName>style.visibility</p:attrName>
                                        </p:attrNameLst>
                                      </p:cBhvr>
                                      <p:to>
                                        <p:strVal val="visible"/>
                                      </p:to>
                                    </p:set>
                                    <p:animEffect filter="blinds(horizontal)" transition="in">
                                      <p:cBhvr>
                                        <p:cTn dur="500" id="19"/>
                                        <p:tgtEl>
                                          <p:spTgt spid="19"/>
                                        </p:tgtEl>
                                      </p:cBhvr>
                                    </p:animEffect>
                                  </p:childTnLst>
                                </p:cTn>
                              </p:par>
                            </p:childTnLst>
                          </p:cTn>
                        </p:par>
                        <p:par>
                          <p:cTn fill="hold" id="20" nodeType="afterGroup">
                            <p:stCondLst>
                              <p:cond delay="5000"/>
                            </p:stCondLst>
                            <p:childTnLst>
                              <p:par>
                                <p:cTn fill="hold" id="21" nodeType="afterEffect" presetClass="entr" presetID="21" presetSubtype="1">
                                  <p:stCondLst>
                                    <p:cond delay="0"/>
                                  </p:stCondLst>
                                  <p:childTnLst>
                                    <p:set>
                                      <p:cBhvr>
                                        <p:cTn dur="1" fill="hold" id="22">
                                          <p:stCondLst>
                                            <p:cond delay="0"/>
                                          </p:stCondLst>
                                        </p:cTn>
                                        <p:tgtEl>
                                          <p:spTgt spid="11"/>
                                        </p:tgtEl>
                                        <p:attrNameLst>
                                          <p:attrName>style.visibility</p:attrName>
                                        </p:attrNameLst>
                                      </p:cBhvr>
                                      <p:to>
                                        <p:strVal val="visible"/>
                                      </p:to>
                                    </p:set>
                                    <p:animEffect filter="wheel(1)" transition="in">
                                      <p:cBhvr>
                                        <p:cTn dur="2000" id="23"/>
                                        <p:tgtEl>
                                          <p:spTgt spid="11"/>
                                        </p:tgtEl>
                                      </p:cBhvr>
                                    </p:animEffect>
                                  </p:childTnLst>
                                </p:cTn>
                              </p:par>
                            </p:childTnLst>
                          </p:cTn>
                        </p:par>
                        <p:par>
                          <p:cTn fill="hold" id="24" nodeType="afterGroup">
                            <p:stCondLst>
                              <p:cond delay="7000"/>
                            </p:stCondLst>
                            <p:childTnLst>
                              <p:par>
                                <p:cTn fill="hold" id="25" nodeType="afterEffect" presetClass="entr" presetID="3" presetSubtype="10">
                                  <p:stCondLst>
                                    <p:cond delay="0"/>
                                  </p:stCondLst>
                                  <p:childTnLst>
                                    <p:set>
                                      <p:cBhvr>
                                        <p:cTn dur="1" fill="hold" id="26">
                                          <p:stCondLst>
                                            <p:cond delay="0"/>
                                          </p:stCondLst>
                                        </p:cTn>
                                        <p:tgtEl>
                                          <p:spTgt spid="22"/>
                                        </p:tgtEl>
                                        <p:attrNameLst>
                                          <p:attrName>style.visibility</p:attrName>
                                        </p:attrNameLst>
                                      </p:cBhvr>
                                      <p:to>
                                        <p:strVal val="visible"/>
                                      </p:to>
                                    </p:set>
                                    <p:animEffect filter="blinds(horizontal)" transition="in">
                                      <p:cBhvr>
                                        <p:cTn dur="500" id="27"/>
                                        <p:tgtEl>
                                          <p:spTgt spid="22"/>
                                        </p:tgtEl>
                                      </p:cBhvr>
                                    </p:animEffect>
                                  </p:childTnLst>
                                </p:cTn>
                              </p:par>
                            </p:childTnLst>
                          </p:cTn>
                        </p:par>
                        <p:par>
                          <p:cTn fill="hold" id="28" nodeType="afterGroup">
                            <p:stCondLst>
                              <p:cond delay="7500"/>
                            </p:stCondLst>
                            <p:childTnLst>
                              <p:par>
                                <p:cTn fill="hold" id="29" nodeType="afterEffect" presetClass="entr" presetID="21" presetSubtype="1">
                                  <p:stCondLst>
                                    <p:cond delay="0"/>
                                  </p:stCondLst>
                                  <p:childTnLst>
                                    <p:set>
                                      <p:cBhvr>
                                        <p:cTn dur="1" fill="hold" id="30">
                                          <p:stCondLst>
                                            <p:cond delay="0"/>
                                          </p:stCondLst>
                                        </p:cTn>
                                        <p:tgtEl>
                                          <p:spTgt spid="28"/>
                                        </p:tgtEl>
                                        <p:attrNameLst>
                                          <p:attrName>style.visibility</p:attrName>
                                        </p:attrNameLst>
                                      </p:cBhvr>
                                      <p:to>
                                        <p:strVal val="visible"/>
                                      </p:to>
                                    </p:set>
                                    <p:animEffect filter="wheel(1)" transition="in">
                                      <p:cBhvr>
                                        <p:cTn dur="2000" id="31"/>
                                        <p:tgtEl>
                                          <p:spTgt spid="28"/>
                                        </p:tgtEl>
                                      </p:cBhvr>
                                    </p:animEffect>
                                  </p:childTnLst>
                                </p:cTn>
                              </p:par>
                            </p:childTnLst>
                          </p:cTn>
                        </p:par>
                        <p:par>
                          <p:cTn fill="hold" id="32" nodeType="afterGroup">
                            <p:stCondLst>
                              <p:cond delay="9500"/>
                            </p:stCondLst>
                            <p:childTnLst>
                              <p:par>
                                <p:cTn fill="hold" id="33" nodeType="afterEffect" presetClass="entr" presetID="3" presetSubtype="10">
                                  <p:stCondLst>
                                    <p:cond delay="0"/>
                                  </p:stCondLst>
                                  <p:childTnLst>
                                    <p:set>
                                      <p:cBhvr>
                                        <p:cTn dur="1" fill="hold" id="34">
                                          <p:stCondLst>
                                            <p:cond delay="0"/>
                                          </p:stCondLst>
                                        </p:cTn>
                                        <p:tgtEl>
                                          <p:spTgt spid="25"/>
                                        </p:tgtEl>
                                        <p:attrNameLst>
                                          <p:attrName>style.visibility</p:attrName>
                                        </p:attrNameLst>
                                      </p:cBhvr>
                                      <p:to>
                                        <p:strVal val="visible"/>
                                      </p:to>
                                    </p:set>
                                    <p:animEffect filter="blinds(horizontal)"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Freeform 10"/>
          <p:cNvSpPr/>
          <p:nvPr/>
        </p:nvSpPr>
        <p:spPr bwMode="auto">
          <a:xfrm flipH="1">
            <a:off x="3842291" y="2779961"/>
            <a:ext cx="1292362" cy="2352954"/>
          </a:xfrm>
          <a:custGeom>
            <a:gdLst>
              <a:gd fmla="*/ 558 w 679" name="T0"/>
              <a:gd fmla="*/ 1235 h 1235" name="T1"/>
              <a:gd fmla="*/ 517 w 679" name="T2"/>
              <a:gd fmla="*/ 546 h 1235" name="T3"/>
              <a:gd fmla="*/ 669 w 679" name="T4"/>
              <a:gd fmla="*/ 191 h 1235" name="T5"/>
              <a:gd fmla="*/ 593 w 679" name="T6"/>
              <a:gd fmla="*/ 207 h 1235" name="T7"/>
              <a:gd fmla="*/ 451 w 679" name="T8"/>
              <a:gd fmla="*/ 310 h 1235" name="T9"/>
              <a:gd fmla="*/ 331 w 679" name="T10"/>
              <a:gd fmla="*/ 25 h 1235" name="T11"/>
              <a:gd fmla="*/ 319 w 679" name="T12"/>
              <a:gd fmla="*/ 214 h 1235" name="T13"/>
              <a:gd fmla="*/ 199 w 679" name="T14"/>
              <a:gd fmla="*/ 139 h 1235" name="T15"/>
              <a:gd fmla="*/ 110 w 679" name="T16"/>
              <a:gd fmla="*/ 71 h 1235" name="T17"/>
              <a:gd fmla="*/ 216 w 679" name="T18"/>
              <a:gd fmla="*/ 311 h 1235" name="T19"/>
              <a:gd fmla="*/ 40 w 679" name="T20"/>
              <a:gd fmla="*/ 150 h 1235" name="T21"/>
              <a:gd fmla="*/ 37 w 679" name="T22"/>
              <a:gd fmla="*/ 224 h 1235" name="T23"/>
              <a:gd fmla="*/ 180 w 679" name="T24"/>
              <a:gd fmla="*/ 388 h 1235" name="T25"/>
              <a:gd fmla="*/ 44 w 679" name="T26"/>
              <a:gd fmla="*/ 317 h 1235" name="T27"/>
              <a:gd fmla="*/ 85 w 679" name="T28"/>
              <a:gd fmla="*/ 408 h 1235" name="T29"/>
              <a:gd fmla="*/ 303 w 679" name="T30"/>
              <a:gd fmla="*/ 668 h 1235" name="T31"/>
              <a:gd fmla="*/ 275 w 679" name="T32"/>
              <a:gd fmla="*/ 1139 h 12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35" w="679">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bg1">
              <a:lumMod val="75000"/>
            </a:schemeClr>
          </a:solidFill>
          <a:ln>
            <a:noFill/>
          </a:ln>
        </p:spPr>
        <p:txBody>
          <a:bodyPr anchor="t" anchorCtr="0" bIns="34292" compatLnSpc="1" lIns="68584" numCol="1" rIns="68584" tIns="34292" vert="horz" wrap="square"/>
          <a:lstStyle/>
          <a:p>
            <a:endParaRPr lang="id-ID">
              <a:solidFill>
                <a:prstClr val="black"/>
              </a:solidFill>
              <a:cs typeface="+mn-ea"/>
              <a:sym typeface="+mn-lt"/>
            </a:endParaRPr>
          </a:p>
        </p:txBody>
      </p:sp>
      <p:grpSp>
        <p:nvGrpSpPr>
          <p:cNvPr id="2" name="Group 77"/>
          <p:cNvGrpSpPr/>
          <p:nvPr/>
        </p:nvGrpSpPr>
        <p:grpSpPr>
          <a:xfrm rot="5662649">
            <a:off x="2390351" y="2207958"/>
            <a:ext cx="1263643" cy="1921084"/>
            <a:chOff x="1306513" y="1644650"/>
            <a:chExt cx="1109663" cy="1687513"/>
          </a:xfrm>
        </p:grpSpPr>
        <p:sp>
          <p:nvSpPr>
            <p:cNvPr id="76" name="Freeform 18"/>
            <p:cNvSpPr/>
            <p:nvPr/>
          </p:nvSpPr>
          <p:spPr bwMode="auto">
            <a:xfrm>
              <a:off x="1306513" y="1644650"/>
              <a:ext cx="839788" cy="1619250"/>
            </a:xfrm>
            <a:custGeom>
              <a:gdLst>
                <a:gd fmla="*/ 30 w 221" name="T0"/>
                <a:gd fmla="*/ 241 h 429" name="T1"/>
                <a:gd fmla="*/ 103 w 221" name="T2"/>
                <a:gd fmla="*/ 429 h 429" name="T3"/>
                <a:gd fmla="*/ 221 w 221" name="T4"/>
                <a:gd fmla="*/ 0 h 429" name="T5"/>
                <a:gd fmla="*/ 30 w 221" name="T6"/>
                <a:gd fmla="*/ 241 h 429" name="T7"/>
              </a:gdLst>
              <a:cxnLst>
                <a:cxn ang="0">
                  <a:pos x="T0" y="T1"/>
                </a:cxn>
                <a:cxn ang="0">
                  <a:pos x="T2" y="T3"/>
                </a:cxn>
                <a:cxn ang="0">
                  <a:pos x="T4" y="T5"/>
                </a:cxn>
                <a:cxn ang="0">
                  <a:pos x="T6" y="T7"/>
                </a:cxn>
              </a:cxnLst>
              <a:rect b="b" l="0" r="r" t="0"/>
              <a:pathLst>
                <a:path h="429" w="221">
                  <a:moveTo>
                    <a:pt x="30" y="241"/>
                  </a:moveTo>
                  <a:cubicBezTo>
                    <a:pt x="0" y="352"/>
                    <a:pt x="39" y="412"/>
                    <a:pt x="103" y="429"/>
                  </a:cubicBezTo>
                  <a:cubicBezTo>
                    <a:pt x="221" y="0"/>
                    <a:pt x="221" y="0"/>
                    <a:pt x="221" y="0"/>
                  </a:cubicBezTo>
                  <a:cubicBezTo>
                    <a:pt x="221" y="0"/>
                    <a:pt x="61" y="129"/>
                    <a:pt x="30" y="241"/>
                  </a:cubicBezTo>
                  <a:close/>
                </a:path>
              </a:pathLst>
            </a:custGeom>
            <a:solidFill>
              <a:schemeClr val="accent1">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77" name="Freeform 19"/>
            <p:cNvSpPr/>
            <p:nvPr/>
          </p:nvSpPr>
          <p:spPr bwMode="auto">
            <a:xfrm>
              <a:off x="1697038" y="1644650"/>
              <a:ext cx="719138" cy="1687513"/>
            </a:xfrm>
            <a:custGeom>
              <a:gdLst>
                <a:gd fmla="*/ 118 w 189" name="T0"/>
                <a:gd fmla="*/ 0 h 447" name="T1"/>
                <a:gd fmla="*/ 0 w 189" name="T2"/>
                <a:gd fmla="*/ 429 h 447" name="T3"/>
                <a:gd fmla="*/ 159 w 189" name="T4"/>
                <a:gd fmla="*/ 304 h 447" name="T5"/>
                <a:gd fmla="*/ 118 w 189" name="T6"/>
                <a:gd fmla="*/ 0 h 447" name="T7"/>
              </a:gdLst>
              <a:cxnLst>
                <a:cxn ang="0">
                  <a:pos x="T0" y="T1"/>
                </a:cxn>
                <a:cxn ang="0">
                  <a:pos x="T2" y="T3"/>
                </a:cxn>
                <a:cxn ang="0">
                  <a:pos x="T4" y="T5"/>
                </a:cxn>
                <a:cxn ang="0">
                  <a:pos x="T6" y="T7"/>
                </a:cxn>
              </a:cxnLst>
              <a:rect b="b" l="0" r="r" t="0"/>
              <a:pathLst>
                <a:path h="447" w="189">
                  <a:moveTo>
                    <a:pt x="118" y="0"/>
                  </a:moveTo>
                  <a:cubicBezTo>
                    <a:pt x="0" y="429"/>
                    <a:pt x="0" y="429"/>
                    <a:pt x="0" y="429"/>
                  </a:cubicBezTo>
                  <a:cubicBezTo>
                    <a:pt x="64" y="447"/>
                    <a:pt x="128" y="416"/>
                    <a:pt x="159" y="304"/>
                  </a:cubicBezTo>
                  <a:cubicBezTo>
                    <a:pt x="189" y="193"/>
                    <a:pt x="118" y="0"/>
                    <a:pt x="118" y="0"/>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3" name="Group 80"/>
          <p:cNvGrpSpPr/>
          <p:nvPr/>
        </p:nvGrpSpPr>
        <p:grpSpPr>
          <a:xfrm rot="13449093">
            <a:off x="5281676" y="1589190"/>
            <a:ext cx="1263253" cy="1921677"/>
            <a:chOff x="1306513" y="1644650"/>
            <a:chExt cx="1109663" cy="1687513"/>
          </a:xfrm>
        </p:grpSpPr>
        <p:sp>
          <p:nvSpPr>
            <p:cNvPr id="82" name="Freeform 18"/>
            <p:cNvSpPr/>
            <p:nvPr/>
          </p:nvSpPr>
          <p:spPr bwMode="auto">
            <a:xfrm>
              <a:off x="1306513" y="1644650"/>
              <a:ext cx="839788" cy="1619250"/>
            </a:xfrm>
            <a:custGeom>
              <a:gdLst>
                <a:gd fmla="*/ 30 w 221" name="T0"/>
                <a:gd fmla="*/ 241 h 429" name="T1"/>
                <a:gd fmla="*/ 103 w 221" name="T2"/>
                <a:gd fmla="*/ 429 h 429" name="T3"/>
                <a:gd fmla="*/ 221 w 221" name="T4"/>
                <a:gd fmla="*/ 0 h 429" name="T5"/>
                <a:gd fmla="*/ 30 w 221" name="T6"/>
                <a:gd fmla="*/ 241 h 429" name="T7"/>
              </a:gdLst>
              <a:cxnLst>
                <a:cxn ang="0">
                  <a:pos x="T0" y="T1"/>
                </a:cxn>
                <a:cxn ang="0">
                  <a:pos x="T2" y="T3"/>
                </a:cxn>
                <a:cxn ang="0">
                  <a:pos x="T4" y="T5"/>
                </a:cxn>
                <a:cxn ang="0">
                  <a:pos x="T6" y="T7"/>
                </a:cxn>
              </a:cxnLst>
              <a:rect b="b" l="0" r="r" t="0"/>
              <a:pathLst>
                <a:path h="429" w="221">
                  <a:moveTo>
                    <a:pt x="30" y="241"/>
                  </a:moveTo>
                  <a:cubicBezTo>
                    <a:pt x="0" y="352"/>
                    <a:pt x="39" y="412"/>
                    <a:pt x="103" y="429"/>
                  </a:cubicBezTo>
                  <a:cubicBezTo>
                    <a:pt x="221" y="0"/>
                    <a:pt x="221" y="0"/>
                    <a:pt x="221" y="0"/>
                  </a:cubicBezTo>
                  <a:cubicBezTo>
                    <a:pt x="221" y="0"/>
                    <a:pt x="61" y="129"/>
                    <a:pt x="30" y="241"/>
                  </a:cubicBezTo>
                  <a:close/>
                </a:path>
              </a:pathLst>
            </a:custGeom>
            <a:solidFill>
              <a:schemeClr val="accent4">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83" name="Freeform 19"/>
            <p:cNvSpPr/>
            <p:nvPr/>
          </p:nvSpPr>
          <p:spPr bwMode="auto">
            <a:xfrm>
              <a:off x="1697038" y="1644650"/>
              <a:ext cx="719138" cy="1687513"/>
            </a:xfrm>
            <a:custGeom>
              <a:gdLst>
                <a:gd fmla="*/ 118 w 189" name="T0"/>
                <a:gd fmla="*/ 0 h 447" name="T1"/>
                <a:gd fmla="*/ 0 w 189" name="T2"/>
                <a:gd fmla="*/ 429 h 447" name="T3"/>
                <a:gd fmla="*/ 159 w 189" name="T4"/>
                <a:gd fmla="*/ 304 h 447" name="T5"/>
                <a:gd fmla="*/ 118 w 189" name="T6"/>
                <a:gd fmla="*/ 0 h 447" name="T7"/>
              </a:gdLst>
              <a:cxnLst>
                <a:cxn ang="0">
                  <a:pos x="T0" y="T1"/>
                </a:cxn>
                <a:cxn ang="0">
                  <a:pos x="T2" y="T3"/>
                </a:cxn>
                <a:cxn ang="0">
                  <a:pos x="T4" y="T5"/>
                </a:cxn>
                <a:cxn ang="0">
                  <a:pos x="T6" y="T7"/>
                </a:cxn>
              </a:cxnLst>
              <a:rect b="b" l="0" r="r" t="0"/>
              <a:pathLst>
                <a:path h="447" w="189">
                  <a:moveTo>
                    <a:pt x="118" y="0"/>
                  </a:moveTo>
                  <a:cubicBezTo>
                    <a:pt x="0" y="429"/>
                    <a:pt x="0" y="429"/>
                    <a:pt x="0" y="429"/>
                  </a:cubicBezTo>
                  <a:cubicBezTo>
                    <a:pt x="64" y="447"/>
                    <a:pt x="128" y="416"/>
                    <a:pt x="159" y="304"/>
                  </a:cubicBezTo>
                  <a:cubicBezTo>
                    <a:pt x="189" y="193"/>
                    <a:pt x="118" y="0"/>
                    <a:pt x="118" y="0"/>
                  </a:cubicBezTo>
                  <a:close/>
                </a:path>
              </a:pathLst>
            </a:custGeom>
            <a:solidFill>
              <a:schemeClr val="accent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4" name="Group 83"/>
          <p:cNvGrpSpPr/>
          <p:nvPr/>
        </p:nvGrpSpPr>
        <p:grpSpPr>
          <a:xfrm rot="7830860">
            <a:off x="3118375" y="1299161"/>
            <a:ext cx="1263643" cy="1921084"/>
            <a:chOff x="1306513" y="1644650"/>
            <a:chExt cx="1109663" cy="1687513"/>
          </a:xfrm>
        </p:grpSpPr>
        <p:sp>
          <p:nvSpPr>
            <p:cNvPr id="85" name="Freeform 18"/>
            <p:cNvSpPr/>
            <p:nvPr/>
          </p:nvSpPr>
          <p:spPr bwMode="auto">
            <a:xfrm>
              <a:off x="1306513" y="1644650"/>
              <a:ext cx="839788" cy="1619250"/>
            </a:xfrm>
            <a:custGeom>
              <a:gdLst>
                <a:gd fmla="*/ 30 w 221" name="T0"/>
                <a:gd fmla="*/ 241 h 429" name="T1"/>
                <a:gd fmla="*/ 103 w 221" name="T2"/>
                <a:gd fmla="*/ 429 h 429" name="T3"/>
                <a:gd fmla="*/ 221 w 221" name="T4"/>
                <a:gd fmla="*/ 0 h 429" name="T5"/>
                <a:gd fmla="*/ 30 w 221" name="T6"/>
                <a:gd fmla="*/ 241 h 429" name="T7"/>
              </a:gdLst>
              <a:cxnLst>
                <a:cxn ang="0">
                  <a:pos x="T0" y="T1"/>
                </a:cxn>
                <a:cxn ang="0">
                  <a:pos x="T2" y="T3"/>
                </a:cxn>
                <a:cxn ang="0">
                  <a:pos x="T4" y="T5"/>
                </a:cxn>
                <a:cxn ang="0">
                  <a:pos x="T6" y="T7"/>
                </a:cxn>
              </a:cxnLst>
              <a:rect b="b" l="0" r="r" t="0"/>
              <a:pathLst>
                <a:path h="429" w="221">
                  <a:moveTo>
                    <a:pt x="30" y="241"/>
                  </a:moveTo>
                  <a:cubicBezTo>
                    <a:pt x="0" y="352"/>
                    <a:pt x="39" y="412"/>
                    <a:pt x="103" y="429"/>
                  </a:cubicBezTo>
                  <a:cubicBezTo>
                    <a:pt x="221" y="0"/>
                    <a:pt x="221" y="0"/>
                    <a:pt x="221" y="0"/>
                  </a:cubicBezTo>
                  <a:cubicBezTo>
                    <a:pt x="221" y="0"/>
                    <a:pt x="61" y="129"/>
                    <a:pt x="30" y="241"/>
                  </a:cubicBezTo>
                  <a:close/>
                </a:path>
              </a:pathLst>
            </a:custGeom>
            <a:solidFill>
              <a:schemeClr val="accent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86" name="Freeform 19"/>
            <p:cNvSpPr/>
            <p:nvPr/>
          </p:nvSpPr>
          <p:spPr bwMode="auto">
            <a:xfrm>
              <a:off x="1697038" y="1644650"/>
              <a:ext cx="719138" cy="1687513"/>
            </a:xfrm>
            <a:custGeom>
              <a:gdLst>
                <a:gd fmla="*/ 118 w 189" name="T0"/>
                <a:gd fmla="*/ 0 h 447" name="T1"/>
                <a:gd fmla="*/ 0 w 189" name="T2"/>
                <a:gd fmla="*/ 429 h 447" name="T3"/>
                <a:gd fmla="*/ 159 w 189" name="T4"/>
                <a:gd fmla="*/ 304 h 447" name="T5"/>
                <a:gd fmla="*/ 118 w 189" name="T6"/>
                <a:gd fmla="*/ 0 h 447" name="T7"/>
              </a:gdLst>
              <a:cxnLst>
                <a:cxn ang="0">
                  <a:pos x="T0" y="T1"/>
                </a:cxn>
                <a:cxn ang="0">
                  <a:pos x="T2" y="T3"/>
                </a:cxn>
                <a:cxn ang="0">
                  <a:pos x="T4" y="T5"/>
                </a:cxn>
                <a:cxn ang="0">
                  <a:pos x="T6" y="T7"/>
                </a:cxn>
              </a:cxnLst>
              <a:rect b="b" l="0" r="r" t="0"/>
              <a:pathLst>
                <a:path h="447" w="189">
                  <a:moveTo>
                    <a:pt x="118" y="0"/>
                  </a:moveTo>
                  <a:cubicBezTo>
                    <a:pt x="0" y="429"/>
                    <a:pt x="0" y="429"/>
                    <a:pt x="0" y="429"/>
                  </a:cubicBezTo>
                  <a:cubicBezTo>
                    <a:pt x="64" y="447"/>
                    <a:pt x="128" y="416"/>
                    <a:pt x="159" y="304"/>
                  </a:cubicBezTo>
                  <a:cubicBezTo>
                    <a:pt x="189" y="193"/>
                    <a:pt x="118" y="0"/>
                    <a:pt x="118" y="0"/>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6" name="Group 86"/>
          <p:cNvGrpSpPr/>
          <p:nvPr/>
        </p:nvGrpSpPr>
        <p:grpSpPr>
          <a:xfrm rot="10570456">
            <a:off x="4295026" y="1088744"/>
            <a:ext cx="1263253" cy="1921677"/>
            <a:chOff x="1306513" y="1644650"/>
            <a:chExt cx="1109663" cy="1687513"/>
          </a:xfrm>
        </p:grpSpPr>
        <p:sp>
          <p:nvSpPr>
            <p:cNvPr id="88" name="Freeform 18"/>
            <p:cNvSpPr/>
            <p:nvPr/>
          </p:nvSpPr>
          <p:spPr bwMode="auto">
            <a:xfrm>
              <a:off x="1306513" y="1644650"/>
              <a:ext cx="839788" cy="1619250"/>
            </a:xfrm>
            <a:custGeom>
              <a:gdLst>
                <a:gd fmla="*/ 30 w 221" name="T0"/>
                <a:gd fmla="*/ 241 h 429" name="T1"/>
                <a:gd fmla="*/ 103 w 221" name="T2"/>
                <a:gd fmla="*/ 429 h 429" name="T3"/>
                <a:gd fmla="*/ 221 w 221" name="T4"/>
                <a:gd fmla="*/ 0 h 429" name="T5"/>
                <a:gd fmla="*/ 30 w 221" name="T6"/>
                <a:gd fmla="*/ 241 h 429" name="T7"/>
              </a:gdLst>
              <a:cxnLst>
                <a:cxn ang="0">
                  <a:pos x="T0" y="T1"/>
                </a:cxn>
                <a:cxn ang="0">
                  <a:pos x="T2" y="T3"/>
                </a:cxn>
                <a:cxn ang="0">
                  <a:pos x="T4" y="T5"/>
                </a:cxn>
                <a:cxn ang="0">
                  <a:pos x="T6" y="T7"/>
                </a:cxn>
              </a:cxnLst>
              <a:rect b="b" l="0" r="r" t="0"/>
              <a:pathLst>
                <a:path h="429" w="221">
                  <a:moveTo>
                    <a:pt x="30" y="241"/>
                  </a:moveTo>
                  <a:cubicBezTo>
                    <a:pt x="0" y="352"/>
                    <a:pt x="39" y="412"/>
                    <a:pt x="103" y="429"/>
                  </a:cubicBezTo>
                  <a:cubicBezTo>
                    <a:pt x="221" y="0"/>
                    <a:pt x="221" y="0"/>
                    <a:pt x="221" y="0"/>
                  </a:cubicBezTo>
                  <a:cubicBezTo>
                    <a:pt x="221" y="0"/>
                    <a:pt x="61" y="129"/>
                    <a:pt x="30" y="241"/>
                  </a:cubicBezTo>
                  <a:close/>
                </a:path>
              </a:pathLst>
            </a:custGeom>
            <a:solidFill>
              <a:schemeClr val="accent3">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89" name="Freeform 19"/>
            <p:cNvSpPr/>
            <p:nvPr/>
          </p:nvSpPr>
          <p:spPr bwMode="auto">
            <a:xfrm>
              <a:off x="1697038" y="1644650"/>
              <a:ext cx="719138" cy="1687513"/>
            </a:xfrm>
            <a:custGeom>
              <a:gdLst>
                <a:gd fmla="*/ 118 w 189" name="T0"/>
                <a:gd fmla="*/ 0 h 447" name="T1"/>
                <a:gd fmla="*/ 0 w 189" name="T2"/>
                <a:gd fmla="*/ 429 h 447" name="T3"/>
                <a:gd fmla="*/ 159 w 189" name="T4"/>
                <a:gd fmla="*/ 304 h 447" name="T5"/>
                <a:gd fmla="*/ 118 w 189" name="T6"/>
                <a:gd fmla="*/ 0 h 447" name="T7"/>
              </a:gdLst>
              <a:cxnLst>
                <a:cxn ang="0">
                  <a:pos x="T0" y="T1"/>
                </a:cxn>
                <a:cxn ang="0">
                  <a:pos x="T2" y="T3"/>
                </a:cxn>
                <a:cxn ang="0">
                  <a:pos x="T4" y="T5"/>
                </a:cxn>
                <a:cxn ang="0">
                  <a:pos x="T6" y="T7"/>
                </a:cxn>
              </a:cxnLst>
              <a:rect b="b" l="0" r="r" t="0"/>
              <a:pathLst>
                <a:path h="447" w="189">
                  <a:moveTo>
                    <a:pt x="118" y="0"/>
                  </a:moveTo>
                  <a:cubicBezTo>
                    <a:pt x="0" y="429"/>
                    <a:pt x="0" y="429"/>
                    <a:pt x="0" y="429"/>
                  </a:cubicBezTo>
                  <a:cubicBezTo>
                    <a:pt x="64" y="447"/>
                    <a:pt x="128" y="416"/>
                    <a:pt x="159" y="304"/>
                  </a:cubicBezTo>
                  <a:cubicBezTo>
                    <a:pt x="189" y="193"/>
                    <a:pt x="118" y="0"/>
                    <a:pt x="118" y="0"/>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7" name="Group 89"/>
          <p:cNvGrpSpPr/>
          <p:nvPr/>
        </p:nvGrpSpPr>
        <p:grpSpPr>
          <a:xfrm rot="14923554">
            <a:off x="5258944" y="2704744"/>
            <a:ext cx="1263643" cy="1921084"/>
            <a:chOff x="1306513" y="1644650"/>
            <a:chExt cx="1109663" cy="1687513"/>
          </a:xfrm>
        </p:grpSpPr>
        <p:sp>
          <p:nvSpPr>
            <p:cNvPr id="91" name="Freeform 18"/>
            <p:cNvSpPr/>
            <p:nvPr/>
          </p:nvSpPr>
          <p:spPr bwMode="auto">
            <a:xfrm>
              <a:off x="1306513" y="1644650"/>
              <a:ext cx="839788" cy="1619250"/>
            </a:xfrm>
            <a:custGeom>
              <a:gdLst>
                <a:gd fmla="*/ 30 w 221" name="T0"/>
                <a:gd fmla="*/ 241 h 429" name="T1"/>
                <a:gd fmla="*/ 103 w 221" name="T2"/>
                <a:gd fmla="*/ 429 h 429" name="T3"/>
                <a:gd fmla="*/ 221 w 221" name="T4"/>
                <a:gd fmla="*/ 0 h 429" name="T5"/>
                <a:gd fmla="*/ 30 w 221" name="T6"/>
                <a:gd fmla="*/ 241 h 429" name="T7"/>
              </a:gdLst>
              <a:cxnLst>
                <a:cxn ang="0">
                  <a:pos x="T0" y="T1"/>
                </a:cxn>
                <a:cxn ang="0">
                  <a:pos x="T2" y="T3"/>
                </a:cxn>
                <a:cxn ang="0">
                  <a:pos x="T4" y="T5"/>
                </a:cxn>
                <a:cxn ang="0">
                  <a:pos x="T6" y="T7"/>
                </a:cxn>
              </a:cxnLst>
              <a:rect b="b" l="0" r="r" t="0"/>
              <a:pathLst>
                <a:path h="429" w="221">
                  <a:moveTo>
                    <a:pt x="30" y="241"/>
                  </a:moveTo>
                  <a:cubicBezTo>
                    <a:pt x="0" y="352"/>
                    <a:pt x="39" y="412"/>
                    <a:pt x="103" y="429"/>
                  </a:cubicBezTo>
                  <a:cubicBezTo>
                    <a:pt x="221" y="0"/>
                    <a:pt x="221" y="0"/>
                    <a:pt x="221" y="0"/>
                  </a:cubicBezTo>
                  <a:cubicBezTo>
                    <a:pt x="221" y="0"/>
                    <a:pt x="61" y="129"/>
                    <a:pt x="30" y="241"/>
                  </a:cubicBezTo>
                  <a:close/>
                </a:path>
              </a:pathLst>
            </a:custGeom>
            <a:solidFill>
              <a:schemeClr val="accent5">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92" name="Freeform 19"/>
            <p:cNvSpPr/>
            <p:nvPr/>
          </p:nvSpPr>
          <p:spPr bwMode="auto">
            <a:xfrm>
              <a:off x="1697038" y="1644650"/>
              <a:ext cx="719138" cy="1687513"/>
            </a:xfrm>
            <a:custGeom>
              <a:gdLst>
                <a:gd fmla="*/ 118 w 189" name="T0"/>
                <a:gd fmla="*/ 0 h 447" name="T1"/>
                <a:gd fmla="*/ 0 w 189" name="T2"/>
                <a:gd fmla="*/ 429 h 447" name="T3"/>
                <a:gd fmla="*/ 159 w 189" name="T4"/>
                <a:gd fmla="*/ 304 h 447" name="T5"/>
                <a:gd fmla="*/ 118 w 189" name="T6"/>
                <a:gd fmla="*/ 0 h 447" name="T7"/>
              </a:gdLst>
              <a:cxnLst>
                <a:cxn ang="0">
                  <a:pos x="T0" y="T1"/>
                </a:cxn>
                <a:cxn ang="0">
                  <a:pos x="T2" y="T3"/>
                </a:cxn>
                <a:cxn ang="0">
                  <a:pos x="T4" y="T5"/>
                </a:cxn>
                <a:cxn ang="0">
                  <a:pos x="T6" y="T7"/>
                </a:cxn>
              </a:cxnLst>
              <a:rect b="b" l="0" r="r" t="0"/>
              <a:pathLst>
                <a:path h="447" w="189">
                  <a:moveTo>
                    <a:pt x="118" y="0"/>
                  </a:moveTo>
                  <a:cubicBezTo>
                    <a:pt x="0" y="429"/>
                    <a:pt x="0" y="429"/>
                    <a:pt x="0" y="429"/>
                  </a:cubicBezTo>
                  <a:cubicBezTo>
                    <a:pt x="64" y="447"/>
                    <a:pt x="128" y="416"/>
                    <a:pt x="159" y="304"/>
                  </a:cubicBezTo>
                  <a:cubicBezTo>
                    <a:pt x="189" y="193"/>
                    <a:pt x="118" y="0"/>
                    <a:pt x="118" y="0"/>
                  </a:cubicBezTo>
                  <a:close/>
                </a:path>
              </a:pathLst>
            </a:custGeom>
            <a:solidFill>
              <a:schemeClr val="accent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9" name="Group 92"/>
          <p:cNvGrpSpPr/>
          <p:nvPr/>
        </p:nvGrpSpPr>
        <p:grpSpPr>
          <a:xfrm>
            <a:off x="1769158" y="2914414"/>
            <a:ext cx="208235" cy="207678"/>
            <a:chOff x="2138511" y="2464802"/>
            <a:chExt cx="354012" cy="352956"/>
          </a:xfrm>
          <a:solidFill>
            <a:schemeClr val="accent1"/>
          </a:solidFill>
        </p:grpSpPr>
        <p:sp>
          <p:nvSpPr>
            <p:cNvPr id="94" name="Oval 93"/>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95" name="Freeform 94"/>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10" name="Group 95"/>
          <p:cNvGrpSpPr/>
          <p:nvPr/>
        </p:nvGrpSpPr>
        <p:grpSpPr>
          <a:xfrm>
            <a:off x="2749595" y="1417646"/>
            <a:ext cx="208235" cy="207678"/>
            <a:chOff x="2138511" y="2464802"/>
            <a:chExt cx="354012" cy="352956"/>
          </a:xfrm>
          <a:solidFill>
            <a:schemeClr val="accent2"/>
          </a:solidFill>
        </p:grpSpPr>
        <p:sp>
          <p:nvSpPr>
            <p:cNvPr id="97" name="Oval 96"/>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98" name="Freeform 97"/>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11" name="Group 101"/>
          <p:cNvGrpSpPr/>
          <p:nvPr/>
        </p:nvGrpSpPr>
        <p:grpSpPr>
          <a:xfrm>
            <a:off x="6838493" y="1915936"/>
            <a:ext cx="208235" cy="207678"/>
            <a:chOff x="2138511" y="2464802"/>
            <a:chExt cx="354012" cy="352956"/>
          </a:xfrm>
          <a:solidFill>
            <a:schemeClr val="accent4"/>
          </a:solidFill>
        </p:grpSpPr>
        <p:sp>
          <p:nvSpPr>
            <p:cNvPr id="103" name="Oval 10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04" name="Freeform 10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12" name="Group 104"/>
          <p:cNvGrpSpPr/>
          <p:nvPr/>
        </p:nvGrpSpPr>
        <p:grpSpPr>
          <a:xfrm>
            <a:off x="6791326" y="3003986"/>
            <a:ext cx="208235" cy="207678"/>
            <a:chOff x="2138511" y="2464802"/>
            <a:chExt cx="354012" cy="352956"/>
          </a:xfrm>
          <a:solidFill>
            <a:schemeClr val="accent5"/>
          </a:solidFill>
        </p:grpSpPr>
        <p:sp>
          <p:nvSpPr>
            <p:cNvPr id="106" name="Oval 105"/>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07" name="Freeform 106"/>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13" name="Group 79"/>
          <p:cNvGrpSpPr/>
          <p:nvPr/>
        </p:nvGrpSpPr>
        <p:grpSpPr>
          <a:xfrm>
            <a:off x="1" y="3099019"/>
            <a:ext cx="2056720" cy="940605"/>
            <a:chOff x="682587" y="4570036"/>
            <a:chExt cx="2059706" cy="1253753"/>
          </a:xfrm>
        </p:grpSpPr>
        <p:sp>
          <p:nvSpPr>
            <p:cNvPr id="109" name="TextBox 108"/>
            <p:cNvSpPr txBox="1"/>
            <p:nvPr/>
          </p:nvSpPr>
          <p:spPr>
            <a:xfrm>
              <a:off x="796786" y="4869975"/>
              <a:ext cx="1945507" cy="944588"/>
            </a:xfrm>
            <a:prstGeom prst="rect">
              <a:avLst/>
            </a:prstGeom>
            <a:noFill/>
          </p:spPr>
          <p:txBody>
            <a:bodyPr rtlCol="0" wrap="square">
              <a:spAutoFit/>
            </a:bodyPr>
            <a:lstStyle/>
            <a:p>
              <a:pPr algn="r">
                <a:lnSpc>
                  <a:spcPct val="150000"/>
                </a:lnSpc>
              </a:pPr>
              <a:r>
                <a:rPr altLang="en-US" lang="zh-CN" sz="900">
                  <a:solidFill>
                    <a:prstClr val="white">
                      <a:lumMod val="65000"/>
                    </a:prstClr>
                  </a:solidFill>
                  <a:cs typeface="+mn-ea"/>
                  <a:sym typeface="+mn-lt"/>
                </a:rPr>
                <a:t>此处添加详细文本描述，建议与标题相关并符合整体语言风格，语言描述尽量</a:t>
              </a:r>
            </a:p>
          </p:txBody>
        </p:sp>
        <p:sp>
          <p:nvSpPr>
            <p:cNvPr id="110" name="TextBox 109"/>
            <p:cNvSpPr txBox="1"/>
            <p:nvPr/>
          </p:nvSpPr>
          <p:spPr>
            <a:xfrm>
              <a:off x="682587" y="4570037"/>
              <a:ext cx="2059706" cy="446902"/>
            </a:xfrm>
            <a:prstGeom prst="rect">
              <a:avLst/>
            </a:prstGeom>
            <a:noFill/>
          </p:spPr>
          <p:txBody>
            <a:bodyPr rtlCol="0" wrap="square">
              <a:spAutoFit/>
            </a:bodyPr>
            <a:lstStyle/>
            <a:p>
              <a:pPr algn="r"/>
              <a:r>
                <a:rPr altLang="en-US" b="1" lang="zh-CN" sz="1600">
                  <a:solidFill>
                    <a:prstClr val="white">
                      <a:lumMod val="50000"/>
                    </a:prstClr>
                  </a:solidFill>
                  <a:cs typeface="+mn-ea"/>
                  <a:sym typeface="+mn-lt"/>
                </a:rPr>
                <a:t>产品开发</a:t>
              </a:r>
            </a:p>
          </p:txBody>
        </p:sp>
      </p:grpSp>
      <p:grpSp>
        <p:nvGrpSpPr>
          <p:cNvPr id="14" name="Group 78"/>
          <p:cNvGrpSpPr/>
          <p:nvPr/>
        </p:nvGrpSpPr>
        <p:grpSpPr>
          <a:xfrm>
            <a:off x="907346" y="1609409"/>
            <a:ext cx="2056720" cy="940609"/>
            <a:chOff x="1892380" y="2584509"/>
            <a:chExt cx="2059706" cy="1253760"/>
          </a:xfrm>
        </p:grpSpPr>
        <p:sp>
          <p:nvSpPr>
            <p:cNvPr id="112" name="TextBox 111"/>
            <p:cNvSpPr txBox="1"/>
            <p:nvPr/>
          </p:nvSpPr>
          <p:spPr>
            <a:xfrm>
              <a:off x="1983925" y="2884454"/>
              <a:ext cx="1968161" cy="944590"/>
            </a:xfrm>
            <a:prstGeom prst="rect">
              <a:avLst/>
            </a:prstGeom>
            <a:noFill/>
          </p:spPr>
          <p:txBody>
            <a:bodyPr rtlCol="0" wrap="square">
              <a:spAutoFit/>
            </a:bodyPr>
            <a:lstStyle/>
            <a:p>
              <a:pPr algn="r">
                <a:lnSpc>
                  <a:spcPct val="150000"/>
                </a:lnSpc>
              </a:pPr>
              <a:r>
                <a:rPr altLang="en-US" lang="zh-CN" sz="900">
                  <a:solidFill>
                    <a:prstClr val="white">
                      <a:lumMod val="65000"/>
                    </a:prstClr>
                  </a:solidFill>
                  <a:cs typeface="+mn-ea"/>
                  <a:sym typeface="+mn-lt"/>
                </a:rPr>
                <a:t>此处添加详细文本描述，建议与标题相关并符合整体语言风格，语言描述尽量</a:t>
              </a:r>
            </a:p>
          </p:txBody>
        </p:sp>
        <p:sp>
          <p:nvSpPr>
            <p:cNvPr id="113" name="TextBox 112"/>
            <p:cNvSpPr txBox="1"/>
            <p:nvPr/>
          </p:nvSpPr>
          <p:spPr>
            <a:xfrm>
              <a:off x="1892380" y="2584509"/>
              <a:ext cx="2059706" cy="446903"/>
            </a:xfrm>
            <a:prstGeom prst="rect">
              <a:avLst/>
            </a:prstGeom>
            <a:noFill/>
          </p:spPr>
          <p:txBody>
            <a:bodyPr rtlCol="0" wrap="square">
              <a:spAutoFit/>
            </a:bodyPr>
            <a:lstStyle/>
            <a:p>
              <a:pPr algn="r"/>
              <a:r>
                <a:rPr altLang="en-US" b="1" lang="zh-CN" sz="1600">
                  <a:solidFill>
                    <a:prstClr val="white">
                      <a:lumMod val="50000"/>
                    </a:prstClr>
                  </a:solidFill>
                  <a:cs typeface="+mn-ea"/>
                  <a:sym typeface="+mn-lt"/>
                </a:rPr>
                <a:t>计划</a:t>
              </a:r>
            </a:p>
          </p:txBody>
        </p:sp>
      </p:grpSp>
      <p:grpSp>
        <p:nvGrpSpPr>
          <p:cNvPr id="15" name="Group 113"/>
          <p:cNvGrpSpPr/>
          <p:nvPr/>
        </p:nvGrpSpPr>
        <p:grpSpPr>
          <a:xfrm>
            <a:off x="5696927" y="971717"/>
            <a:ext cx="2183892" cy="940608"/>
            <a:chOff x="4733039" y="5007071"/>
            <a:chExt cx="2368013" cy="1253755"/>
          </a:xfrm>
        </p:grpSpPr>
        <p:sp>
          <p:nvSpPr>
            <p:cNvPr id="115" name="TextBox 114"/>
            <p:cNvSpPr txBox="1"/>
            <p:nvPr/>
          </p:nvSpPr>
          <p:spPr>
            <a:xfrm>
              <a:off x="4733038" y="5307014"/>
              <a:ext cx="2113165" cy="944587"/>
            </a:xfrm>
            <a:prstGeom prst="rect">
              <a:avLst/>
            </a:prstGeom>
            <a:noFill/>
          </p:spPr>
          <p:txBody>
            <a:bodyPr rtlCol="0" wrap="square">
              <a:spAutoFit/>
            </a:bodyPr>
            <a:lstStyle/>
            <a:p>
              <a:pPr>
                <a:lnSpc>
                  <a:spcPct val="150000"/>
                </a:lnSpc>
              </a:pPr>
              <a:r>
                <a:rPr altLang="en-US" lang="zh-CN" sz="900">
                  <a:solidFill>
                    <a:prstClr val="white">
                      <a:lumMod val="65000"/>
                    </a:prstClr>
                  </a:solidFill>
                  <a:cs typeface="+mn-ea"/>
                  <a:sym typeface="+mn-lt"/>
                </a:rPr>
                <a:t>此处添加详细文本描述，建议与标题相关并符合整体语言风格，语言描述尽量</a:t>
              </a:r>
            </a:p>
          </p:txBody>
        </p:sp>
        <p:sp>
          <p:nvSpPr>
            <p:cNvPr id="116" name="TextBox 115"/>
            <p:cNvSpPr txBox="1"/>
            <p:nvPr/>
          </p:nvSpPr>
          <p:spPr>
            <a:xfrm>
              <a:off x="4733038" y="5007071"/>
              <a:ext cx="2368013" cy="446901"/>
            </a:xfrm>
            <a:prstGeom prst="rect">
              <a:avLst/>
            </a:prstGeom>
            <a:noFill/>
          </p:spPr>
          <p:txBody>
            <a:bodyPr rtlCol="0" wrap="square">
              <a:spAutoFit/>
            </a:bodyPr>
            <a:lstStyle/>
            <a:p>
              <a:r>
                <a:rPr altLang="en-US" b="1" lang="zh-CN" sz="1600">
                  <a:solidFill>
                    <a:prstClr val="white">
                      <a:lumMod val="50000"/>
                    </a:prstClr>
                  </a:solidFill>
                  <a:cs typeface="+mn-ea"/>
                  <a:sym typeface="+mn-lt"/>
                </a:rPr>
                <a:t>设计</a:t>
              </a:r>
            </a:p>
          </p:txBody>
        </p:sp>
      </p:grpSp>
      <p:grpSp>
        <p:nvGrpSpPr>
          <p:cNvPr id="16" name="Group 116"/>
          <p:cNvGrpSpPr/>
          <p:nvPr/>
        </p:nvGrpSpPr>
        <p:grpSpPr>
          <a:xfrm>
            <a:off x="6812902" y="2157333"/>
            <a:ext cx="1899557" cy="940607"/>
            <a:chOff x="6608445" y="5007073"/>
            <a:chExt cx="2059707" cy="1253754"/>
          </a:xfrm>
        </p:grpSpPr>
        <p:sp>
          <p:nvSpPr>
            <p:cNvPr id="118" name="TextBox 117"/>
            <p:cNvSpPr txBox="1"/>
            <p:nvPr/>
          </p:nvSpPr>
          <p:spPr>
            <a:xfrm>
              <a:off x="6608443" y="5307014"/>
              <a:ext cx="1971663" cy="944587"/>
            </a:xfrm>
            <a:prstGeom prst="rect">
              <a:avLst/>
            </a:prstGeom>
            <a:noFill/>
          </p:spPr>
          <p:txBody>
            <a:bodyPr rtlCol="0" wrap="square">
              <a:spAutoFit/>
            </a:bodyPr>
            <a:lstStyle/>
            <a:p>
              <a:pPr>
                <a:lnSpc>
                  <a:spcPct val="150000"/>
                </a:lnSpc>
              </a:pPr>
              <a:r>
                <a:rPr altLang="en-US" lang="zh-CN" sz="900">
                  <a:solidFill>
                    <a:prstClr val="white">
                      <a:lumMod val="65000"/>
                    </a:prstClr>
                  </a:solidFill>
                  <a:cs typeface="+mn-ea"/>
                  <a:sym typeface="+mn-lt"/>
                </a:rPr>
                <a:t>此处添加详细文本描述，建议与标题相关并符合整体语言风格，语言描述尽量</a:t>
              </a:r>
            </a:p>
          </p:txBody>
        </p:sp>
        <p:sp>
          <p:nvSpPr>
            <p:cNvPr id="119" name="TextBox 118"/>
            <p:cNvSpPr txBox="1"/>
            <p:nvPr/>
          </p:nvSpPr>
          <p:spPr>
            <a:xfrm>
              <a:off x="6608447" y="5007073"/>
              <a:ext cx="2059706" cy="446901"/>
            </a:xfrm>
            <a:prstGeom prst="rect">
              <a:avLst/>
            </a:prstGeom>
            <a:noFill/>
          </p:spPr>
          <p:txBody>
            <a:bodyPr rtlCol="0" wrap="square">
              <a:spAutoFit/>
            </a:bodyPr>
            <a:lstStyle/>
            <a:p>
              <a:r>
                <a:rPr altLang="en-US" b="1" lang="zh-CN" sz="1600">
                  <a:solidFill>
                    <a:prstClr val="white">
                      <a:lumMod val="50000"/>
                    </a:prstClr>
                  </a:solidFill>
                  <a:cs typeface="+mn-ea"/>
                  <a:sym typeface="+mn-lt"/>
                </a:rPr>
                <a:t>生产</a:t>
              </a:r>
            </a:p>
          </p:txBody>
        </p:sp>
      </p:grpSp>
      <p:grpSp>
        <p:nvGrpSpPr>
          <p:cNvPr id="17" name="Group 119"/>
          <p:cNvGrpSpPr/>
          <p:nvPr/>
        </p:nvGrpSpPr>
        <p:grpSpPr>
          <a:xfrm>
            <a:off x="6837287" y="3273678"/>
            <a:ext cx="1899556" cy="940607"/>
            <a:chOff x="9094001" y="5046567"/>
            <a:chExt cx="2059706" cy="1253754"/>
          </a:xfrm>
        </p:grpSpPr>
        <p:sp>
          <p:nvSpPr>
            <p:cNvPr id="121" name="TextBox 120"/>
            <p:cNvSpPr txBox="1"/>
            <p:nvPr/>
          </p:nvSpPr>
          <p:spPr>
            <a:xfrm>
              <a:off x="9094002" y="5346509"/>
              <a:ext cx="2059706" cy="944587"/>
            </a:xfrm>
            <a:prstGeom prst="rect">
              <a:avLst/>
            </a:prstGeom>
            <a:noFill/>
          </p:spPr>
          <p:txBody>
            <a:bodyPr rtlCol="0" wrap="square">
              <a:spAutoFit/>
            </a:bodyPr>
            <a:lstStyle/>
            <a:p>
              <a:pPr>
                <a:lnSpc>
                  <a:spcPct val="150000"/>
                </a:lnSpc>
              </a:pPr>
              <a:r>
                <a:rPr altLang="en-US" lang="zh-CN" sz="900">
                  <a:solidFill>
                    <a:prstClr val="white">
                      <a:lumMod val="65000"/>
                    </a:prstClr>
                  </a:solidFill>
                  <a:cs typeface="+mn-ea"/>
                  <a:sym typeface="+mn-lt"/>
                </a:rPr>
                <a:t>此处添加详细文本描述，建议与标题相关并符合整体语言风格，语言描述尽量</a:t>
              </a:r>
            </a:p>
          </p:txBody>
        </p:sp>
        <p:sp>
          <p:nvSpPr>
            <p:cNvPr id="122" name="TextBox 121"/>
            <p:cNvSpPr txBox="1"/>
            <p:nvPr/>
          </p:nvSpPr>
          <p:spPr>
            <a:xfrm>
              <a:off x="9094002" y="5046566"/>
              <a:ext cx="2059706" cy="446901"/>
            </a:xfrm>
            <a:prstGeom prst="rect">
              <a:avLst/>
            </a:prstGeom>
            <a:noFill/>
          </p:spPr>
          <p:txBody>
            <a:bodyPr rtlCol="0" wrap="square">
              <a:spAutoFit/>
            </a:bodyPr>
            <a:lstStyle/>
            <a:p>
              <a:r>
                <a:rPr altLang="en-US" b="1" lang="zh-CN" sz="1600">
                  <a:solidFill>
                    <a:prstClr val="white">
                      <a:lumMod val="50000"/>
                    </a:prstClr>
                  </a:solidFill>
                  <a:cs typeface="+mn-ea"/>
                  <a:sym typeface="+mn-lt"/>
                </a:rPr>
                <a:t>产品集成</a:t>
              </a:r>
            </a:p>
          </p:txBody>
        </p:sp>
      </p:grpSp>
      <p:grpSp>
        <p:nvGrpSpPr>
          <p:cNvPr id="18" name="Group 122"/>
          <p:cNvGrpSpPr/>
          <p:nvPr/>
        </p:nvGrpSpPr>
        <p:grpSpPr>
          <a:xfrm>
            <a:off x="2729181" y="2975147"/>
            <a:ext cx="349703" cy="350477"/>
            <a:chOff x="5346700" y="-104775"/>
            <a:chExt cx="835025" cy="836613"/>
          </a:xfrm>
          <a:solidFill>
            <a:schemeClr val="bg1"/>
          </a:solidFill>
        </p:grpSpPr>
        <p:sp>
          <p:nvSpPr>
            <p:cNvPr id="124" name="Freeform 5"/>
            <p:cNvSpPr>
              <a:spLocks noEditPoints="1"/>
            </p:cNvSpPr>
            <p:nvPr/>
          </p:nvSpPr>
          <p:spPr bwMode="auto">
            <a:xfrm>
              <a:off x="5346700" y="-104775"/>
              <a:ext cx="835025" cy="836613"/>
            </a:xfrm>
            <a:custGeom>
              <a:gdLst>
                <a:gd fmla="*/ 138 w 220" name="T0"/>
                <a:gd fmla="*/ 0 h 220" name="T1"/>
                <a:gd fmla="*/ 55 w 220" name="T2"/>
                <a:gd fmla="*/ 83 h 220" name="T3"/>
                <a:gd fmla="*/ 65 w 220" name="T4"/>
                <a:gd fmla="*/ 121 h 220" name="T5"/>
                <a:gd fmla="*/ 7 w 220" name="T6"/>
                <a:gd fmla="*/ 178 h 220" name="T7"/>
                <a:gd fmla="*/ 7 w 220" name="T8"/>
                <a:gd fmla="*/ 178 h 220" name="T9"/>
                <a:gd fmla="*/ 0 w 220" name="T10"/>
                <a:gd fmla="*/ 196 h 220" name="T11"/>
                <a:gd fmla="*/ 24 w 220" name="T12"/>
                <a:gd fmla="*/ 220 h 220" name="T13"/>
                <a:gd fmla="*/ 42 w 220" name="T14"/>
                <a:gd fmla="*/ 213 h 220" name="T15"/>
                <a:gd fmla="*/ 42 w 220" name="T16"/>
                <a:gd fmla="*/ 213 h 220" name="T17"/>
                <a:gd fmla="*/ 99 w 220" name="T18"/>
                <a:gd fmla="*/ 155 h 220" name="T19"/>
                <a:gd fmla="*/ 138 w 220" name="T20"/>
                <a:gd fmla="*/ 165 h 220" name="T21"/>
                <a:gd fmla="*/ 220 w 220" name="T22"/>
                <a:gd fmla="*/ 83 h 220" name="T23"/>
                <a:gd fmla="*/ 138 w 220" name="T24"/>
                <a:gd fmla="*/ 0 h 220" name="T25"/>
                <a:gd fmla="*/ 33 w 220" name="T26"/>
                <a:gd fmla="*/ 204 h 220" name="T27"/>
                <a:gd fmla="*/ 24 w 220" name="T28"/>
                <a:gd fmla="*/ 208 h 220" name="T29"/>
                <a:gd fmla="*/ 12 w 220" name="T30"/>
                <a:gd fmla="*/ 196 h 220" name="T31"/>
                <a:gd fmla="*/ 16 w 220" name="T32"/>
                <a:gd fmla="*/ 187 h 220" name="T33"/>
                <a:gd fmla="*/ 16 w 220" name="T34"/>
                <a:gd fmla="*/ 187 h 220" name="T35"/>
                <a:gd fmla="*/ 71 w 220" name="T36"/>
                <a:gd fmla="*/ 132 h 220" name="T37"/>
                <a:gd fmla="*/ 88 w 220" name="T38"/>
                <a:gd fmla="*/ 149 h 220" name="T39"/>
                <a:gd fmla="*/ 33 w 220" name="T40"/>
                <a:gd fmla="*/ 204 h 220" name="T41"/>
                <a:gd fmla="*/ 138 w 220" name="T42"/>
                <a:gd fmla="*/ 151 h 220" name="T43"/>
                <a:gd fmla="*/ 69 w 220" name="T44"/>
                <a:gd fmla="*/ 83 h 220" name="T45"/>
                <a:gd fmla="*/ 138 w 220" name="T46"/>
                <a:gd fmla="*/ 14 h 220" name="T47"/>
                <a:gd fmla="*/ 206 w 220" name="T48"/>
                <a:gd fmla="*/ 83 h 220" name="T49"/>
                <a:gd fmla="*/ 138 w 220" name="T50"/>
                <a:gd fmla="*/ 151 h 2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0" w="220">
                  <a:moveTo>
                    <a:pt x="138" y="0"/>
                  </a:moveTo>
                  <a:cubicBezTo>
                    <a:pt x="92" y="0"/>
                    <a:pt x="55" y="37"/>
                    <a:pt x="55" y="83"/>
                  </a:cubicBezTo>
                  <a:cubicBezTo>
                    <a:pt x="55" y="96"/>
                    <a:pt x="58" y="110"/>
                    <a:pt x="65" y="121"/>
                  </a:cubicBezTo>
                  <a:cubicBezTo>
                    <a:pt x="7" y="178"/>
                    <a:pt x="7" y="178"/>
                    <a:pt x="7" y="178"/>
                  </a:cubicBezTo>
                  <a:cubicBezTo>
                    <a:pt x="7" y="178"/>
                    <a:pt x="7" y="178"/>
                    <a:pt x="7" y="178"/>
                  </a:cubicBezTo>
                  <a:cubicBezTo>
                    <a:pt x="3" y="183"/>
                    <a:pt x="0" y="189"/>
                    <a:pt x="0" y="196"/>
                  </a:cubicBezTo>
                  <a:cubicBezTo>
                    <a:pt x="0" y="209"/>
                    <a:pt x="11" y="220"/>
                    <a:pt x="24" y="220"/>
                  </a:cubicBezTo>
                  <a:cubicBezTo>
                    <a:pt x="31" y="220"/>
                    <a:pt x="37" y="217"/>
                    <a:pt x="42" y="213"/>
                  </a:cubicBezTo>
                  <a:cubicBezTo>
                    <a:pt x="42" y="213"/>
                    <a:pt x="42" y="213"/>
                    <a:pt x="42" y="213"/>
                  </a:cubicBezTo>
                  <a:cubicBezTo>
                    <a:pt x="99" y="155"/>
                    <a:pt x="99" y="155"/>
                    <a:pt x="99" y="155"/>
                  </a:cubicBezTo>
                  <a:cubicBezTo>
                    <a:pt x="110" y="162"/>
                    <a:pt x="124" y="165"/>
                    <a:pt x="138" y="165"/>
                  </a:cubicBezTo>
                  <a:cubicBezTo>
                    <a:pt x="183" y="165"/>
                    <a:pt x="220" y="128"/>
                    <a:pt x="220" y="83"/>
                  </a:cubicBezTo>
                  <a:cubicBezTo>
                    <a:pt x="220" y="37"/>
                    <a:pt x="183" y="0"/>
                    <a:pt x="138" y="0"/>
                  </a:cubicBezTo>
                  <a:close/>
                  <a:moveTo>
                    <a:pt x="33" y="204"/>
                  </a:moveTo>
                  <a:cubicBezTo>
                    <a:pt x="31" y="206"/>
                    <a:pt x="28" y="208"/>
                    <a:pt x="24" y="208"/>
                  </a:cubicBezTo>
                  <a:cubicBezTo>
                    <a:pt x="18" y="208"/>
                    <a:pt x="12" y="202"/>
                    <a:pt x="12" y="196"/>
                  </a:cubicBezTo>
                  <a:cubicBezTo>
                    <a:pt x="12" y="192"/>
                    <a:pt x="14" y="189"/>
                    <a:pt x="16" y="187"/>
                  </a:cubicBezTo>
                  <a:cubicBezTo>
                    <a:pt x="16" y="187"/>
                    <a:pt x="16" y="187"/>
                    <a:pt x="16" y="187"/>
                  </a:cubicBezTo>
                  <a:cubicBezTo>
                    <a:pt x="71" y="132"/>
                    <a:pt x="71" y="132"/>
                    <a:pt x="71" y="132"/>
                  </a:cubicBezTo>
                  <a:cubicBezTo>
                    <a:pt x="76" y="138"/>
                    <a:pt x="82" y="144"/>
                    <a:pt x="88" y="149"/>
                  </a:cubicBezTo>
                  <a:lnTo>
                    <a:pt x="33" y="204"/>
                  </a:lnTo>
                  <a:close/>
                  <a:moveTo>
                    <a:pt x="138" y="151"/>
                  </a:moveTo>
                  <a:cubicBezTo>
                    <a:pt x="100" y="151"/>
                    <a:pt x="69" y="120"/>
                    <a:pt x="69" y="83"/>
                  </a:cubicBezTo>
                  <a:cubicBezTo>
                    <a:pt x="69" y="45"/>
                    <a:pt x="100" y="14"/>
                    <a:pt x="138" y="14"/>
                  </a:cubicBezTo>
                  <a:cubicBezTo>
                    <a:pt x="175" y="14"/>
                    <a:pt x="206" y="45"/>
                    <a:pt x="206" y="83"/>
                  </a:cubicBezTo>
                  <a:cubicBezTo>
                    <a:pt x="206" y="120"/>
                    <a:pt x="175" y="151"/>
                    <a:pt x="138"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25" name="Freeform 6"/>
            <p:cNvSpPr/>
            <p:nvPr/>
          </p:nvSpPr>
          <p:spPr bwMode="auto">
            <a:xfrm>
              <a:off x="5684838" y="25400"/>
              <a:ext cx="196850" cy="196850"/>
            </a:xfrm>
            <a:custGeom>
              <a:gdLst>
                <a:gd fmla="*/ 49 w 52" name="T0"/>
                <a:gd fmla="*/ 0 h 52" name="T1"/>
                <a:gd fmla="*/ 0 w 52" name="T2"/>
                <a:gd fmla="*/ 49 h 52" name="T3"/>
                <a:gd fmla="*/ 4 w 52" name="T4"/>
                <a:gd fmla="*/ 52 h 52" name="T5"/>
                <a:gd fmla="*/ 7 w 52" name="T6"/>
                <a:gd fmla="*/ 49 h 52" name="T7"/>
                <a:gd fmla="*/ 49 w 52" name="T8"/>
                <a:gd fmla="*/ 7 h 52" name="T9"/>
                <a:gd fmla="*/ 52 w 52" name="T10"/>
                <a:gd fmla="*/ 4 h 52" name="T11"/>
                <a:gd fmla="*/ 49 w 52" name="T12"/>
                <a:gd fmla="*/ 0 h 52" name="T13"/>
              </a:gdLst>
              <a:cxnLst>
                <a:cxn ang="0">
                  <a:pos x="T0" y="T1"/>
                </a:cxn>
                <a:cxn ang="0">
                  <a:pos x="T2" y="T3"/>
                </a:cxn>
                <a:cxn ang="0">
                  <a:pos x="T4" y="T5"/>
                </a:cxn>
                <a:cxn ang="0">
                  <a:pos x="T6" y="T7"/>
                </a:cxn>
                <a:cxn ang="0">
                  <a:pos x="T8" y="T9"/>
                </a:cxn>
                <a:cxn ang="0">
                  <a:pos x="T10" y="T11"/>
                </a:cxn>
                <a:cxn ang="0">
                  <a:pos x="T12" y="T13"/>
                </a:cxn>
              </a:cxnLst>
              <a:rect b="b" l="0" r="r" t="0"/>
              <a:pathLst>
                <a:path h="52" w="52">
                  <a:moveTo>
                    <a:pt x="49" y="0"/>
                  </a:moveTo>
                  <a:cubicBezTo>
                    <a:pt x="22" y="0"/>
                    <a:pt x="0" y="22"/>
                    <a:pt x="0" y="49"/>
                  </a:cubicBezTo>
                  <a:cubicBezTo>
                    <a:pt x="0" y="50"/>
                    <a:pt x="2" y="52"/>
                    <a:pt x="4" y="52"/>
                  </a:cubicBezTo>
                  <a:cubicBezTo>
                    <a:pt x="6" y="52"/>
                    <a:pt x="7" y="50"/>
                    <a:pt x="7" y="49"/>
                  </a:cubicBezTo>
                  <a:cubicBezTo>
                    <a:pt x="7" y="26"/>
                    <a:pt x="26" y="7"/>
                    <a:pt x="49" y="7"/>
                  </a:cubicBezTo>
                  <a:cubicBezTo>
                    <a:pt x="50" y="7"/>
                    <a:pt x="52" y="6"/>
                    <a:pt x="52" y="4"/>
                  </a:cubicBezTo>
                  <a:cubicBezTo>
                    <a:pt x="52" y="2"/>
                    <a:pt x="50" y="0"/>
                    <a:pt x="4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19" name="Group 125"/>
          <p:cNvGrpSpPr/>
          <p:nvPr/>
        </p:nvGrpSpPr>
        <p:grpSpPr>
          <a:xfrm>
            <a:off x="3448452" y="2033252"/>
            <a:ext cx="331430" cy="330767"/>
            <a:chOff x="6294438" y="-201613"/>
            <a:chExt cx="687387" cy="685801"/>
          </a:xfrm>
          <a:solidFill>
            <a:schemeClr val="bg1"/>
          </a:solidFill>
        </p:grpSpPr>
        <p:sp>
          <p:nvSpPr>
            <p:cNvPr id="127" name="Freeform 10"/>
            <p:cNvSpPr>
              <a:spLocks noEditPoints="1"/>
            </p:cNvSpPr>
            <p:nvPr/>
          </p:nvSpPr>
          <p:spPr bwMode="auto">
            <a:xfrm>
              <a:off x="6294438" y="-201613"/>
              <a:ext cx="687387" cy="685801"/>
            </a:xfrm>
            <a:custGeom>
              <a:gdLst>
                <a:gd fmla="*/ 163 w 180" name="T0"/>
                <a:gd fmla="*/ 0 h 180" name="T1"/>
                <a:gd fmla="*/ 39 w 180" name="T2"/>
                <a:gd fmla="*/ 0 h 180" name="T3"/>
                <a:gd fmla="*/ 23 w 180" name="T4"/>
                <a:gd fmla="*/ 17 h 180" name="T5"/>
                <a:gd fmla="*/ 23 w 180" name="T6"/>
                <a:gd fmla="*/ 28 h 180" name="T7"/>
                <a:gd fmla="*/ 17 w 180" name="T8"/>
                <a:gd fmla="*/ 28 h 180" name="T9"/>
                <a:gd fmla="*/ 0 w 180" name="T10"/>
                <a:gd fmla="*/ 45 h 180" name="T11"/>
                <a:gd fmla="*/ 0 w 180" name="T12"/>
                <a:gd fmla="*/ 158 h 180" name="T13"/>
                <a:gd fmla="*/ 23 w 180" name="T14"/>
                <a:gd fmla="*/ 180 h 180" name="T15"/>
                <a:gd fmla="*/ 158 w 180" name="T16"/>
                <a:gd fmla="*/ 180 h 180" name="T17"/>
                <a:gd fmla="*/ 180 w 180" name="T18"/>
                <a:gd fmla="*/ 158 h 180" name="T19"/>
                <a:gd fmla="*/ 180 w 180" name="T20"/>
                <a:gd fmla="*/ 17 h 180" name="T21"/>
                <a:gd fmla="*/ 163 w 180" name="T22"/>
                <a:gd fmla="*/ 0 h 180" name="T23"/>
                <a:gd fmla="*/ 169 w 180" name="T24"/>
                <a:gd fmla="*/ 158 h 180" name="T25"/>
                <a:gd fmla="*/ 158 w 180" name="T26"/>
                <a:gd fmla="*/ 169 h 180" name="T27"/>
                <a:gd fmla="*/ 23 w 180" name="T28"/>
                <a:gd fmla="*/ 169 h 180" name="T29"/>
                <a:gd fmla="*/ 11 w 180" name="T30"/>
                <a:gd fmla="*/ 158 h 180" name="T31"/>
                <a:gd fmla="*/ 11 w 180" name="T32"/>
                <a:gd fmla="*/ 45 h 180" name="T33"/>
                <a:gd fmla="*/ 17 w 180" name="T34"/>
                <a:gd fmla="*/ 39 h 180" name="T35"/>
                <a:gd fmla="*/ 23 w 180" name="T36"/>
                <a:gd fmla="*/ 39 h 180" name="T37"/>
                <a:gd fmla="*/ 23 w 180" name="T38"/>
                <a:gd fmla="*/ 152 h 180" name="T39"/>
                <a:gd fmla="*/ 28 w 180" name="T40"/>
                <a:gd fmla="*/ 158 h 180" name="T41"/>
                <a:gd fmla="*/ 34 w 180" name="T42"/>
                <a:gd fmla="*/ 152 h 180" name="T43"/>
                <a:gd fmla="*/ 34 w 180" name="T44"/>
                <a:gd fmla="*/ 17 h 180" name="T45"/>
                <a:gd fmla="*/ 39 w 180" name="T46"/>
                <a:gd fmla="*/ 11 h 180" name="T47"/>
                <a:gd fmla="*/ 163 w 180" name="T48"/>
                <a:gd fmla="*/ 11 h 180" name="T49"/>
                <a:gd fmla="*/ 169 w 180" name="T50"/>
                <a:gd fmla="*/ 17 h 180" name="T51"/>
                <a:gd fmla="*/ 169 w 180" name="T52"/>
                <a:gd fmla="*/ 158 h 18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0" w="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28" name="Freeform 11"/>
            <p:cNvSpPr/>
            <p:nvPr/>
          </p:nvSpPr>
          <p:spPr bwMode="auto">
            <a:xfrm>
              <a:off x="6702425" y="58737"/>
              <a:ext cx="192087" cy="19050"/>
            </a:xfrm>
            <a:custGeom>
              <a:gdLst>
                <a:gd fmla="*/ 3 w 50" name="T0"/>
                <a:gd fmla="*/ 5 h 5" name="T1"/>
                <a:gd fmla="*/ 48 w 50" name="T2"/>
                <a:gd fmla="*/ 5 h 5" name="T3"/>
                <a:gd fmla="*/ 50 w 50" name="T4"/>
                <a:gd fmla="*/ 2 h 5" name="T5"/>
                <a:gd fmla="*/ 48 w 50" name="T6"/>
                <a:gd fmla="*/ 0 h 5" name="T7"/>
                <a:gd fmla="*/ 3 w 50" name="T8"/>
                <a:gd fmla="*/ 0 h 5" name="T9"/>
                <a:gd fmla="*/ 0 w 50" name="T10"/>
                <a:gd fmla="*/ 2 h 5" name="T11"/>
                <a:gd fmla="*/ 3 w 50"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50">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29" name="Freeform 12"/>
            <p:cNvSpPr/>
            <p:nvPr/>
          </p:nvSpPr>
          <p:spPr bwMode="auto">
            <a:xfrm>
              <a:off x="6702425" y="-6350"/>
              <a:ext cx="192087" cy="19050"/>
            </a:xfrm>
            <a:custGeom>
              <a:gdLst>
                <a:gd fmla="*/ 3 w 50" name="T0"/>
                <a:gd fmla="*/ 5 h 5" name="T1"/>
                <a:gd fmla="*/ 48 w 50" name="T2"/>
                <a:gd fmla="*/ 5 h 5" name="T3"/>
                <a:gd fmla="*/ 50 w 50" name="T4"/>
                <a:gd fmla="*/ 2 h 5" name="T5"/>
                <a:gd fmla="*/ 48 w 50" name="T6"/>
                <a:gd fmla="*/ 0 h 5" name="T7"/>
                <a:gd fmla="*/ 3 w 50" name="T8"/>
                <a:gd fmla="*/ 0 h 5" name="T9"/>
                <a:gd fmla="*/ 0 w 50" name="T10"/>
                <a:gd fmla="*/ 2 h 5" name="T11"/>
                <a:gd fmla="*/ 3 w 50"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50">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0" name="Freeform 13"/>
            <p:cNvSpPr/>
            <p:nvPr/>
          </p:nvSpPr>
          <p:spPr bwMode="auto">
            <a:xfrm>
              <a:off x="6702425" y="-71438"/>
              <a:ext cx="192087" cy="19050"/>
            </a:xfrm>
            <a:custGeom>
              <a:gdLst>
                <a:gd fmla="*/ 3 w 50" name="T0"/>
                <a:gd fmla="*/ 5 h 5" name="T1"/>
                <a:gd fmla="*/ 48 w 50" name="T2"/>
                <a:gd fmla="*/ 5 h 5" name="T3"/>
                <a:gd fmla="*/ 50 w 50" name="T4"/>
                <a:gd fmla="*/ 3 h 5" name="T5"/>
                <a:gd fmla="*/ 48 w 50" name="T6"/>
                <a:gd fmla="*/ 0 h 5" name="T7"/>
                <a:gd fmla="*/ 3 w 50" name="T8"/>
                <a:gd fmla="*/ 0 h 5" name="T9"/>
                <a:gd fmla="*/ 0 w 50" name="T10"/>
                <a:gd fmla="*/ 3 h 5" name="T11"/>
                <a:gd fmla="*/ 3 w 50" name="T12"/>
                <a:gd fmla="*/ 5 h 5" name="T13"/>
              </a:gdLst>
              <a:cxnLst>
                <a:cxn ang="0">
                  <a:pos x="T0" y="T1"/>
                </a:cxn>
                <a:cxn ang="0">
                  <a:pos x="T2" y="T3"/>
                </a:cxn>
                <a:cxn ang="0">
                  <a:pos x="T4" y="T5"/>
                </a:cxn>
                <a:cxn ang="0">
                  <a:pos x="T6" y="T7"/>
                </a:cxn>
                <a:cxn ang="0">
                  <a:pos x="T8" y="T9"/>
                </a:cxn>
                <a:cxn ang="0">
                  <a:pos x="T10" y="T11"/>
                </a:cxn>
                <a:cxn ang="0">
                  <a:pos x="T12" y="T13"/>
                </a:cxn>
              </a:cxnLst>
              <a:rect b="b" l="0" r="r" t="0"/>
              <a:pathLst>
                <a:path h="5" w="50">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1" name="Freeform 14"/>
            <p:cNvSpPr/>
            <p:nvPr/>
          </p:nvSpPr>
          <p:spPr bwMode="auto">
            <a:xfrm>
              <a:off x="6465888" y="377825"/>
              <a:ext cx="195262" cy="23813"/>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2" name="Freeform 15"/>
            <p:cNvSpPr/>
            <p:nvPr/>
          </p:nvSpPr>
          <p:spPr bwMode="auto">
            <a:xfrm>
              <a:off x="6465888" y="312738"/>
              <a:ext cx="195262" cy="23813"/>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3" name="Freeform 16"/>
            <p:cNvSpPr/>
            <p:nvPr/>
          </p:nvSpPr>
          <p:spPr bwMode="auto">
            <a:xfrm>
              <a:off x="6465888" y="249238"/>
              <a:ext cx="195262" cy="22225"/>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4" name="Freeform 17"/>
            <p:cNvSpPr/>
            <p:nvPr/>
          </p:nvSpPr>
          <p:spPr bwMode="auto">
            <a:xfrm>
              <a:off x="6702425" y="377825"/>
              <a:ext cx="195262" cy="23813"/>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5" name="Freeform 18"/>
            <p:cNvSpPr/>
            <p:nvPr/>
          </p:nvSpPr>
          <p:spPr bwMode="auto">
            <a:xfrm>
              <a:off x="6702425" y="312738"/>
              <a:ext cx="195262" cy="23813"/>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6" name="Freeform 19"/>
            <p:cNvSpPr/>
            <p:nvPr/>
          </p:nvSpPr>
          <p:spPr bwMode="auto">
            <a:xfrm>
              <a:off x="6702425" y="249238"/>
              <a:ext cx="195262" cy="22225"/>
            </a:xfrm>
            <a:custGeom>
              <a:gdLst>
                <a:gd fmla="*/ 48 w 51" name="T0"/>
                <a:gd fmla="*/ 0 h 6" name="T1"/>
                <a:gd fmla="*/ 3 w 51" name="T2"/>
                <a:gd fmla="*/ 0 h 6" name="T3"/>
                <a:gd fmla="*/ 0 w 51" name="T4"/>
                <a:gd fmla="*/ 3 h 6" name="T5"/>
                <a:gd fmla="*/ 3 w 51" name="T6"/>
                <a:gd fmla="*/ 6 h 6" name="T7"/>
                <a:gd fmla="*/ 48 w 51" name="T8"/>
                <a:gd fmla="*/ 6 h 6" name="T9"/>
                <a:gd fmla="*/ 51 w 51" name="T10"/>
                <a:gd fmla="*/ 3 h 6" name="T11"/>
                <a:gd fmla="*/ 48 w 51"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51">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7" name="Freeform 20"/>
            <p:cNvSpPr/>
            <p:nvPr/>
          </p:nvSpPr>
          <p:spPr bwMode="auto">
            <a:xfrm>
              <a:off x="6465888" y="119062"/>
              <a:ext cx="431800" cy="22225"/>
            </a:xfrm>
            <a:custGeom>
              <a:gdLst>
                <a:gd fmla="*/ 110 w 113" name="T0"/>
                <a:gd fmla="*/ 0 h 6" name="T1"/>
                <a:gd fmla="*/ 3 w 113" name="T2"/>
                <a:gd fmla="*/ 0 h 6" name="T3"/>
                <a:gd fmla="*/ 0 w 113" name="T4"/>
                <a:gd fmla="*/ 3 h 6" name="T5"/>
                <a:gd fmla="*/ 3 w 113" name="T6"/>
                <a:gd fmla="*/ 6 h 6" name="T7"/>
                <a:gd fmla="*/ 110 w 113" name="T8"/>
                <a:gd fmla="*/ 6 h 6" name="T9"/>
                <a:gd fmla="*/ 113 w 113" name="T10"/>
                <a:gd fmla="*/ 3 h 6" name="T11"/>
                <a:gd fmla="*/ 110 w 113"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3">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8" name="Freeform 21"/>
            <p:cNvSpPr/>
            <p:nvPr/>
          </p:nvSpPr>
          <p:spPr bwMode="auto">
            <a:xfrm>
              <a:off x="6465888" y="184150"/>
              <a:ext cx="431800" cy="22225"/>
            </a:xfrm>
            <a:custGeom>
              <a:gdLst>
                <a:gd fmla="*/ 110 w 113" name="T0"/>
                <a:gd fmla="*/ 0 h 6" name="T1"/>
                <a:gd fmla="*/ 3 w 113" name="T2"/>
                <a:gd fmla="*/ 0 h 6" name="T3"/>
                <a:gd fmla="*/ 0 w 113" name="T4"/>
                <a:gd fmla="*/ 3 h 6" name="T5"/>
                <a:gd fmla="*/ 3 w 113" name="T6"/>
                <a:gd fmla="*/ 6 h 6" name="T7"/>
                <a:gd fmla="*/ 110 w 113" name="T8"/>
                <a:gd fmla="*/ 6 h 6" name="T9"/>
                <a:gd fmla="*/ 113 w 113" name="T10"/>
                <a:gd fmla="*/ 3 h 6" name="T11"/>
                <a:gd fmla="*/ 110 w 113"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3">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39" name="Freeform 22"/>
            <p:cNvSpPr>
              <a:spLocks noEditPoints="1"/>
            </p:cNvSpPr>
            <p:nvPr/>
          </p:nvSpPr>
          <p:spPr bwMode="auto">
            <a:xfrm>
              <a:off x="6465888" y="-112713"/>
              <a:ext cx="195262" cy="190500"/>
            </a:xfrm>
            <a:custGeom>
              <a:gdLst>
                <a:gd fmla="*/ 6 w 51" name="T0"/>
                <a:gd fmla="*/ 50 h 50" name="T1"/>
                <a:gd fmla="*/ 45 w 51" name="T2"/>
                <a:gd fmla="*/ 50 h 50" name="T3"/>
                <a:gd fmla="*/ 51 w 51" name="T4"/>
                <a:gd fmla="*/ 44 h 50" name="T5"/>
                <a:gd fmla="*/ 51 w 51" name="T6"/>
                <a:gd fmla="*/ 5 h 50" name="T7"/>
                <a:gd fmla="*/ 45 w 51" name="T8"/>
                <a:gd fmla="*/ 0 h 50" name="T9"/>
                <a:gd fmla="*/ 6 w 51" name="T10"/>
                <a:gd fmla="*/ 0 h 50" name="T11"/>
                <a:gd fmla="*/ 0 w 51" name="T12"/>
                <a:gd fmla="*/ 5 h 50" name="T13"/>
                <a:gd fmla="*/ 0 w 51" name="T14"/>
                <a:gd fmla="*/ 44 h 50" name="T15"/>
                <a:gd fmla="*/ 6 w 51" name="T16"/>
                <a:gd fmla="*/ 50 h 50" name="T17"/>
                <a:gd fmla="*/ 11 w 51" name="T18"/>
                <a:gd fmla="*/ 11 h 50" name="T19"/>
                <a:gd fmla="*/ 39 w 51" name="T20"/>
                <a:gd fmla="*/ 11 h 50" name="T21"/>
                <a:gd fmla="*/ 39 w 51" name="T22"/>
                <a:gd fmla="*/ 39 h 50" name="T23"/>
                <a:gd fmla="*/ 11 w 51" name="T24"/>
                <a:gd fmla="*/ 39 h 50" name="T25"/>
                <a:gd fmla="*/ 11 w 51" name="T26"/>
                <a:gd fmla="*/ 11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1">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sp>
        <p:nvSpPr>
          <p:cNvPr id="140" name="Freeform 26"/>
          <p:cNvSpPr>
            <a:spLocks noEditPoints="1"/>
          </p:cNvSpPr>
          <p:nvPr/>
        </p:nvSpPr>
        <p:spPr bwMode="auto">
          <a:xfrm>
            <a:off x="4684431" y="1777837"/>
            <a:ext cx="395422" cy="384224"/>
          </a:xfrm>
          <a:custGeom>
            <a:gdLst>
              <a:gd fmla="*/ 188 w 263" name="T0"/>
              <a:gd fmla="*/ 0 h 256" name="T1"/>
              <a:gd fmla="*/ 111 w 263" name="T2"/>
              <a:gd fmla="*/ 54 h 256" name="T3"/>
              <a:gd fmla="*/ 111 w 263" name="T4"/>
              <a:gd fmla="*/ 55 h 256" name="T5"/>
              <a:gd fmla="*/ 28 w 263" name="T6"/>
              <a:gd fmla="*/ 138 h 256" name="T7"/>
              <a:gd fmla="*/ 1 w 263" name="T8"/>
              <a:gd fmla="*/ 220 h 256" name="T9"/>
              <a:gd fmla="*/ 28 w 263" name="T10"/>
              <a:gd fmla="*/ 256 h 256" name="T11"/>
              <a:gd fmla="*/ 105 w 263" name="T12"/>
              <a:gd fmla="*/ 237 h 256" name="T13"/>
              <a:gd fmla="*/ 241 w 263" name="T14"/>
              <a:gd fmla="*/ 105 h 256" name="T15"/>
              <a:gd fmla="*/ 128 w 263" name="T16"/>
              <a:gd fmla="*/ 190 h 256" name="T17"/>
              <a:gd fmla="*/ 198 w 263" name="T18"/>
              <a:gd fmla="*/ 94 h 256" name="T19"/>
              <a:gd fmla="*/ 190 w 263" name="T20"/>
              <a:gd fmla="*/ 134 h 256" name="T21"/>
              <a:gd fmla="*/ 128 w 263" name="T22"/>
              <a:gd fmla="*/ 196 h 256" name="T23"/>
              <a:gd fmla="*/ 118 w 263" name="T24"/>
              <a:gd fmla="*/ 162 h 256" name="T25"/>
              <a:gd fmla="*/ 91 w 263" name="T26"/>
              <a:gd fmla="*/ 136 h 256" name="T27"/>
              <a:gd fmla="*/ 184 w 263" name="T28"/>
              <a:gd fmla="*/ 72 h 256" name="T29"/>
              <a:gd fmla="*/ 118 w 263" name="T30"/>
              <a:gd fmla="*/ 162 h 256" name="T31"/>
              <a:gd fmla="*/ 61 w 263" name="T32"/>
              <a:gd fmla="*/ 128 h 256" name="T33"/>
              <a:gd fmla="*/ 159 w 263" name="T34"/>
              <a:gd fmla="*/ 57 h 256" name="T35"/>
              <a:gd fmla="*/ 33 w 263" name="T36"/>
              <a:gd fmla="*/ 239 h 256" name="T37"/>
              <a:gd fmla="*/ 16 w 263" name="T38"/>
              <a:gd fmla="*/ 228 h 256" name="T39"/>
              <a:gd fmla="*/ 25 w 263" name="T40"/>
              <a:gd fmla="*/ 193 h 256" name="T41"/>
              <a:gd fmla="*/ 63 w 263" name="T42"/>
              <a:gd fmla="*/ 231 h 256" name="T43"/>
              <a:gd fmla="*/ 71 w 263" name="T44"/>
              <a:gd fmla="*/ 229 h 256" name="T45"/>
              <a:gd fmla="*/ 27 w 263" name="T46"/>
              <a:gd fmla="*/ 185 h 256" name="T47"/>
              <a:gd fmla="*/ 39 w 263" name="T48"/>
              <a:gd fmla="*/ 150 h 256" name="T49"/>
              <a:gd fmla="*/ 103 w 263" name="T50"/>
              <a:gd fmla="*/ 220 h 256" name="T51"/>
              <a:gd fmla="*/ 71 w 263" name="T52"/>
              <a:gd fmla="*/ 229 h 256" name="T53"/>
              <a:gd fmla="*/ 216 w 263" name="T54"/>
              <a:gd fmla="*/ 108 h 256" name="T55"/>
              <a:gd fmla="*/ 196 w 263" name="T56"/>
              <a:gd fmla="*/ 60 h 256" name="T57"/>
              <a:gd fmla="*/ 162 w 263" name="T58"/>
              <a:gd fmla="*/ 26 h 256" name="T59"/>
              <a:gd fmla="*/ 224 w 263" name="T60"/>
              <a:gd fmla="*/ 32 h 256" name="T61"/>
              <a:gd fmla="*/ 230 w 263" name="T62"/>
              <a:gd fmla="*/ 94 h 25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56" w="263">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anchor="t" anchorCtr="0" bIns="34292" compatLnSpc="1" lIns="68584" numCol="1" rIns="68584" tIns="34292" vert="horz" wrap="square"/>
          <a:lstStyle/>
          <a:p>
            <a:endParaRPr lang="id-ID">
              <a:solidFill>
                <a:prstClr val="black"/>
              </a:solidFill>
              <a:cs typeface="+mn-ea"/>
              <a:sym typeface="+mn-lt"/>
            </a:endParaRPr>
          </a:p>
        </p:txBody>
      </p:sp>
      <p:grpSp>
        <p:nvGrpSpPr>
          <p:cNvPr id="20" name="Group 140"/>
          <p:cNvGrpSpPr/>
          <p:nvPr/>
        </p:nvGrpSpPr>
        <p:grpSpPr>
          <a:xfrm>
            <a:off x="5797768" y="2231093"/>
            <a:ext cx="349005" cy="397749"/>
            <a:chOff x="6980238" y="-342900"/>
            <a:chExt cx="1150937" cy="1311275"/>
          </a:xfrm>
          <a:solidFill>
            <a:schemeClr val="bg1"/>
          </a:solidFill>
        </p:grpSpPr>
        <p:sp>
          <p:nvSpPr>
            <p:cNvPr id="142" name="Freeform 30"/>
            <p:cNvSpPr>
              <a:spLocks noEditPoints="1"/>
            </p:cNvSpPr>
            <p:nvPr/>
          </p:nvSpPr>
          <p:spPr bwMode="auto">
            <a:xfrm>
              <a:off x="6980238" y="-342900"/>
              <a:ext cx="1150937" cy="1311275"/>
            </a:xfrm>
            <a:custGeom>
              <a:gdLst>
                <a:gd fmla="*/ 152 w 304" name="T0"/>
                <a:gd fmla="*/ 0 h 347" name="T1"/>
                <a:gd fmla="*/ 0 w 304" name="T2"/>
                <a:gd fmla="*/ 71 h 347" name="T3"/>
                <a:gd fmla="*/ 0 w 304" name="T4"/>
                <a:gd fmla="*/ 277 h 347" name="T5"/>
                <a:gd fmla="*/ 152 w 304" name="T6"/>
                <a:gd fmla="*/ 347 h 347" name="T7"/>
                <a:gd fmla="*/ 304 w 304" name="T8"/>
                <a:gd fmla="*/ 277 h 347" name="T9"/>
                <a:gd fmla="*/ 304 w 304" name="T10"/>
                <a:gd fmla="*/ 71 h 347" name="T11"/>
                <a:gd fmla="*/ 152 w 304" name="T12"/>
                <a:gd fmla="*/ 0 h 347" name="T13"/>
                <a:gd fmla="*/ 282 w 304" name="T14"/>
                <a:gd fmla="*/ 277 h 347" name="T15"/>
                <a:gd fmla="*/ 152 w 304" name="T16"/>
                <a:gd fmla="*/ 326 h 347" name="T17"/>
                <a:gd fmla="*/ 22 w 304" name="T18"/>
                <a:gd fmla="*/ 277 h 347" name="T19"/>
                <a:gd fmla="*/ 22 w 304" name="T20"/>
                <a:gd fmla="*/ 236 h 347" name="T21"/>
                <a:gd fmla="*/ 152 w 304" name="T22"/>
                <a:gd fmla="*/ 271 h 347" name="T23"/>
                <a:gd fmla="*/ 282 w 304" name="T24"/>
                <a:gd fmla="*/ 236 h 347" name="T25"/>
                <a:gd fmla="*/ 282 w 304" name="T26"/>
                <a:gd fmla="*/ 277 h 347" name="T27"/>
                <a:gd fmla="*/ 282 w 304" name="T28"/>
                <a:gd fmla="*/ 212 h 347" name="T29"/>
                <a:gd fmla="*/ 282 w 304" name="T30"/>
                <a:gd fmla="*/ 212 h 347" name="T31"/>
                <a:gd fmla="*/ 282 w 304" name="T32"/>
                <a:gd fmla="*/ 212 h 347" name="T33"/>
                <a:gd fmla="*/ 152 w 304" name="T34"/>
                <a:gd fmla="*/ 261 h 347" name="T35"/>
                <a:gd fmla="*/ 22 w 304" name="T36"/>
                <a:gd fmla="*/ 212 h 347" name="T37"/>
                <a:gd fmla="*/ 22 w 304" name="T38"/>
                <a:gd fmla="*/ 212 h 347" name="T39"/>
                <a:gd fmla="*/ 22 w 304" name="T40"/>
                <a:gd fmla="*/ 212 h 347" name="T41"/>
                <a:gd fmla="*/ 22 w 304" name="T42"/>
                <a:gd fmla="*/ 171 h 347" name="T43"/>
                <a:gd fmla="*/ 152 w 304" name="T44"/>
                <a:gd fmla="*/ 206 h 347" name="T45"/>
                <a:gd fmla="*/ 282 w 304" name="T46"/>
                <a:gd fmla="*/ 171 h 347" name="T47"/>
                <a:gd fmla="*/ 282 w 304" name="T48"/>
                <a:gd fmla="*/ 212 h 347" name="T49"/>
                <a:gd fmla="*/ 282 w 304" name="T50"/>
                <a:gd fmla="*/ 147 h 347" name="T51"/>
                <a:gd fmla="*/ 282 w 304" name="T52"/>
                <a:gd fmla="*/ 147 h 347" name="T53"/>
                <a:gd fmla="*/ 282 w 304" name="T54"/>
                <a:gd fmla="*/ 147 h 347" name="T55"/>
                <a:gd fmla="*/ 152 w 304" name="T56"/>
                <a:gd fmla="*/ 195 h 347" name="T57"/>
                <a:gd fmla="*/ 22 w 304" name="T58"/>
                <a:gd fmla="*/ 147 h 347" name="T59"/>
                <a:gd fmla="*/ 22 w 304" name="T60"/>
                <a:gd fmla="*/ 147 h 347" name="T61"/>
                <a:gd fmla="*/ 22 w 304" name="T62"/>
                <a:gd fmla="*/ 147 h 347" name="T63"/>
                <a:gd fmla="*/ 22 w 304" name="T64"/>
                <a:gd fmla="*/ 109 h 347" name="T65"/>
                <a:gd fmla="*/ 152 w 304" name="T66"/>
                <a:gd fmla="*/ 141 h 347" name="T67"/>
                <a:gd fmla="*/ 282 w 304" name="T68"/>
                <a:gd fmla="*/ 109 h 347" name="T69"/>
                <a:gd fmla="*/ 282 w 304" name="T70"/>
                <a:gd fmla="*/ 147 h 347" name="T71"/>
                <a:gd fmla="*/ 152 w 304" name="T72"/>
                <a:gd fmla="*/ 119 h 347" name="T73"/>
                <a:gd fmla="*/ 22 w 304" name="T74"/>
                <a:gd fmla="*/ 71 h 347" name="T75"/>
                <a:gd fmla="*/ 152 w 304" name="T76"/>
                <a:gd fmla="*/ 22 h 347" name="T77"/>
                <a:gd fmla="*/ 282 w 304" name="T78"/>
                <a:gd fmla="*/ 71 h 347" name="T79"/>
                <a:gd fmla="*/ 152 w 304" name="T80"/>
                <a:gd fmla="*/ 119 h 34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47" w="304">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43" name="Oval 31"/>
            <p:cNvSpPr>
              <a:spLocks noChangeArrowheads="1"/>
            </p:cNvSpPr>
            <p:nvPr/>
          </p:nvSpPr>
          <p:spPr bwMode="auto">
            <a:xfrm>
              <a:off x="7885113" y="681038"/>
              <a:ext cx="82550" cy="841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44" name="Oval 32"/>
            <p:cNvSpPr>
              <a:spLocks noChangeArrowheads="1"/>
            </p:cNvSpPr>
            <p:nvPr/>
          </p:nvSpPr>
          <p:spPr bwMode="auto">
            <a:xfrm>
              <a:off x="7885113" y="434975"/>
              <a:ext cx="82550" cy="841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45" name="Oval 33"/>
            <p:cNvSpPr>
              <a:spLocks noChangeArrowheads="1"/>
            </p:cNvSpPr>
            <p:nvPr/>
          </p:nvSpPr>
          <p:spPr bwMode="auto">
            <a:xfrm>
              <a:off x="7885113" y="190500"/>
              <a:ext cx="82550" cy="825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21" name="Group 145"/>
          <p:cNvGrpSpPr/>
          <p:nvPr/>
        </p:nvGrpSpPr>
        <p:grpSpPr>
          <a:xfrm>
            <a:off x="5792290" y="3358272"/>
            <a:ext cx="470403" cy="470548"/>
            <a:chOff x="5899150" y="-1111250"/>
            <a:chExt cx="2832101" cy="2832100"/>
          </a:xfrm>
          <a:solidFill>
            <a:schemeClr val="bg1"/>
          </a:solidFill>
        </p:grpSpPr>
        <p:sp>
          <p:nvSpPr>
            <p:cNvPr id="147" name="Freeform 37"/>
            <p:cNvSpPr>
              <a:spLocks noEditPoints="1"/>
            </p:cNvSpPr>
            <p:nvPr/>
          </p:nvSpPr>
          <p:spPr bwMode="auto">
            <a:xfrm>
              <a:off x="5899150" y="-1111250"/>
              <a:ext cx="2832101" cy="2832100"/>
            </a:xfrm>
            <a:custGeom>
              <a:gdLst>
                <a:gd fmla="*/ 499 w 752" name="T0"/>
                <a:gd fmla="*/ 68 h 752" name="T1"/>
                <a:gd fmla="*/ 68 w 752" name="T2"/>
                <a:gd fmla="*/ 253 h 752" name="T3"/>
                <a:gd fmla="*/ 253 w 752" name="T4"/>
                <a:gd fmla="*/ 684 h 752" name="T5"/>
                <a:gd fmla="*/ 684 w 752" name="T6"/>
                <a:gd fmla="*/ 499 h 752" name="T7"/>
                <a:gd fmla="*/ 499 w 752" name="T8"/>
                <a:gd fmla="*/ 68 h 752" name="T9"/>
                <a:gd fmla="*/ 268 w 752" name="T10"/>
                <a:gd fmla="*/ 646 h 752" name="T11"/>
                <a:gd fmla="*/ 106 w 752" name="T12"/>
                <a:gd fmla="*/ 268 h 752" name="T13"/>
                <a:gd fmla="*/ 484 w 752" name="T14"/>
                <a:gd fmla="*/ 106 h 752" name="T15"/>
                <a:gd fmla="*/ 646 w 752" name="T16"/>
                <a:gd fmla="*/ 484 h 752" name="T17"/>
                <a:gd fmla="*/ 268 w 752" name="T18"/>
                <a:gd fmla="*/ 646 h 7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52" w="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48" name="Freeform 38"/>
            <p:cNvSpPr>
              <a:spLocks noEditPoints="1"/>
            </p:cNvSpPr>
            <p:nvPr/>
          </p:nvSpPr>
          <p:spPr bwMode="auto">
            <a:xfrm>
              <a:off x="7137400" y="127000"/>
              <a:ext cx="354013" cy="354013"/>
            </a:xfrm>
            <a:custGeom>
              <a:gdLst>
                <a:gd fmla="*/ 62 w 94" name="T0"/>
                <a:gd fmla="*/ 9 h 94" name="T1"/>
                <a:gd fmla="*/ 9 w 94" name="T2"/>
                <a:gd fmla="*/ 32 h 94" name="T3"/>
                <a:gd fmla="*/ 32 w 94" name="T4"/>
                <a:gd fmla="*/ 86 h 94" name="T5"/>
                <a:gd fmla="*/ 86 w 94" name="T6"/>
                <a:gd fmla="*/ 62 h 94" name="T7"/>
                <a:gd fmla="*/ 62 w 94" name="T8"/>
                <a:gd fmla="*/ 9 h 94" name="T9"/>
                <a:gd fmla="*/ 39 w 94" name="T10"/>
                <a:gd fmla="*/ 66 h 94" name="T11"/>
                <a:gd fmla="*/ 28 w 94" name="T12"/>
                <a:gd fmla="*/ 39 h 94" name="T13"/>
                <a:gd fmla="*/ 55 w 94" name="T14"/>
                <a:gd fmla="*/ 28 h 94" name="T15"/>
                <a:gd fmla="*/ 66 w 94" name="T16"/>
                <a:gd fmla="*/ 55 h 94" name="T17"/>
                <a:gd fmla="*/ 39 w 94" name="T18"/>
                <a:gd fmla="*/ 66 h 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 w="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49" name="Freeform 39"/>
            <p:cNvSpPr>
              <a:spLocks noEditPoints="1"/>
            </p:cNvSpPr>
            <p:nvPr/>
          </p:nvSpPr>
          <p:spPr bwMode="auto">
            <a:xfrm>
              <a:off x="6783388" y="-225425"/>
              <a:ext cx="1062038" cy="1060450"/>
            </a:xfrm>
            <a:custGeom>
              <a:gdLst>
                <a:gd fmla="*/ 187 w 282" name="T0"/>
                <a:gd fmla="*/ 25 h 282" name="T1"/>
                <a:gd fmla="*/ 25 w 282" name="T2"/>
                <a:gd fmla="*/ 95 h 282" name="T3"/>
                <a:gd fmla="*/ 95 w 282" name="T4"/>
                <a:gd fmla="*/ 257 h 282" name="T5"/>
                <a:gd fmla="*/ 257 w 282" name="T6"/>
                <a:gd fmla="*/ 187 h 282" name="T7"/>
                <a:gd fmla="*/ 187 w 282" name="T8"/>
                <a:gd fmla="*/ 25 h 282" name="T9"/>
                <a:gd fmla="*/ 110 w 282" name="T10"/>
                <a:gd fmla="*/ 218 h 282" name="T11"/>
                <a:gd fmla="*/ 64 w 282" name="T12"/>
                <a:gd fmla="*/ 110 h 282" name="T13"/>
                <a:gd fmla="*/ 172 w 282" name="T14"/>
                <a:gd fmla="*/ 64 h 282" name="T15"/>
                <a:gd fmla="*/ 218 w 282" name="T16"/>
                <a:gd fmla="*/ 172 h 282" name="T17"/>
                <a:gd fmla="*/ 110 w 282" name="T18"/>
                <a:gd fmla="*/ 218 h 28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2" w="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0" name="Freeform 40"/>
            <p:cNvSpPr/>
            <p:nvPr/>
          </p:nvSpPr>
          <p:spPr bwMode="auto">
            <a:xfrm>
              <a:off x="7499350" y="477838"/>
              <a:ext cx="403225" cy="411163"/>
            </a:xfrm>
            <a:custGeom>
              <a:gdLst>
                <a:gd fmla="*/ 105 w 107" name="T0"/>
                <a:gd fmla="*/ 16 h 109" name="T1"/>
                <a:gd fmla="*/ 99 w 107" name="T2"/>
                <a:gd fmla="*/ 2 h 109" name="T3"/>
                <a:gd fmla="*/ 86 w 107" name="T4"/>
                <a:gd fmla="*/ 8 h 109" name="T5"/>
                <a:gd fmla="*/ 86 w 107" name="T6"/>
                <a:gd fmla="*/ 8 h 109" name="T7"/>
                <a:gd fmla="*/ 8 w 107" name="T8"/>
                <a:gd fmla="*/ 88 h 109" name="T9"/>
                <a:gd fmla="*/ 3 w 107" name="T10"/>
                <a:gd fmla="*/ 101 h 109" name="T11"/>
                <a:gd fmla="*/ 16 w 107" name="T12"/>
                <a:gd fmla="*/ 107 h 109" name="T13"/>
                <a:gd fmla="*/ 17 w 107" name="T14"/>
                <a:gd fmla="*/ 106 h 109" name="T15"/>
                <a:gd fmla="*/ 105 w 107" name="T16"/>
                <a:gd fmla="*/ 16 h 1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 w="107">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1" name="Freeform 41"/>
            <p:cNvSpPr/>
            <p:nvPr/>
          </p:nvSpPr>
          <p:spPr bwMode="auto">
            <a:xfrm>
              <a:off x="7623175" y="595313"/>
              <a:ext cx="569913" cy="579438"/>
            </a:xfrm>
            <a:custGeom>
              <a:gdLst>
                <a:gd fmla="*/ 143 w 151" name="T0"/>
                <a:gd fmla="*/ 2 h 154" name="T1"/>
                <a:gd fmla="*/ 130 w 151" name="T2"/>
                <a:gd fmla="*/ 8 h 154" name="T3"/>
                <a:gd fmla="*/ 8 w 151" name="T4"/>
                <a:gd fmla="*/ 133 h 154" name="T5"/>
                <a:gd fmla="*/ 2 w 151" name="T6"/>
                <a:gd fmla="*/ 146 h 154" name="T7"/>
                <a:gd fmla="*/ 16 w 151" name="T8"/>
                <a:gd fmla="*/ 152 h 154" name="T9"/>
                <a:gd fmla="*/ 17 w 151" name="T10"/>
                <a:gd fmla="*/ 151 h 154" name="T11"/>
                <a:gd fmla="*/ 149 w 151" name="T12"/>
                <a:gd fmla="*/ 16 h 154" name="T13"/>
                <a:gd fmla="*/ 143 w 151" name="T14"/>
                <a:gd fmla="*/ 2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1">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2" name="Freeform 42"/>
            <p:cNvSpPr/>
            <p:nvPr/>
          </p:nvSpPr>
          <p:spPr bwMode="auto">
            <a:xfrm>
              <a:off x="7562850" y="538163"/>
              <a:ext cx="485775" cy="493713"/>
            </a:xfrm>
            <a:custGeom>
              <a:gdLst>
                <a:gd fmla="*/ 121 w 129" name="T0"/>
                <a:gd fmla="*/ 2 h 131" name="T1"/>
                <a:gd fmla="*/ 107 w 129" name="T2"/>
                <a:gd fmla="*/ 7 h 131" name="T3"/>
                <a:gd fmla="*/ 7 w 129" name="T4"/>
                <a:gd fmla="*/ 110 h 131" name="T5"/>
                <a:gd fmla="*/ 7 w 129" name="T6"/>
                <a:gd fmla="*/ 110 h 131" name="T7"/>
                <a:gd fmla="*/ 2 w 129" name="T8"/>
                <a:gd fmla="*/ 123 h 131" name="T9"/>
                <a:gd fmla="*/ 16 w 129" name="T10"/>
                <a:gd fmla="*/ 129 h 131" name="T11"/>
                <a:gd fmla="*/ 16 w 129" name="T12"/>
                <a:gd fmla="*/ 128 h 131" name="T13"/>
                <a:gd fmla="*/ 127 w 129" name="T14"/>
                <a:gd fmla="*/ 15 h 131" name="T15"/>
                <a:gd fmla="*/ 121 w 129" name="T16"/>
                <a:gd fmla="*/ 2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129">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3" name="Freeform 43"/>
            <p:cNvSpPr/>
            <p:nvPr/>
          </p:nvSpPr>
          <p:spPr bwMode="auto">
            <a:xfrm>
              <a:off x="6727825" y="-279400"/>
              <a:ext cx="401638" cy="411163"/>
            </a:xfrm>
            <a:custGeom>
              <a:gdLst>
                <a:gd fmla="*/ 104 w 107" name="T0"/>
                <a:gd fmla="*/ 8 h 109" name="T1"/>
                <a:gd fmla="*/ 91 w 107" name="T2"/>
                <a:gd fmla="*/ 2 h 109" name="T3"/>
                <a:gd fmla="*/ 90 w 107" name="T4"/>
                <a:gd fmla="*/ 3 h 109" name="T5"/>
                <a:gd fmla="*/ 2 w 107" name="T6"/>
                <a:gd fmla="*/ 93 h 109" name="T7"/>
                <a:gd fmla="*/ 2 w 107" name="T8"/>
                <a:gd fmla="*/ 93 h 109" name="T9"/>
                <a:gd fmla="*/ 8 w 107" name="T10"/>
                <a:gd fmla="*/ 107 h 109" name="T11"/>
                <a:gd fmla="*/ 21 w 107" name="T12"/>
                <a:gd fmla="*/ 101 h 109" name="T13"/>
                <a:gd fmla="*/ 21 w 107" name="T14"/>
                <a:gd fmla="*/ 101 h 109" name="T15"/>
                <a:gd fmla="*/ 99 w 107" name="T16"/>
                <a:gd fmla="*/ 22 h 109" name="T17"/>
                <a:gd fmla="*/ 104 w 107" name="T18"/>
                <a:gd fmla="*/ 8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07">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4" name="Freeform 44"/>
            <p:cNvSpPr/>
            <p:nvPr/>
          </p:nvSpPr>
          <p:spPr bwMode="auto">
            <a:xfrm>
              <a:off x="6437313" y="-565150"/>
              <a:ext cx="568325" cy="579438"/>
            </a:xfrm>
            <a:custGeom>
              <a:gdLst>
                <a:gd fmla="*/ 149 w 151" name="T0"/>
                <a:gd fmla="*/ 8 h 154" name="T1"/>
                <a:gd fmla="*/ 135 w 151" name="T2"/>
                <a:gd fmla="*/ 2 h 154" name="T3"/>
                <a:gd fmla="*/ 134 w 151" name="T4"/>
                <a:gd fmla="*/ 3 h 154" name="T5"/>
                <a:gd fmla="*/ 2 w 151" name="T6"/>
                <a:gd fmla="*/ 138 h 154" name="T7"/>
                <a:gd fmla="*/ 8 w 151" name="T8"/>
                <a:gd fmla="*/ 152 h 154" name="T9"/>
                <a:gd fmla="*/ 21 w 151" name="T10"/>
                <a:gd fmla="*/ 146 h 154" name="T11"/>
                <a:gd fmla="*/ 143 w 151" name="T12"/>
                <a:gd fmla="*/ 21 h 154" name="T13"/>
                <a:gd fmla="*/ 149 w 151" name="T14"/>
                <a:gd fmla="*/ 8 h 1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4" w="151">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55" name="Freeform 45"/>
            <p:cNvSpPr/>
            <p:nvPr/>
          </p:nvSpPr>
          <p:spPr bwMode="auto">
            <a:xfrm>
              <a:off x="6580188" y="-422275"/>
              <a:ext cx="485775" cy="496888"/>
            </a:xfrm>
            <a:custGeom>
              <a:gdLst>
                <a:gd fmla="*/ 122 w 129" name="T0"/>
                <a:gd fmla="*/ 21 h 132" name="T1"/>
                <a:gd fmla="*/ 127 w 129" name="T2"/>
                <a:gd fmla="*/ 8 h 132" name="T3"/>
                <a:gd fmla="*/ 113 w 129" name="T4"/>
                <a:gd fmla="*/ 2 h 132" name="T5"/>
                <a:gd fmla="*/ 113 w 129" name="T6"/>
                <a:gd fmla="*/ 3 h 132" name="T7"/>
                <a:gd fmla="*/ 2 w 129" name="T8"/>
                <a:gd fmla="*/ 116 h 132" name="T9"/>
                <a:gd fmla="*/ 8 w 129" name="T10"/>
                <a:gd fmla="*/ 129 h 132" name="T11"/>
                <a:gd fmla="*/ 22 w 129" name="T12"/>
                <a:gd fmla="*/ 124 h 132" name="T13"/>
                <a:gd fmla="*/ 122 w 129" name="T14"/>
                <a:gd fmla="*/ 21 h 13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 w="129">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grpSp>
        <p:nvGrpSpPr>
          <p:cNvPr id="23" name="Group 101"/>
          <p:cNvGrpSpPr/>
          <p:nvPr/>
        </p:nvGrpSpPr>
        <p:grpSpPr>
          <a:xfrm>
            <a:off x="5516834" y="994964"/>
            <a:ext cx="208235" cy="207678"/>
            <a:chOff x="2138511" y="2464802"/>
            <a:chExt cx="354012" cy="352956"/>
          </a:xfrm>
          <a:solidFill>
            <a:schemeClr val="accent4"/>
          </a:solidFill>
        </p:grpSpPr>
        <p:sp>
          <p:nvSpPr>
            <p:cNvPr id="100" name="Oval 10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sp>
          <p:nvSpPr>
            <p:cNvPr id="101" name="Freeform 10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3"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prstClr val="black"/>
                </a:solidFill>
                <a:cs typeface="+mn-ea"/>
                <a:sym typeface="+mn-lt"/>
              </a:endParaRP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additive="base">
                                        <p:cTn dur="200" fill="hold" id="7"/>
                                        <p:tgtEl>
                                          <p:spTgt spid="68"/>
                                        </p:tgtEl>
                                        <p:attrNameLst>
                                          <p:attrName>ppt_x</p:attrName>
                                        </p:attrNameLst>
                                      </p:cBhvr>
                                      <p:tavLst>
                                        <p:tav tm="0">
                                          <p:val>
                                            <p:strVal val="#ppt_x"/>
                                          </p:val>
                                        </p:tav>
                                        <p:tav tm="100000">
                                          <p:val>
                                            <p:strVal val="#ppt_x"/>
                                          </p:val>
                                        </p:tav>
                                      </p:tavLst>
                                    </p:anim>
                                    <p:anim calcmode="lin" valueType="num">
                                      <p:cBhvr additive="base">
                                        <p:cTn dur="200" fill="hold" id="8"/>
                                        <p:tgtEl>
                                          <p:spTgt spid="6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200" fill="hold" id="12"/>
                                        <p:tgtEl>
                                          <p:spTgt spid="2"/>
                                        </p:tgtEl>
                                        <p:attrNameLst>
                                          <p:attrName>ppt_x</p:attrName>
                                        </p:attrNameLst>
                                      </p:cBhvr>
                                      <p:tavLst>
                                        <p:tav tm="0">
                                          <p:val>
                                            <p:strVal val="0-#ppt_w/2"/>
                                          </p:val>
                                        </p:tav>
                                        <p:tav tm="100000">
                                          <p:val>
                                            <p:strVal val="#ppt_x"/>
                                          </p:val>
                                        </p:tav>
                                      </p:tavLst>
                                    </p:anim>
                                    <p:anim calcmode="lin" valueType="num">
                                      <p:cBhvr additive="base">
                                        <p:cTn dur="200" fill="hold" id="13"/>
                                        <p:tgtEl>
                                          <p:spTgt spid="2"/>
                                        </p:tgtEl>
                                        <p:attrNameLst>
                                          <p:attrName>ppt_y</p:attrName>
                                        </p:attrNameLst>
                                      </p:cBhvr>
                                      <p:tavLst>
                                        <p:tav tm="0">
                                          <p:val>
                                            <p:strVal val="#ppt_y"/>
                                          </p:val>
                                        </p:tav>
                                        <p:tav tm="100000">
                                          <p:val>
                                            <p:strVal val="#ppt_y"/>
                                          </p:val>
                                        </p:tav>
                                      </p:tavLst>
                                    </p:anim>
                                  </p:childTnLst>
                                </p:cTn>
                              </p:par>
                              <p:par>
                                <p:cTn fill="hold" id="14" nodeType="withEffect" presetClass="entr" presetID="2" presetSubtype="9">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200" fill="hold" id="16"/>
                                        <p:tgtEl>
                                          <p:spTgt spid="4"/>
                                        </p:tgtEl>
                                        <p:attrNameLst>
                                          <p:attrName>ppt_x</p:attrName>
                                        </p:attrNameLst>
                                      </p:cBhvr>
                                      <p:tavLst>
                                        <p:tav tm="0">
                                          <p:val>
                                            <p:strVal val="0-#ppt_w/2"/>
                                          </p:val>
                                        </p:tav>
                                        <p:tav tm="100000">
                                          <p:val>
                                            <p:strVal val="#ppt_x"/>
                                          </p:val>
                                        </p:tav>
                                      </p:tavLst>
                                    </p:anim>
                                    <p:anim calcmode="lin" valueType="num">
                                      <p:cBhvr additive="base">
                                        <p:cTn dur="200" fill="hold" id="17"/>
                                        <p:tgtEl>
                                          <p:spTgt spid="4"/>
                                        </p:tgtEl>
                                        <p:attrNameLst>
                                          <p:attrName>ppt_y</p:attrName>
                                        </p:attrNameLst>
                                      </p:cBhvr>
                                      <p:tavLst>
                                        <p:tav tm="0">
                                          <p:val>
                                            <p:strVal val="0-#ppt_h/2"/>
                                          </p:val>
                                        </p:tav>
                                        <p:tav tm="100000">
                                          <p:val>
                                            <p:strVal val="#ppt_y"/>
                                          </p:val>
                                        </p:tav>
                                      </p:tavLst>
                                    </p:anim>
                                  </p:childTnLst>
                                </p:cTn>
                              </p:par>
                              <p:par>
                                <p:cTn fill="hold" id="18" nodeType="withEffect" presetClass="entr" presetID="2" presetSubtype="1">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200" fill="hold" id="20"/>
                                        <p:tgtEl>
                                          <p:spTgt spid="6"/>
                                        </p:tgtEl>
                                        <p:attrNameLst>
                                          <p:attrName>ppt_x</p:attrName>
                                        </p:attrNameLst>
                                      </p:cBhvr>
                                      <p:tavLst>
                                        <p:tav tm="0">
                                          <p:val>
                                            <p:strVal val="#ppt_x"/>
                                          </p:val>
                                        </p:tav>
                                        <p:tav tm="100000">
                                          <p:val>
                                            <p:strVal val="#ppt_x"/>
                                          </p:val>
                                        </p:tav>
                                      </p:tavLst>
                                    </p:anim>
                                    <p:anim calcmode="lin" valueType="num">
                                      <p:cBhvr additive="base">
                                        <p:cTn dur="200" fill="hold" id="21"/>
                                        <p:tgtEl>
                                          <p:spTgt spid="6"/>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3">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200" fill="hold" id="24"/>
                                        <p:tgtEl>
                                          <p:spTgt spid="3"/>
                                        </p:tgtEl>
                                        <p:attrNameLst>
                                          <p:attrName>ppt_x</p:attrName>
                                        </p:attrNameLst>
                                      </p:cBhvr>
                                      <p:tavLst>
                                        <p:tav tm="0">
                                          <p:val>
                                            <p:strVal val="1+#ppt_w/2"/>
                                          </p:val>
                                        </p:tav>
                                        <p:tav tm="100000">
                                          <p:val>
                                            <p:strVal val="#ppt_x"/>
                                          </p:val>
                                        </p:tav>
                                      </p:tavLst>
                                    </p:anim>
                                    <p:anim calcmode="lin" valueType="num">
                                      <p:cBhvr additive="base">
                                        <p:cTn dur="200" fill="hold" id="25"/>
                                        <p:tgtEl>
                                          <p:spTgt spid="3"/>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2">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200" fill="hold" id="28"/>
                                        <p:tgtEl>
                                          <p:spTgt spid="7"/>
                                        </p:tgtEl>
                                        <p:attrNameLst>
                                          <p:attrName>ppt_x</p:attrName>
                                        </p:attrNameLst>
                                      </p:cBhvr>
                                      <p:tavLst>
                                        <p:tav tm="0">
                                          <p:val>
                                            <p:strVal val="1+#ppt_w/2"/>
                                          </p:val>
                                        </p:tav>
                                        <p:tav tm="100000">
                                          <p:val>
                                            <p:strVal val="#ppt_x"/>
                                          </p:val>
                                        </p:tav>
                                      </p:tavLst>
                                    </p:anim>
                                    <p:anim calcmode="lin" valueType="num">
                                      <p:cBhvr additive="base">
                                        <p:cTn dur="200" fill="hold" id="29"/>
                                        <p:tgtEl>
                                          <p:spTgt spid="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00"/>
                            </p:stCondLst>
                            <p:childTnLst>
                              <p:par>
                                <p:cTn fill="hold" id="31" nodeType="afterEffect" presetClass="entr" presetID="53" presetSubtype="0">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p:cTn dur="200" fill="hold" id="33"/>
                                        <p:tgtEl>
                                          <p:spTgt spid="18"/>
                                        </p:tgtEl>
                                        <p:attrNameLst>
                                          <p:attrName>ppt_w</p:attrName>
                                        </p:attrNameLst>
                                      </p:cBhvr>
                                      <p:tavLst>
                                        <p:tav tm="0">
                                          <p:val>
                                            <p:fltVal val="0"/>
                                          </p:val>
                                        </p:tav>
                                        <p:tav tm="100000">
                                          <p:val>
                                            <p:strVal val="#ppt_w"/>
                                          </p:val>
                                        </p:tav>
                                      </p:tavLst>
                                    </p:anim>
                                    <p:anim calcmode="lin" valueType="num">
                                      <p:cBhvr>
                                        <p:cTn dur="200" fill="hold" id="34"/>
                                        <p:tgtEl>
                                          <p:spTgt spid="18"/>
                                        </p:tgtEl>
                                        <p:attrNameLst>
                                          <p:attrName>ppt_h</p:attrName>
                                        </p:attrNameLst>
                                      </p:cBhvr>
                                      <p:tavLst>
                                        <p:tav tm="0">
                                          <p:val>
                                            <p:fltVal val="0"/>
                                          </p:val>
                                        </p:tav>
                                        <p:tav tm="100000">
                                          <p:val>
                                            <p:strVal val="#ppt_h"/>
                                          </p:val>
                                        </p:tav>
                                      </p:tavLst>
                                    </p:anim>
                                    <p:animEffect filter="fade" transition="in">
                                      <p:cBhvr>
                                        <p:cTn dur="200" id="35"/>
                                        <p:tgtEl>
                                          <p:spTgt spid="18"/>
                                        </p:tgtEl>
                                      </p:cBhvr>
                                    </p:animEffect>
                                  </p:childTnLst>
                                </p:cTn>
                              </p:par>
                              <p:par>
                                <p:cTn fill="hold" id="36" nodeType="withEffect" presetClass="entr" presetID="53" presetSubtype="0">
                                  <p:stCondLst>
                                    <p:cond delay="0"/>
                                  </p:stCondLst>
                                  <p:childTnLst>
                                    <p:set>
                                      <p:cBhvr>
                                        <p:cTn dur="1" fill="hold" id="37">
                                          <p:stCondLst>
                                            <p:cond delay="0"/>
                                          </p:stCondLst>
                                        </p:cTn>
                                        <p:tgtEl>
                                          <p:spTgt spid="19"/>
                                        </p:tgtEl>
                                        <p:attrNameLst>
                                          <p:attrName>style.visibility</p:attrName>
                                        </p:attrNameLst>
                                      </p:cBhvr>
                                      <p:to>
                                        <p:strVal val="visible"/>
                                      </p:to>
                                    </p:set>
                                    <p:anim calcmode="lin" valueType="num">
                                      <p:cBhvr>
                                        <p:cTn dur="200" fill="hold" id="38"/>
                                        <p:tgtEl>
                                          <p:spTgt spid="19"/>
                                        </p:tgtEl>
                                        <p:attrNameLst>
                                          <p:attrName>ppt_w</p:attrName>
                                        </p:attrNameLst>
                                      </p:cBhvr>
                                      <p:tavLst>
                                        <p:tav tm="0">
                                          <p:val>
                                            <p:fltVal val="0"/>
                                          </p:val>
                                        </p:tav>
                                        <p:tav tm="100000">
                                          <p:val>
                                            <p:strVal val="#ppt_w"/>
                                          </p:val>
                                        </p:tav>
                                      </p:tavLst>
                                    </p:anim>
                                    <p:anim calcmode="lin" valueType="num">
                                      <p:cBhvr>
                                        <p:cTn dur="200" fill="hold" id="39"/>
                                        <p:tgtEl>
                                          <p:spTgt spid="19"/>
                                        </p:tgtEl>
                                        <p:attrNameLst>
                                          <p:attrName>ppt_h</p:attrName>
                                        </p:attrNameLst>
                                      </p:cBhvr>
                                      <p:tavLst>
                                        <p:tav tm="0">
                                          <p:val>
                                            <p:fltVal val="0"/>
                                          </p:val>
                                        </p:tav>
                                        <p:tav tm="100000">
                                          <p:val>
                                            <p:strVal val="#ppt_h"/>
                                          </p:val>
                                        </p:tav>
                                      </p:tavLst>
                                    </p:anim>
                                    <p:animEffect filter="fade" transition="in">
                                      <p:cBhvr>
                                        <p:cTn dur="200" id="40"/>
                                        <p:tgtEl>
                                          <p:spTgt spid="1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40"/>
                                        </p:tgtEl>
                                        <p:attrNameLst>
                                          <p:attrName>style.visibility</p:attrName>
                                        </p:attrNameLst>
                                      </p:cBhvr>
                                      <p:to>
                                        <p:strVal val="visible"/>
                                      </p:to>
                                    </p:set>
                                    <p:anim calcmode="lin" valueType="num">
                                      <p:cBhvr>
                                        <p:cTn dur="200" fill="hold" id="43"/>
                                        <p:tgtEl>
                                          <p:spTgt spid="140"/>
                                        </p:tgtEl>
                                        <p:attrNameLst>
                                          <p:attrName>ppt_w</p:attrName>
                                        </p:attrNameLst>
                                      </p:cBhvr>
                                      <p:tavLst>
                                        <p:tav tm="0">
                                          <p:val>
                                            <p:fltVal val="0"/>
                                          </p:val>
                                        </p:tav>
                                        <p:tav tm="100000">
                                          <p:val>
                                            <p:strVal val="#ppt_w"/>
                                          </p:val>
                                        </p:tav>
                                      </p:tavLst>
                                    </p:anim>
                                    <p:anim calcmode="lin" valueType="num">
                                      <p:cBhvr>
                                        <p:cTn dur="200" fill="hold" id="44"/>
                                        <p:tgtEl>
                                          <p:spTgt spid="140"/>
                                        </p:tgtEl>
                                        <p:attrNameLst>
                                          <p:attrName>ppt_h</p:attrName>
                                        </p:attrNameLst>
                                      </p:cBhvr>
                                      <p:tavLst>
                                        <p:tav tm="0">
                                          <p:val>
                                            <p:fltVal val="0"/>
                                          </p:val>
                                        </p:tav>
                                        <p:tav tm="100000">
                                          <p:val>
                                            <p:strVal val="#ppt_h"/>
                                          </p:val>
                                        </p:tav>
                                      </p:tavLst>
                                    </p:anim>
                                    <p:animEffect filter="fade" transition="in">
                                      <p:cBhvr>
                                        <p:cTn dur="200" id="45"/>
                                        <p:tgtEl>
                                          <p:spTgt spid="140"/>
                                        </p:tgtEl>
                                      </p:cBhvr>
                                    </p:animEffect>
                                  </p:childTnLst>
                                </p:cTn>
                              </p:par>
                              <p:par>
                                <p:cTn fill="hold" id="46" nodeType="withEffect" presetClass="entr" presetID="53" presetSubtype="0">
                                  <p:stCondLst>
                                    <p:cond delay="0"/>
                                  </p:stCondLst>
                                  <p:childTnLst>
                                    <p:set>
                                      <p:cBhvr>
                                        <p:cTn dur="1" fill="hold" id="47">
                                          <p:stCondLst>
                                            <p:cond delay="0"/>
                                          </p:stCondLst>
                                        </p:cTn>
                                        <p:tgtEl>
                                          <p:spTgt spid="20"/>
                                        </p:tgtEl>
                                        <p:attrNameLst>
                                          <p:attrName>style.visibility</p:attrName>
                                        </p:attrNameLst>
                                      </p:cBhvr>
                                      <p:to>
                                        <p:strVal val="visible"/>
                                      </p:to>
                                    </p:set>
                                    <p:anim calcmode="lin" valueType="num">
                                      <p:cBhvr>
                                        <p:cTn dur="200" fill="hold" id="48"/>
                                        <p:tgtEl>
                                          <p:spTgt spid="20"/>
                                        </p:tgtEl>
                                        <p:attrNameLst>
                                          <p:attrName>ppt_w</p:attrName>
                                        </p:attrNameLst>
                                      </p:cBhvr>
                                      <p:tavLst>
                                        <p:tav tm="0">
                                          <p:val>
                                            <p:fltVal val="0"/>
                                          </p:val>
                                        </p:tav>
                                        <p:tav tm="100000">
                                          <p:val>
                                            <p:strVal val="#ppt_w"/>
                                          </p:val>
                                        </p:tav>
                                      </p:tavLst>
                                    </p:anim>
                                    <p:anim calcmode="lin" valueType="num">
                                      <p:cBhvr>
                                        <p:cTn dur="200" fill="hold" id="49"/>
                                        <p:tgtEl>
                                          <p:spTgt spid="20"/>
                                        </p:tgtEl>
                                        <p:attrNameLst>
                                          <p:attrName>ppt_h</p:attrName>
                                        </p:attrNameLst>
                                      </p:cBhvr>
                                      <p:tavLst>
                                        <p:tav tm="0">
                                          <p:val>
                                            <p:fltVal val="0"/>
                                          </p:val>
                                        </p:tav>
                                        <p:tav tm="100000">
                                          <p:val>
                                            <p:strVal val="#ppt_h"/>
                                          </p:val>
                                        </p:tav>
                                      </p:tavLst>
                                    </p:anim>
                                    <p:animEffect filter="fade" transition="in">
                                      <p:cBhvr>
                                        <p:cTn dur="200" id="50"/>
                                        <p:tgtEl>
                                          <p:spTgt spid="20"/>
                                        </p:tgtEl>
                                      </p:cBhvr>
                                    </p:animEffect>
                                  </p:childTnLst>
                                </p:cTn>
                              </p:par>
                              <p:par>
                                <p:cTn fill="hold" id="51" nodeType="withEffect" presetClass="entr" presetID="53" presetSubtype="0">
                                  <p:stCondLst>
                                    <p:cond delay="0"/>
                                  </p:stCondLst>
                                  <p:childTnLst>
                                    <p:set>
                                      <p:cBhvr>
                                        <p:cTn dur="1" fill="hold" id="52">
                                          <p:stCondLst>
                                            <p:cond delay="0"/>
                                          </p:stCondLst>
                                        </p:cTn>
                                        <p:tgtEl>
                                          <p:spTgt spid="21"/>
                                        </p:tgtEl>
                                        <p:attrNameLst>
                                          <p:attrName>style.visibility</p:attrName>
                                        </p:attrNameLst>
                                      </p:cBhvr>
                                      <p:to>
                                        <p:strVal val="visible"/>
                                      </p:to>
                                    </p:set>
                                    <p:anim calcmode="lin" valueType="num">
                                      <p:cBhvr>
                                        <p:cTn dur="200" fill="hold" id="53"/>
                                        <p:tgtEl>
                                          <p:spTgt spid="21"/>
                                        </p:tgtEl>
                                        <p:attrNameLst>
                                          <p:attrName>ppt_w</p:attrName>
                                        </p:attrNameLst>
                                      </p:cBhvr>
                                      <p:tavLst>
                                        <p:tav tm="0">
                                          <p:val>
                                            <p:fltVal val="0"/>
                                          </p:val>
                                        </p:tav>
                                        <p:tav tm="100000">
                                          <p:val>
                                            <p:strVal val="#ppt_w"/>
                                          </p:val>
                                        </p:tav>
                                      </p:tavLst>
                                    </p:anim>
                                    <p:anim calcmode="lin" valueType="num">
                                      <p:cBhvr>
                                        <p:cTn dur="200" fill="hold" id="54"/>
                                        <p:tgtEl>
                                          <p:spTgt spid="21"/>
                                        </p:tgtEl>
                                        <p:attrNameLst>
                                          <p:attrName>ppt_h</p:attrName>
                                        </p:attrNameLst>
                                      </p:cBhvr>
                                      <p:tavLst>
                                        <p:tav tm="0">
                                          <p:val>
                                            <p:fltVal val="0"/>
                                          </p:val>
                                        </p:tav>
                                        <p:tav tm="100000">
                                          <p:val>
                                            <p:strVal val="#ppt_h"/>
                                          </p:val>
                                        </p:tav>
                                      </p:tavLst>
                                    </p:anim>
                                    <p:animEffect filter="fade" transition="in">
                                      <p:cBhvr>
                                        <p:cTn dur="200" id="55"/>
                                        <p:tgtEl>
                                          <p:spTgt spid="21"/>
                                        </p:tgtEl>
                                      </p:cBhvr>
                                    </p:animEffect>
                                  </p:childTnLst>
                                </p:cTn>
                              </p:par>
                            </p:childTnLst>
                          </p:cTn>
                        </p:par>
                        <p:par>
                          <p:cTn fill="hold" id="56" nodeType="afterGroup">
                            <p:stCondLst>
                              <p:cond delay="600"/>
                            </p:stCondLst>
                            <p:childTnLst>
                              <p:par>
                                <p:cTn fill="hold" id="57" nodeType="afterEffect" presetClass="entr" presetID="53" presetSubtype="0">
                                  <p:stCondLst>
                                    <p:cond delay="0"/>
                                  </p:stCondLst>
                                  <p:childTnLst>
                                    <p:set>
                                      <p:cBhvr>
                                        <p:cTn dur="1" fill="hold" id="58">
                                          <p:stCondLst>
                                            <p:cond delay="0"/>
                                          </p:stCondLst>
                                        </p:cTn>
                                        <p:tgtEl>
                                          <p:spTgt spid="9"/>
                                        </p:tgtEl>
                                        <p:attrNameLst>
                                          <p:attrName>style.visibility</p:attrName>
                                        </p:attrNameLst>
                                      </p:cBhvr>
                                      <p:to>
                                        <p:strVal val="visible"/>
                                      </p:to>
                                    </p:set>
                                    <p:anim calcmode="lin" valueType="num">
                                      <p:cBhvr>
                                        <p:cTn dur="200" fill="hold" id="59"/>
                                        <p:tgtEl>
                                          <p:spTgt spid="9"/>
                                        </p:tgtEl>
                                        <p:attrNameLst>
                                          <p:attrName>ppt_w</p:attrName>
                                        </p:attrNameLst>
                                      </p:cBhvr>
                                      <p:tavLst>
                                        <p:tav tm="0">
                                          <p:val>
                                            <p:fltVal val="0"/>
                                          </p:val>
                                        </p:tav>
                                        <p:tav tm="100000">
                                          <p:val>
                                            <p:strVal val="#ppt_w"/>
                                          </p:val>
                                        </p:tav>
                                      </p:tavLst>
                                    </p:anim>
                                    <p:anim calcmode="lin" valueType="num">
                                      <p:cBhvr>
                                        <p:cTn dur="200" fill="hold" id="60"/>
                                        <p:tgtEl>
                                          <p:spTgt spid="9"/>
                                        </p:tgtEl>
                                        <p:attrNameLst>
                                          <p:attrName>ppt_h</p:attrName>
                                        </p:attrNameLst>
                                      </p:cBhvr>
                                      <p:tavLst>
                                        <p:tav tm="0">
                                          <p:val>
                                            <p:fltVal val="0"/>
                                          </p:val>
                                        </p:tav>
                                        <p:tav tm="100000">
                                          <p:val>
                                            <p:strVal val="#ppt_h"/>
                                          </p:val>
                                        </p:tav>
                                      </p:tavLst>
                                    </p:anim>
                                    <p:animEffect filter="fade" transition="in">
                                      <p:cBhvr>
                                        <p:cTn dur="200" id="61"/>
                                        <p:tgtEl>
                                          <p:spTgt spid="9"/>
                                        </p:tgtEl>
                                      </p:cBhvr>
                                    </p:animEffect>
                                  </p:childTnLst>
                                </p:cTn>
                              </p:par>
                              <p:par>
                                <p:cTn fill="hold" id="62" nodeType="withEffect" presetClass="entr" presetID="10" presetSubtype="0">
                                  <p:stCondLst>
                                    <p:cond delay="0"/>
                                  </p:stCondLst>
                                  <p:childTnLst>
                                    <p:set>
                                      <p:cBhvr>
                                        <p:cTn dur="1" fill="hold" id="63">
                                          <p:stCondLst>
                                            <p:cond delay="0"/>
                                          </p:stCondLst>
                                        </p:cTn>
                                        <p:tgtEl>
                                          <p:spTgt spid="13"/>
                                        </p:tgtEl>
                                        <p:attrNameLst>
                                          <p:attrName>style.visibility</p:attrName>
                                        </p:attrNameLst>
                                      </p:cBhvr>
                                      <p:to>
                                        <p:strVal val="visible"/>
                                      </p:to>
                                    </p:set>
                                    <p:animEffect filter="fade" transition="in">
                                      <p:cBhvr>
                                        <p:cTn dur="200" id="64"/>
                                        <p:tgtEl>
                                          <p:spTgt spid="13"/>
                                        </p:tgtEl>
                                      </p:cBhvr>
                                    </p:animEffect>
                                  </p:childTnLst>
                                </p:cTn>
                              </p:par>
                            </p:childTnLst>
                          </p:cTn>
                        </p:par>
                        <p:par>
                          <p:cTn fill="hold" id="65" nodeType="afterGroup">
                            <p:stCondLst>
                              <p:cond delay="800"/>
                            </p:stCondLst>
                            <p:childTnLst>
                              <p:par>
                                <p:cTn fill="hold" id="66" nodeType="afterEffect" presetClass="entr" presetID="53" presetSubtype="0">
                                  <p:stCondLst>
                                    <p:cond delay="0"/>
                                  </p:stCondLst>
                                  <p:childTnLst>
                                    <p:set>
                                      <p:cBhvr>
                                        <p:cTn dur="1" fill="hold" id="67">
                                          <p:stCondLst>
                                            <p:cond delay="0"/>
                                          </p:stCondLst>
                                        </p:cTn>
                                        <p:tgtEl>
                                          <p:spTgt spid="10"/>
                                        </p:tgtEl>
                                        <p:attrNameLst>
                                          <p:attrName>style.visibility</p:attrName>
                                        </p:attrNameLst>
                                      </p:cBhvr>
                                      <p:to>
                                        <p:strVal val="visible"/>
                                      </p:to>
                                    </p:set>
                                    <p:anim calcmode="lin" valueType="num">
                                      <p:cBhvr>
                                        <p:cTn dur="200" fill="hold" id="68"/>
                                        <p:tgtEl>
                                          <p:spTgt spid="10"/>
                                        </p:tgtEl>
                                        <p:attrNameLst>
                                          <p:attrName>ppt_w</p:attrName>
                                        </p:attrNameLst>
                                      </p:cBhvr>
                                      <p:tavLst>
                                        <p:tav tm="0">
                                          <p:val>
                                            <p:fltVal val="0"/>
                                          </p:val>
                                        </p:tav>
                                        <p:tav tm="100000">
                                          <p:val>
                                            <p:strVal val="#ppt_w"/>
                                          </p:val>
                                        </p:tav>
                                      </p:tavLst>
                                    </p:anim>
                                    <p:anim calcmode="lin" valueType="num">
                                      <p:cBhvr>
                                        <p:cTn dur="200" fill="hold" id="69"/>
                                        <p:tgtEl>
                                          <p:spTgt spid="10"/>
                                        </p:tgtEl>
                                        <p:attrNameLst>
                                          <p:attrName>ppt_h</p:attrName>
                                        </p:attrNameLst>
                                      </p:cBhvr>
                                      <p:tavLst>
                                        <p:tav tm="0">
                                          <p:val>
                                            <p:fltVal val="0"/>
                                          </p:val>
                                        </p:tav>
                                        <p:tav tm="100000">
                                          <p:val>
                                            <p:strVal val="#ppt_h"/>
                                          </p:val>
                                        </p:tav>
                                      </p:tavLst>
                                    </p:anim>
                                    <p:animEffect filter="fade" transition="in">
                                      <p:cBhvr>
                                        <p:cTn dur="200" id="70"/>
                                        <p:tgtEl>
                                          <p:spTgt spid="10"/>
                                        </p:tgtEl>
                                      </p:cBhvr>
                                    </p:animEffect>
                                  </p:childTnLst>
                                </p:cTn>
                              </p:par>
                              <p:par>
                                <p:cTn fill="hold" id="71" nodeType="withEffect" presetClass="entr" presetID="10" presetSubtype="0">
                                  <p:stCondLst>
                                    <p:cond delay="0"/>
                                  </p:stCondLst>
                                  <p:childTnLst>
                                    <p:set>
                                      <p:cBhvr>
                                        <p:cTn dur="1" fill="hold" id="72">
                                          <p:stCondLst>
                                            <p:cond delay="0"/>
                                          </p:stCondLst>
                                        </p:cTn>
                                        <p:tgtEl>
                                          <p:spTgt spid="14"/>
                                        </p:tgtEl>
                                        <p:attrNameLst>
                                          <p:attrName>style.visibility</p:attrName>
                                        </p:attrNameLst>
                                      </p:cBhvr>
                                      <p:to>
                                        <p:strVal val="visible"/>
                                      </p:to>
                                    </p:set>
                                    <p:animEffect filter="fade" transition="in">
                                      <p:cBhvr>
                                        <p:cTn dur="200" id="73"/>
                                        <p:tgtEl>
                                          <p:spTgt spid="14"/>
                                        </p:tgtEl>
                                      </p:cBhvr>
                                    </p:animEffect>
                                  </p:childTnLst>
                                </p:cTn>
                              </p:par>
                            </p:childTnLst>
                          </p:cTn>
                        </p:par>
                        <p:par>
                          <p:cTn fill="hold" id="74" nodeType="afterGroup">
                            <p:stCondLst>
                              <p:cond delay="1000"/>
                            </p:stCondLst>
                            <p:childTnLst>
                              <p:par>
                                <p:cTn fill="hold" id="75" nodeType="afterEffect" presetClass="entr" presetID="53" presetSubtype="0">
                                  <p:stCondLst>
                                    <p:cond delay="0"/>
                                  </p:stCondLst>
                                  <p:childTnLst>
                                    <p:set>
                                      <p:cBhvr>
                                        <p:cTn dur="1" fill="hold" id="76">
                                          <p:stCondLst>
                                            <p:cond delay="0"/>
                                          </p:stCondLst>
                                        </p:cTn>
                                        <p:tgtEl>
                                          <p:spTgt spid="23"/>
                                        </p:tgtEl>
                                        <p:attrNameLst>
                                          <p:attrName>style.visibility</p:attrName>
                                        </p:attrNameLst>
                                      </p:cBhvr>
                                      <p:to>
                                        <p:strVal val="visible"/>
                                      </p:to>
                                    </p:set>
                                    <p:anim calcmode="lin" valueType="num">
                                      <p:cBhvr>
                                        <p:cTn dur="200" fill="hold" id="77"/>
                                        <p:tgtEl>
                                          <p:spTgt spid="23"/>
                                        </p:tgtEl>
                                        <p:attrNameLst>
                                          <p:attrName>ppt_w</p:attrName>
                                        </p:attrNameLst>
                                      </p:cBhvr>
                                      <p:tavLst>
                                        <p:tav tm="0">
                                          <p:val>
                                            <p:fltVal val="0"/>
                                          </p:val>
                                        </p:tav>
                                        <p:tav tm="100000">
                                          <p:val>
                                            <p:strVal val="#ppt_w"/>
                                          </p:val>
                                        </p:tav>
                                      </p:tavLst>
                                    </p:anim>
                                    <p:anim calcmode="lin" valueType="num">
                                      <p:cBhvr>
                                        <p:cTn dur="200" fill="hold" id="78"/>
                                        <p:tgtEl>
                                          <p:spTgt spid="23"/>
                                        </p:tgtEl>
                                        <p:attrNameLst>
                                          <p:attrName>ppt_h</p:attrName>
                                        </p:attrNameLst>
                                      </p:cBhvr>
                                      <p:tavLst>
                                        <p:tav tm="0">
                                          <p:val>
                                            <p:fltVal val="0"/>
                                          </p:val>
                                        </p:tav>
                                        <p:tav tm="100000">
                                          <p:val>
                                            <p:strVal val="#ppt_h"/>
                                          </p:val>
                                        </p:tav>
                                      </p:tavLst>
                                    </p:anim>
                                    <p:animEffect filter="fade" transition="in">
                                      <p:cBhvr>
                                        <p:cTn dur="200" id="79"/>
                                        <p:tgtEl>
                                          <p:spTgt spid="23"/>
                                        </p:tgtEl>
                                      </p:cBhvr>
                                    </p:animEffect>
                                  </p:childTnLst>
                                </p:cTn>
                              </p:par>
                              <p:par>
                                <p:cTn fill="hold" id="80" nodeType="withEffect" presetClass="entr" presetID="10" presetSubtype="0">
                                  <p:stCondLst>
                                    <p:cond delay="0"/>
                                  </p:stCondLst>
                                  <p:childTnLst>
                                    <p:set>
                                      <p:cBhvr>
                                        <p:cTn dur="1" fill="hold" id="81">
                                          <p:stCondLst>
                                            <p:cond delay="0"/>
                                          </p:stCondLst>
                                        </p:cTn>
                                        <p:tgtEl>
                                          <p:spTgt spid="15"/>
                                        </p:tgtEl>
                                        <p:attrNameLst>
                                          <p:attrName>style.visibility</p:attrName>
                                        </p:attrNameLst>
                                      </p:cBhvr>
                                      <p:to>
                                        <p:strVal val="visible"/>
                                      </p:to>
                                    </p:set>
                                    <p:animEffect filter="fade" transition="in">
                                      <p:cBhvr>
                                        <p:cTn dur="200" id="82"/>
                                        <p:tgtEl>
                                          <p:spTgt spid="15"/>
                                        </p:tgtEl>
                                      </p:cBhvr>
                                    </p:animEffect>
                                  </p:childTnLst>
                                </p:cTn>
                              </p:par>
                            </p:childTnLst>
                          </p:cTn>
                        </p:par>
                        <p:par>
                          <p:cTn fill="hold" id="83" nodeType="afterGroup">
                            <p:stCondLst>
                              <p:cond delay="1200"/>
                            </p:stCondLst>
                            <p:childTnLst>
                              <p:par>
                                <p:cTn fill="hold" id="84" nodeType="afterEffect" presetClass="entr" presetID="53" presetSubtype="0">
                                  <p:stCondLst>
                                    <p:cond delay="0"/>
                                  </p:stCondLst>
                                  <p:childTnLst>
                                    <p:set>
                                      <p:cBhvr>
                                        <p:cTn dur="1" fill="hold" id="85">
                                          <p:stCondLst>
                                            <p:cond delay="0"/>
                                          </p:stCondLst>
                                        </p:cTn>
                                        <p:tgtEl>
                                          <p:spTgt spid="11"/>
                                        </p:tgtEl>
                                        <p:attrNameLst>
                                          <p:attrName>style.visibility</p:attrName>
                                        </p:attrNameLst>
                                      </p:cBhvr>
                                      <p:to>
                                        <p:strVal val="visible"/>
                                      </p:to>
                                    </p:set>
                                    <p:anim calcmode="lin" valueType="num">
                                      <p:cBhvr>
                                        <p:cTn dur="200" fill="hold" id="86"/>
                                        <p:tgtEl>
                                          <p:spTgt spid="11"/>
                                        </p:tgtEl>
                                        <p:attrNameLst>
                                          <p:attrName>ppt_w</p:attrName>
                                        </p:attrNameLst>
                                      </p:cBhvr>
                                      <p:tavLst>
                                        <p:tav tm="0">
                                          <p:val>
                                            <p:fltVal val="0"/>
                                          </p:val>
                                        </p:tav>
                                        <p:tav tm="100000">
                                          <p:val>
                                            <p:strVal val="#ppt_w"/>
                                          </p:val>
                                        </p:tav>
                                      </p:tavLst>
                                    </p:anim>
                                    <p:anim calcmode="lin" valueType="num">
                                      <p:cBhvr>
                                        <p:cTn dur="200" fill="hold" id="87"/>
                                        <p:tgtEl>
                                          <p:spTgt spid="11"/>
                                        </p:tgtEl>
                                        <p:attrNameLst>
                                          <p:attrName>ppt_h</p:attrName>
                                        </p:attrNameLst>
                                      </p:cBhvr>
                                      <p:tavLst>
                                        <p:tav tm="0">
                                          <p:val>
                                            <p:fltVal val="0"/>
                                          </p:val>
                                        </p:tav>
                                        <p:tav tm="100000">
                                          <p:val>
                                            <p:strVal val="#ppt_h"/>
                                          </p:val>
                                        </p:tav>
                                      </p:tavLst>
                                    </p:anim>
                                    <p:animEffect filter="fade" transition="in">
                                      <p:cBhvr>
                                        <p:cTn dur="200" id="88"/>
                                        <p:tgtEl>
                                          <p:spTgt spid="11"/>
                                        </p:tgtEl>
                                      </p:cBhvr>
                                    </p:animEffect>
                                  </p:childTnLst>
                                </p:cTn>
                              </p:par>
                              <p:par>
                                <p:cTn fill="hold" id="89" nodeType="withEffect" presetClass="entr" presetID="10" presetSubtype="0">
                                  <p:stCondLst>
                                    <p:cond delay="0"/>
                                  </p:stCondLst>
                                  <p:childTnLst>
                                    <p:set>
                                      <p:cBhvr>
                                        <p:cTn dur="1" fill="hold" id="90">
                                          <p:stCondLst>
                                            <p:cond delay="0"/>
                                          </p:stCondLst>
                                        </p:cTn>
                                        <p:tgtEl>
                                          <p:spTgt spid="16"/>
                                        </p:tgtEl>
                                        <p:attrNameLst>
                                          <p:attrName>style.visibility</p:attrName>
                                        </p:attrNameLst>
                                      </p:cBhvr>
                                      <p:to>
                                        <p:strVal val="visible"/>
                                      </p:to>
                                    </p:set>
                                    <p:animEffect filter="fade" transition="in">
                                      <p:cBhvr>
                                        <p:cTn dur="200" id="91"/>
                                        <p:tgtEl>
                                          <p:spTgt spid="16"/>
                                        </p:tgtEl>
                                      </p:cBhvr>
                                    </p:animEffect>
                                  </p:childTnLst>
                                </p:cTn>
                              </p:par>
                            </p:childTnLst>
                          </p:cTn>
                        </p:par>
                        <p:par>
                          <p:cTn fill="hold" id="92" nodeType="afterGroup">
                            <p:stCondLst>
                              <p:cond delay="1400"/>
                            </p:stCondLst>
                            <p:childTnLst>
                              <p:par>
                                <p:cTn fill="hold" id="93" nodeType="afterEffect" presetClass="entr" presetID="53" presetSubtype="0">
                                  <p:stCondLst>
                                    <p:cond delay="0"/>
                                  </p:stCondLst>
                                  <p:childTnLst>
                                    <p:set>
                                      <p:cBhvr>
                                        <p:cTn dur="1" fill="hold" id="94">
                                          <p:stCondLst>
                                            <p:cond delay="0"/>
                                          </p:stCondLst>
                                        </p:cTn>
                                        <p:tgtEl>
                                          <p:spTgt spid="12"/>
                                        </p:tgtEl>
                                        <p:attrNameLst>
                                          <p:attrName>style.visibility</p:attrName>
                                        </p:attrNameLst>
                                      </p:cBhvr>
                                      <p:to>
                                        <p:strVal val="visible"/>
                                      </p:to>
                                    </p:set>
                                    <p:anim calcmode="lin" valueType="num">
                                      <p:cBhvr>
                                        <p:cTn dur="200" fill="hold" id="95"/>
                                        <p:tgtEl>
                                          <p:spTgt spid="12"/>
                                        </p:tgtEl>
                                        <p:attrNameLst>
                                          <p:attrName>ppt_w</p:attrName>
                                        </p:attrNameLst>
                                      </p:cBhvr>
                                      <p:tavLst>
                                        <p:tav tm="0">
                                          <p:val>
                                            <p:fltVal val="0"/>
                                          </p:val>
                                        </p:tav>
                                        <p:tav tm="100000">
                                          <p:val>
                                            <p:strVal val="#ppt_w"/>
                                          </p:val>
                                        </p:tav>
                                      </p:tavLst>
                                    </p:anim>
                                    <p:anim calcmode="lin" valueType="num">
                                      <p:cBhvr>
                                        <p:cTn dur="200" fill="hold" id="96"/>
                                        <p:tgtEl>
                                          <p:spTgt spid="12"/>
                                        </p:tgtEl>
                                        <p:attrNameLst>
                                          <p:attrName>ppt_h</p:attrName>
                                        </p:attrNameLst>
                                      </p:cBhvr>
                                      <p:tavLst>
                                        <p:tav tm="0">
                                          <p:val>
                                            <p:fltVal val="0"/>
                                          </p:val>
                                        </p:tav>
                                        <p:tav tm="100000">
                                          <p:val>
                                            <p:strVal val="#ppt_h"/>
                                          </p:val>
                                        </p:tav>
                                      </p:tavLst>
                                    </p:anim>
                                    <p:animEffect filter="fade" transition="in">
                                      <p:cBhvr>
                                        <p:cTn dur="200" id="97"/>
                                        <p:tgtEl>
                                          <p:spTgt spid="12"/>
                                        </p:tgtEl>
                                      </p:cBhvr>
                                    </p:animEffect>
                                  </p:childTnLst>
                                </p:cTn>
                              </p:par>
                              <p:par>
                                <p:cTn fill="hold" id="98" nodeType="withEffect" presetClass="entr" presetID="10" presetSubtype="0">
                                  <p:stCondLst>
                                    <p:cond delay="0"/>
                                  </p:stCondLst>
                                  <p:childTnLst>
                                    <p:set>
                                      <p:cBhvr>
                                        <p:cTn dur="1" fill="hold" id="99">
                                          <p:stCondLst>
                                            <p:cond delay="0"/>
                                          </p:stCondLst>
                                        </p:cTn>
                                        <p:tgtEl>
                                          <p:spTgt spid="17"/>
                                        </p:tgtEl>
                                        <p:attrNameLst>
                                          <p:attrName>style.visibility</p:attrName>
                                        </p:attrNameLst>
                                      </p:cBhvr>
                                      <p:to>
                                        <p:strVal val="visible"/>
                                      </p:to>
                                    </p:set>
                                    <p:animEffect filter="fade" transition="in">
                                      <p:cBhvr>
                                        <p:cTn dur="200" id="10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14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Freeform 3"/>
          <p:cNvSpPr/>
          <p:nvPr/>
        </p:nvSpPr>
        <p:spPr>
          <a:xfrm>
            <a:off x="3961250" y="1804855"/>
            <a:ext cx="1222363" cy="1222363"/>
          </a:xfrm>
          <a:custGeom>
            <a:gdLst>
              <a:gd fmla="*/ 1533677 w 1540026" name="connsiteX0"/>
              <a:gd fmla="*/ 770013 h 1540027" name="connsiteY0"/>
              <a:gd fmla="*/ 770013 w 1540026" name="connsiteX1"/>
              <a:gd fmla="*/ 1533677 h 1540027" name="connsiteY1"/>
              <a:gd fmla="*/ 6350 w 1540026" name="connsiteX2"/>
              <a:gd fmla="*/ 770013 h 1540027" name="connsiteY2"/>
              <a:gd fmla="*/ 770013 w 1540026" name="connsiteX3"/>
              <a:gd fmla="*/ 6350 h 1540027" name="connsiteY3"/>
              <a:gd fmla="*/ 1533677 w 1540026" name="connsiteX4"/>
              <a:gd fmla="*/ 770013 h 15400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40027" w="1540026">
                <a:moveTo>
                  <a:pt x="1533677" y="770013"/>
                </a:moveTo>
                <a:cubicBezTo>
                  <a:pt x="1533677" y="1191767"/>
                  <a:pt x="1191780" y="1533677"/>
                  <a:pt x="770013" y="1533677"/>
                </a:cubicBezTo>
                <a:cubicBezTo>
                  <a:pt x="348259" y="1533677"/>
                  <a:pt x="6350" y="1191767"/>
                  <a:pt x="6350" y="770013"/>
                </a:cubicBezTo>
                <a:cubicBezTo>
                  <a:pt x="6350" y="348246"/>
                  <a:pt x="348259" y="6350"/>
                  <a:pt x="770013" y="6350"/>
                </a:cubicBezTo>
                <a:cubicBezTo>
                  <a:pt x="1191780" y="6350"/>
                  <a:pt x="1533677" y="348246"/>
                  <a:pt x="1533677"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71" name="Freeform 3"/>
          <p:cNvSpPr/>
          <p:nvPr/>
        </p:nvSpPr>
        <p:spPr>
          <a:xfrm>
            <a:off x="6594899" y="1804855"/>
            <a:ext cx="1222374" cy="1222363"/>
          </a:xfrm>
          <a:custGeom>
            <a:gdLst>
              <a:gd fmla="*/ 1533690 w 1540040" name="connsiteX0"/>
              <a:gd fmla="*/ 770013 h 1540027" name="connsiteY0"/>
              <a:gd fmla="*/ 770013 w 1540040" name="connsiteX1"/>
              <a:gd fmla="*/ 1533677 h 1540027" name="connsiteY1"/>
              <a:gd fmla="*/ 6350 w 1540040" name="connsiteX2"/>
              <a:gd fmla="*/ 770013 h 1540027" name="connsiteY2"/>
              <a:gd fmla="*/ 770013 w 1540040" name="connsiteX3"/>
              <a:gd fmla="*/ 6350 h 1540027" name="connsiteY3"/>
              <a:gd fmla="*/ 1533690 w 1540040" name="connsiteX4"/>
              <a:gd fmla="*/ 770013 h 15400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40027" w="1540040">
                <a:moveTo>
                  <a:pt x="1533690" y="770013"/>
                </a:moveTo>
                <a:cubicBezTo>
                  <a:pt x="1533690" y="1191767"/>
                  <a:pt x="1191779" y="1533677"/>
                  <a:pt x="770013" y="1533677"/>
                </a:cubicBezTo>
                <a:cubicBezTo>
                  <a:pt x="348259" y="1533677"/>
                  <a:pt x="6350" y="1191767"/>
                  <a:pt x="6350" y="770013"/>
                </a:cubicBezTo>
                <a:cubicBezTo>
                  <a:pt x="6350" y="348246"/>
                  <a:pt x="348259" y="6350"/>
                  <a:pt x="770013" y="6350"/>
                </a:cubicBezTo>
                <a:cubicBezTo>
                  <a:pt x="1191779" y="6350"/>
                  <a:pt x="1533690" y="348246"/>
                  <a:pt x="1533690"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72" name="Freeform 3"/>
          <p:cNvSpPr/>
          <p:nvPr/>
        </p:nvSpPr>
        <p:spPr>
          <a:xfrm>
            <a:off x="1327601" y="1804855"/>
            <a:ext cx="1222363" cy="1222363"/>
          </a:xfrm>
          <a:custGeom>
            <a:gdLst>
              <a:gd fmla="*/ 1533677 w 1540027" name="connsiteX0"/>
              <a:gd fmla="*/ 770013 h 1540027" name="connsiteY0"/>
              <a:gd fmla="*/ 770013 w 1540027" name="connsiteX1"/>
              <a:gd fmla="*/ 1533677 h 1540027" name="connsiteY1"/>
              <a:gd fmla="*/ 6350 w 1540027" name="connsiteX2"/>
              <a:gd fmla="*/ 770013 h 1540027" name="connsiteY2"/>
              <a:gd fmla="*/ 770013 w 1540027" name="connsiteX3"/>
              <a:gd fmla="*/ 6350 h 1540027" name="connsiteY3"/>
              <a:gd fmla="*/ 1533677 w 1540027" name="connsiteX4"/>
              <a:gd fmla="*/ 770013 h 15400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540027" w="1540027">
                <a:moveTo>
                  <a:pt x="1533677" y="770013"/>
                </a:moveTo>
                <a:cubicBezTo>
                  <a:pt x="1533677" y="1191767"/>
                  <a:pt x="1191768" y="1533677"/>
                  <a:pt x="770013" y="1533677"/>
                </a:cubicBezTo>
                <a:cubicBezTo>
                  <a:pt x="348246" y="1533677"/>
                  <a:pt x="6350" y="1191767"/>
                  <a:pt x="6350" y="770013"/>
                </a:cubicBezTo>
                <a:cubicBezTo>
                  <a:pt x="6350" y="348246"/>
                  <a:pt x="348246" y="6350"/>
                  <a:pt x="770013" y="6350"/>
                </a:cubicBezTo>
                <a:cubicBezTo>
                  <a:pt x="1191768" y="6350"/>
                  <a:pt x="1533677" y="348246"/>
                  <a:pt x="1533677" y="770013"/>
                </a:cubicBezTo>
              </a:path>
            </a:pathLst>
          </a:custGeom>
          <a:solidFill>
            <a:schemeClr val="accent1">
              <a:alpha val="2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73" name="Freeform 3"/>
          <p:cNvSpPr/>
          <p:nvPr/>
        </p:nvSpPr>
        <p:spPr>
          <a:xfrm>
            <a:off x="3206881" y="1895578"/>
            <a:ext cx="20161" cy="2069113"/>
          </a:xfrm>
          <a:custGeom>
            <a:gdLst>
              <a:gd fmla="*/ 6350 w 25400" name="connsiteX0"/>
              <a:gd fmla="*/ 6350 h 2606827" name="connsiteY0"/>
              <a:gd fmla="*/ 6350 w 25400" name="connsiteX1"/>
              <a:gd fmla="*/ 2600477 h 2606827" name="connsiteY1"/>
            </a:gdLst>
            <a:cxnLst>
              <a:cxn ang="0">
                <a:pos x="connsiteX0" y="connsiteY0"/>
              </a:cxn>
              <a:cxn ang="1">
                <a:pos x="connsiteX1" y="connsiteY1"/>
              </a:cxn>
            </a:cxnLst>
            <a:rect b="b" l="l" r="r" t="t"/>
            <a:pathLst>
              <a:path h="2606827" w="25400">
                <a:moveTo>
                  <a:pt x="6350" y="6350"/>
                </a:moveTo>
                <a:lnTo>
                  <a:pt x="6350" y="2600477"/>
                </a:lnTo>
              </a:path>
            </a:pathLst>
          </a:custGeom>
          <a:ln w="12700">
            <a:solidFill>
              <a:srgbClr val="75757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135">
              <a:cs typeface="+mn-ea"/>
              <a:sym typeface="+mn-lt"/>
            </a:endParaRPr>
          </a:p>
        </p:txBody>
      </p:sp>
      <p:sp>
        <p:nvSpPr>
          <p:cNvPr id="74" name="Freeform 3"/>
          <p:cNvSpPr/>
          <p:nvPr/>
        </p:nvSpPr>
        <p:spPr>
          <a:xfrm>
            <a:off x="5927907" y="1895578"/>
            <a:ext cx="20161" cy="2069113"/>
          </a:xfrm>
          <a:custGeom>
            <a:gdLst>
              <a:gd fmla="*/ 6350 w 25400" name="connsiteX0"/>
              <a:gd fmla="*/ 6350 h 2606827" name="connsiteY0"/>
              <a:gd fmla="*/ 6350 w 25400" name="connsiteX1"/>
              <a:gd fmla="*/ 2600477 h 2606827" name="connsiteY1"/>
            </a:gdLst>
            <a:cxnLst>
              <a:cxn ang="0">
                <a:pos x="connsiteX0" y="connsiteY0"/>
              </a:cxn>
              <a:cxn ang="1">
                <a:pos x="connsiteX1" y="connsiteY1"/>
              </a:cxn>
            </a:cxnLst>
            <a:rect b="b" l="l" r="r" t="t"/>
            <a:pathLst>
              <a:path h="2606827" w="25400">
                <a:moveTo>
                  <a:pt x="6350" y="6350"/>
                </a:moveTo>
                <a:lnTo>
                  <a:pt x="6350" y="2600477"/>
                </a:lnTo>
              </a:path>
            </a:pathLst>
          </a:custGeom>
          <a:ln w="12700">
            <a:solidFill>
              <a:srgbClr val="757575">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135">
              <a:cs typeface="+mn-ea"/>
              <a:sym typeface="+mn-lt"/>
            </a:endParaRPr>
          </a:p>
        </p:txBody>
      </p:sp>
      <p:sp>
        <p:nvSpPr>
          <p:cNvPr id="75" name="TextBox 1"/>
          <p:cNvSpPr txBox="1"/>
          <p:nvPr/>
        </p:nvSpPr>
        <p:spPr>
          <a:xfrm>
            <a:off x="880300" y="3166026"/>
            <a:ext cx="2111375" cy="812800"/>
          </a:xfrm>
          <a:prstGeom prst="rect">
            <a:avLst/>
          </a:prstGeom>
          <a:noFill/>
        </p:spPr>
        <p:txBody>
          <a:bodyPr lIns="0" rIns="0" rtlCol="0" tIns="0" wrap="none">
            <a:spAutoFit/>
          </a:bodyPr>
          <a:lstStyle/>
          <a:p>
            <a:pPr algn="ctr" defTabSz="0">
              <a:lnSpc>
                <a:spcPts val="1510"/>
              </a:lnSpc>
              <a:tabLst>
                <a:tab pos="321945"/>
              </a:tabLst>
            </a:pPr>
            <a:r>
              <a:rPr altLang="zh-CN" lang="en-US" sz="1190">
                <a:solidFill>
                  <a:schemeClr val="tx1">
                    <a:lumMod val="50000"/>
                    <a:lumOff val="50000"/>
                  </a:schemeClr>
                </a:solidFill>
                <a:cs typeface="+mn-ea"/>
                <a:sym typeface="+mn-lt"/>
              </a:rPr>
              <a:t>市场潜力模型</a:t>
            </a:r>
          </a:p>
          <a:p>
            <a:pPr algn="ctr" defTabSz="0">
              <a:lnSpc>
                <a:spcPts val="1510"/>
              </a:lnSpc>
              <a:tabLst>
                <a:tab pos="321945"/>
              </a:tabLst>
            </a:pPr>
            <a:r>
              <a:rPr altLang="zh-CN" lang="en-US" sz="1190">
                <a:solidFill>
                  <a:schemeClr val="tx1">
                    <a:lumMod val="50000"/>
                    <a:lumOff val="50000"/>
                  </a:schemeClr>
                </a:solidFill>
                <a:cs typeface="+mn-ea"/>
                <a:sym typeface="+mn-lt"/>
              </a:rPr>
              <a:t>此处文字替换成具体内容。一个</a:t>
            </a:r>
          </a:p>
          <a:p>
            <a:pPr algn="ctr" defTabSz="0">
              <a:lnSpc>
                <a:spcPts val="1510"/>
              </a:lnSpc>
              <a:tabLst>
                <a:tab pos="321945"/>
              </a:tabLst>
            </a:pPr>
            <a:r>
              <a:rPr altLang="zh-CN" lang="en-US" sz="1190">
                <a:solidFill>
                  <a:schemeClr val="tx1">
                    <a:lumMod val="50000"/>
                    <a:lumOff val="50000"/>
                  </a:schemeClr>
                </a:solidFill>
                <a:cs typeface="+mn-ea"/>
                <a:sym typeface="+mn-lt"/>
              </a:rPr>
              <a:t>是产品，一个是环境。通过研究</a:t>
            </a:r>
          </a:p>
          <a:p>
            <a:pPr algn="ctr" defTabSz="0">
              <a:lnSpc>
                <a:spcPts val="1510"/>
              </a:lnSpc>
              <a:tabLst>
                <a:tab pos="321945"/>
              </a:tabLst>
            </a:pPr>
            <a:r>
              <a:rPr altLang="zh-CN" lang="en-US" sz="1190">
                <a:solidFill>
                  <a:schemeClr val="tx1">
                    <a:lumMod val="50000"/>
                    <a:lumOff val="50000"/>
                  </a:schemeClr>
                </a:solidFill>
                <a:cs typeface="+mn-ea"/>
                <a:sym typeface="+mn-lt"/>
              </a:rPr>
              <a:t>可以让我们更好掌握市场情况。</a:t>
            </a:r>
          </a:p>
        </p:txBody>
      </p:sp>
      <p:sp>
        <p:nvSpPr>
          <p:cNvPr id="76" name="TextBox 1"/>
          <p:cNvSpPr txBox="1"/>
          <p:nvPr/>
        </p:nvSpPr>
        <p:spPr>
          <a:xfrm>
            <a:off x="3511272" y="3166026"/>
            <a:ext cx="2111375" cy="812800"/>
          </a:xfrm>
          <a:prstGeom prst="rect">
            <a:avLst/>
          </a:prstGeom>
          <a:noFill/>
        </p:spPr>
        <p:txBody>
          <a:bodyPr lIns="0" rIns="0" rtlCol="0" tIns="0" wrap="none">
            <a:spAutoFit/>
          </a:bodyPr>
          <a:lstStyle/>
          <a:p>
            <a:pPr algn="ctr" defTabSz="0">
              <a:lnSpc>
                <a:spcPts val="1510"/>
              </a:lnSpc>
              <a:tabLst>
                <a:tab pos="321945"/>
              </a:tabLst>
            </a:pPr>
            <a:r>
              <a:rPr altLang="zh-CN" lang="en-US" sz="1190">
                <a:solidFill>
                  <a:schemeClr val="tx1">
                    <a:lumMod val="50000"/>
                    <a:lumOff val="50000"/>
                  </a:schemeClr>
                </a:solidFill>
                <a:cs typeface="+mn-ea"/>
                <a:sym typeface="+mn-lt"/>
              </a:rPr>
              <a:t>市场潜力模型</a:t>
            </a:r>
          </a:p>
          <a:p>
            <a:pPr algn="ctr" defTabSz="0">
              <a:lnSpc>
                <a:spcPts val="1510"/>
              </a:lnSpc>
              <a:tabLst>
                <a:tab pos="321945"/>
              </a:tabLst>
            </a:pPr>
            <a:r>
              <a:rPr altLang="zh-CN" lang="en-US" sz="1190">
                <a:solidFill>
                  <a:schemeClr val="tx1">
                    <a:lumMod val="50000"/>
                    <a:lumOff val="50000"/>
                  </a:schemeClr>
                </a:solidFill>
                <a:cs typeface="+mn-ea"/>
                <a:sym typeface="+mn-lt"/>
              </a:rPr>
              <a:t>此处文字替换成具体内容。一个</a:t>
            </a:r>
          </a:p>
          <a:p>
            <a:pPr algn="ctr" defTabSz="0">
              <a:lnSpc>
                <a:spcPts val="1510"/>
              </a:lnSpc>
              <a:tabLst>
                <a:tab pos="321945"/>
              </a:tabLst>
            </a:pPr>
            <a:r>
              <a:rPr altLang="zh-CN" lang="en-US" sz="1190">
                <a:solidFill>
                  <a:schemeClr val="tx1">
                    <a:lumMod val="50000"/>
                    <a:lumOff val="50000"/>
                  </a:schemeClr>
                </a:solidFill>
                <a:cs typeface="+mn-ea"/>
                <a:sym typeface="+mn-lt"/>
              </a:rPr>
              <a:t>是产品，一个是环境。通过研究</a:t>
            </a:r>
          </a:p>
          <a:p>
            <a:pPr algn="ctr" defTabSz="0">
              <a:lnSpc>
                <a:spcPts val="1510"/>
              </a:lnSpc>
              <a:tabLst>
                <a:tab pos="321945"/>
              </a:tabLst>
            </a:pPr>
            <a:r>
              <a:rPr altLang="zh-CN" lang="en-US" sz="1190">
                <a:solidFill>
                  <a:schemeClr val="tx1">
                    <a:lumMod val="50000"/>
                    <a:lumOff val="50000"/>
                  </a:schemeClr>
                </a:solidFill>
                <a:cs typeface="+mn-ea"/>
                <a:sym typeface="+mn-lt"/>
              </a:rPr>
              <a:t>可以让我们更好掌握市场情况。</a:t>
            </a:r>
          </a:p>
        </p:txBody>
      </p:sp>
      <p:sp>
        <p:nvSpPr>
          <p:cNvPr id="77" name="TextBox 1"/>
          <p:cNvSpPr txBox="1"/>
          <p:nvPr/>
        </p:nvSpPr>
        <p:spPr>
          <a:xfrm>
            <a:off x="6142244" y="3166026"/>
            <a:ext cx="2111375" cy="812800"/>
          </a:xfrm>
          <a:prstGeom prst="rect">
            <a:avLst/>
          </a:prstGeom>
          <a:noFill/>
        </p:spPr>
        <p:txBody>
          <a:bodyPr lIns="0" rIns="0" rtlCol="0" tIns="0" wrap="none">
            <a:spAutoFit/>
          </a:bodyPr>
          <a:lstStyle/>
          <a:p>
            <a:pPr algn="ctr" defTabSz="0">
              <a:lnSpc>
                <a:spcPts val="1510"/>
              </a:lnSpc>
              <a:tabLst>
                <a:tab pos="321945"/>
              </a:tabLst>
            </a:pPr>
            <a:r>
              <a:rPr altLang="zh-CN" lang="en-US" sz="1190">
                <a:solidFill>
                  <a:schemeClr val="tx1">
                    <a:lumMod val="50000"/>
                    <a:lumOff val="50000"/>
                  </a:schemeClr>
                </a:solidFill>
                <a:cs typeface="+mn-ea"/>
                <a:sym typeface="+mn-lt"/>
              </a:rPr>
              <a:t>市场潜力模型</a:t>
            </a:r>
          </a:p>
          <a:p>
            <a:pPr algn="ctr" defTabSz="0">
              <a:lnSpc>
                <a:spcPts val="1510"/>
              </a:lnSpc>
              <a:tabLst>
                <a:tab pos="321945"/>
              </a:tabLst>
            </a:pPr>
            <a:r>
              <a:rPr altLang="zh-CN" lang="en-US" sz="1190">
                <a:solidFill>
                  <a:schemeClr val="tx1">
                    <a:lumMod val="50000"/>
                    <a:lumOff val="50000"/>
                  </a:schemeClr>
                </a:solidFill>
                <a:cs typeface="+mn-ea"/>
                <a:sym typeface="+mn-lt"/>
              </a:rPr>
              <a:t>此处文字替换成具体内容。一个</a:t>
            </a:r>
          </a:p>
          <a:p>
            <a:pPr algn="ctr" defTabSz="0">
              <a:lnSpc>
                <a:spcPts val="1510"/>
              </a:lnSpc>
              <a:tabLst>
                <a:tab pos="321945"/>
              </a:tabLst>
            </a:pPr>
            <a:r>
              <a:rPr altLang="zh-CN" lang="en-US" sz="1190">
                <a:solidFill>
                  <a:schemeClr val="tx1">
                    <a:lumMod val="50000"/>
                    <a:lumOff val="50000"/>
                  </a:schemeClr>
                </a:solidFill>
                <a:cs typeface="+mn-ea"/>
                <a:sym typeface="+mn-lt"/>
              </a:rPr>
              <a:t>是产品，一个是环境。通过研究</a:t>
            </a:r>
          </a:p>
          <a:p>
            <a:pPr algn="ctr" defTabSz="0">
              <a:lnSpc>
                <a:spcPts val="1510"/>
              </a:lnSpc>
              <a:tabLst>
                <a:tab pos="321945"/>
              </a:tabLst>
            </a:pPr>
            <a:r>
              <a:rPr altLang="zh-CN" lang="en-US" sz="1190">
                <a:solidFill>
                  <a:schemeClr val="tx1">
                    <a:lumMod val="50000"/>
                    <a:lumOff val="50000"/>
                  </a:schemeClr>
                </a:solidFill>
                <a:cs typeface="+mn-ea"/>
                <a:sym typeface="+mn-lt"/>
              </a:rPr>
              <a:t>可以让我们更好掌握市场情况。</a:t>
            </a:r>
          </a:p>
        </p:txBody>
      </p:sp>
      <p:sp>
        <p:nvSpPr>
          <p:cNvPr id="78" name="Freeform 3"/>
          <p:cNvSpPr/>
          <p:nvPr/>
        </p:nvSpPr>
        <p:spPr>
          <a:xfrm>
            <a:off x="3206881" y="1895578"/>
            <a:ext cx="20161" cy="2069113"/>
          </a:xfrm>
          <a:custGeom>
            <a:gdLst>
              <a:gd fmla="*/ 6350 w 25400" name="connsiteX0"/>
              <a:gd fmla="*/ 6350 h 2606827" name="connsiteY0"/>
              <a:gd fmla="*/ 6350 w 25400" name="connsiteX1"/>
              <a:gd fmla="*/ 2600477 h 2606827" name="connsiteY1"/>
            </a:gdLst>
            <a:cxnLst>
              <a:cxn ang="0">
                <a:pos x="connsiteX0" y="connsiteY0"/>
              </a:cxn>
              <a:cxn ang="1">
                <a:pos x="connsiteX1" y="connsiteY1"/>
              </a:cxn>
            </a:cxnLst>
            <a:rect b="b" l="l" r="r" t="t"/>
            <a:pathLst>
              <a:path h="2606827" w="25400">
                <a:moveTo>
                  <a:pt x="6350" y="6350"/>
                </a:moveTo>
                <a:lnTo>
                  <a:pt x="6350" y="2600477"/>
                </a:lnTo>
              </a:path>
            </a:pathLst>
          </a:cu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135">
              <a:cs typeface="+mn-ea"/>
              <a:sym typeface="+mn-lt"/>
            </a:endParaRPr>
          </a:p>
        </p:txBody>
      </p:sp>
      <p:sp>
        <p:nvSpPr>
          <p:cNvPr id="79" name="Freeform 3"/>
          <p:cNvSpPr/>
          <p:nvPr/>
        </p:nvSpPr>
        <p:spPr>
          <a:xfrm>
            <a:off x="5927907" y="1873402"/>
            <a:ext cx="20161" cy="2069113"/>
          </a:xfrm>
          <a:custGeom>
            <a:gdLst>
              <a:gd fmla="*/ 6350 w 25400" name="connsiteX0"/>
              <a:gd fmla="*/ 6350 h 2606827" name="connsiteY0"/>
              <a:gd fmla="*/ 6350 w 25400" name="connsiteX1"/>
              <a:gd fmla="*/ 2600477 h 2606827" name="connsiteY1"/>
            </a:gdLst>
            <a:cxnLst>
              <a:cxn ang="0">
                <a:pos x="connsiteX0" y="connsiteY0"/>
              </a:cxn>
              <a:cxn ang="1">
                <a:pos x="connsiteX1" y="connsiteY1"/>
              </a:cxn>
            </a:cxnLst>
            <a:rect b="b" l="l" r="r" t="t"/>
            <a:pathLst>
              <a:path h="2606827" w="25400">
                <a:moveTo>
                  <a:pt x="6350" y="6350"/>
                </a:moveTo>
                <a:lnTo>
                  <a:pt x="6350" y="2600477"/>
                </a:lnTo>
              </a:path>
            </a:pathLst>
          </a:cu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135">
              <a:cs typeface="+mn-ea"/>
              <a:sym typeface="+mn-lt"/>
            </a:endParaRPr>
          </a:p>
        </p:txBody>
      </p:sp>
      <p:grpSp>
        <p:nvGrpSpPr>
          <p:cNvPr id="80" name="组合 79"/>
          <p:cNvGrpSpPr/>
          <p:nvPr/>
        </p:nvGrpSpPr>
        <p:grpSpPr>
          <a:xfrm>
            <a:off x="4357289" y="2055676"/>
            <a:ext cx="418335" cy="720241"/>
            <a:chOff x="7260" y="4070"/>
            <a:chExt cx="1220" cy="2100"/>
          </a:xfrm>
        </p:grpSpPr>
        <p:sp>
          <p:nvSpPr>
            <p:cNvPr id="81" name="Freeform 3"/>
            <p:cNvSpPr/>
            <p:nvPr/>
          </p:nvSpPr>
          <p:spPr>
            <a:xfrm>
              <a:off x="7260" y="4070"/>
              <a:ext cx="1221" cy="2101"/>
            </a:xfrm>
            <a:custGeom>
              <a:gdLst>
                <a:gd fmla="*/ 708139 w 775639" name="connsiteX0"/>
                <a:gd fmla="*/ 0 h 1333957" name="connsiteY0"/>
                <a:gd fmla="*/ 67411 w 775639" name="connsiteX1"/>
                <a:gd fmla="*/ 0 h 1333957" name="connsiteY1"/>
                <a:gd fmla="*/ 0 w 775639" name="connsiteX2"/>
                <a:gd fmla="*/ 67449 h 1333957" name="connsiteY2"/>
                <a:gd fmla="*/ 0 w 775639" name="connsiteX3"/>
                <a:gd fmla="*/ 1266494 h 1333957" name="connsiteY3"/>
                <a:gd fmla="*/ 67411 w 775639" name="connsiteX4"/>
                <a:gd fmla="*/ 1333956 h 1333957" name="connsiteY4"/>
                <a:gd fmla="*/ 708139 w 775639" name="connsiteX5"/>
                <a:gd fmla="*/ 1333956 h 1333957" name="connsiteY5"/>
                <a:gd fmla="*/ 775639 w 775639" name="connsiteX6"/>
                <a:gd fmla="*/ 1266494 h 1333957" name="connsiteY6"/>
                <a:gd fmla="*/ 775639 w 775639" name="connsiteX7"/>
                <a:gd fmla="*/ 67449 h 1333957" name="connsiteY7"/>
                <a:gd fmla="*/ 708139 w 775639" name="connsiteX8"/>
                <a:gd fmla="*/ 0 h 1333957"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333957" w="775639">
                  <a:moveTo>
                    <a:pt x="708139" y="0"/>
                  </a:moveTo>
                  <a:lnTo>
                    <a:pt x="67411" y="0"/>
                  </a:lnTo>
                  <a:cubicBezTo>
                    <a:pt x="30429" y="0"/>
                    <a:pt x="0" y="30124"/>
                    <a:pt x="0" y="67449"/>
                  </a:cubicBezTo>
                  <a:lnTo>
                    <a:pt x="0" y="1266494"/>
                  </a:lnTo>
                  <a:cubicBezTo>
                    <a:pt x="0" y="1303794"/>
                    <a:pt x="30429" y="1333956"/>
                    <a:pt x="67411" y="1333956"/>
                  </a:cubicBezTo>
                  <a:lnTo>
                    <a:pt x="708139" y="1333956"/>
                  </a:lnTo>
                  <a:cubicBezTo>
                    <a:pt x="745464" y="1333956"/>
                    <a:pt x="775639" y="1303794"/>
                    <a:pt x="775639" y="1266494"/>
                  </a:cubicBezTo>
                  <a:lnTo>
                    <a:pt x="775639" y="67449"/>
                  </a:lnTo>
                  <a:cubicBezTo>
                    <a:pt x="775639" y="30124"/>
                    <a:pt x="745464" y="0"/>
                    <a:pt x="708139" y="0"/>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82" name="Freeform 3"/>
            <p:cNvSpPr/>
            <p:nvPr/>
          </p:nvSpPr>
          <p:spPr>
            <a:xfrm>
              <a:off x="7554" y="4167"/>
              <a:ext cx="684" cy="49"/>
            </a:xfrm>
            <a:custGeom>
              <a:gdLst>
                <a:gd fmla="*/ 0 w 434098" name="connsiteX0"/>
                <a:gd fmla="*/ 15627 h 31254" name="connsiteY0"/>
                <a:gd fmla="*/ 434098 w 434098" name="connsiteX1"/>
                <a:gd fmla="*/ 15627 h 31254" name="connsiteY1"/>
              </a:gdLst>
              <a:cxnLst>
                <a:cxn ang="0">
                  <a:pos x="connsiteX0" y="connsiteY0"/>
                </a:cxn>
                <a:cxn ang="1">
                  <a:pos x="connsiteX1" y="connsiteY1"/>
                </a:cxn>
              </a:cxnLst>
              <a:rect b="b" l="l" r="r" t="t"/>
              <a:pathLst>
                <a:path h="31254" w="434098">
                  <a:moveTo>
                    <a:pt x="0" y="15627"/>
                  </a:moveTo>
                  <a:lnTo>
                    <a:pt x="434098" y="15627"/>
                  </a:lnTo>
                </a:path>
              </a:pathLst>
            </a:custGeom>
            <a:solidFill>
              <a:srgbClr val="3C3D40"/>
            </a:solidFill>
            <a:ln w="25400">
              <a:solidFill>
                <a:srgbClr val="3C3D40">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135">
                <a:cs typeface="+mn-ea"/>
                <a:sym typeface="+mn-lt"/>
              </a:endParaRPr>
            </a:p>
          </p:txBody>
        </p:sp>
        <p:sp>
          <p:nvSpPr>
            <p:cNvPr id="83" name="Freeform 3"/>
            <p:cNvSpPr/>
            <p:nvPr/>
          </p:nvSpPr>
          <p:spPr>
            <a:xfrm>
              <a:off x="7774" y="5841"/>
              <a:ext cx="230" cy="230"/>
            </a:xfrm>
            <a:custGeom>
              <a:gdLst>
                <a:gd fmla="*/ 72974 w 146215" name="connsiteX0"/>
                <a:gd fmla="*/ 146227 h 146227" name="connsiteY0"/>
                <a:gd fmla="*/ 0 w 146215" name="connsiteX1"/>
                <a:gd fmla="*/ 73202 h 146227" name="connsiteY1"/>
                <a:gd fmla="*/ 72974 w 146215" name="connsiteX2"/>
                <a:gd fmla="*/ 0 h 146227" name="connsiteY2"/>
                <a:gd fmla="*/ 146215 w 146215" name="connsiteX3"/>
                <a:gd fmla="*/ 73202 h 146227" name="connsiteY3"/>
                <a:gd fmla="*/ 72974 w 146215" name="connsiteX4"/>
                <a:gd fmla="*/ 146227 h 146227"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146227" w="146215">
                  <a:moveTo>
                    <a:pt x="72974" y="146227"/>
                  </a:moveTo>
                  <a:cubicBezTo>
                    <a:pt x="32918" y="146227"/>
                    <a:pt x="0" y="113690"/>
                    <a:pt x="0" y="73202"/>
                  </a:cubicBezTo>
                  <a:cubicBezTo>
                    <a:pt x="0" y="32918"/>
                    <a:pt x="32918" y="0"/>
                    <a:pt x="72974" y="0"/>
                  </a:cubicBezTo>
                  <a:cubicBezTo>
                    <a:pt x="113448" y="0"/>
                    <a:pt x="146215" y="32918"/>
                    <a:pt x="146215" y="73202"/>
                  </a:cubicBezTo>
                  <a:cubicBezTo>
                    <a:pt x="146215" y="113690"/>
                    <a:pt x="113448" y="146227"/>
                    <a:pt x="72974" y="146227"/>
                  </a:cubicBezTo>
                </a:path>
              </a:pathLst>
            </a:custGeom>
            <a:solidFill>
              <a:srgbClr val="3C3D4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84" name="Freeform 3"/>
            <p:cNvSpPr/>
            <p:nvPr/>
          </p:nvSpPr>
          <p:spPr>
            <a:xfrm>
              <a:off x="7372" y="4334"/>
              <a:ext cx="999" cy="1426"/>
            </a:xfrm>
            <a:custGeom>
              <a:gdLst>
                <a:gd fmla="*/ 634174 w 634174" name="connsiteX0"/>
                <a:gd fmla="*/ 905649 h 905649" name="connsiteY0"/>
                <a:gd fmla="*/ 0 w 634174" name="connsiteX1"/>
                <a:gd fmla="*/ 905649 h 905649" name="connsiteY1"/>
                <a:gd fmla="*/ 0 w 634174" name="connsiteX2"/>
                <a:gd fmla="*/ 0 h 905649" name="connsiteY2"/>
                <a:gd fmla="*/ 634174 w 634174" name="connsiteX3"/>
                <a:gd fmla="*/ 0 h 905649" name="connsiteY3"/>
                <a:gd fmla="*/ 634174 w 634174" name="connsiteX4"/>
                <a:gd fmla="*/ 905649 h 905649"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905649" w="634174">
                  <a:moveTo>
                    <a:pt x="634174" y="905649"/>
                  </a:moveTo>
                  <a:lnTo>
                    <a:pt x="0" y="905649"/>
                  </a:lnTo>
                  <a:lnTo>
                    <a:pt x="0" y="0"/>
                  </a:lnTo>
                  <a:lnTo>
                    <a:pt x="634174" y="0"/>
                  </a:lnTo>
                  <a:lnTo>
                    <a:pt x="634174" y="905649"/>
                  </a:ln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grpSp>
      <p:grpSp>
        <p:nvGrpSpPr>
          <p:cNvPr id="85" name="组合 84"/>
          <p:cNvGrpSpPr/>
          <p:nvPr/>
        </p:nvGrpSpPr>
        <p:grpSpPr>
          <a:xfrm>
            <a:off x="6862760" y="2105572"/>
            <a:ext cx="729818" cy="636070"/>
            <a:chOff x="9590" y="4196"/>
            <a:chExt cx="2121" cy="1848"/>
          </a:xfrm>
        </p:grpSpPr>
        <p:sp>
          <p:nvSpPr>
            <p:cNvPr id="86" name="Freeform 3"/>
            <p:cNvSpPr/>
            <p:nvPr/>
          </p:nvSpPr>
          <p:spPr>
            <a:xfrm>
              <a:off x="10367" y="4710"/>
              <a:ext cx="1345" cy="1335"/>
            </a:xfrm>
            <a:custGeom>
              <a:gdLst>
                <a:gd fmla="*/ 854176 w 854176" name="connsiteX0"/>
                <a:gd fmla="*/ 357187 h 847877" name="connsiteY0"/>
                <a:gd fmla="*/ 853973 w 854176" name="connsiteX1"/>
                <a:gd fmla="*/ 355739 h 847877" name="connsiteY1"/>
                <a:gd fmla="*/ 853351 w 854176" name="connsiteX2"/>
                <a:gd fmla="*/ 351612 h 847877" name="connsiteY2"/>
                <a:gd fmla="*/ 850759 w 854176" name="connsiteX3"/>
                <a:gd fmla="*/ 336969 h 847877" name="connsiteY3"/>
                <a:gd fmla="*/ 846277 w 854176" name="connsiteX4"/>
                <a:gd fmla="*/ 316446 h 847877" name="connsiteY4"/>
                <a:gd fmla="*/ 839939 w 854176" name="connsiteX5"/>
                <a:gd fmla="*/ 293166 h 847877" name="connsiteY5"/>
                <a:gd fmla="*/ 832218 w 854176" name="connsiteX6"/>
                <a:gd fmla="*/ 270294 h 847877" name="connsiteY6"/>
                <a:gd fmla="*/ 824458 w 854176" name="connsiteX7"/>
                <a:gd fmla="*/ 250710 h 847877" name="connsiteY7"/>
                <a:gd fmla="*/ 818374 w 854176" name="connsiteX8"/>
                <a:gd fmla="*/ 237096 h 847877" name="connsiteY8"/>
                <a:gd fmla="*/ 815961 w 854176" name="connsiteX9"/>
                <a:gd fmla="*/ 231991 h 847877" name="connsiteY9"/>
                <a:gd fmla="*/ 803516 w 854176" name="connsiteX10"/>
                <a:gd fmla="*/ 217957 h 847877" name="connsiteY10"/>
                <a:gd fmla="*/ 788809 w 854176" name="connsiteX11"/>
                <a:gd fmla="*/ 215988 h 847877" name="connsiteY11"/>
                <a:gd fmla="*/ 764019 w 854176" name="connsiteX12"/>
                <a:gd fmla="*/ 221500 h 847877" name="connsiteY12"/>
                <a:gd fmla="*/ 712584 w 854176" name="connsiteX13"/>
                <a:gd fmla="*/ 236143 h 847877" name="connsiteY13"/>
                <a:gd fmla="*/ 676858 w 854176" name="connsiteX14"/>
                <a:gd fmla="*/ 190055 h 847877" name="connsiteY14"/>
                <a:gd fmla="*/ 633780 w 854176" name="connsiteX15"/>
                <a:gd fmla="*/ 150774 h 847877" name="connsiteY15"/>
                <a:gd fmla="*/ 652436 w 854176" name="connsiteX16"/>
                <a:gd fmla="*/ 100672 h 847877" name="connsiteY16"/>
                <a:gd fmla="*/ 659929 w 854176" name="connsiteX17"/>
                <a:gd fmla="*/ 76403 h 847877" name="connsiteY17"/>
                <a:gd fmla="*/ 659129 w 854176" name="connsiteX18"/>
                <a:gd fmla="*/ 61582 h 847877" name="connsiteY18"/>
                <a:gd fmla="*/ 646124 w 854176" name="connsiteX19"/>
                <a:gd fmla="*/ 48056 h 847877" name="connsiteY19"/>
                <a:gd fmla="*/ 641235 w 854176" name="connsiteX20"/>
                <a:gd fmla="*/ 45237 h 847877" name="connsiteY20"/>
                <a:gd fmla="*/ 628154 w 854176" name="connsiteX21"/>
                <a:gd fmla="*/ 38100 h 847877" name="connsiteY21"/>
                <a:gd fmla="*/ 609244 w 854176" name="connsiteX22"/>
                <a:gd fmla="*/ 28816 h 847877" name="connsiteY22"/>
                <a:gd fmla="*/ 587069 w 854176" name="connsiteX23"/>
                <a:gd fmla="*/ 19291 h 847877" name="connsiteY23"/>
                <a:gd fmla="*/ 564374 w 854176" name="connsiteX24"/>
                <a:gd fmla="*/ 11112 h 847877" name="connsiteY24"/>
                <a:gd fmla="*/ 544245 w 854176" name="connsiteX25"/>
                <a:gd fmla="*/ 5003 h 847877" name="connsiteY25"/>
                <a:gd fmla="*/ 529856 w 854176" name="connsiteX26"/>
                <a:gd fmla="*/ 1257 h 847877" name="connsiteY26"/>
                <a:gd fmla="*/ 525817 w 854176" name="connsiteX27"/>
                <a:gd fmla="*/ 304 h 847877" name="connsiteY27"/>
                <a:gd fmla="*/ 524370 w 854176" name="connsiteX28"/>
                <a:gd fmla="*/ 0 h 847877" name="connsiteY28"/>
                <a:gd fmla="*/ 505714 w 854176" name="connsiteX29"/>
                <a:gd fmla="*/ 1003 h 847877" name="connsiteY29"/>
                <a:gd fmla="*/ 495020 w 854176" name="connsiteX30"/>
                <a:gd fmla="*/ 11265 h 847877" name="connsiteY30"/>
                <a:gd fmla="*/ 483882 w 854176" name="connsiteX31"/>
                <a:gd fmla="*/ 34061 h 847877" name="connsiteY31"/>
                <a:gd fmla="*/ 463232 w 854176" name="connsiteX32"/>
                <a:gd fmla="*/ 83413 h 847877" name="connsiteY32"/>
                <a:gd fmla="*/ 347370 w 854176" name="connsiteX33"/>
                <a:gd fmla="*/ 91757 h 847877" name="connsiteY33"/>
                <a:gd fmla="*/ 319811 w 854176" name="connsiteX34"/>
                <a:gd fmla="*/ 45923 h 847877" name="connsiteY34"/>
                <a:gd fmla="*/ 305485 w 854176" name="connsiteX35"/>
                <a:gd fmla="*/ 24917 h 847877" name="connsiteY35"/>
                <a:gd fmla="*/ 293420 w 854176" name="connsiteX36"/>
                <a:gd fmla="*/ 16408 h 847877" name="connsiteY36"/>
                <a:gd fmla="*/ 284441 w 854176" name="connsiteX37"/>
                <a:gd fmla="*/ 15748 h 847877" name="connsiteY37"/>
                <a:gd fmla="*/ 274751 w 854176" name="connsiteX38"/>
                <a:gd fmla="*/ 18097 h 847877" name="connsiteY38"/>
                <a:gd fmla="*/ 269493 w 854176" name="connsiteX39"/>
                <a:gd fmla="*/ 20154 h 847877" name="connsiteY39"/>
                <a:gd fmla="*/ 255765 w 854176" name="connsiteX40"/>
                <a:gd fmla="*/ 25946 h 847877" name="connsiteY40"/>
                <a:gd fmla="*/ 236715 w 854176" name="connsiteX41"/>
                <a:gd fmla="*/ 34937 h 847877" name="connsiteY41"/>
                <a:gd fmla="*/ 226135 w 854176" name="connsiteX42"/>
                <a:gd fmla="*/ 40335 h 847877" name="connsiteY42"/>
                <a:gd fmla="*/ 215455 w 854176" name="connsiteX43"/>
                <a:gd fmla="*/ 46367 h 847877" name="connsiteY43"/>
                <a:gd fmla="*/ 177571 w 854176" name="connsiteX44"/>
                <a:gd fmla="*/ 70916 h 847877" name="connsiteY44"/>
                <a:gd fmla="*/ 165696 w 854176" name="connsiteX45"/>
                <a:gd fmla="*/ 79844 h 847877" name="connsiteY45"/>
                <a:gd fmla="*/ 161276 w 854176" name="connsiteX46"/>
                <a:gd fmla="*/ 83337 h 847877" name="connsiteY46"/>
                <a:gd fmla="*/ 150494 w 854176" name="connsiteX47"/>
                <a:gd fmla="*/ 98552 h 847877" name="connsiteY47"/>
                <a:gd fmla="*/ 151789 w 854176" name="connsiteX48"/>
                <a:gd fmla="*/ 113207 h 847877" name="connsiteY48"/>
                <a:gd fmla="*/ 162724 w 854176" name="connsiteX49"/>
                <a:gd fmla="*/ 136156 h 847877" name="connsiteY49"/>
                <a:gd fmla="*/ 188366 w 854176" name="connsiteX50"/>
                <a:gd fmla="*/ 183045 h 847877" name="connsiteY50"/>
                <a:gd fmla="*/ 122580 w 854176" name="connsiteX51"/>
                <a:gd fmla="*/ 278892 h 847877" name="connsiteY51"/>
                <a:gd fmla="*/ 69557 w 854176" name="connsiteX52"/>
                <a:gd fmla="*/ 271957 h 847877" name="connsiteY52"/>
                <a:gd fmla="*/ 44221 w 854176" name="connsiteX53"/>
                <a:gd fmla="*/ 270103 h 847877" name="connsiteY53"/>
                <a:gd fmla="*/ 30035 w 854176" name="connsiteX54"/>
                <a:gd fmla="*/ 274205 h 847877" name="connsiteY54"/>
                <a:gd fmla="*/ 23938 w 854176" name="connsiteX55"/>
                <a:gd fmla="*/ 280847 h 847877" name="connsiteY55"/>
                <a:gd fmla="*/ 19760 w 854176" name="connsiteX56"/>
                <a:gd fmla="*/ 289864 h 847877" name="connsiteY56"/>
                <a:gd fmla="*/ 18084 w 854176" name="connsiteX57"/>
                <a:gd fmla="*/ 295249 h 847877" name="connsiteY57"/>
                <a:gd fmla="*/ 14096 w 854176" name="connsiteX58"/>
                <a:gd fmla="*/ 309575 h 847877" name="connsiteY58"/>
                <a:gd fmla="*/ 11607 w 854176" name="connsiteX59"/>
                <a:gd fmla="*/ 319189 h 847877" name="connsiteY59"/>
                <a:gd fmla="*/ 9270 w 854176" name="connsiteX60"/>
                <a:gd fmla="*/ 330009 h 847877" name="connsiteY60"/>
                <a:gd fmla="*/ 6921 w 854176" name="connsiteX61"/>
                <a:gd fmla="*/ 341617 h 847877" name="connsiteY61"/>
                <a:gd fmla="*/ 4952 w 854176" name="connsiteX62"/>
                <a:gd fmla="*/ 353707 h 847877" name="connsiteY62"/>
                <a:gd fmla="*/ 1955 w 854176" name="connsiteX63"/>
                <a:gd fmla="*/ 377558 h 847877" name="connsiteY63"/>
                <a:gd fmla="*/ 469 w 854176" name="connsiteX64"/>
                <a:gd fmla="*/ 398500 h 847877" name="connsiteY64"/>
                <a:gd fmla="*/ 75 w 854176" name="connsiteX65"/>
                <a:gd fmla="*/ 413321 h 847877" name="connsiteY65"/>
                <a:gd fmla="*/ 0 w 854176" name="connsiteX66"/>
                <a:gd fmla="*/ 418947 h 847877" name="connsiteY66"/>
                <a:gd fmla="*/ 17449 w 854176" name="connsiteX67"/>
                <a:gd fmla="*/ 445084 h 847877" name="connsiteY67"/>
                <a:gd fmla="*/ 42226 w 854176" name="connsiteX68"/>
                <a:gd fmla="*/ 450875 h 847877" name="connsiteY68"/>
                <a:gd fmla="*/ 67564 w 854176" name="connsiteX69"/>
                <a:gd fmla="*/ 455879 h 847877" name="connsiteY69"/>
                <a:gd fmla="*/ 94881 w 854176" name="connsiteX70"/>
                <a:gd fmla="*/ 460095 h 847877" name="connsiteY70"/>
                <a:gd fmla="*/ 128816 w 854176" name="connsiteX71"/>
                <a:gd fmla="*/ 571322 h 847877" name="connsiteY71"/>
                <a:gd fmla="*/ 108571 w 854176" name="connsiteX72"/>
                <a:gd fmla="*/ 590105 h 847877" name="connsiteY72"/>
                <a:gd fmla="*/ 90347 w 854176" name="connsiteX73"/>
                <a:gd fmla="*/ 608431 h 847877" name="connsiteY73"/>
                <a:gd fmla="*/ 73088 w 854176" name="connsiteX74"/>
                <a:gd fmla="*/ 627088 h 847877" name="connsiteY74"/>
                <a:gd fmla="*/ 67423 w 854176" name="connsiteX75"/>
                <a:gd fmla="*/ 640765 h 847877" name="connsiteY75"/>
                <a:gd fmla="*/ 73240 w 854176" name="connsiteX76"/>
                <a:gd fmla="*/ 658596 h 847877" name="connsiteY76"/>
                <a:gd fmla="*/ 85114 w 854176" name="connsiteX77"/>
                <a:gd fmla="*/ 675322 h 847877" name="connsiteY77"/>
                <a:gd fmla="*/ 98081 w 854176" name="connsiteX78"/>
                <a:gd fmla="*/ 691807 h 847877" name="connsiteY78"/>
                <a:gd fmla="*/ 113855 w 854176" name="connsiteX79"/>
                <a:gd fmla="*/ 709891 h 847877" name="connsiteY79"/>
                <a:gd fmla="*/ 130619 w 854176" name="connsiteX80"/>
                <a:gd fmla="*/ 727037 h 847877" name="connsiteY80"/>
                <a:gd fmla="*/ 146024 w 854176" name="connsiteX81"/>
                <a:gd fmla="*/ 741273 h 847877" name="connsiteY81"/>
                <a:gd fmla="*/ 161734 w 854176" name="connsiteX82"/>
                <a:gd fmla="*/ 754456 h 847877" name="connsiteY82"/>
                <a:gd fmla="*/ 179044 w 854176" name="connsiteX83"/>
                <a:gd fmla="*/ 761657 h 847877" name="connsiteY83"/>
                <a:gd fmla="*/ 193128 w 854176" name="connsiteX84"/>
                <a:gd fmla="*/ 757110 h 847877" name="connsiteY84"/>
                <a:gd fmla="*/ 213105 w 854176" name="connsiteX85"/>
                <a:gd fmla="*/ 741400 h 847877" name="connsiteY85"/>
                <a:gd fmla="*/ 232841 w 854176" name="connsiteX86"/>
                <a:gd fmla="*/ 724687 h 847877" name="connsiteY86"/>
                <a:gd fmla="*/ 253174 w 854176" name="connsiteX87"/>
                <a:gd fmla="*/ 705992 h 847877" name="connsiteY87"/>
                <a:gd fmla="*/ 361339 w 854176" name="connsiteX88"/>
                <a:gd fmla="*/ 748677 h 847877" name="connsiteY88"/>
                <a:gd fmla="*/ 363372 w 854176" name="connsiteX89"/>
                <a:gd fmla="*/ 776236 h 847877" name="connsiteY89"/>
                <a:gd fmla="*/ 366331 w 854176" name="connsiteX90"/>
                <a:gd fmla="*/ 801903 h 847877" name="connsiteY90"/>
                <a:gd fmla="*/ 370140 w 854176" name="connsiteX91"/>
                <a:gd fmla="*/ 827062 h 847877" name="connsiteY91"/>
                <a:gd fmla="*/ 394779 w 854176" name="connsiteX92"/>
                <a:gd fmla="*/ 846544 h 847877" name="connsiteY92"/>
                <a:gd fmla="*/ 400405 w 854176" name="connsiteX93"/>
                <a:gd fmla="*/ 846925 h 847877" name="connsiteY93"/>
                <a:gd fmla="*/ 415226 w 854176" name="connsiteX94"/>
                <a:gd fmla="*/ 847699 h 847877" name="connsiteY94"/>
                <a:gd fmla="*/ 436206 w 854176" name="connsiteX95"/>
                <a:gd fmla="*/ 847877 h 847877" name="connsiteY95"/>
                <a:gd fmla="*/ 460234 w 854176" name="connsiteX96"/>
                <a:gd fmla="*/ 846797 h 847877" name="connsiteY96"/>
                <a:gd fmla="*/ 472414 w 854176" name="connsiteX97"/>
                <a:gd fmla="*/ 845807 h 847877" name="connsiteY97"/>
                <a:gd fmla="*/ 484199 w 854176" name="connsiteX98"/>
                <a:gd fmla="*/ 844397 h 847877" name="connsiteY98"/>
                <a:gd fmla="*/ 495159 w 854176" name="connsiteX99"/>
                <a:gd fmla="*/ 842898 h 847877" name="connsiteY99"/>
                <a:gd fmla="*/ 504951 w 854176" name="connsiteX100"/>
                <a:gd fmla="*/ 841197 h 847877" name="connsiteY100"/>
                <a:gd fmla="*/ 519544 w 854176" name="connsiteX101"/>
                <a:gd fmla="*/ 838377 h 847877" name="connsiteY101"/>
                <a:gd fmla="*/ 525043 w 854176" name="connsiteX102"/>
                <a:gd fmla="*/ 837133 h 847877" name="connsiteY102"/>
                <a:gd fmla="*/ 534365 w 854176" name="connsiteX103"/>
                <a:gd fmla="*/ 833666 h 847877" name="connsiteY103"/>
                <a:gd fmla="*/ 541463 w 854176" name="connsiteX104"/>
                <a:gd fmla="*/ 828103 h 847877" name="connsiteY104"/>
                <a:gd fmla="*/ 546709 w 854176" name="connsiteX105"/>
                <a:gd fmla="*/ 814311 h 847877" name="connsiteY105"/>
                <a:gd fmla="*/ 546861 w 854176" name="connsiteX106"/>
                <a:gd fmla="*/ 788898 h 847877" name="connsiteY106"/>
                <a:gd fmla="*/ 544156 w 854176" name="connsiteX107"/>
                <a:gd fmla="*/ 735495 h 847877" name="connsiteY107"/>
                <a:gd fmla="*/ 644931 w 854176" name="connsiteX108"/>
                <a:gd fmla="*/ 677557 h 847877" name="connsiteY108"/>
                <a:gd fmla="*/ 689660 w 854176" name="connsiteX109"/>
                <a:gd fmla="*/ 706844 h 847877" name="connsiteY109"/>
                <a:gd fmla="*/ 711644 w 854176" name="connsiteX110"/>
                <a:gd fmla="*/ 719569 h 847877" name="connsiteY110"/>
                <a:gd fmla="*/ 726160 w 854176" name="connsiteX111"/>
                <a:gd fmla="*/ 722045 h 847877" name="connsiteY111"/>
                <a:gd fmla="*/ 742188 w 854176" name="connsiteX112"/>
                <a:gd fmla="*/ 712495 h 847877" name="connsiteY112"/>
                <a:gd fmla="*/ 746023 w 854176" name="connsiteX113"/>
                <a:gd fmla="*/ 708368 h 847877" name="connsiteY113"/>
                <a:gd fmla="*/ 755865 w 854176" name="connsiteX114"/>
                <a:gd fmla="*/ 697242 h 847877" name="connsiteY114"/>
                <a:gd fmla="*/ 783335 w 854176" name="connsiteX115"/>
                <a:gd fmla="*/ 661428 h 847877" name="connsiteY115"/>
                <a:gd fmla="*/ 790206 w 854176" name="connsiteX116"/>
                <a:gd fmla="*/ 651281 h 847877" name="connsiteY116"/>
                <a:gd fmla="*/ 796429 w 854176" name="connsiteX117"/>
                <a:gd fmla="*/ 641159 h 847877" name="connsiteY117"/>
                <a:gd fmla="*/ 806919 w 854176" name="connsiteX118"/>
                <a:gd fmla="*/ 622871 h 847877" name="connsiteY118"/>
                <a:gd fmla="*/ 813790 w 854176" name="connsiteX119"/>
                <a:gd fmla="*/ 609650 h 847877" name="connsiteY119"/>
                <a:gd fmla="*/ 816254 w 854176" name="connsiteX120"/>
                <a:gd fmla="*/ 604570 h 847877" name="connsiteY120"/>
                <a:gd fmla="*/ 819365 w 854176" name="connsiteX121"/>
                <a:gd fmla="*/ 595109 h 847877" name="connsiteY121"/>
                <a:gd fmla="*/ 819441 w 854176" name="connsiteX122"/>
                <a:gd fmla="*/ 586092 h 847877" name="connsiteY122"/>
                <a:gd fmla="*/ 811897 w 854176" name="connsiteX123"/>
                <a:gd fmla="*/ 573404 h 847877" name="connsiteY123"/>
                <a:gd fmla="*/ 792098 w 854176" name="connsiteX124"/>
                <a:gd fmla="*/ 557466 h 847877" name="connsiteY124"/>
                <a:gd fmla="*/ 748613 w 854176" name="connsiteX125"/>
                <a:gd fmla="*/ 526326 h 847877" name="connsiteY125"/>
                <a:gd fmla="*/ 766152 w 854176" name="connsiteX126"/>
                <a:gd fmla="*/ 411479 h 847877" name="connsiteY126"/>
                <a:gd fmla="*/ 816990 w 854176" name="connsiteX127"/>
                <a:gd fmla="*/ 394817 h 847877" name="connsiteY127"/>
                <a:gd fmla="*/ 840599 w 854176" name="connsiteX128"/>
                <a:gd fmla="*/ 385546 h 847877" name="connsiteY128"/>
                <a:gd fmla="*/ 851686 w 854176" name="connsiteX129"/>
                <a:gd fmla="*/ 375729 h 847877" name="connsiteY129"/>
                <a:gd fmla="*/ 854176 w 854176" name="connsiteX130"/>
                <a:gd fmla="*/ 357187 h 847877" name="connsiteY1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Lst>
              <a:rect b="b" l="l" r="r" t="t"/>
              <a:pathLst>
                <a:path h="847877" w="854175">
                  <a:moveTo>
                    <a:pt x="854176" y="357187"/>
                  </a:moveTo>
                  <a:cubicBezTo>
                    <a:pt x="854176" y="357187"/>
                    <a:pt x="854099" y="356679"/>
                    <a:pt x="853973" y="355739"/>
                  </a:cubicBezTo>
                  <a:cubicBezTo>
                    <a:pt x="853858" y="354787"/>
                    <a:pt x="853668" y="353377"/>
                    <a:pt x="853351" y="351612"/>
                  </a:cubicBezTo>
                  <a:cubicBezTo>
                    <a:pt x="852728" y="348081"/>
                    <a:pt x="851827" y="343027"/>
                    <a:pt x="850759" y="336969"/>
                  </a:cubicBezTo>
                  <a:cubicBezTo>
                    <a:pt x="849706" y="330923"/>
                    <a:pt x="847978" y="323951"/>
                    <a:pt x="846277" y="316446"/>
                  </a:cubicBezTo>
                  <a:cubicBezTo>
                    <a:pt x="844512" y="308940"/>
                    <a:pt x="842149" y="301078"/>
                    <a:pt x="839939" y="293166"/>
                  </a:cubicBezTo>
                  <a:cubicBezTo>
                    <a:pt x="837374" y="285356"/>
                    <a:pt x="834897" y="277533"/>
                    <a:pt x="832218" y="270294"/>
                  </a:cubicBezTo>
                  <a:cubicBezTo>
                    <a:pt x="829411" y="263118"/>
                    <a:pt x="826922" y="256362"/>
                    <a:pt x="824458" y="250710"/>
                  </a:cubicBezTo>
                  <a:cubicBezTo>
                    <a:pt x="821943" y="245084"/>
                    <a:pt x="819835" y="240398"/>
                    <a:pt x="818374" y="237096"/>
                  </a:cubicBezTo>
                  <a:cubicBezTo>
                    <a:pt x="816926" y="233807"/>
                    <a:pt x="815961" y="231991"/>
                    <a:pt x="815961" y="231991"/>
                  </a:cubicBezTo>
                  <a:cubicBezTo>
                    <a:pt x="812863" y="225768"/>
                    <a:pt x="808328" y="220840"/>
                    <a:pt x="803516" y="217957"/>
                  </a:cubicBezTo>
                  <a:cubicBezTo>
                    <a:pt x="798576" y="215138"/>
                    <a:pt x="793318" y="214350"/>
                    <a:pt x="788809" y="215988"/>
                  </a:cubicBezTo>
                  <a:cubicBezTo>
                    <a:pt x="788809" y="215988"/>
                    <a:pt x="778764" y="217957"/>
                    <a:pt x="764019" y="221500"/>
                  </a:cubicBezTo>
                  <a:cubicBezTo>
                    <a:pt x="749845" y="224878"/>
                    <a:pt x="730960" y="230136"/>
                    <a:pt x="712584" y="236143"/>
                  </a:cubicBezTo>
                  <a:cubicBezTo>
                    <a:pt x="702195" y="220053"/>
                    <a:pt x="690295" y="204609"/>
                    <a:pt x="676858" y="190055"/>
                  </a:cubicBezTo>
                  <a:cubicBezTo>
                    <a:pt x="663422" y="175501"/>
                    <a:pt x="648982" y="162407"/>
                    <a:pt x="633780" y="150774"/>
                  </a:cubicBezTo>
                  <a:cubicBezTo>
                    <a:pt x="641222" y="132918"/>
                    <a:pt x="647966" y="114528"/>
                    <a:pt x="652436" y="100672"/>
                  </a:cubicBezTo>
                  <a:cubicBezTo>
                    <a:pt x="657161" y="86245"/>
                    <a:pt x="659929" y="76403"/>
                    <a:pt x="659929" y="76403"/>
                  </a:cubicBezTo>
                  <a:cubicBezTo>
                    <a:pt x="661910" y="72034"/>
                    <a:pt x="661555" y="66738"/>
                    <a:pt x="659129" y="61582"/>
                  </a:cubicBezTo>
                  <a:cubicBezTo>
                    <a:pt x="656640" y="56540"/>
                    <a:pt x="652094" y="51650"/>
                    <a:pt x="646124" y="48056"/>
                  </a:cubicBezTo>
                  <a:cubicBezTo>
                    <a:pt x="646124" y="48056"/>
                    <a:pt x="644397" y="46951"/>
                    <a:pt x="641235" y="45237"/>
                  </a:cubicBezTo>
                  <a:cubicBezTo>
                    <a:pt x="638085" y="43510"/>
                    <a:pt x="633552" y="41046"/>
                    <a:pt x="628154" y="38100"/>
                  </a:cubicBezTo>
                  <a:cubicBezTo>
                    <a:pt x="622718" y="35179"/>
                    <a:pt x="616165" y="32156"/>
                    <a:pt x="609244" y="28816"/>
                  </a:cubicBezTo>
                  <a:cubicBezTo>
                    <a:pt x="602271" y="25552"/>
                    <a:pt x="594638" y="22466"/>
                    <a:pt x="587069" y="19291"/>
                  </a:cubicBezTo>
                  <a:cubicBezTo>
                    <a:pt x="579360" y="16459"/>
                    <a:pt x="571703" y="13462"/>
                    <a:pt x="564374" y="11112"/>
                  </a:cubicBezTo>
                  <a:cubicBezTo>
                    <a:pt x="557021" y="8826"/>
                    <a:pt x="550202" y="6540"/>
                    <a:pt x="544245" y="5003"/>
                  </a:cubicBezTo>
                  <a:cubicBezTo>
                    <a:pt x="538302" y="3441"/>
                    <a:pt x="533336" y="2146"/>
                    <a:pt x="529856" y="1257"/>
                  </a:cubicBezTo>
                  <a:cubicBezTo>
                    <a:pt x="528129" y="800"/>
                    <a:pt x="526757" y="508"/>
                    <a:pt x="525817" y="304"/>
                  </a:cubicBezTo>
                  <a:cubicBezTo>
                    <a:pt x="524878" y="114"/>
                    <a:pt x="524370" y="0"/>
                    <a:pt x="524370" y="0"/>
                  </a:cubicBezTo>
                  <a:cubicBezTo>
                    <a:pt x="517575" y="-1447"/>
                    <a:pt x="510958" y="-1041"/>
                    <a:pt x="505714" y="1003"/>
                  </a:cubicBezTo>
                  <a:cubicBezTo>
                    <a:pt x="500430" y="3124"/>
                    <a:pt x="496544" y="6718"/>
                    <a:pt x="495020" y="11265"/>
                  </a:cubicBezTo>
                  <a:cubicBezTo>
                    <a:pt x="495020" y="11265"/>
                    <a:pt x="490308" y="20332"/>
                    <a:pt x="483882" y="34061"/>
                  </a:cubicBezTo>
                  <a:cubicBezTo>
                    <a:pt x="477684" y="47358"/>
                    <a:pt x="470013" y="65316"/>
                    <a:pt x="463232" y="83413"/>
                  </a:cubicBezTo>
                  <a:cubicBezTo>
                    <a:pt x="424586" y="79527"/>
                    <a:pt x="385330" y="82270"/>
                    <a:pt x="347370" y="91757"/>
                  </a:cubicBezTo>
                  <a:cubicBezTo>
                    <a:pt x="338022" y="74726"/>
                    <a:pt x="327914" y="58293"/>
                    <a:pt x="319811" y="45923"/>
                  </a:cubicBezTo>
                  <a:cubicBezTo>
                    <a:pt x="311416" y="33121"/>
                    <a:pt x="305485" y="24917"/>
                    <a:pt x="305485" y="24917"/>
                  </a:cubicBezTo>
                  <a:cubicBezTo>
                    <a:pt x="303314" y="20637"/>
                    <a:pt x="298957" y="17691"/>
                    <a:pt x="293420" y="16408"/>
                  </a:cubicBezTo>
                  <a:cubicBezTo>
                    <a:pt x="290664" y="15748"/>
                    <a:pt x="287616" y="15519"/>
                    <a:pt x="284441" y="15748"/>
                  </a:cubicBezTo>
                  <a:cubicBezTo>
                    <a:pt x="281292" y="16065"/>
                    <a:pt x="278002" y="16827"/>
                    <a:pt x="274751" y="18097"/>
                  </a:cubicBezTo>
                  <a:cubicBezTo>
                    <a:pt x="274751" y="18097"/>
                    <a:pt x="272846" y="18834"/>
                    <a:pt x="269493" y="20154"/>
                  </a:cubicBezTo>
                  <a:cubicBezTo>
                    <a:pt x="266115" y="21399"/>
                    <a:pt x="261391" y="23393"/>
                    <a:pt x="255765" y="25946"/>
                  </a:cubicBezTo>
                  <a:cubicBezTo>
                    <a:pt x="250126" y="28422"/>
                    <a:pt x="243547" y="31369"/>
                    <a:pt x="236715" y="34937"/>
                  </a:cubicBezTo>
                  <a:cubicBezTo>
                    <a:pt x="233273" y="36690"/>
                    <a:pt x="229742" y="38493"/>
                    <a:pt x="226135" y="40335"/>
                  </a:cubicBezTo>
                  <a:cubicBezTo>
                    <a:pt x="222605" y="42329"/>
                    <a:pt x="219023" y="44348"/>
                    <a:pt x="215455" y="46367"/>
                  </a:cubicBezTo>
                  <a:cubicBezTo>
                    <a:pt x="201141" y="54495"/>
                    <a:pt x="187502" y="63690"/>
                    <a:pt x="177571" y="70916"/>
                  </a:cubicBezTo>
                  <a:cubicBezTo>
                    <a:pt x="172516" y="74447"/>
                    <a:pt x="168490" y="77609"/>
                    <a:pt x="165696" y="79844"/>
                  </a:cubicBezTo>
                  <a:cubicBezTo>
                    <a:pt x="162890" y="82067"/>
                    <a:pt x="161276" y="83337"/>
                    <a:pt x="161276" y="83337"/>
                  </a:cubicBezTo>
                  <a:cubicBezTo>
                    <a:pt x="155803" y="87579"/>
                    <a:pt x="152120" y="93141"/>
                    <a:pt x="150494" y="98552"/>
                  </a:cubicBezTo>
                  <a:cubicBezTo>
                    <a:pt x="148831" y="103949"/>
                    <a:pt x="149199" y="109169"/>
                    <a:pt x="151789" y="113207"/>
                  </a:cubicBezTo>
                  <a:cubicBezTo>
                    <a:pt x="151789" y="113207"/>
                    <a:pt x="155866" y="122466"/>
                    <a:pt x="162724" y="136156"/>
                  </a:cubicBezTo>
                  <a:cubicBezTo>
                    <a:pt x="169303" y="149377"/>
                    <a:pt x="178447" y="166446"/>
                    <a:pt x="188366" y="183045"/>
                  </a:cubicBezTo>
                  <a:cubicBezTo>
                    <a:pt x="160324" y="211683"/>
                    <a:pt x="138379" y="244208"/>
                    <a:pt x="122580" y="278892"/>
                  </a:cubicBezTo>
                  <a:cubicBezTo>
                    <a:pt x="103478" y="275615"/>
                    <a:pt x="84289" y="273316"/>
                    <a:pt x="69557" y="271957"/>
                  </a:cubicBezTo>
                  <a:cubicBezTo>
                    <a:pt x="54317" y="270535"/>
                    <a:pt x="44221" y="270103"/>
                    <a:pt x="44221" y="270103"/>
                  </a:cubicBezTo>
                  <a:cubicBezTo>
                    <a:pt x="39509" y="269113"/>
                    <a:pt x="34493" y="270687"/>
                    <a:pt x="30035" y="274205"/>
                  </a:cubicBezTo>
                  <a:cubicBezTo>
                    <a:pt x="27825" y="275971"/>
                    <a:pt x="25730" y="278206"/>
                    <a:pt x="23938" y="280847"/>
                  </a:cubicBezTo>
                  <a:cubicBezTo>
                    <a:pt x="22237" y="283489"/>
                    <a:pt x="20789" y="286550"/>
                    <a:pt x="19760" y="289864"/>
                  </a:cubicBezTo>
                  <a:cubicBezTo>
                    <a:pt x="19760" y="289864"/>
                    <a:pt x="19151" y="291833"/>
                    <a:pt x="18084" y="295249"/>
                  </a:cubicBezTo>
                  <a:cubicBezTo>
                    <a:pt x="16967" y="298665"/>
                    <a:pt x="15633" y="303606"/>
                    <a:pt x="14096" y="309575"/>
                  </a:cubicBezTo>
                  <a:cubicBezTo>
                    <a:pt x="13321" y="312547"/>
                    <a:pt x="12496" y="315772"/>
                    <a:pt x="11607" y="319189"/>
                  </a:cubicBezTo>
                  <a:cubicBezTo>
                    <a:pt x="10794" y="322605"/>
                    <a:pt x="10083" y="326250"/>
                    <a:pt x="9270" y="330009"/>
                  </a:cubicBezTo>
                  <a:cubicBezTo>
                    <a:pt x="8496" y="333768"/>
                    <a:pt x="7619" y="337654"/>
                    <a:pt x="6921" y="341617"/>
                  </a:cubicBezTo>
                  <a:cubicBezTo>
                    <a:pt x="6273" y="345605"/>
                    <a:pt x="5626" y="349643"/>
                    <a:pt x="4952" y="353707"/>
                  </a:cubicBezTo>
                  <a:cubicBezTo>
                    <a:pt x="3543" y="361759"/>
                    <a:pt x="2869" y="369938"/>
                    <a:pt x="1955" y="377558"/>
                  </a:cubicBezTo>
                  <a:cubicBezTo>
                    <a:pt x="1168" y="385216"/>
                    <a:pt x="889" y="392379"/>
                    <a:pt x="469" y="398500"/>
                  </a:cubicBezTo>
                  <a:cubicBezTo>
                    <a:pt x="101" y="404634"/>
                    <a:pt x="177" y="409765"/>
                    <a:pt x="75" y="413321"/>
                  </a:cubicBezTo>
                  <a:cubicBezTo>
                    <a:pt x="12" y="416915"/>
                    <a:pt x="0" y="418947"/>
                    <a:pt x="0" y="418947"/>
                  </a:cubicBezTo>
                  <a:cubicBezTo>
                    <a:pt x="113" y="432917"/>
                    <a:pt x="7784" y="444208"/>
                    <a:pt x="17449" y="445084"/>
                  </a:cubicBezTo>
                  <a:cubicBezTo>
                    <a:pt x="17449" y="445084"/>
                    <a:pt x="27368" y="447662"/>
                    <a:pt x="42226" y="450875"/>
                  </a:cubicBezTo>
                  <a:cubicBezTo>
                    <a:pt x="49644" y="452475"/>
                    <a:pt x="58318" y="454215"/>
                    <a:pt x="67564" y="455879"/>
                  </a:cubicBezTo>
                  <a:cubicBezTo>
                    <a:pt x="76288" y="457403"/>
                    <a:pt x="85584" y="458851"/>
                    <a:pt x="94881" y="460095"/>
                  </a:cubicBezTo>
                  <a:cubicBezTo>
                    <a:pt x="99580" y="498373"/>
                    <a:pt x="110870" y="536067"/>
                    <a:pt x="128816" y="571322"/>
                  </a:cubicBezTo>
                  <a:cubicBezTo>
                    <a:pt x="121818" y="577558"/>
                    <a:pt x="114947" y="583933"/>
                    <a:pt x="108571" y="590105"/>
                  </a:cubicBezTo>
                  <a:cubicBezTo>
                    <a:pt x="101765" y="596658"/>
                    <a:pt x="95618" y="602945"/>
                    <a:pt x="90347" y="608431"/>
                  </a:cubicBezTo>
                  <a:cubicBezTo>
                    <a:pt x="79857" y="619391"/>
                    <a:pt x="73088" y="627088"/>
                    <a:pt x="73088" y="627088"/>
                  </a:cubicBezTo>
                  <a:cubicBezTo>
                    <a:pt x="69430" y="630135"/>
                    <a:pt x="67335" y="635177"/>
                    <a:pt x="67423" y="640765"/>
                  </a:cubicBezTo>
                  <a:cubicBezTo>
                    <a:pt x="67487" y="646391"/>
                    <a:pt x="69430" y="652767"/>
                    <a:pt x="73240" y="658596"/>
                  </a:cubicBezTo>
                  <a:cubicBezTo>
                    <a:pt x="73240" y="658596"/>
                    <a:pt x="77977" y="665289"/>
                    <a:pt x="85114" y="675322"/>
                  </a:cubicBezTo>
                  <a:cubicBezTo>
                    <a:pt x="88810" y="680211"/>
                    <a:pt x="93306" y="685800"/>
                    <a:pt x="98081" y="691807"/>
                  </a:cubicBezTo>
                  <a:cubicBezTo>
                    <a:pt x="102996" y="697700"/>
                    <a:pt x="108445" y="703783"/>
                    <a:pt x="113855" y="709891"/>
                  </a:cubicBezTo>
                  <a:cubicBezTo>
                    <a:pt x="119506" y="715772"/>
                    <a:pt x="125145" y="721690"/>
                    <a:pt x="130619" y="727037"/>
                  </a:cubicBezTo>
                  <a:cubicBezTo>
                    <a:pt x="136207" y="732294"/>
                    <a:pt x="141439" y="737196"/>
                    <a:pt x="146024" y="741273"/>
                  </a:cubicBezTo>
                  <a:cubicBezTo>
                    <a:pt x="155460" y="749185"/>
                    <a:pt x="161734" y="754456"/>
                    <a:pt x="161734" y="754456"/>
                  </a:cubicBezTo>
                  <a:cubicBezTo>
                    <a:pt x="167233" y="758710"/>
                    <a:pt x="173456" y="761162"/>
                    <a:pt x="179044" y="761657"/>
                  </a:cubicBezTo>
                  <a:cubicBezTo>
                    <a:pt x="184619" y="762190"/>
                    <a:pt x="189801" y="760514"/>
                    <a:pt x="193128" y="757110"/>
                  </a:cubicBezTo>
                  <a:cubicBezTo>
                    <a:pt x="193128" y="757110"/>
                    <a:pt x="201358" y="750976"/>
                    <a:pt x="213105" y="741400"/>
                  </a:cubicBezTo>
                  <a:cubicBezTo>
                    <a:pt x="219011" y="736587"/>
                    <a:pt x="225742" y="730961"/>
                    <a:pt x="232841" y="724687"/>
                  </a:cubicBezTo>
                  <a:cubicBezTo>
                    <a:pt x="239483" y="718820"/>
                    <a:pt x="246392" y="712470"/>
                    <a:pt x="253174" y="705992"/>
                  </a:cubicBezTo>
                  <a:cubicBezTo>
                    <a:pt x="286880" y="726706"/>
                    <a:pt x="323544" y="740943"/>
                    <a:pt x="361339" y="748677"/>
                  </a:cubicBezTo>
                  <a:cubicBezTo>
                    <a:pt x="361848" y="758037"/>
                    <a:pt x="362546" y="767435"/>
                    <a:pt x="363372" y="776236"/>
                  </a:cubicBezTo>
                  <a:cubicBezTo>
                    <a:pt x="364286" y="785596"/>
                    <a:pt x="365328" y="794372"/>
                    <a:pt x="366331" y="801903"/>
                  </a:cubicBezTo>
                  <a:cubicBezTo>
                    <a:pt x="368363" y="816965"/>
                    <a:pt x="370140" y="827062"/>
                    <a:pt x="370140" y="827062"/>
                  </a:cubicBezTo>
                  <a:cubicBezTo>
                    <a:pt x="370255" y="836764"/>
                    <a:pt x="380885" y="845299"/>
                    <a:pt x="394779" y="846544"/>
                  </a:cubicBezTo>
                  <a:cubicBezTo>
                    <a:pt x="394779" y="846544"/>
                    <a:pt x="396811" y="846683"/>
                    <a:pt x="400405" y="846925"/>
                  </a:cubicBezTo>
                  <a:cubicBezTo>
                    <a:pt x="403973" y="847102"/>
                    <a:pt x="409079" y="847559"/>
                    <a:pt x="415226" y="847699"/>
                  </a:cubicBezTo>
                  <a:cubicBezTo>
                    <a:pt x="421360" y="847788"/>
                    <a:pt x="428523" y="848055"/>
                    <a:pt x="436206" y="847877"/>
                  </a:cubicBezTo>
                  <a:cubicBezTo>
                    <a:pt x="443889" y="847598"/>
                    <a:pt x="452069" y="847547"/>
                    <a:pt x="460234" y="846797"/>
                  </a:cubicBezTo>
                  <a:cubicBezTo>
                    <a:pt x="464324" y="846442"/>
                    <a:pt x="468414" y="846124"/>
                    <a:pt x="472414" y="845807"/>
                  </a:cubicBezTo>
                  <a:cubicBezTo>
                    <a:pt x="476439" y="845401"/>
                    <a:pt x="480364" y="844855"/>
                    <a:pt x="484199" y="844397"/>
                  </a:cubicBezTo>
                  <a:cubicBezTo>
                    <a:pt x="487997" y="843889"/>
                    <a:pt x="491680" y="843432"/>
                    <a:pt x="495159" y="842898"/>
                  </a:cubicBezTo>
                  <a:cubicBezTo>
                    <a:pt x="498640" y="842302"/>
                    <a:pt x="501929" y="841718"/>
                    <a:pt x="504951" y="841197"/>
                  </a:cubicBezTo>
                  <a:cubicBezTo>
                    <a:pt x="511009" y="840130"/>
                    <a:pt x="516039" y="839216"/>
                    <a:pt x="519544" y="838377"/>
                  </a:cubicBezTo>
                  <a:cubicBezTo>
                    <a:pt x="523036" y="837577"/>
                    <a:pt x="525043" y="837133"/>
                    <a:pt x="525043" y="837133"/>
                  </a:cubicBezTo>
                  <a:cubicBezTo>
                    <a:pt x="528434" y="836345"/>
                    <a:pt x="531596" y="835164"/>
                    <a:pt x="534365" y="833666"/>
                  </a:cubicBezTo>
                  <a:cubicBezTo>
                    <a:pt x="537146" y="832104"/>
                    <a:pt x="539546" y="830186"/>
                    <a:pt x="541463" y="828103"/>
                  </a:cubicBezTo>
                  <a:cubicBezTo>
                    <a:pt x="545338" y="823963"/>
                    <a:pt x="547293" y="819074"/>
                    <a:pt x="546709" y="814311"/>
                  </a:cubicBezTo>
                  <a:cubicBezTo>
                    <a:pt x="546709" y="814311"/>
                    <a:pt x="547065" y="804214"/>
                    <a:pt x="546861" y="788898"/>
                  </a:cubicBezTo>
                  <a:cubicBezTo>
                    <a:pt x="546683" y="774115"/>
                    <a:pt x="545909" y="754799"/>
                    <a:pt x="544156" y="735495"/>
                  </a:cubicBezTo>
                  <a:cubicBezTo>
                    <a:pt x="580008" y="722515"/>
                    <a:pt x="614171" y="703237"/>
                    <a:pt x="644931" y="677557"/>
                  </a:cubicBezTo>
                  <a:cubicBezTo>
                    <a:pt x="660704" y="688746"/>
                    <a:pt x="676998" y="699236"/>
                    <a:pt x="689660" y="706844"/>
                  </a:cubicBezTo>
                  <a:cubicBezTo>
                    <a:pt x="702754" y="714755"/>
                    <a:pt x="711644" y="719569"/>
                    <a:pt x="711644" y="719569"/>
                  </a:cubicBezTo>
                  <a:cubicBezTo>
                    <a:pt x="715467" y="722477"/>
                    <a:pt x="720648" y="723277"/>
                    <a:pt x="726160" y="722045"/>
                  </a:cubicBezTo>
                  <a:cubicBezTo>
                    <a:pt x="731684" y="720852"/>
                    <a:pt x="737501" y="717626"/>
                    <a:pt x="742188" y="712495"/>
                  </a:cubicBezTo>
                  <a:cubicBezTo>
                    <a:pt x="742188" y="712495"/>
                    <a:pt x="743584" y="710984"/>
                    <a:pt x="746023" y="708368"/>
                  </a:cubicBezTo>
                  <a:cubicBezTo>
                    <a:pt x="748474" y="705764"/>
                    <a:pt x="751954" y="702005"/>
                    <a:pt x="755865" y="697242"/>
                  </a:cubicBezTo>
                  <a:cubicBezTo>
                    <a:pt x="763878" y="687921"/>
                    <a:pt x="774115" y="675043"/>
                    <a:pt x="783335" y="661428"/>
                  </a:cubicBezTo>
                  <a:cubicBezTo>
                    <a:pt x="785647" y="658037"/>
                    <a:pt x="787933" y="654634"/>
                    <a:pt x="790206" y="651281"/>
                  </a:cubicBezTo>
                  <a:cubicBezTo>
                    <a:pt x="792340" y="647839"/>
                    <a:pt x="794410" y="644449"/>
                    <a:pt x="796429" y="641159"/>
                  </a:cubicBezTo>
                  <a:cubicBezTo>
                    <a:pt x="800544" y="634631"/>
                    <a:pt x="803985" y="628307"/>
                    <a:pt x="806919" y="622871"/>
                  </a:cubicBezTo>
                  <a:cubicBezTo>
                    <a:pt x="809904" y="617486"/>
                    <a:pt x="812266" y="612914"/>
                    <a:pt x="813790" y="609650"/>
                  </a:cubicBezTo>
                  <a:cubicBezTo>
                    <a:pt x="815364" y="606425"/>
                    <a:pt x="816254" y="604570"/>
                    <a:pt x="816254" y="604570"/>
                  </a:cubicBezTo>
                  <a:cubicBezTo>
                    <a:pt x="817765" y="601421"/>
                    <a:pt x="818806" y="598233"/>
                    <a:pt x="819365" y="595109"/>
                  </a:cubicBezTo>
                  <a:cubicBezTo>
                    <a:pt x="819835" y="591959"/>
                    <a:pt x="819860" y="588898"/>
                    <a:pt x="819441" y="586092"/>
                  </a:cubicBezTo>
                  <a:cubicBezTo>
                    <a:pt x="818591" y="580478"/>
                    <a:pt x="815999" y="575919"/>
                    <a:pt x="811897" y="573404"/>
                  </a:cubicBezTo>
                  <a:cubicBezTo>
                    <a:pt x="811897" y="573404"/>
                    <a:pt x="804202" y="566826"/>
                    <a:pt x="792098" y="557466"/>
                  </a:cubicBezTo>
                  <a:cubicBezTo>
                    <a:pt x="780414" y="548398"/>
                    <a:pt x="764844" y="536994"/>
                    <a:pt x="748613" y="526326"/>
                  </a:cubicBezTo>
                  <a:cubicBezTo>
                    <a:pt x="761097" y="489229"/>
                    <a:pt x="766965" y="450329"/>
                    <a:pt x="766152" y="411479"/>
                  </a:cubicBezTo>
                  <a:cubicBezTo>
                    <a:pt x="784745" y="406184"/>
                    <a:pt x="803261" y="399961"/>
                    <a:pt x="816990" y="394817"/>
                  </a:cubicBezTo>
                  <a:cubicBezTo>
                    <a:pt x="831176" y="389534"/>
                    <a:pt x="840599" y="385546"/>
                    <a:pt x="840599" y="385546"/>
                  </a:cubicBezTo>
                  <a:cubicBezTo>
                    <a:pt x="845260" y="384403"/>
                    <a:pt x="849147" y="380809"/>
                    <a:pt x="851686" y="375729"/>
                  </a:cubicBezTo>
                  <a:cubicBezTo>
                    <a:pt x="854138" y="370662"/>
                    <a:pt x="855078" y="364071"/>
                    <a:pt x="854176" y="357187"/>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87" name="Freeform 3"/>
            <p:cNvSpPr/>
            <p:nvPr/>
          </p:nvSpPr>
          <p:spPr>
            <a:xfrm>
              <a:off x="10667" y="5011"/>
              <a:ext cx="733" cy="733"/>
            </a:xfrm>
            <a:custGeom>
              <a:gdLst>
                <a:gd fmla="*/ 390912 w 465674" name="connsiteX0"/>
                <a:gd fmla="*/ 404058 h 465686" name="connsiteY0"/>
                <a:gd fmla="*/ 61639 w 465674" name="connsiteX1"/>
                <a:gd fmla="*/ 390926 h 465686" name="connsiteY1"/>
                <a:gd fmla="*/ 74759 w 465674" name="connsiteX2"/>
                <a:gd fmla="*/ 61628 h 465686" name="connsiteY2"/>
                <a:gd fmla="*/ 404056 w 465674" name="connsiteX3"/>
                <a:gd fmla="*/ 74759 h 465686" name="connsiteY3"/>
                <a:gd fmla="*/ 390912 w 465674" name="connsiteX4"/>
                <a:gd fmla="*/ 404058 h 465686"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465686" w="465674">
                  <a:moveTo>
                    <a:pt x="390912" y="404058"/>
                  </a:moveTo>
                  <a:cubicBezTo>
                    <a:pt x="296360" y="491345"/>
                    <a:pt x="148938" y="485490"/>
                    <a:pt x="61639" y="390926"/>
                  </a:cubicBezTo>
                  <a:cubicBezTo>
                    <a:pt x="-25672" y="296362"/>
                    <a:pt x="-19792" y="148940"/>
                    <a:pt x="74759" y="61628"/>
                  </a:cubicBezTo>
                  <a:cubicBezTo>
                    <a:pt x="169322" y="-25671"/>
                    <a:pt x="316757" y="-19791"/>
                    <a:pt x="404056" y="74759"/>
                  </a:cubicBezTo>
                  <a:cubicBezTo>
                    <a:pt x="491344" y="169324"/>
                    <a:pt x="485464" y="316745"/>
                    <a:pt x="390912" y="404058"/>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88" name="Freeform 3"/>
            <p:cNvSpPr/>
            <p:nvPr/>
          </p:nvSpPr>
          <p:spPr>
            <a:xfrm>
              <a:off x="9590" y="4196"/>
              <a:ext cx="941" cy="934"/>
            </a:xfrm>
            <a:custGeom>
              <a:gdLst>
                <a:gd fmla="*/ 508165 w 597751" name="connsiteX0"/>
                <a:gd fmla="*/ 505256 h 593318" name="connsiteY0"/>
                <a:gd fmla="*/ 519379 w 597751" name="connsiteX1"/>
                <a:gd fmla="*/ 498589 h 593318" name="connsiteY1"/>
                <a:gd fmla="*/ 522058 w 597751" name="connsiteX2"/>
                <a:gd fmla="*/ 495693 h 593318" name="connsiteY2"/>
                <a:gd fmla="*/ 528942 w 597751" name="connsiteX3"/>
                <a:gd fmla="*/ 487908 h 593318" name="connsiteY3"/>
                <a:gd fmla="*/ 548170 w 597751" name="connsiteX4"/>
                <a:gd fmla="*/ 462851 h 593318" name="connsiteY4"/>
                <a:gd fmla="*/ 552983 w 597751" name="connsiteX5"/>
                <a:gd fmla="*/ 455752 h 593318" name="connsiteY5"/>
                <a:gd fmla="*/ 557352 w 597751" name="connsiteX6"/>
                <a:gd fmla="*/ 448665 h 593318" name="connsiteY6"/>
                <a:gd fmla="*/ 564667 w 597751" name="connsiteX7"/>
                <a:gd fmla="*/ 435876 h 593318" name="connsiteY7"/>
                <a:gd fmla="*/ 569480 w 597751" name="connsiteX8"/>
                <a:gd fmla="*/ 426630 h 593318" name="connsiteY8"/>
                <a:gd fmla="*/ 571220 w 597751" name="connsiteX9"/>
                <a:gd fmla="*/ 423049 h 593318" name="connsiteY9"/>
                <a:gd fmla="*/ 573379 w 597751" name="connsiteX10"/>
                <a:gd fmla="*/ 416432 h 593318" name="connsiteY10"/>
                <a:gd fmla="*/ 573430 w 597751" name="connsiteX11"/>
                <a:gd fmla="*/ 410121 h 593318" name="connsiteY11"/>
                <a:gd fmla="*/ 568173 w 597751" name="connsiteX12"/>
                <a:gd fmla="*/ 401256 h 593318" name="connsiteY12"/>
                <a:gd fmla="*/ 554317 w 597751" name="connsiteX13"/>
                <a:gd fmla="*/ 390093 h 593318" name="connsiteY13"/>
                <a:gd fmla="*/ 523875 w 597751" name="connsiteX14"/>
                <a:gd fmla="*/ 368325 h 593318" name="connsiteY14"/>
                <a:gd fmla="*/ 536143 w 597751" name="connsiteX15"/>
                <a:gd fmla="*/ 287934 h 593318" name="connsiteY15"/>
                <a:gd fmla="*/ 571716 w 597751" name="connsiteX16"/>
                <a:gd fmla="*/ 276288 h 593318" name="connsiteY16"/>
                <a:gd fmla="*/ 588238 w 597751" name="connsiteX17"/>
                <a:gd fmla="*/ 269798 h 593318" name="connsiteY17"/>
                <a:gd fmla="*/ 596010 w 597751" name="connsiteX18"/>
                <a:gd fmla="*/ 262927 h 593318" name="connsiteY18"/>
                <a:gd fmla="*/ 597751 w 597751" name="connsiteX19"/>
                <a:gd fmla="*/ 249935 h 593318" name="connsiteY19"/>
                <a:gd fmla="*/ 597598 w 597751" name="connsiteX20"/>
                <a:gd fmla="*/ 248919 h 593318" name="connsiteY20"/>
                <a:gd fmla="*/ 597166 w 597751" name="connsiteX21"/>
                <a:gd fmla="*/ 246036 h 593318" name="connsiteY21"/>
                <a:gd fmla="*/ 595363 w 597751" name="connsiteX22"/>
                <a:gd fmla="*/ 235800 h 593318" name="connsiteY22"/>
                <a:gd fmla="*/ 592226 w 597751" name="connsiteX23"/>
                <a:gd fmla="*/ 221424 h 593318" name="connsiteY23"/>
                <a:gd fmla="*/ 587794 w 597751" name="connsiteX24"/>
                <a:gd fmla="*/ 205143 h 593318" name="connsiteY24"/>
                <a:gd fmla="*/ 582383 w 597751" name="connsiteX25"/>
                <a:gd fmla="*/ 189140 h 593318" name="connsiteY25"/>
                <a:gd fmla="*/ 576948 w 597751" name="connsiteX26"/>
                <a:gd fmla="*/ 175437 h 593318" name="connsiteY26"/>
                <a:gd fmla="*/ 572693 w 597751" name="connsiteX27"/>
                <a:gd fmla="*/ 165912 h 593318" name="connsiteY27"/>
                <a:gd fmla="*/ 571004 w 597751" name="connsiteX28"/>
                <a:gd fmla="*/ 162331 h 593318" name="connsiteY28"/>
                <a:gd fmla="*/ 562292 w 597751" name="connsiteX29"/>
                <a:gd fmla="*/ 152514 h 593318" name="connsiteY29"/>
                <a:gd fmla="*/ 551992 w 597751" name="connsiteX30"/>
                <a:gd fmla="*/ 151142 h 593318" name="connsiteY30"/>
                <a:gd fmla="*/ 534657 w 597751" name="connsiteX31"/>
                <a:gd fmla="*/ 155003 h 593318" name="connsiteY31"/>
                <a:gd fmla="*/ 498665 w 597751" name="connsiteX32"/>
                <a:gd fmla="*/ 165226 h 593318" name="connsiteY32"/>
                <a:gd fmla="*/ 473671 w 597751" name="connsiteX33"/>
                <a:gd fmla="*/ 132994 h 593318" name="connsiteY33"/>
                <a:gd fmla="*/ 443509 w 597751" name="connsiteX34"/>
                <a:gd fmla="*/ 105498 h 593318" name="connsiteY34"/>
                <a:gd fmla="*/ 456577 w 597751" name="connsiteX35"/>
                <a:gd fmla="*/ 70434 h 593318" name="connsiteY35"/>
                <a:gd fmla="*/ 461797 w 597751" name="connsiteX36"/>
                <a:gd fmla="*/ 53454 h 593318" name="connsiteY36"/>
                <a:gd fmla="*/ 461264 w 597751" name="connsiteX37"/>
                <a:gd fmla="*/ 43078 h 593318" name="connsiteY37"/>
                <a:gd fmla="*/ 452170 w 597751" name="connsiteX38"/>
                <a:gd fmla="*/ 33604 h 593318" name="connsiteY38"/>
                <a:gd fmla="*/ 448729 w 597751" name="connsiteX39"/>
                <a:gd fmla="*/ 31648 h 593318" name="connsiteY39"/>
                <a:gd fmla="*/ 439585 w 597751" name="connsiteX40"/>
                <a:gd fmla="*/ 26644 h 593318" name="connsiteY40"/>
                <a:gd fmla="*/ 426339 w 597751" name="connsiteX41"/>
                <a:gd fmla="*/ 20154 h 593318" name="connsiteY41"/>
                <a:gd fmla="*/ 410807 w 597751" name="connsiteX42"/>
                <a:gd fmla="*/ 13487 h 593318" name="connsiteY42"/>
                <a:gd fmla="*/ 394944 w 597751" name="connsiteX43"/>
                <a:gd fmla="*/ 7772 h 593318" name="connsiteY43"/>
                <a:gd fmla="*/ 380860 w 597751" name="connsiteX44"/>
                <a:gd fmla="*/ 3492 h 593318" name="connsiteY44"/>
                <a:gd fmla="*/ 370802 w 597751" name="connsiteX45"/>
                <a:gd fmla="*/ 876 h 593318" name="connsiteY45"/>
                <a:gd fmla="*/ 367957 w 597751" name="connsiteX46"/>
                <a:gd fmla="*/ 203 h 593318" name="connsiteY46"/>
                <a:gd fmla="*/ 366953 w 597751" name="connsiteX47"/>
                <a:gd fmla="*/ 0 h 593318" name="connsiteY47"/>
                <a:gd fmla="*/ 353898 w 597751" name="connsiteX48"/>
                <a:gd fmla="*/ 698 h 593318" name="connsiteY48"/>
                <a:gd fmla="*/ 346418 w 597751" name="connsiteX49"/>
                <a:gd fmla="*/ 7873 h 593318" name="connsiteY49"/>
                <a:gd fmla="*/ 338632 w 597751" name="connsiteX50"/>
                <a:gd fmla="*/ 23825 h 593318" name="connsiteY50"/>
                <a:gd fmla="*/ 324180 w 597751" name="connsiteX51"/>
                <a:gd fmla="*/ 58369 h 593318" name="connsiteY51"/>
                <a:gd fmla="*/ 243065 w 597751" name="connsiteX52"/>
                <a:gd fmla="*/ 64198 h 593318" name="connsiteY52"/>
                <a:gd fmla="*/ 223786 w 597751" name="connsiteX53"/>
                <a:gd fmla="*/ 32130 h 593318" name="connsiteY53"/>
                <a:gd fmla="*/ 213779 w 597751" name="connsiteX54"/>
                <a:gd fmla="*/ 17411 h 593318" name="connsiteY54"/>
                <a:gd fmla="*/ 205346 w 597751" name="connsiteX55"/>
                <a:gd fmla="*/ 11468 h 593318" name="connsiteY55"/>
                <a:gd fmla="*/ 199047 w 597751" name="connsiteX56"/>
                <a:gd fmla="*/ 11010 h 593318" name="connsiteY56"/>
                <a:gd fmla="*/ 192290 w 597751" name="connsiteX57"/>
                <a:gd fmla="*/ 12649 h 593318" name="connsiteY57"/>
                <a:gd fmla="*/ 188582 w 597751" name="connsiteX58"/>
                <a:gd fmla="*/ 14096 h 593318" name="connsiteY58"/>
                <a:gd fmla="*/ 178994 w 597751" name="connsiteX59"/>
                <a:gd fmla="*/ 18160 h 593318" name="connsiteY59"/>
                <a:gd fmla="*/ 165646 w 597751" name="connsiteX60"/>
                <a:gd fmla="*/ 24434 h 593318" name="connsiteY60"/>
                <a:gd fmla="*/ 158255 w 597751" name="connsiteX61"/>
                <a:gd fmla="*/ 28219 h 593318" name="connsiteY61"/>
                <a:gd fmla="*/ 150774 w 597751" name="connsiteX62"/>
                <a:gd fmla="*/ 32448 h 593318" name="connsiteY62"/>
                <a:gd fmla="*/ 124257 w 597751" name="connsiteX63"/>
                <a:gd fmla="*/ 49631 h 593318" name="connsiteY63"/>
                <a:gd fmla="*/ 115963 w 597751" name="connsiteX64"/>
                <a:gd fmla="*/ 55867 h 593318" name="connsiteY64"/>
                <a:gd fmla="*/ 112877 w 597751" name="connsiteX65"/>
                <a:gd fmla="*/ 58318 h 593318" name="connsiteY65"/>
                <a:gd fmla="*/ 105321 w 597751" name="connsiteX66"/>
                <a:gd fmla="*/ 68960 h 593318" name="connsiteY66"/>
                <a:gd fmla="*/ 106222 w 597751" name="connsiteX67"/>
                <a:gd fmla="*/ 79222 h 593318" name="connsiteY67"/>
                <a:gd fmla="*/ 113868 w 597751" name="connsiteX68"/>
                <a:gd fmla="*/ 95275 h 593318" name="connsiteY68"/>
                <a:gd fmla="*/ 131838 w 597751" name="connsiteX69"/>
                <a:gd fmla="*/ 128092 h 593318" name="connsiteY69"/>
                <a:gd fmla="*/ 85788 w 597751" name="connsiteX70"/>
                <a:gd fmla="*/ 195160 h 593318" name="connsiteY70"/>
                <a:gd fmla="*/ 48691 w 597751" name="connsiteX71"/>
                <a:gd fmla="*/ 190296 h 593318" name="connsiteY71"/>
                <a:gd fmla="*/ 30950 w 597751" name="connsiteX72"/>
                <a:gd fmla="*/ 189001 h 593318" name="connsiteY72"/>
                <a:gd fmla="*/ 21031 w 597751" name="connsiteX73"/>
                <a:gd fmla="*/ 191884 h 593318" name="connsiteY73"/>
                <a:gd fmla="*/ 16776 w 597751" name="connsiteX74"/>
                <a:gd fmla="*/ 196519 h 593318" name="connsiteY74"/>
                <a:gd fmla="*/ 13830 w 597751" name="connsiteX75"/>
                <a:gd fmla="*/ 202831 h 593318" name="connsiteY75"/>
                <a:gd fmla="*/ 12662 w 597751" name="connsiteX76"/>
                <a:gd fmla="*/ 206590 h 593318" name="connsiteY76"/>
                <a:gd fmla="*/ 9868 w 597751" name="connsiteX77"/>
                <a:gd fmla="*/ 216623 h 593318" name="connsiteY77"/>
                <a:gd fmla="*/ 8128 w 597751" name="connsiteX78"/>
                <a:gd fmla="*/ 223354 h 593318" name="connsiteY78"/>
                <a:gd fmla="*/ 6502 w 597751" name="connsiteX79"/>
                <a:gd fmla="*/ 230924 h 593318" name="connsiteY79"/>
                <a:gd fmla="*/ 4851 w 597751" name="connsiteX80"/>
                <a:gd fmla="*/ 239039 h 593318" name="connsiteY80"/>
                <a:gd fmla="*/ 3480 w 597751" name="connsiteX81"/>
                <a:gd fmla="*/ 247497 h 593318" name="connsiteY81"/>
                <a:gd fmla="*/ 1397 w 597751" name="connsiteX82"/>
                <a:gd fmla="*/ 264210 h 593318" name="connsiteY82"/>
                <a:gd fmla="*/ 343 w 597751" name="connsiteX83"/>
                <a:gd fmla="*/ 278853 h 593318" name="connsiteY83"/>
                <a:gd fmla="*/ 51 w 597751" name="connsiteX84"/>
                <a:gd fmla="*/ 289229 h 593318" name="connsiteY84"/>
                <a:gd fmla="*/ 0 w 597751" name="connsiteX85"/>
                <a:gd fmla="*/ 293166 h 593318" name="connsiteY85"/>
                <a:gd fmla="*/ 12230 w 597751" name="connsiteX86"/>
                <a:gd fmla="*/ 311454 h 593318" name="connsiteY86"/>
                <a:gd fmla="*/ 29553 w 597751" name="connsiteX87"/>
                <a:gd fmla="*/ 315518 h 593318" name="connsiteY87"/>
                <a:gd fmla="*/ 47282 w 597751" name="connsiteX88"/>
                <a:gd fmla="*/ 318985 h 593318" name="connsiteY88"/>
                <a:gd fmla="*/ 66408 w 597751" name="connsiteX89"/>
                <a:gd fmla="*/ 321944 h 593318" name="connsiteY89"/>
                <a:gd fmla="*/ 90157 w 597751" name="connsiteX90"/>
                <a:gd fmla="*/ 399783 h 593318" name="connsiteY90"/>
                <a:gd fmla="*/ 75984 w 597751" name="connsiteX91"/>
                <a:gd fmla="*/ 412927 h 593318" name="connsiteY91"/>
                <a:gd fmla="*/ 63233 w 597751" name="connsiteX92"/>
                <a:gd fmla="*/ 425754 h 593318" name="connsiteY92"/>
                <a:gd fmla="*/ 51143 w 597751" name="connsiteX93"/>
                <a:gd fmla="*/ 438823 h 593318" name="connsiteY93"/>
                <a:gd fmla="*/ 47206 w 597751" name="connsiteX94"/>
                <a:gd fmla="*/ 448386 h 593318" name="connsiteY94"/>
                <a:gd fmla="*/ 51257 w 597751" name="connsiteX95"/>
                <a:gd fmla="*/ 460870 h 593318" name="connsiteY95"/>
                <a:gd fmla="*/ 59575 w 597751" name="connsiteX96"/>
                <a:gd fmla="*/ 472554 h 593318" name="connsiteY96"/>
                <a:gd fmla="*/ 68656 w 597751" name="connsiteX97"/>
                <a:gd fmla="*/ 484098 h 593318" name="connsiteY97"/>
                <a:gd fmla="*/ 79680 w 597751" name="connsiteX98"/>
                <a:gd fmla="*/ 496760 h 593318" name="connsiteY98"/>
                <a:gd fmla="*/ 91427 w 597751" name="connsiteX99"/>
                <a:gd fmla="*/ 508749 h 593318" name="connsiteY99"/>
                <a:gd fmla="*/ 102209 w 597751" name="connsiteX100"/>
                <a:gd fmla="*/ 518731 h 593318" name="connsiteY100"/>
                <a:gd fmla="*/ 113182 w 597751" name="connsiteX101"/>
                <a:gd fmla="*/ 527938 h 593318" name="connsiteY101"/>
                <a:gd fmla="*/ 125310 w 597751" name="connsiteX102"/>
                <a:gd fmla="*/ 532980 h 593318" name="connsiteY102"/>
                <a:gd fmla="*/ 135166 w 597751" name="connsiteX103"/>
                <a:gd fmla="*/ 529805 h 593318" name="connsiteY103"/>
                <a:gd fmla="*/ 149149 w 597751" name="connsiteX104"/>
                <a:gd fmla="*/ 518794 h 593318" name="connsiteY104"/>
                <a:gd fmla="*/ 162941 w 597751" name="connsiteX105"/>
                <a:gd fmla="*/ 507110 h 593318" name="connsiteY105"/>
                <a:gd fmla="*/ 177177 w 597751" name="connsiteX106"/>
                <a:gd fmla="*/ 494042 h 593318" name="connsiteY106"/>
                <a:gd fmla="*/ 252869 w 597751" name="connsiteX107"/>
                <a:gd fmla="*/ 523900 h 593318" name="connsiteY107"/>
                <a:gd fmla="*/ 254292 w 597751" name="connsiteX108"/>
                <a:gd fmla="*/ 543178 h 593318" name="connsiteY108"/>
                <a:gd fmla="*/ 256362 w 597751" name="connsiteX109"/>
                <a:gd fmla="*/ 561136 h 593318" name="connsiteY109"/>
                <a:gd fmla="*/ 259016 w 597751" name="connsiteX110"/>
                <a:gd fmla="*/ 578751 h 593318" name="connsiteY110"/>
                <a:gd fmla="*/ 276276 w 597751" name="connsiteX111"/>
                <a:gd fmla="*/ 592378 h 593318" name="connsiteY111"/>
                <a:gd fmla="*/ 280213 w 597751" name="connsiteX112"/>
                <a:gd fmla="*/ 592658 h 593318" name="connsiteY112"/>
                <a:gd fmla="*/ 290576 w 597751" name="connsiteX113"/>
                <a:gd fmla="*/ 593191 h 593318" name="connsiteY113"/>
                <a:gd fmla="*/ 305257 w 597751" name="connsiteX114"/>
                <a:gd fmla="*/ 593318 h 593318" name="connsiteY114"/>
                <a:gd fmla="*/ 322072 w 597751" name="connsiteX115"/>
                <a:gd fmla="*/ 592569 h 593318" name="connsiteY115"/>
                <a:gd fmla="*/ 330593 w 597751" name="connsiteX116"/>
                <a:gd fmla="*/ 591857 h 593318" name="connsiteY116"/>
                <a:gd fmla="*/ 338836 w 597751" name="connsiteX117"/>
                <a:gd fmla="*/ 590867 h 593318" name="connsiteY117"/>
                <a:gd fmla="*/ 346519 w 597751" name="connsiteX118"/>
                <a:gd fmla="*/ 589838 h 593318" name="connsiteY118"/>
                <a:gd fmla="*/ 353364 w 597751" name="connsiteX119"/>
                <a:gd fmla="*/ 588644 h 593318" name="connsiteY119"/>
                <a:gd fmla="*/ 363588 w 597751" name="connsiteX120"/>
                <a:gd fmla="*/ 586663 h 593318" name="connsiteY120"/>
                <a:gd fmla="*/ 367423 w 597751" name="connsiteX121"/>
                <a:gd fmla="*/ 585787 h 593318" name="connsiteY121"/>
                <a:gd fmla="*/ 373951 w 597751" name="connsiteX122"/>
                <a:gd fmla="*/ 583361 h 593318" name="connsiteY122"/>
                <a:gd fmla="*/ 378917 w 597751" name="connsiteX123"/>
                <a:gd fmla="*/ 579488 h 593318" name="connsiteY123"/>
                <a:gd fmla="*/ 382587 w 597751" name="connsiteX124"/>
                <a:gd fmla="*/ 569836 h 593318" name="connsiteY124"/>
                <a:gd fmla="*/ 382701 w 597751" name="connsiteX125"/>
                <a:gd fmla="*/ 552056 h 593318" name="connsiteY125"/>
                <a:gd fmla="*/ 380809 w 597751" name="connsiteX126"/>
                <a:gd fmla="*/ 514667 h 593318" name="connsiteY126"/>
                <a:gd fmla="*/ 451319 w 597751" name="connsiteX127"/>
                <a:gd fmla="*/ 474129 h 593318" name="connsiteY127"/>
                <a:gd fmla="*/ 482613 w 597751" name="connsiteX128"/>
                <a:gd fmla="*/ 494639 h 593318" name="connsiteY128"/>
                <a:gd fmla="*/ 498017 w 597751" name="connsiteX129"/>
                <a:gd fmla="*/ 503542 h 593318" name="connsiteY129"/>
                <a:gd fmla="*/ 508165 w 597751" name="connsiteX130"/>
                <a:gd fmla="*/ 505256 h 593318" name="connsiteY130"/>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 ang="87">
                  <a:pos x="connsiteX87" y="connsiteY87"/>
                </a:cxn>
                <a:cxn ang="88">
                  <a:pos x="connsiteX88" y="connsiteY88"/>
                </a:cxn>
                <a:cxn ang="89">
                  <a:pos x="connsiteX89" y="connsiteY89"/>
                </a:cxn>
                <a:cxn ang="90">
                  <a:pos x="connsiteX90" y="connsiteY90"/>
                </a:cxn>
                <a:cxn ang="91">
                  <a:pos x="connsiteX91" y="connsiteY91"/>
                </a:cxn>
                <a:cxn ang="92">
                  <a:pos x="connsiteX92" y="connsiteY92"/>
                </a:cxn>
                <a:cxn ang="93">
                  <a:pos x="connsiteX93" y="connsiteY93"/>
                </a:cxn>
                <a:cxn ang="94">
                  <a:pos x="connsiteX94" y="connsiteY94"/>
                </a:cxn>
                <a:cxn ang="95">
                  <a:pos x="connsiteX95" y="connsiteY95"/>
                </a:cxn>
                <a:cxn ang="96">
                  <a:pos x="connsiteX96" y="connsiteY96"/>
                </a:cxn>
                <a:cxn ang="97">
                  <a:pos x="connsiteX97" y="connsiteY97"/>
                </a:cxn>
                <a:cxn ang="98">
                  <a:pos x="connsiteX98" y="connsiteY98"/>
                </a:cxn>
                <a:cxn ang="99">
                  <a:pos x="connsiteX99" y="connsiteY99"/>
                </a:cxn>
                <a:cxn ang="100">
                  <a:pos x="connsiteX100" y="connsiteY100"/>
                </a:cxn>
                <a:cxn ang="101">
                  <a:pos x="connsiteX101" y="connsiteY101"/>
                </a:cxn>
                <a:cxn ang="102">
                  <a:pos x="connsiteX102" y="connsiteY102"/>
                </a:cxn>
                <a:cxn ang="103">
                  <a:pos x="connsiteX103" y="connsiteY103"/>
                </a:cxn>
                <a:cxn ang="104">
                  <a:pos x="connsiteX104" y="connsiteY104"/>
                </a:cxn>
                <a:cxn ang="105">
                  <a:pos x="connsiteX105" y="connsiteY105"/>
                </a:cxn>
                <a:cxn ang="106">
                  <a:pos x="connsiteX106" y="connsiteY106"/>
                </a:cxn>
                <a:cxn ang="107">
                  <a:pos x="connsiteX107" y="connsiteY107"/>
                </a:cxn>
                <a:cxn ang="108">
                  <a:pos x="connsiteX108" y="connsiteY108"/>
                </a:cxn>
                <a:cxn ang="109">
                  <a:pos x="connsiteX109" y="connsiteY109"/>
                </a:cxn>
                <a:cxn ang="110">
                  <a:pos x="connsiteX110" y="connsiteY110"/>
                </a:cxn>
                <a:cxn ang="111">
                  <a:pos x="connsiteX111" y="connsiteY111"/>
                </a:cxn>
                <a:cxn ang="112">
                  <a:pos x="connsiteX112" y="connsiteY112"/>
                </a:cxn>
                <a:cxn ang="113">
                  <a:pos x="connsiteX113" y="connsiteY113"/>
                </a:cxn>
                <a:cxn ang="114">
                  <a:pos x="connsiteX114" y="connsiteY114"/>
                </a:cxn>
                <a:cxn ang="115">
                  <a:pos x="connsiteX115" y="connsiteY115"/>
                </a:cxn>
                <a:cxn ang="116">
                  <a:pos x="connsiteX116" y="connsiteY116"/>
                </a:cxn>
                <a:cxn ang="117">
                  <a:pos x="connsiteX117" y="connsiteY117"/>
                </a:cxn>
                <a:cxn ang="118">
                  <a:pos x="connsiteX118" y="connsiteY118"/>
                </a:cxn>
                <a:cxn ang="119">
                  <a:pos x="connsiteX119" y="connsiteY119"/>
                </a:cxn>
                <a:cxn ang="120">
                  <a:pos x="connsiteX120" y="connsiteY120"/>
                </a:cxn>
                <a:cxn ang="121">
                  <a:pos x="connsiteX121" y="connsiteY121"/>
                </a:cxn>
                <a:cxn ang="122">
                  <a:pos x="connsiteX122" y="connsiteY122"/>
                </a:cxn>
                <a:cxn ang="123">
                  <a:pos x="connsiteX123" y="connsiteY123"/>
                </a:cxn>
                <a:cxn ang="124">
                  <a:pos x="connsiteX124" y="connsiteY124"/>
                </a:cxn>
                <a:cxn ang="125">
                  <a:pos x="connsiteX125" y="connsiteY125"/>
                </a:cxn>
                <a:cxn ang="126">
                  <a:pos x="connsiteX126" y="connsiteY126"/>
                </a:cxn>
                <a:cxn ang="127">
                  <a:pos x="connsiteX127" y="connsiteY127"/>
                </a:cxn>
                <a:cxn ang="128">
                  <a:pos x="connsiteX128" y="connsiteY128"/>
                </a:cxn>
                <a:cxn ang="129">
                  <a:pos x="connsiteX129" y="connsiteY129"/>
                </a:cxn>
                <a:cxn ang="130">
                  <a:pos x="connsiteX130" y="connsiteY130"/>
                </a:cxn>
              </a:cxnLst>
              <a:rect b="b" l="l" r="r" t="t"/>
              <a:pathLst>
                <a:path h="593318" w="597751">
                  <a:moveTo>
                    <a:pt x="508165" y="505256"/>
                  </a:moveTo>
                  <a:cubicBezTo>
                    <a:pt x="512026" y="504431"/>
                    <a:pt x="516102" y="502170"/>
                    <a:pt x="519379" y="498589"/>
                  </a:cubicBezTo>
                  <a:cubicBezTo>
                    <a:pt x="519379" y="498589"/>
                    <a:pt x="520357" y="497535"/>
                    <a:pt x="522058" y="495693"/>
                  </a:cubicBezTo>
                  <a:cubicBezTo>
                    <a:pt x="523773" y="493864"/>
                    <a:pt x="526199" y="491235"/>
                    <a:pt x="528942" y="487908"/>
                  </a:cubicBezTo>
                  <a:cubicBezTo>
                    <a:pt x="534555" y="481380"/>
                    <a:pt x="541718" y="472376"/>
                    <a:pt x="548170" y="462851"/>
                  </a:cubicBezTo>
                  <a:cubicBezTo>
                    <a:pt x="549795" y="460476"/>
                    <a:pt x="551395" y="458088"/>
                    <a:pt x="552983" y="455752"/>
                  </a:cubicBezTo>
                  <a:cubicBezTo>
                    <a:pt x="554469" y="453339"/>
                    <a:pt x="555917" y="450951"/>
                    <a:pt x="557352" y="448665"/>
                  </a:cubicBezTo>
                  <a:cubicBezTo>
                    <a:pt x="560222" y="444080"/>
                    <a:pt x="562635" y="439661"/>
                    <a:pt x="564667" y="435876"/>
                  </a:cubicBezTo>
                  <a:cubicBezTo>
                    <a:pt x="566763" y="432092"/>
                    <a:pt x="568426" y="428891"/>
                    <a:pt x="569480" y="426630"/>
                  </a:cubicBezTo>
                  <a:cubicBezTo>
                    <a:pt x="570586" y="424357"/>
                    <a:pt x="571220" y="423049"/>
                    <a:pt x="571220" y="423049"/>
                  </a:cubicBezTo>
                  <a:cubicBezTo>
                    <a:pt x="572261" y="420865"/>
                    <a:pt x="572999" y="418617"/>
                    <a:pt x="573379" y="416432"/>
                  </a:cubicBezTo>
                  <a:cubicBezTo>
                    <a:pt x="573722" y="414235"/>
                    <a:pt x="573722" y="412089"/>
                    <a:pt x="573430" y="410121"/>
                  </a:cubicBezTo>
                  <a:cubicBezTo>
                    <a:pt x="572834" y="406209"/>
                    <a:pt x="571030" y="402996"/>
                    <a:pt x="568173" y="401256"/>
                  </a:cubicBezTo>
                  <a:cubicBezTo>
                    <a:pt x="568173" y="401256"/>
                    <a:pt x="562774" y="396646"/>
                    <a:pt x="554317" y="390093"/>
                  </a:cubicBezTo>
                  <a:cubicBezTo>
                    <a:pt x="546125" y="383743"/>
                    <a:pt x="535241" y="375767"/>
                    <a:pt x="523875" y="368325"/>
                  </a:cubicBezTo>
                  <a:cubicBezTo>
                    <a:pt x="532600" y="342353"/>
                    <a:pt x="536714" y="315137"/>
                    <a:pt x="536143" y="287934"/>
                  </a:cubicBezTo>
                  <a:cubicBezTo>
                    <a:pt x="549161" y="284225"/>
                    <a:pt x="562114" y="279869"/>
                    <a:pt x="571716" y="276288"/>
                  </a:cubicBezTo>
                  <a:cubicBezTo>
                    <a:pt x="581659" y="272567"/>
                    <a:pt x="588238" y="269798"/>
                    <a:pt x="588238" y="269798"/>
                  </a:cubicBezTo>
                  <a:cubicBezTo>
                    <a:pt x="591502" y="268985"/>
                    <a:pt x="594233" y="266471"/>
                    <a:pt x="596010" y="262927"/>
                  </a:cubicBezTo>
                  <a:cubicBezTo>
                    <a:pt x="597725" y="259371"/>
                    <a:pt x="598373" y="254761"/>
                    <a:pt x="597751" y="249935"/>
                  </a:cubicBezTo>
                  <a:cubicBezTo>
                    <a:pt x="597751" y="249935"/>
                    <a:pt x="597687" y="249605"/>
                    <a:pt x="597598" y="248919"/>
                  </a:cubicBezTo>
                  <a:cubicBezTo>
                    <a:pt x="597534" y="248259"/>
                    <a:pt x="597382" y="247294"/>
                    <a:pt x="597166" y="246036"/>
                  </a:cubicBezTo>
                  <a:cubicBezTo>
                    <a:pt x="596734" y="243573"/>
                    <a:pt x="596100" y="240029"/>
                    <a:pt x="595363" y="235800"/>
                  </a:cubicBezTo>
                  <a:cubicBezTo>
                    <a:pt x="594627" y="231558"/>
                    <a:pt x="593394" y="226669"/>
                    <a:pt x="592226" y="221424"/>
                  </a:cubicBezTo>
                  <a:cubicBezTo>
                    <a:pt x="590981" y="216179"/>
                    <a:pt x="589318" y="210680"/>
                    <a:pt x="587794" y="205143"/>
                  </a:cubicBezTo>
                  <a:cubicBezTo>
                    <a:pt x="585978" y="199669"/>
                    <a:pt x="584251" y="194208"/>
                    <a:pt x="582383" y="189140"/>
                  </a:cubicBezTo>
                  <a:cubicBezTo>
                    <a:pt x="580415" y="184111"/>
                    <a:pt x="578688" y="179387"/>
                    <a:pt x="576948" y="175437"/>
                  </a:cubicBezTo>
                  <a:cubicBezTo>
                    <a:pt x="575183" y="171487"/>
                    <a:pt x="573722" y="168198"/>
                    <a:pt x="572693" y="165912"/>
                  </a:cubicBezTo>
                  <a:cubicBezTo>
                    <a:pt x="571678" y="163614"/>
                    <a:pt x="571004" y="162331"/>
                    <a:pt x="571004" y="162331"/>
                  </a:cubicBezTo>
                  <a:cubicBezTo>
                    <a:pt x="568820" y="157975"/>
                    <a:pt x="565683" y="154533"/>
                    <a:pt x="562292" y="152514"/>
                  </a:cubicBezTo>
                  <a:cubicBezTo>
                    <a:pt x="558825" y="150545"/>
                    <a:pt x="555142" y="149986"/>
                    <a:pt x="551992" y="151142"/>
                  </a:cubicBezTo>
                  <a:cubicBezTo>
                    <a:pt x="551992" y="151142"/>
                    <a:pt x="544969" y="152514"/>
                    <a:pt x="534657" y="155003"/>
                  </a:cubicBezTo>
                  <a:cubicBezTo>
                    <a:pt x="524738" y="157340"/>
                    <a:pt x="511518" y="161035"/>
                    <a:pt x="498665" y="165226"/>
                  </a:cubicBezTo>
                  <a:cubicBezTo>
                    <a:pt x="491401" y="153974"/>
                    <a:pt x="483057" y="143167"/>
                    <a:pt x="473671" y="132994"/>
                  </a:cubicBezTo>
                  <a:cubicBezTo>
                    <a:pt x="464248" y="122808"/>
                    <a:pt x="454152" y="113652"/>
                    <a:pt x="443509" y="105498"/>
                  </a:cubicBezTo>
                  <a:cubicBezTo>
                    <a:pt x="448729" y="93014"/>
                    <a:pt x="453428" y="80136"/>
                    <a:pt x="456577" y="70434"/>
                  </a:cubicBezTo>
                  <a:cubicBezTo>
                    <a:pt x="459867" y="60362"/>
                    <a:pt x="461797" y="53454"/>
                    <a:pt x="461797" y="53454"/>
                  </a:cubicBezTo>
                  <a:cubicBezTo>
                    <a:pt x="463207" y="50406"/>
                    <a:pt x="462953" y="46685"/>
                    <a:pt x="461264" y="43078"/>
                  </a:cubicBezTo>
                  <a:cubicBezTo>
                    <a:pt x="459511" y="39560"/>
                    <a:pt x="456336" y="36144"/>
                    <a:pt x="452170" y="33604"/>
                  </a:cubicBezTo>
                  <a:cubicBezTo>
                    <a:pt x="452170" y="33604"/>
                    <a:pt x="450939" y="32842"/>
                    <a:pt x="448729" y="31648"/>
                  </a:cubicBezTo>
                  <a:cubicBezTo>
                    <a:pt x="446519" y="30429"/>
                    <a:pt x="443369" y="28727"/>
                    <a:pt x="439585" y="26644"/>
                  </a:cubicBezTo>
                  <a:cubicBezTo>
                    <a:pt x="435774" y="24612"/>
                    <a:pt x="431190" y="22504"/>
                    <a:pt x="426339" y="20154"/>
                  </a:cubicBezTo>
                  <a:cubicBezTo>
                    <a:pt x="421449" y="17868"/>
                    <a:pt x="416115" y="15697"/>
                    <a:pt x="410807" y="13487"/>
                  </a:cubicBezTo>
                  <a:cubicBezTo>
                    <a:pt x="405447" y="11506"/>
                    <a:pt x="400062" y="9410"/>
                    <a:pt x="394944" y="7772"/>
                  </a:cubicBezTo>
                  <a:cubicBezTo>
                    <a:pt x="389801" y="6184"/>
                    <a:pt x="385038" y="4559"/>
                    <a:pt x="380860" y="3492"/>
                  </a:cubicBezTo>
                  <a:cubicBezTo>
                    <a:pt x="376694" y="2412"/>
                    <a:pt x="373227" y="1511"/>
                    <a:pt x="370802" y="876"/>
                  </a:cubicBezTo>
                  <a:cubicBezTo>
                    <a:pt x="369582" y="558"/>
                    <a:pt x="368617" y="330"/>
                    <a:pt x="367957" y="203"/>
                  </a:cubicBezTo>
                  <a:cubicBezTo>
                    <a:pt x="367296" y="63"/>
                    <a:pt x="366953" y="0"/>
                    <a:pt x="366953" y="0"/>
                  </a:cubicBezTo>
                  <a:cubicBezTo>
                    <a:pt x="362191" y="-1016"/>
                    <a:pt x="357556" y="-749"/>
                    <a:pt x="353898" y="698"/>
                  </a:cubicBezTo>
                  <a:cubicBezTo>
                    <a:pt x="350202" y="2184"/>
                    <a:pt x="347472" y="4686"/>
                    <a:pt x="346418" y="7873"/>
                  </a:cubicBezTo>
                  <a:cubicBezTo>
                    <a:pt x="346418" y="7873"/>
                    <a:pt x="343116" y="14223"/>
                    <a:pt x="338632" y="23825"/>
                  </a:cubicBezTo>
                  <a:cubicBezTo>
                    <a:pt x="334276" y="33121"/>
                    <a:pt x="328917" y="45694"/>
                    <a:pt x="324180" y="58369"/>
                  </a:cubicBezTo>
                  <a:cubicBezTo>
                    <a:pt x="297129" y="55638"/>
                    <a:pt x="269659" y="57556"/>
                    <a:pt x="243065" y="64198"/>
                  </a:cubicBezTo>
                  <a:cubicBezTo>
                    <a:pt x="236563" y="52273"/>
                    <a:pt x="229476" y="40792"/>
                    <a:pt x="223786" y="32130"/>
                  </a:cubicBezTo>
                  <a:cubicBezTo>
                    <a:pt x="217932" y="23164"/>
                    <a:pt x="213779" y="17411"/>
                    <a:pt x="213779" y="17411"/>
                  </a:cubicBezTo>
                  <a:cubicBezTo>
                    <a:pt x="212255" y="14427"/>
                    <a:pt x="209220" y="12356"/>
                    <a:pt x="205346" y="11468"/>
                  </a:cubicBezTo>
                  <a:cubicBezTo>
                    <a:pt x="203416" y="11010"/>
                    <a:pt x="201282" y="10845"/>
                    <a:pt x="199047" y="11010"/>
                  </a:cubicBezTo>
                  <a:cubicBezTo>
                    <a:pt x="196850" y="11239"/>
                    <a:pt x="194564" y="11772"/>
                    <a:pt x="192290" y="12649"/>
                  </a:cubicBezTo>
                  <a:cubicBezTo>
                    <a:pt x="192290" y="12649"/>
                    <a:pt x="190932" y="13182"/>
                    <a:pt x="188582" y="14096"/>
                  </a:cubicBezTo>
                  <a:cubicBezTo>
                    <a:pt x="186220" y="14973"/>
                    <a:pt x="182931" y="16370"/>
                    <a:pt x="178994" y="18160"/>
                  </a:cubicBezTo>
                  <a:cubicBezTo>
                    <a:pt x="175044" y="19888"/>
                    <a:pt x="170446" y="21945"/>
                    <a:pt x="165646" y="24434"/>
                  </a:cubicBezTo>
                  <a:cubicBezTo>
                    <a:pt x="163245" y="25653"/>
                    <a:pt x="160769" y="26936"/>
                    <a:pt x="158255" y="28219"/>
                  </a:cubicBezTo>
                  <a:cubicBezTo>
                    <a:pt x="155778" y="29603"/>
                    <a:pt x="153276" y="31026"/>
                    <a:pt x="150774" y="32448"/>
                  </a:cubicBezTo>
                  <a:cubicBezTo>
                    <a:pt x="140766" y="38125"/>
                    <a:pt x="131216" y="44564"/>
                    <a:pt x="124257" y="49631"/>
                  </a:cubicBezTo>
                  <a:cubicBezTo>
                    <a:pt x="120726" y="52069"/>
                    <a:pt x="117907" y="54292"/>
                    <a:pt x="115963" y="55867"/>
                  </a:cubicBezTo>
                  <a:cubicBezTo>
                    <a:pt x="113995" y="57416"/>
                    <a:pt x="112877" y="58318"/>
                    <a:pt x="112877" y="58318"/>
                  </a:cubicBezTo>
                  <a:cubicBezTo>
                    <a:pt x="109016" y="61277"/>
                    <a:pt x="106464" y="65176"/>
                    <a:pt x="105321" y="68960"/>
                  </a:cubicBezTo>
                  <a:cubicBezTo>
                    <a:pt x="104152" y="72720"/>
                    <a:pt x="104406" y="76390"/>
                    <a:pt x="106222" y="79222"/>
                  </a:cubicBezTo>
                  <a:cubicBezTo>
                    <a:pt x="106222" y="79222"/>
                    <a:pt x="109093" y="85674"/>
                    <a:pt x="113868" y="95275"/>
                  </a:cubicBezTo>
                  <a:cubicBezTo>
                    <a:pt x="118491" y="104520"/>
                    <a:pt x="124891" y="116484"/>
                    <a:pt x="131838" y="128092"/>
                  </a:cubicBezTo>
                  <a:cubicBezTo>
                    <a:pt x="112191" y="148107"/>
                    <a:pt x="96850" y="170878"/>
                    <a:pt x="85788" y="195160"/>
                  </a:cubicBezTo>
                  <a:cubicBezTo>
                    <a:pt x="72428" y="192849"/>
                    <a:pt x="58991" y="191249"/>
                    <a:pt x="48691" y="190296"/>
                  </a:cubicBezTo>
                  <a:cubicBezTo>
                    <a:pt x="38011" y="189306"/>
                    <a:pt x="30950" y="189001"/>
                    <a:pt x="30950" y="189001"/>
                  </a:cubicBezTo>
                  <a:cubicBezTo>
                    <a:pt x="27673" y="188315"/>
                    <a:pt x="24155" y="189407"/>
                    <a:pt x="21031" y="191884"/>
                  </a:cubicBezTo>
                  <a:cubicBezTo>
                    <a:pt x="19482" y="193116"/>
                    <a:pt x="18021" y="194678"/>
                    <a:pt x="16776" y="196519"/>
                  </a:cubicBezTo>
                  <a:cubicBezTo>
                    <a:pt x="15557" y="198373"/>
                    <a:pt x="14566" y="200507"/>
                    <a:pt x="13830" y="202831"/>
                  </a:cubicBezTo>
                  <a:cubicBezTo>
                    <a:pt x="13830" y="202831"/>
                    <a:pt x="13411" y="204203"/>
                    <a:pt x="12662" y="206590"/>
                  </a:cubicBezTo>
                  <a:cubicBezTo>
                    <a:pt x="11887" y="208978"/>
                    <a:pt x="10947" y="212458"/>
                    <a:pt x="9868" y="216623"/>
                  </a:cubicBezTo>
                  <a:cubicBezTo>
                    <a:pt x="9347" y="218706"/>
                    <a:pt x="8750" y="220954"/>
                    <a:pt x="8128" y="223354"/>
                  </a:cubicBezTo>
                  <a:cubicBezTo>
                    <a:pt x="7569" y="225755"/>
                    <a:pt x="7048" y="228295"/>
                    <a:pt x="6502" y="230924"/>
                  </a:cubicBezTo>
                  <a:cubicBezTo>
                    <a:pt x="5956" y="233552"/>
                    <a:pt x="5334" y="236283"/>
                    <a:pt x="4851" y="239039"/>
                  </a:cubicBezTo>
                  <a:cubicBezTo>
                    <a:pt x="4394" y="241846"/>
                    <a:pt x="3937" y="244665"/>
                    <a:pt x="3480" y="247497"/>
                  </a:cubicBezTo>
                  <a:cubicBezTo>
                    <a:pt x="2489" y="253149"/>
                    <a:pt x="2006" y="258864"/>
                    <a:pt x="1397" y="264210"/>
                  </a:cubicBezTo>
                  <a:cubicBezTo>
                    <a:pt x="825" y="269531"/>
                    <a:pt x="635" y="274573"/>
                    <a:pt x="343" y="278853"/>
                  </a:cubicBezTo>
                  <a:cubicBezTo>
                    <a:pt x="89" y="283146"/>
                    <a:pt x="127" y="286727"/>
                    <a:pt x="51" y="289229"/>
                  </a:cubicBezTo>
                  <a:cubicBezTo>
                    <a:pt x="12" y="291744"/>
                    <a:pt x="0" y="293166"/>
                    <a:pt x="0" y="293166"/>
                  </a:cubicBezTo>
                  <a:cubicBezTo>
                    <a:pt x="89" y="302945"/>
                    <a:pt x="5461" y="310819"/>
                    <a:pt x="12230" y="311454"/>
                  </a:cubicBezTo>
                  <a:cubicBezTo>
                    <a:pt x="12230" y="311454"/>
                    <a:pt x="19177" y="313258"/>
                    <a:pt x="29553" y="315518"/>
                  </a:cubicBezTo>
                  <a:cubicBezTo>
                    <a:pt x="34759" y="316623"/>
                    <a:pt x="40818" y="317842"/>
                    <a:pt x="47282" y="318985"/>
                  </a:cubicBezTo>
                  <a:cubicBezTo>
                    <a:pt x="53378" y="320077"/>
                    <a:pt x="59893" y="321068"/>
                    <a:pt x="66408" y="321944"/>
                  </a:cubicBezTo>
                  <a:cubicBezTo>
                    <a:pt x="69710" y="348754"/>
                    <a:pt x="77609" y="375119"/>
                    <a:pt x="90157" y="399783"/>
                  </a:cubicBezTo>
                  <a:cubicBezTo>
                    <a:pt x="85255" y="404152"/>
                    <a:pt x="80454" y="408635"/>
                    <a:pt x="75984" y="412927"/>
                  </a:cubicBezTo>
                  <a:cubicBezTo>
                    <a:pt x="71221" y="417537"/>
                    <a:pt x="66903" y="421919"/>
                    <a:pt x="63233" y="425754"/>
                  </a:cubicBezTo>
                  <a:cubicBezTo>
                    <a:pt x="55892" y="433425"/>
                    <a:pt x="51143" y="438823"/>
                    <a:pt x="51143" y="438823"/>
                  </a:cubicBezTo>
                  <a:cubicBezTo>
                    <a:pt x="48603" y="440969"/>
                    <a:pt x="47130" y="444461"/>
                    <a:pt x="47206" y="448386"/>
                  </a:cubicBezTo>
                  <a:cubicBezTo>
                    <a:pt x="47231" y="452323"/>
                    <a:pt x="48603" y="456806"/>
                    <a:pt x="51257" y="460870"/>
                  </a:cubicBezTo>
                  <a:cubicBezTo>
                    <a:pt x="51257" y="460870"/>
                    <a:pt x="54572" y="465543"/>
                    <a:pt x="59575" y="472554"/>
                  </a:cubicBezTo>
                  <a:cubicBezTo>
                    <a:pt x="62166" y="475983"/>
                    <a:pt x="65303" y="479894"/>
                    <a:pt x="68656" y="484098"/>
                  </a:cubicBezTo>
                  <a:cubicBezTo>
                    <a:pt x="72072" y="488226"/>
                    <a:pt x="75895" y="492467"/>
                    <a:pt x="79680" y="496760"/>
                  </a:cubicBezTo>
                  <a:cubicBezTo>
                    <a:pt x="83642" y="500875"/>
                    <a:pt x="87579" y="505002"/>
                    <a:pt x="91427" y="508749"/>
                  </a:cubicBezTo>
                  <a:cubicBezTo>
                    <a:pt x="95339" y="512432"/>
                    <a:pt x="98996" y="515861"/>
                    <a:pt x="102209" y="518731"/>
                  </a:cubicBezTo>
                  <a:cubicBezTo>
                    <a:pt x="108788" y="524268"/>
                    <a:pt x="113182" y="527938"/>
                    <a:pt x="113182" y="527938"/>
                  </a:cubicBezTo>
                  <a:cubicBezTo>
                    <a:pt x="117043" y="530923"/>
                    <a:pt x="121386" y="532625"/>
                    <a:pt x="125310" y="532980"/>
                  </a:cubicBezTo>
                  <a:cubicBezTo>
                    <a:pt x="129209" y="533349"/>
                    <a:pt x="132829" y="532180"/>
                    <a:pt x="135166" y="529805"/>
                  </a:cubicBezTo>
                  <a:cubicBezTo>
                    <a:pt x="135166" y="529805"/>
                    <a:pt x="140906" y="525513"/>
                    <a:pt x="149149" y="518794"/>
                  </a:cubicBezTo>
                  <a:cubicBezTo>
                    <a:pt x="153263" y="515429"/>
                    <a:pt x="157988" y="511492"/>
                    <a:pt x="162941" y="507110"/>
                  </a:cubicBezTo>
                  <a:cubicBezTo>
                    <a:pt x="167602" y="502996"/>
                    <a:pt x="172428" y="498563"/>
                    <a:pt x="177177" y="494042"/>
                  </a:cubicBezTo>
                  <a:cubicBezTo>
                    <a:pt x="200761" y="508520"/>
                    <a:pt x="226428" y="518490"/>
                    <a:pt x="252869" y="523900"/>
                  </a:cubicBezTo>
                  <a:cubicBezTo>
                    <a:pt x="253225" y="530440"/>
                    <a:pt x="253708" y="537032"/>
                    <a:pt x="254292" y="543178"/>
                  </a:cubicBezTo>
                  <a:cubicBezTo>
                    <a:pt x="254927" y="549744"/>
                    <a:pt x="255663" y="555878"/>
                    <a:pt x="256362" y="561136"/>
                  </a:cubicBezTo>
                  <a:cubicBezTo>
                    <a:pt x="257772" y="571677"/>
                    <a:pt x="259016" y="578751"/>
                    <a:pt x="259016" y="578751"/>
                  </a:cubicBezTo>
                  <a:cubicBezTo>
                    <a:pt x="259105" y="585546"/>
                    <a:pt x="266560" y="591515"/>
                    <a:pt x="276276" y="592378"/>
                  </a:cubicBezTo>
                  <a:cubicBezTo>
                    <a:pt x="276276" y="592378"/>
                    <a:pt x="277698" y="592467"/>
                    <a:pt x="280213" y="592658"/>
                  </a:cubicBezTo>
                  <a:cubicBezTo>
                    <a:pt x="282702" y="592784"/>
                    <a:pt x="286283" y="593102"/>
                    <a:pt x="290576" y="593191"/>
                  </a:cubicBezTo>
                  <a:cubicBezTo>
                    <a:pt x="294868" y="593255"/>
                    <a:pt x="299885" y="593445"/>
                    <a:pt x="305257" y="593318"/>
                  </a:cubicBezTo>
                  <a:cubicBezTo>
                    <a:pt x="310629" y="593115"/>
                    <a:pt x="316369" y="593089"/>
                    <a:pt x="322072" y="592569"/>
                  </a:cubicBezTo>
                  <a:cubicBezTo>
                    <a:pt x="324929" y="592327"/>
                    <a:pt x="327787" y="592086"/>
                    <a:pt x="330593" y="591857"/>
                  </a:cubicBezTo>
                  <a:cubicBezTo>
                    <a:pt x="333413" y="591591"/>
                    <a:pt x="336169" y="591197"/>
                    <a:pt x="338836" y="590867"/>
                  </a:cubicBezTo>
                  <a:cubicBezTo>
                    <a:pt x="341503" y="590524"/>
                    <a:pt x="344094" y="590219"/>
                    <a:pt x="346519" y="589838"/>
                  </a:cubicBezTo>
                  <a:cubicBezTo>
                    <a:pt x="348932" y="589419"/>
                    <a:pt x="351244" y="589013"/>
                    <a:pt x="353364" y="588644"/>
                  </a:cubicBezTo>
                  <a:cubicBezTo>
                    <a:pt x="357619" y="587908"/>
                    <a:pt x="361124" y="587260"/>
                    <a:pt x="363588" y="586663"/>
                  </a:cubicBezTo>
                  <a:cubicBezTo>
                    <a:pt x="366039" y="586104"/>
                    <a:pt x="367423" y="585787"/>
                    <a:pt x="367423" y="585787"/>
                  </a:cubicBezTo>
                  <a:cubicBezTo>
                    <a:pt x="369798" y="585241"/>
                    <a:pt x="372008" y="584403"/>
                    <a:pt x="373951" y="583361"/>
                  </a:cubicBezTo>
                  <a:cubicBezTo>
                    <a:pt x="375882" y="582256"/>
                    <a:pt x="377558" y="580923"/>
                    <a:pt x="378917" y="579488"/>
                  </a:cubicBezTo>
                  <a:cubicBezTo>
                    <a:pt x="381622" y="576579"/>
                    <a:pt x="382994" y="573163"/>
                    <a:pt x="382587" y="569836"/>
                  </a:cubicBezTo>
                  <a:cubicBezTo>
                    <a:pt x="382587" y="569836"/>
                    <a:pt x="382841" y="562749"/>
                    <a:pt x="382701" y="552056"/>
                  </a:cubicBezTo>
                  <a:cubicBezTo>
                    <a:pt x="382575" y="541705"/>
                    <a:pt x="382029" y="528180"/>
                    <a:pt x="380809" y="514667"/>
                  </a:cubicBezTo>
                  <a:cubicBezTo>
                    <a:pt x="405892" y="505599"/>
                    <a:pt x="429793" y="492086"/>
                    <a:pt x="451319" y="474129"/>
                  </a:cubicBezTo>
                  <a:cubicBezTo>
                    <a:pt x="462356" y="481977"/>
                    <a:pt x="473761" y="489292"/>
                    <a:pt x="482613" y="494639"/>
                  </a:cubicBezTo>
                  <a:cubicBezTo>
                    <a:pt x="491782" y="500176"/>
                    <a:pt x="498017" y="503542"/>
                    <a:pt x="498017" y="503542"/>
                  </a:cubicBezTo>
                  <a:cubicBezTo>
                    <a:pt x="500684" y="505561"/>
                    <a:pt x="504304" y="506120"/>
                    <a:pt x="508165" y="505256"/>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89" name="Freeform 3"/>
            <p:cNvSpPr/>
            <p:nvPr/>
          </p:nvSpPr>
          <p:spPr>
            <a:xfrm>
              <a:off x="9799" y="4407"/>
              <a:ext cx="513" cy="513"/>
            </a:xfrm>
            <a:custGeom>
              <a:gdLst>
                <a:gd fmla="*/ 273562 w 325874" name="connsiteX0"/>
                <a:gd fmla="*/ 282746 h 325875" name="connsiteY0"/>
                <a:gd fmla="*/ 43134 w 325874" name="connsiteX1"/>
                <a:gd fmla="*/ 273564 h 325875" name="connsiteY1"/>
                <a:gd fmla="*/ 52316 w 325874" name="connsiteX2"/>
                <a:gd fmla="*/ 43135 h 325875" name="connsiteY2"/>
                <a:gd fmla="*/ 282745 w 325874" name="connsiteX3"/>
                <a:gd fmla="*/ 52304 h 325875" name="connsiteY3"/>
                <a:gd fmla="*/ 273562 w 325874" name="connsiteX4"/>
                <a:gd fmla="*/ 282746 h 325875" name="connsiteY4"/>
              </a:gdLst>
              <a:cxnLst>
                <a:cxn ang="0">
                  <a:pos x="connsiteX0" y="connsiteY0"/>
                </a:cxn>
                <a:cxn ang="1">
                  <a:pos x="connsiteX1" y="connsiteY1"/>
                </a:cxn>
                <a:cxn ang="2">
                  <a:pos x="connsiteX2" y="connsiteY2"/>
                </a:cxn>
                <a:cxn ang="3">
                  <a:pos x="connsiteX3" y="connsiteY3"/>
                </a:cxn>
                <a:cxn ang="4">
                  <a:pos x="connsiteX4" y="connsiteY4"/>
                </a:cxn>
              </a:cxnLst>
              <a:rect b="b" l="l" r="r" t="t"/>
              <a:pathLst>
                <a:path h="325875" w="325874">
                  <a:moveTo>
                    <a:pt x="273562" y="282746"/>
                  </a:moveTo>
                  <a:cubicBezTo>
                    <a:pt x="207383" y="343846"/>
                    <a:pt x="104221" y="339718"/>
                    <a:pt x="43134" y="273564"/>
                  </a:cubicBezTo>
                  <a:cubicBezTo>
                    <a:pt x="-17965" y="207397"/>
                    <a:pt x="-13850" y="104209"/>
                    <a:pt x="52316" y="43135"/>
                  </a:cubicBezTo>
                  <a:cubicBezTo>
                    <a:pt x="118483" y="-17964"/>
                    <a:pt x="221645" y="-13849"/>
                    <a:pt x="282745" y="52304"/>
                  </a:cubicBezTo>
                  <a:cubicBezTo>
                    <a:pt x="343844" y="118484"/>
                    <a:pt x="339716" y="221659"/>
                    <a:pt x="273562" y="282746"/>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grpSp>
      <p:grpSp>
        <p:nvGrpSpPr>
          <p:cNvPr id="90" name="组合 89"/>
          <p:cNvGrpSpPr/>
          <p:nvPr/>
        </p:nvGrpSpPr>
        <p:grpSpPr>
          <a:xfrm>
            <a:off x="1581664" y="2156982"/>
            <a:ext cx="736370" cy="507546"/>
            <a:chOff x="3644" y="4337"/>
            <a:chExt cx="2272" cy="1565"/>
          </a:xfrm>
        </p:grpSpPr>
        <p:sp>
          <p:nvSpPr>
            <p:cNvPr id="91" name="Freeform 3"/>
            <p:cNvSpPr/>
            <p:nvPr/>
          </p:nvSpPr>
          <p:spPr>
            <a:xfrm>
              <a:off x="3859" y="4337"/>
              <a:ext cx="1843" cy="1294"/>
            </a:xfrm>
            <a:custGeom>
              <a:gdLst>
                <a:gd fmla="*/ 62585 w 1170228" name="connsiteX0"/>
                <a:gd fmla="*/ 821398 h 821398" name="connsiteY0"/>
                <a:gd fmla="*/ 1107668 w 1170228" name="connsiteX1"/>
                <a:gd fmla="*/ 821398 h 821398" name="connsiteY1"/>
                <a:gd fmla="*/ 1170228 w 1170228" name="connsiteX2"/>
                <a:gd fmla="*/ 758850 h 821398" name="connsiteY2"/>
                <a:gd fmla="*/ 1170228 w 1170228" name="connsiteX3"/>
                <a:gd fmla="*/ 62560 h 821398" name="connsiteY3"/>
                <a:gd fmla="*/ 1107668 w 1170228" name="connsiteX4"/>
                <a:gd fmla="*/ 0 h 821398" name="connsiteY4"/>
                <a:gd fmla="*/ 62585 w 1170228" name="connsiteX5"/>
                <a:gd fmla="*/ 0 h 821398" name="connsiteY5"/>
                <a:gd fmla="*/ 0 w 1170228" name="connsiteX6"/>
                <a:gd fmla="*/ 62560 h 821398" name="connsiteY6"/>
                <a:gd fmla="*/ 0 w 1170228" name="connsiteX7"/>
                <a:gd fmla="*/ 758850 h 821398" name="connsiteY7"/>
                <a:gd fmla="*/ 62585 w 1170228" name="connsiteX8"/>
                <a:gd fmla="*/ 821398 h 821398"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821397" w="1170228">
                  <a:moveTo>
                    <a:pt x="62585" y="821398"/>
                  </a:moveTo>
                  <a:lnTo>
                    <a:pt x="1107668" y="821398"/>
                  </a:lnTo>
                  <a:cubicBezTo>
                    <a:pt x="1142161" y="821398"/>
                    <a:pt x="1170228" y="793330"/>
                    <a:pt x="1170228" y="758850"/>
                  </a:cubicBezTo>
                  <a:lnTo>
                    <a:pt x="1170228" y="62560"/>
                  </a:lnTo>
                  <a:cubicBezTo>
                    <a:pt x="1170228" y="28067"/>
                    <a:pt x="1142161" y="0"/>
                    <a:pt x="1107668" y="0"/>
                  </a:cubicBezTo>
                  <a:lnTo>
                    <a:pt x="62585" y="0"/>
                  </a:lnTo>
                  <a:cubicBezTo>
                    <a:pt x="28079" y="0"/>
                    <a:pt x="0" y="28067"/>
                    <a:pt x="0" y="62560"/>
                  </a:cubicBezTo>
                  <a:lnTo>
                    <a:pt x="0" y="758850"/>
                  </a:lnTo>
                  <a:cubicBezTo>
                    <a:pt x="0" y="793330"/>
                    <a:pt x="28079" y="821398"/>
                    <a:pt x="62585" y="821398"/>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92" name="Freeform 3"/>
            <p:cNvSpPr/>
            <p:nvPr/>
          </p:nvSpPr>
          <p:spPr>
            <a:xfrm>
              <a:off x="3944" y="4574"/>
              <a:ext cx="1673" cy="971"/>
            </a:xfrm>
            <a:custGeom>
              <a:gdLst>
                <a:gd fmla="*/ 1053643 w 1062190" name="connsiteX0"/>
                <a:gd fmla="*/ 616762 h 616762" name="connsiteY0"/>
                <a:gd fmla="*/ 8559 w 1062190" name="connsiteX1"/>
                <a:gd fmla="*/ 616762 h 616762" name="connsiteY1"/>
                <a:gd fmla="*/ 0 w 1062190" name="connsiteX2"/>
                <a:gd fmla="*/ 608241 h 616762" name="connsiteY2"/>
                <a:gd fmla="*/ 0 w 1062190" name="connsiteX3"/>
                <a:gd fmla="*/ 0 h 616762" name="connsiteY3"/>
                <a:gd fmla="*/ 1062189 w 1062190" name="connsiteX4"/>
                <a:gd fmla="*/ 0 h 616762" name="connsiteY4"/>
                <a:gd fmla="*/ 1062189 w 1062190" name="connsiteX5"/>
                <a:gd fmla="*/ 608241 h 616762" name="connsiteY5"/>
                <a:gd fmla="*/ 1053643 w 1062190" name="connsiteX6"/>
                <a:gd fmla="*/ 616762 h 616762" name="connsiteY6"/>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b="b" l="l" r="r" t="t"/>
              <a:pathLst>
                <a:path h="616762" w="1062190">
                  <a:moveTo>
                    <a:pt x="1053643" y="616762"/>
                  </a:moveTo>
                  <a:lnTo>
                    <a:pt x="8559" y="616762"/>
                  </a:lnTo>
                  <a:cubicBezTo>
                    <a:pt x="3835" y="616762"/>
                    <a:pt x="0" y="612940"/>
                    <a:pt x="0" y="608241"/>
                  </a:cubicBezTo>
                  <a:lnTo>
                    <a:pt x="0" y="0"/>
                  </a:lnTo>
                  <a:lnTo>
                    <a:pt x="1062189" y="0"/>
                  </a:lnTo>
                  <a:lnTo>
                    <a:pt x="1062189" y="608241"/>
                  </a:lnTo>
                  <a:cubicBezTo>
                    <a:pt x="1062189" y="612940"/>
                    <a:pt x="1058354" y="616762"/>
                    <a:pt x="1053643" y="616762"/>
                  </a:cubicBezTo>
                </a:path>
              </a:pathLst>
            </a:custGeom>
            <a:solidFill>
              <a:schemeClr val="bg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93" name="Freeform 3"/>
            <p:cNvSpPr/>
            <p:nvPr/>
          </p:nvSpPr>
          <p:spPr>
            <a:xfrm>
              <a:off x="3644" y="5724"/>
              <a:ext cx="2273" cy="179"/>
            </a:xfrm>
            <a:custGeom>
              <a:gdLst>
                <a:gd fmla="*/ 1404061 w 1443621" name="connsiteX0"/>
                <a:gd fmla="*/ 0 h 113741" name="connsiteY0"/>
                <a:gd fmla="*/ 39585 w 1443621" name="connsiteX1"/>
                <a:gd fmla="*/ 0 h 113741" name="connsiteY1"/>
                <a:gd fmla="*/ 0 w 1443621" name="connsiteX2"/>
                <a:gd fmla="*/ 39573 h 113741" name="connsiteY2"/>
                <a:gd fmla="*/ 0 w 1443621" name="connsiteX3"/>
                <a:gd fmla="*/ 74155 h 113741" name="connsiteY3"/>
                <a:gd fmla="*/ 39585 w 1443621" name="connsiteX4"/>
                <a:gd fmla="*/ 113741 h 113741" name="connsiteY4"/>
                <a:gd fmla="*/ 1404061 w 1443621" name="connsiteX5"/>
                <a:gd fmla="*/ 113741 h 113741" name="connsiteY5"/>
                <a:gd fmla="*/ 1443621 w 1443621" name="connsiteX6"/>
                <a:gd fmla="*/ 74155 h 113741" name="connsiteY6"/>
                <a:gd fmla="*/ 1443621 w 1443621" name="connsiteX7"/>
                <a:gd fmla="*/ 39573 h 113741" name="connsiteY7"/>
                <a:gd fmla="*/ 1404061 w 1443621" name="connsiteX8"/>
                <a:gd fmla="*/ 0 h 113741" name="connsiteY8"/>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b="b" l="l" r="r" t="t"/>
              <a:pathLst>
                <a:path h="113741" w="1443621">
                  <a:moveTo>
                    <a:pt x="1404061" y="0"/>
                  </a:moveTo>
                  <a:lnTo>
                    <a:pt x="39585" y="0"/>
                  </a:lnTo>
                  <a:cubicBezTo>
                    <a:pt x="17729" y="0"/>
                    <a:pt x="0" y="17716"/>
                    <a:pt x="0" y="39573"/>
                  </a:cubicBezTo>
                  <a:lnTo>
                    <a:pt x="0" y="74155"/>
                  </a:lnTo>
                  <a:cubicBezTo>
                    <a:pt x="0" y="96024"/>
                    <a:pt x="17729" y="113741"/>
                    <a:pt x="39585" y="113741"/>
                  </a:cubicBezTo>
                  <a:lnTo>
                    <a:pt x="1404061" y="113741"/>
                  </a:lnTo>
                  <a:cubicBezTo>
                    <a:pt x="1425917" y="113741"/>
                    <a:pt x="1443621" y="96024"/>
                    <a:pt x="1443621" y="74155"/>
                  </a:cubicBezTo>
                  <a:lnTo>
                    <a:pt x="1443621" y="39573"/>
                  </a:lnTo>
                  <a:cubicBezTo>
                    <a:pt x="1443621" y="17716"/>
                    <a:pt x="1425917" y="0"/>
                    <a:pt x="1404061" y="0"/>
                  </a:cubicBezTo>
                </a:path>
              </a:pathLst>
            </a:custGeom>
            <a:solidFill>
              <a:schemeClr val="accent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sp>
          <p:nvSpPr>
            <p:cNvPr id="94" name="Freeform 3"/>
            <p:cNvSpPr/>
            <p:nvPr/>
          </p:nvSpPr>
          <p:spPr>
            <a:xfrm>
              <a:off x="5047" y="4850"/>
              <a:ext cx="264" cy="376"/>
            </a:xfrm>
            <a:custGeom>
              <a:gdLst>
                <a:gd fmla="*/ 21247 w 167624" name="connsiteX0"/>
                <a:gd fmla="*/ 1076 h 239048" name="connsiteY0"/>
                <a:gd fmla="*/ 0 w 167624" name="connsiteX1"/>
                <a:gd fmla="*/ 13801 h 239048" name="connsiteY1"/>
                <a:gd fmla="*/ 34823 w 167624" name="connsiteX2"/>
                <a:gd fmla="*/ 193989 h 239048" name="connsiteY2"/>
                <a:gd fmla="*/ 59613 w 167624" name="connsiteX3"/>
                <a:gd fmla="*/ 197278 h 239048" name="connsiteY3"/>
                <a:gd fmla="*/ 77355 w 167624" name="connsiteX4"/>
                <a:gd fmla="*/ 160994 h 239048" name="connsiteY4"/>
                <a:gd fmla="*/ 117792 w 167624" name="connsiteX5"/>
                <a:gd fmla="*/ 228558 h 239048" name="connsiteY5"/>
                <a:gd fmla="*/ 136347 w 167624" name="connsiteX6"/>
                <a:gd fmla="*/ 239048 h 239048" name="connsiteY6"/>
                <a:gd fmla="*/ 147421 w 167624" name="connsiteX7"/>
                <a:gd fmla="*/ 235988 h 239048" name="connsiteY7"/>
                <a:gd fmla="*/ 154863 w 167624" name="connsiteX8"/>
                <a:gd fmla="*/ 206346 h 239048" name="connsiteY8"/>
                <a:gd fmla="*/ 114427 w 167624" name="connsiteX9"/>
                <a:gd fmla="*/ 138795 h 239048" name="connsiteY9"/>
                <a:gd fmla="*/ 154813 w 167624" name="connsiteX10"/>
                <a:gd fmla="*/ 140280 h 239048" name="connsiteY10"/>
                <a:gd fmla="*/ 163614 w 167624" name="connsiteX11"/>
                <a:gd fmla="*/ 116913 h 239048" name="connsiteY11"/>
                <a:gd fmla="*/ 21247 w 167624" name="connsiteX12"/>
                <a:gd fmla="*/ 1076 h 239048" name="connsiteY12"/>
              </a:gd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b="b" l="l" r="r" t="t"/>
              <a:pathLst>
                <a:path h="239048" w="167624">
                  <a:moveTo>
                    <a:pt x="21247" y="1076"/>
                  </a:moveTo>
                  <a:cubicBezTo>
                    <a:pt x="11709" y="-6683"/>
                    <a:pt x="-2336" y="1723"/>
                    <a:pt x="0" y="13801"/>
                  </a:cubicBezTo>
                  <a:lnTo>
                    <a:pt x="34823" y="193989"/>
                  </a:lnTo>
                  <a:cubicBezTo>
                    <a:pt x="37223" y="206422"/>
                    <a:pt x="54051" y="208632"/>
                    <a:pt x="59613" y="197278"/>
                  </a:cubicBezTo>
                  <a:lnTo>
                    <a:pt x="77355" y="160994"/>
                  </a:lnTo>
                  <a:lnTo>
                    <a:pt x="117792" y="228558"/>
                  </a:lnTo>
                  <a:cubicBezTo>
                    <a:pt x="121831" y="235315"/>
                    <a:pt x="129006" y="239048"/>
                    <a:pt x="136347" y="239048"/>
                  </a:cubicBezTo>
                  <a:cubicBezTo>
                    <a:pt x="140118" y="239048"/>
                    <a:pt x="143941" y="238058"/>
                    <a:pt x="147421" y="235988"/>
                  </a:cubicBezTo>
                  <a:cubicBezTo>
                    <a:pt x="157657" y="229841"/>
                    <a:pt x="160997" y="216595"/>
                    <a:pt x="154863" y="206346"/>
                  </a:cubicBezTo>
                  <a:lnTo>
                    <a:pt x="114427" y="138795"/>
                  </a:lnTo>
                  <a:lnTo>
                    <a:pt x="154813" y="140280"/>
                  </a:lnTo>
                  <a:cubicBezTo>
                    <a:pt x="167436" y="140776"/>
                    <a:pt x="173418" y="124888"/>
                    <a:pt x="163614" y="116913"/>
                  </a:cubicBezTo>
                  <a:lnTo>
                    <a:pt x="21247" y="1076"/>
                  </a:lnTo>
                </a:path>
              </a:pathLst>
            </a:custGeom>
            <a:solidFill>
              <a:srgbClr val="DAB96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35">
                <a:cs typeface="+mn-ea"/>
                <a:sym typeface="+mn-lt"/>
              </a:endParaRPr>
            </a:p>
          </p:txBody>
        </p:sp>
      </p:gr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70"/>
                                        </p:tgtEl>
                                        <p:attrNameLst>
                                          <p:attrName>style.visibility</p:attrName>
                                        </p:attrNameLst>
                                      </p:cBhvr>
                                      <p:to>
                                        <p:strVal val="visible"/>
                                      </p:to>
                                    </p:set>
                                    <p:animEffect filter="fade" transition="in">
                                      <p:cBhvr>
                                        <p:cTn dur="1000" id="7"/>
                                        <p:tgtEl>
                                          <p:spTgt spid="70"/>
                                        </p:tgtEl>
                                      </p:cBhvr>
                                    </p:animEffect>
                                    <p:anim calcmode="lin" valueType="num">
                                      <p:cBhvr>
                                        <p:cTn dur="1000" fill="hold" id="8"/>
                                        <p:tgtEl>
                                          <p:spTgt spid="70"/>
                                        </p:tgtEl>
                                        <p:attrNameLst>
                                          <p:attrName>ppt_x</p:attrName>
                                        </p:attrNameLst>
                                      </p:cBhvr>
                                      <p:tavLst>
                                        <p:tav tm="0">
                                          <p:val>
                                            <p:strVal val="#ppt_x"/>
                                          </p:val>
                                        </p:tav>
                                        <p:tav tm="100000">
                                          <p:val>
                                            <p:strVal val="#ppt_x"/>
                                          </p:val>
                                        </p:tav>
                                      </p:tavLst>
                                    </p:anim>
                                    <p:anim calcmode="lin" valueType="num">
                                      <p:cBhvr>
                                        <p:cTn dur="1000" fill="hold" id="9"/>
                                        <p:tgtEl>
                                          <p:spTgt spid="7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1"/>
                                        </p:tgtEl>
                                        <p:attrNameLst>
                                          <p:attrName>style.visibility</p:attrName>
                                        </p:attrNameLst>
                                      </p:cBhvr>
                                      <p:to>
                                        <p:strVal val="visible"/>
                                      </p:to>
                                    </p:set>
                                    <p:animEffect filter="fade" transition="in">
                                      <p:cBhvr>
                                        <p:cTn dur="1000" id="12"/>
                                        <p:tgtEl>
                                          <p:spTgt spid="71"/>
                                        </p:tgtEl>
                                      </p:cBhvr>
                                    </p:animEffect>
                                    <p:anim calcmode="lin" valueType="num">
                                      <p:cBhvr>
                                        <p:cTn dur="1000" fill="hold" id="13"/>
                                        <p:tgtEl>
                                          <p:spTgt spid="71"/>
                                        </p:tgtEl>
                                        <p:attrNameLst>
                                          <p:attrName>ppt_x</p:attrName>
                                        </p:attrNameLst>
                                      </p:cBhvr>
                                      <p:tavLst>
                                        <p:tav tm="0">
                                          <p:val>
                                            <p:strVal val="#ppt_x"/>
                                          </p:val>
                                        </p:tav>
                                        <p:tav tm="100000">
                                          <p:val>
                                            <p:strVal val="#ppt_x"/>
                                          </p:val>
                                        </p:tav>
                                      </p:tavLst>
                                    </p:anim>
                                    <p:anim calcmode="lin" valueType="num">
                                      <p:cBhvr>
                                        <p:cTn dur="1000" fill="hold" id="14"/>
                                        <p:tgtEl>
                                          <p:spTgt spid="7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2"/>
                                        </p:tgtEl>
                                        <p:attrNameLst>
                                          <p:attrName>style.visibility</p:attrName>
                                        </p:attrNameLst>
                                      </p:cBhvr>
                                      <p:to>
                                        <p:strVal val="visible"/>
                                      </p:to>
                                    </p:set>
                                    <p:animEffect filter="fade" transition="in">
                                      <p:cBhvr>
                                        <p:cTn dur="1000" id="17"/>
                                        <p:tgtEl>
                                          <p:spTgt spid="72"/>
                                        </p:tgtEl>
                                      </p:cBhvr>
                                    </p:animEffect>
                                    <p:anim calcmode="lin" valueType="num">
                                      <p:cBhvr>
                                        <p:cTn dur="1000" fill="hold" id="18"/>
                                        <p:tgtEl>
                                          <p:spTgt spid="72"/>
                                        </p:tgtEl>
                                        <p:attrNameLst>
                                          <p:attrName>ppt_x</p:attrName>
                                        </p:attrNameLst>
                                      </p:cBhvr>
                                      <p:tavLst>
                                        <p:tav tm="0">
                                          <p:val>
                                            <p:strVal val="#ppt_x"/>
                                          </p:val>
                                        </p:tav>
                                        <p:tav tm="100000">
                                          <p:val>
                                            <p:strVal val="#ppt_x"/>
                                          </p:val>
                                        </p:tav>
                                      </p:tavLst>
                                    </p:anim>
                                    <p:anim calcmode="lin" valueType="num">
                                      <p:cBhvr>
                                        <p:cTn dur="1000" fill="hold" id="19"/>
                                        <p:tgtEl>
                                          <p:spTgt spid="72"/>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73"/>
                                        </p:tgtEl>
                                        <p:attrNameLst>
                                          <p:attrName>style.visibility</p:attrName>
                                        </p:attrNameLst>
                                      </p:cBhvr>
                                      <p:to>
                                        <p:strVal val="visible"/>
                                      </p:to>
                                    </p:set>
                                    <p:animEffect filter="fade" transition="in">
                                      <p:cBhvr>
                                        <p:cTn dur="1000" id="22"/>
                                        <p:tgtEl>
                                          <p:spTgt spid="73"/>
                                        </p:tgtEl>
                                      </p:cBhvr>
                                    </p:animEffect>
                                    <p:anim calcmode="lin" valueType="num">
                                      <p:cBhvr>
                                        <p:cTn dur="1000" fill="hold" id="23"/>
                                        <p:tgtEl>
                                          <p:spTgt spid="73"/>
                                        </p:tgtEl>
                                        <p:attrNameLst>
                                          <p:attrName>ppt_x</p:attrName>
                                        </p:attrNameLst>
                                      </p:cBhvr>
                                      <p:tavLst>
                                        <p:tav tm="0">
                                          <p:val>
                                            <p:strVal val="#ppt_x"/>
                                          </p:val>
                                        </p:tav>
                                        <p:tav tm="100000">
                                          <p:val>
                                            <p:strVal val="#ppt_x"/>
                                          </p:val>
                                        </p:tav>
                                      </p:tavLst>
                                    </p:anim>
                                    <p:anim calcmode="lin" valueType="num">
                                      <p:cBhvr>
                                        <p:cTn dur="1000" fill="hold" id="24"/>
                                        <p:tgtEl>
                                          <p:spTgt spid="73"/>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74"/>
                                        </p:tgtEl>
                                        <p:attrNameLst>
                                          <p:attrName>style.visibility</p:attrName>
                                        </p:attrNameLst>
                                      </p:cBhvr>
                                      <p:to>
                                        <p:strVal val="visible"/>
                                      </p:to>
                                    </p:set>
                                    <p:animEffect filter="fade" transition="in">
                                      <p:cBhvr>
                                        <p:cTn dur="1000" id="27"/>
                                        <p:tgtEl>
                                          <p:spTgt spid="74"/>
                                        </p:tgtEl>
                                      </p:cBhvr>
                                    </p:animEffect>
                                    <p:anim calcmode="lin" valueType="num">
                                      <p:cBhvr>
                                        <p:cTn dur="1000" fill="hold" id="28"/>
                                        <p:tgtEl>
                                          <p:spTgt spid="74"/>
                                        </p:tgtEl>
                                        <p:attrNameLst>
                                          <p:attrName>ppt_x</p:attrName>
                                        </p:attrNameLst>
                                      </p:cBhvr>
                                      <p:tavLst>
                                        <p:tav tm="0">
                                          <p:val>
                                            <p:strVal val="#ppt_x"/>
                                          </p:val>
                                        </p:tav>
                                        <p:tav tm="100000">
                                          <p:val>
                                            <p:strVal val="#ppt_x"/>
                                          </p:val>
                                        </p:tav>
                                      </p:tavLst>
                                    </p:anim>
                                    <p:anim calcmode="lin" valueType="num">
                                      <p:cBhvr>
                                        <p:cTn dur="1000" fill="hold" id="29"/>
                                        <p:tgtEl>
                                          <p:spTgt spid="74"/>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75"/>
                                        </p:tgtEl>
                                        <p:attrNameLst>
                                          <p:attrName>style.visibility</p:attrName>
                                        </p:attrNameLst>
                                      </p:cBhvr>
                                      <p:to>
                                        <p:strVal val="visible"/>
                                      </p:to>
                                    </p:set>
                                    <p:animEffect filter="fade" transition="in">
                                      <p:cBhvr>
                                        <p:cTn dur="1000" id="32"/>
                                        <p:tgtEl>
                                          <p:spTgt spid="75"/>
                                        </p:tgtEl>
                                      </p:cBhvr>
                                    </p:animEffect>
                                    <p:anim calcmode="lin" valueType="num">
                                      <p:cBhvr>
                                        <p:cTn dur="1000" fill="hold" id="33"/>
                                        <p:tgtEl>
                                          <p:spTgt spid="75"/>
                                        </p:tgtEl>
                                        <p:attrNameLst>
                                          <p:attrName>ppt_x</p:attrName>
                                        </p:attrNameLst>
                                      </p:cBhvr>
                                      <p:tavLst>
                                        <p:tav tm="0">
                                          <p:val>
                                            <p:strVal val="#ppt_x"/>
                                          </p:val>
                                        </p:tav>
                                        <p:tav tm="100000">
                                          <p:val>
                                            <p:strVal val="#ppt_x"/>
                                          </p:val>
                                        </p:tav>
                                      </p:tavLst>
                                    </p:anim>
                                    <p:anim calcmode="lin" valueType="num">
                                      <p:cBhvr>
                                        <p:cTn dur="1000" fill="hold" id="34"/>
                                        <p:tgtEl>
                                          <p:spTgt spid="75"/>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76"/>
                                        </p:tgtEl>
                                        <p:attrNameLst>
                                          <p:attrName>style.visibility</p:attrName>
                                        </p:attrNameLst>
                                      </p:cBhvr>
                                      <p:to>
                                        <p:strVal val="visible"/>
                                      </p:to>
                                    </p:set>
                                    <p:animEffect filter="fade" transition="in">
                                      <p:cBhvr>
                                        <p:cTn dur="1000" id="37"/>
                                        <p:tgtEl>
                                          <p:spTgt spid="76"/>
                                        </p:tgtEl>
                                      </p:cBhvr>
                                    </p:animEffect>
                                    <p:anim calcmode="lin" valueType="num">
                                      <p:cBhvr>
                                        <p:cTn dur="1000" fill="hold" id="38"/>
                                        <p:tgtEl>
                                          <p:spTgt spid="76"/>
                                        </p:tgtEl>
                                        <p:attrNameLst>
                                          <p:attrName>ppt_x</p:attrName>
                                        </p:attrNameLst>
                                      </p:cBhvr>
                                      <p:tavLst>
                                        <p:tav tm="0">
                                          <p:val>
                                            <p:strVal val="#ppt_x"/>
                                          </p:val>
                                        </p:tav>
                                        <p:tav tm="100000">
                                          <p:val>
                                            <p:strVal val="#ppt_x"/>
                                          </p:val>
                                        </p:tav>
                                      </p:tavLst>
                                    </p:anim>
                                    <p:anim calcmode="lin" valueType="num">
                                      <p:cBhvr>
                                        <p:cTn dur="1000" fill="hold" id="39"/>
                                        <p:tgtEl>
                                          <p:spTgt spid="7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77"/>
                                        </p:tgtEl>
                                        <p:attrNameLst>
                                          <p:attrName>style.visibility</p:attrName>
                                        </p:attrNameLst>
                                      </p:cBhvr>
                                      <p:to>
                                        <p:strVal val="visible"/>
                                      </p:to>
                                    </p:set>
                                    <p:animEffect filter="fade" transition="in">
                                      <p:cBhvr>
                                        <p:cTn dur="1000" id="42"/>
                                        <p:tgtEl>
                                          <p:spTgt spid="77"/>
                                        </p:tgtEl>
                                      </p:cBhvr>
                                    </p:animEffect>
                                    <p:anim calcmode="lin" valueType="num">
                                      <p:cBhvr>
                                        <p:cTn dur="1000" fill="hold" id="43"/>
                                        <p:tgtEl>
                                          <p:spTgt spid="77"/>
                                        </p:tgtEl>
                                        <p:attrNameLst>
                                          <p:attrName>ppt_x</p:attrName>
                                        </p:attrNameLst>
                                      </p:cBhvr>
                                      <p:tavLst>
                                        <p:tav tm="0">
                                          <p:val>
                                            <p:strVal val="#ppt_x"/>
                                          </p:val>
                                        </p:tav>
                                        <p:tav tm="100000">
                                          <p:val>
                                            <p:strVal val="#ppt_x"/>
                                          </p:val>
                                        </p:tav>
                                      </p:tavLst>
                                    </p:anim>
                                    <p:anim calcmode="lin" valueType="num">
                                      <p:cBhvr>
                                        <p:cTn dur="1000" fill="hold" id="44"/>
                                        <p:tgtEl>
                                          <p:spTgt spid="77"/>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78"/>
                                        </p:tgtEl>
                                        <p:attrNameLst>
                                          <p:attrName>style.visibility</p:attrName>
                                        </p:attrNameLst>
                                      </p:cBhvr>
                                      <p:to>
                                        <p:strVal val="visible"/>
                                      </p:to>
                                    </p:set>
                                    <p:animEffect filter="fade" transition="in">
                                      <p:cBhvr>
                                        <p:cTn dur="1000" id="47"/>
                                        <p:tgtEl>
                                          <p:spTgt spid="78"/>
                                        </p:tgtEl>
                                      </p:cBhvr>
                                    </p:animEffect>
                                    <p:anim calcmode="lin" valueType="num">
                                      <p:cBhvr>
                                        <p:cTn dur="1000" fill="hold" id="48"/>
                                        <p:tgtEl>
                                          <p:spTgt spid="78"/>
                                        </p:tgtEl>
                                        <p:attrNameLst>
                                          <p:attrName>ppt_x</p:attrName>
                                        </p:attrNameLst>
                                      </p:cBhvr>
                                      <p:tavLst>
                                        <p:tav tm="0">
                                          <p:val>
                                            <p:strVal val="#ppt_x"/>
                                          </p:val>
                                        </p:tav>
                                        <p:tav tm="100000">
                                          <p:val>
                                            <p:strVal val="#ppt_x"/>
                                          </p:val>
                                        </p:tav>
                                      </p:tavLst>
                                    </p:anim>
                                    <p:anim calcmode="lin" valueType="num">
                                      <p:cBhvr>
                                        <p:cTn dur="1000" fill="hold" id="49"/>
                                        <p:tgtEl>
                                          <p:spTgt spid="78"/>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79"/>
                                        </p:tgtEl>
                                        <p:attrNameLst>
                                          <p:attrName>style.visibility</p:attrName>
                                        </p:attrNameLst>
                                      </p:cBhvr>
                                      <p:to>
                                        <p:strVal val="visible"/>
                                      </p:to>
                                    </p:set>
                                    <p:animEffect filter="fade" transition="in">
                                      <p:cBhvr>
                                        <p:cTn dur="1000" id="52"/>
                                        <p:tgtEl>
                                          <p:spTgt spid="79"/>
                                        </p:tgtEl>
                                      </p:cBhvr>
                                    </p:animEffect>
                                    <p:anim calcmode="lin" valueType="num">
                                      <p:cBhvr>
                                        <p:cTn dur="1000" fill="hold" id="53"/>
                                        <p:tgtEl>
                                          <p:spTgt spid="79"/>
                                        </p:tgtEl>
                                        <p:attrNameLst>
                                          <p:attrName>ppt_x</p:attrName>
                                        </p:attrNameLst>
                                      </p:cBhvr>
                                      <p:tavLst>
                                        <p:tav tm="0">
                                          <p:val>
                                            <p:strVal val="#ppt_x"/>
                                          </p:val>
                                        </p:tav>
                                        <p:tav tm="100000">
                                          <p:val>
                                            <p:strVal val="#ppt_x"/>
                                          </p:val>
                                        </p:tav>
                                      </p:tavLst>
                                    </p:anim>
                                    <p:anim calcmode="lin" valueType="num">
                                      <p:cBhvr>
                                        <p:cTn dur="1000" fill="hold" id="54"/>
                                        <p:tgtEl>
                                          <p:spTgt spid="79"/>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80"/>
                                        </p:tgtEl>
                                        <p:attrNameLst>
                                          <p:attrName>style.visibility</p:attrName>
                                        </p:attrNameLst>
                                      </p:cBhvr>
                                      <p:to>
                                        <p:strVal val="visible"/>
                                      </p:to>
                                    </p:set>
                                    <p:animEffect filter="fade" transition="in">
                                      <p:cBhvr>
                                        <p:cTn dur="1000" id="57"/>
                                        <p:tgtEl>
                                          <p:spTgt spid="80"/>
                                        </p:tgtEl>
                                      </p:cBhvr>
                                    </p:animEffect>
                                    <p:anim calcmode="lin" valueType="num">
                                      <p:cBhvr>
                                        <p:cTn dur="1000" fill="hold" id="58"/>
                                        <p:tgtEl>
                                          <p:spTgt spid="80"/>
                                        </p:tgtEl>
                                        <p:attrNameLst>
                                          <p:attrName>ppt_x</p:attrName>
                                        </p:attrNameLst>
                                      </p:cBhvr>
                                      <p:tavLst>
                                        <p:tav tm="0">
                                          <p:val>
                                            <p:strVal val="#ppt_x"/>
                                          </p:val>
                                        </p:tav>
                                        <p:tav tm="100000">
                                          <p:val>
                                            <p:strVal val="#ppt_x"/>
                                          </p:val>
                                        </p:tav>
                                      </p:tavLst>
                                    </p:anim>
                                    <p:anim calcmode="lin" valueType="num">
                                      <p:cBhvr>
                                        <p:cTn dur="1000" fill="hold" id="59"/>
                                        <p:tgtEl>
                                          <p:spTgt spid="80"/>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85"/>
                                        </p:tgtEl>
                                        <p:attrNameLst>
                                          <p:attrName>style.visibility</p:attrName>
                                        </p:attrNameLst>
                                      </p:cBhvr>
                                      <p:to>
                                        <p:strVal val="visible"/>
                                      </p:to>
                                    </p:set>
                                    <p:animEffect filter="fade" transition="in">
                                      <p:cBhvr>
                                        <p:cTn dur="1000" id="62"/>
                                        <p:tgtEl>
                                          <p:spTgt spid="85"/>
                                        </p:tgtEl>
                                      </p:cBhvr>
                                    </p:animEffect>
                                    <p:anim calcmode="lin" valueType="num">
                                      <p:cBhvr>
                                        <p:cTn dur="1000" fill="hold" id="63"/>
                                        <p:tgtEl>
                                          <p:spTgt spid="85"/>
                                        </p:tgtEl>
                                        <p:attrNameLst>
                                          <p:attrName>ppt_x</p:attrName>
                                        </p:attrNameLst>
                                      </p:cBhvr>
                                      <p:tavLst>
                                        <p:tav tm="0">
                                          <p:val>
                                            <p:strVal val="#ppt_x"/>
                                          </p:val>
                                        </p:tav>
                                        <p:tav tm="100000">
                                          <p:val>
                                            <p:strVal val="#ppt_x"/>
                                          </p:val>
                                        </p:tav>
                                      </p:tavLst>
                                    </p:anim>
                                    <p:anim calcmode="lin" valueType="num">
                                      <p:cBhvr>
                                        <p:cTn dur="1000" fill="hold" id="64"/>
                                        <p:tgtEl>
                                          <p:spTgt spid="85"/>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90"/>
                                        </p:tgtEl>
                                        <p:attrNameLst>
                                          <p:attrName>style.visibility</p:attrName>
                                        </p:attrNameLst>
                                      </p:cBhvr>
                                      <p:to>
                                        <p:strVal val="visible"/>
                                      </p:to>
                                    </p:set>
                                    <p:animEffect filter="fade" transition="in">
                                      <p:cBhvr>
                                        <p:cTn dur="1000" id="67"/>
                                        <p:tgtEl>
                                          <p:spTgt spid="90"/>
                                        </p:tgtEl>
                                      </p:cBhvr>
                                    </p:animEffect>
                                    <p:anim calcmode="lin" valueType="num">
                                      <p:cBhvr>
                                        <p:cTn dur="1000" fill="hold" id="68"/>
                                        <p:tgtEl>
                                          <p:spTgt spid="90"/>
                                        </p:tgtEl>
                                        <p:attrNameLst>
                                          <p:attrName>ppt_x</p:attrName>
                                        </p:attrNameLst>
                                      </p:cBhvr>
                                      <p:tavLst>
                                        <p:tav tm="0">
                                          <p:val>
                                            <p:strVal val="#ppt_x"/>
                                          </p:val>
                                        </p:tav>
                                        <p:tav tm="100000">
                                          <p:val>
                                            <p:strVal val="#ppt_x"/>
                                          </p:val>
                                        </p:tav>
                                      </p:tavLst>
                                    </p:anim>
                                    <p:anim calcmode="lin" valueType="num">
                                      <p:cBhvr>
                                        <p:cTn dur="1000" fill="hold" id="69"/>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P grpId="0" spid="72"/>
      <p:bldP grpId="0" spid="73"/>
      <p:bldP grpId="0" spid="74"/>
      <p:bldP grpId="0" spid="75"/>
      <p:bldP grpId="0" spid="76"/>
      <p:bldP grpId="0" spid="77"/>
      <p:bldP grpId="0" spid="78"/>
      <p:bldP grpId="0" spid="7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rot="16200000">
            <a:off x="2000866" y="-2000868"/>
            <a:ext cx="5145087" cy="9146821"/>
          </a:xfrm>
          <a:prstGeom prst="rect">
            <a:avLst/>
          </a:prstGeom>
        </p:spPr>
      </p:pic>
      <p:pic>
        <p:nvPicPr>
          <p:cNvPr id="3" name="图片 2"/>
          <p:cNvPicPr>
            <a:picLocks noChangeAspect="1"/>
          </p:cNvPicPr>
          <p:nvPr/>
        </p:nvPicPr>
        <p:blipFill>
          <a:blip r:embed="rId3">
            <a:extLst>
              <a:ext uri="{28A0092B-C50C-407E-A947-70E740481C1C}">
                <a14:useLocalDpi val="0"/>
              </a:ext>
            </a:extLst>
          </a:blip>
          <a:srcRect t="63995"/>
          <a:stretch>
            <a:fillRect/>
          </a:stretch>
        </p:blipFill>
        <p:spPr>
          <a:xfrm>
            <a:off x="5508065" y="2805040"/>
            <a:ext cx="3635935" cy="2327328"/>
          </a:xfrm>
          <a:prstGeom prst="rect">
            <a:avLst/>
          </a:prstGeom>
        </p:spPr>
      </p:pic>
      <p:pic>
        <p:nvPicPr>
          <p:cNvPr id="4" name="图片 3"/>
          <p:cNvPicPr>
            <a:picLocks noChangeAspect="1"/>
          </p:cNvPicPr>
          <p:nvPr/>
        </p:nvPicPr>
        <p:blipFill>
          <a:blip r:embed="rId3">
            <a:extLst>
              <a:ext uri="{28A0092B-C50C-407E-A947-70E740481C1C}">
                <a14:useLocalDpi val="0"/>
              </a:ext>
            </a:extLst>
          </a:blip>
          <a:srcRect b="36004" t="15013"/>
          <a:stretch>
            <a:fillRect/>
          </a:stretch>
        </p:blipFill>
        <p:spPr>
          <a:xfrm>
            <a:off x="2267840" y="268384"/>
            <a:ext cx="3880515" cy="3379129"/>
          </a:xfrm>
          <a:prstGeom prst="rect">
            <a:avLst/>
          </a:prstGeom>
        </p:spPr>
      </p:pic>
      <p:pic>
        <p:nvPicPr>
          <p:cNvPr id="6" name="图片 5"/>
          <p:cNvPicPr>
            <a:picLocks noChangeAspect="1"/>
          </p:cNvPicPr>
          <p:nvPr/>
        </p:nvPicPr>
        <p:blipFill>
          <a:blip r:embed="rId3">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7" name="PA_MH_Others_3"/>
          <p:cNvSpPr txBox="1"/>
          <p:nvPr>
            <p:custDataLst>
              <p:tags r:id="rId4"/>
            </p:custDataLst>
          </p:nvPr>
        </p:nvSpPr>
        <p:spPr>
          <a:xfrm>
            <a:off x="4283980" y="1724703"/>
            <a:ext cx="558324" cy="1351876"/>
          </a:xfrm>
          <a:prstGeom prst="rect">
            <a:avLst/>
          </a:prstGeom>
          <a:noFill/>
        </p:spPr>
        <p:txBody>
          <a:bodyPr anchor="ctr" anchorCtr="0" bIns="0" lIns="0" rIns="0" rtlCol="0" tIns="0" vert="eaVert" wrap="square">
            <a:noAutofit/>
          </a:bodyPr>
          <a:lstStyle/>
          <a:p>
            <a:pPr algn="dist"/>
            <a:r>
              <a:rPr altLang="zh-CN" lang="en-US" spc="150" sz="2100">
                <a:solidFill>
                  <a:schemeClr val="tx1">
                    <a:lumMod val="75000"/>
                    <a:lumOff val="25000"/>
                  </a:schemeClr>
                </a:solidFill>
                <a:cs typeface="+mn-ea"/>
                <a:sym typeface="+mn-lt"/>
              </a:rPr>
              <a:t>FRESH</a:t>
            </a:r>
          </a:p>
        </p:txBody>
      </p:sp>
      <p:sp>
        <p:nvSpPr>
          <p:cNvPr id="8" name="PA_MH_Others_4"/>
          <p:cNvSpPr txBox="1"/>
          <p:nvPr>
            <p:custDataLst>
              <p:tags r:id="rId5"/>
            </p:custDataLst>
          </p:nvPr>
        </p:nvSpPr>
        <p:spPr>
          <a:xfrm>
            <a:off x="4743795" y="901340"/>
            <a:ext cx="761630" cy="1890981"/>
          </a:xfrm>
          <a:prstGeom prst="rect">
            <a:avLst/>
          </a:prstGeom>
          <a:noFill/>
        </p:spPr>
        <p:txBody>
          <a:bodyPr anchor="ctr" anchorCtr="0" rtlCol="0" vert="eaVert" wrap="square">
            <a:noAutofit/>
          </a:bodyPr>
          <a:lstStyle/>
          <a:p>
            <a:r>
              <a:rPr altLang="en-US" lang="zh-CN" sz="5400">
                <a:solidFill>
                  <a:schemeClr val="accent2"/>
                </a:solidFill>
                <a:cs typeface="+mn-ea"/>
                <a:sym typeface="+mn-lt"/>
              </a:rPr>
              <a:t>清新</a:t>
            </a:r>
          </a:p>
        </p:txBody>
      </p:sp>
      <p:sp>
        <p:nvSpPr>
          <p:cNvPr id="9" name="MH_Number"/>
          <p:cNvSpPr/>
          <p:nvPr>
            <p:custDataLst>
              <p:tags r:id="rId6"/>
            </p:custDataLst>
          </p:nvPr>
        </p:nvSpPr>
        <p:spPr>
          <a:xfrm>
            <a:off x="3851950" y="1288506"/>
            <a:ext cx="558324" cy="558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lang="en-US" sz="1400">
                <a:solidFill>
                  <a:srgbClr val="FFFFFF"/>
                </a:solidFill>
                <a:cs typeface="+mn-ea"/>
                <a:sym typeface="+mn-lt"/>
              </a:rPr>
              <a:t>2019</a:t>
            </a:r>
          </a:p>
        </p:txBody>
      </p:sp>
      <p:sp>
        <p:nvSpPr>
          <p:cNvPr id="10" name="PA_MH_Others_3"/>
          <p:cNvSpPr txBox="1"/>
          <p:nvPr>
            <p:custDataLst>
              <p:tags r:id="rId7"/>
            </p:custDataLst>
          </p:nvPr>
        </p:nvSpPr>
        <p:spPr>
          <a:xfrm>
            <a:off x="3293626" y="753626"/>
            <a:ext cx="558324" cy="2522137"/>
          </a:xfrm>
          <a:prstGeom prst="rect">
            <a:avLst/>
          </a:prstGeom>
          <a:noFill/>
        </p:spPr>
        <p:txBody>
          <a:bodyPr anchor="ctr" anchorCtr="0" bIns="0" lIns="0" rIns="0" rtlCol="0" tIns="0" vert="eaVert" wrap="square">
            <a:noAutofit/>
          </a:bodyPr>
          <a:lstStyle/>
          <a:p>
            <a:pPr algn="dist"/>
            <a:r>
              <a:rPr altLang="en-US" lang="zh-CN" smtClean="0" sz="2000">
                <a:solidFill>
                  <a:schemeClr val="tx1">
                    <a:lumMod val="75000"/>
                    <a:lumOff val="25000"/>
                  </a:schemeClr>
                </a:solidFill>
                <a:cs typeface="+mn-ea"/>
                <a:sym typeface="+mn-lt"/>
              </a:rPr>
              <a:t>感谢一路有你</a:t>
            </a:r>
          </a:p>
        </p:txBody>
      </p: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
                                        </p:tgtEl>
                                        <p:attrNameLst>
                                          <p:attrName>ppt_y</p:attrName>
                                        </p:attrNameLst>
                                      </p:cBhvr>
                                      <p:tavLst>
                                        <p:tav tm="0">
                                          <p:val>
                                            <p:strVal val="#ppt_y"/>
                                          </p:val>
                                        </p:tav>
                                        <p:tav tm="100000">
                                          <p:val>
                                            <p:strVal val="#ppt_y"/>
                                          </p:val>
                                        </p:tav>
                                      </p:tavLst>
                                    </p:anim>
                                    <p:anim calcmode="lin" valueType="num">
                                      <p:cBhvr>
                                        <p:cTn dur="500" fill="hold" id="14"/>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0"/>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10"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par>
                          <p:cTn fill="hold" id="22" nodeType="afterGroup">
                            <p:stCondLst>
                              <p:cond delay="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7"/>
                                        </p:tgtEl>
                                        <p:attrNameLst>
                                          <p:attrName>ppt_y</p:attrName>
                                        </p:attrNameLst>
                                      </p:cBhvr>
                                      <p:tavLst>
                                        <p:tav tm="0">
                                          <p:val>
                                            <p:strVal val="#ppt_y"/>
                                          </p:val>
                                        </p:tav>
                                        <p:tav tm="100000">
                                          <p:val>
                                            <p:strVal val="#ppt_y"/>
                                          </p:val>
                                        </p:tav>
                                      </p:tavLst>
                                    </p:anim>
                                    <p:anim calcmode="lin" valueType="num">
                                      <p:cBhvr>
                                        <p:cTn dur="5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7"/>
                                        </p:tgtEl>
                                      </p:cBhvr>
                                    </p:animEffect>
                                  </p:childTnLst>
                                </p:cTn>
                              </p:par>
                            </p:childTnLst>
                          </p:cTn>
                        </p:par>
                        <p:par>
                          <p:cTn fill="hold" id="30" nodeType="afterGroup">
                            <p:stCondLst>
                              <p:cond delay="1000"/>
                            </p:stCondLst>
                            <p:childTnLst>
                              <p:par>
                                <p:cTn fill="hold" grpId="0" id="31" nodeType="afterEffect" presetClass="entr" presetID="41" presetSubtype="0">
                                  <p:stCondLst>
                                    <p:cond delay="0"/>
                                  </p:stCondLst>
                                  <p:iterate type="lt">
                                    <p:tmPct val="10000"/>
                                  </p:iterate>
                                  <p:childTnLst>
                                    <p:set>
                                      <p:cBhvr>
                                        <p:cTn dur="1" fill="hold" id="32">
                                          <p:stCondLst>
                                            <p:cond delay="0"/>
                                          </p:stCondLst>
                                        </p:cTn>
                                        <p:tgtEl>
                                          <p:spTgt spid="8"/>
                                        </p:tgtEl>
                                        <p:attrNameLst>
                                          <p:attrName>style.visibility</p:attrName>
                                        </p:attrNameLst>
                                      </p:cBhvr>
                                      <p:to>
                                        <p:strVal val="visible"/>
                                      </p:to>
                                    </p:set>
                                    <p:anim calcmode="lin" valueType="num">
                                      <p:cBhvr>
                                        <p:cTn dur="500" fill="hold" id="3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8"/>
                                        </p:tgtEl>
                                        <p:attrNameLst>
                                          <p:attrName>ppt_y</p:attrName>
                                        </p:attrNameLst>
                                      </p:cBhvr>
                                      <p:tavLst>
                                        <p:tav tm="0">
                                          <p:val>
                                            <p:strVal val="#ppt_y"/>
                                          </p:val>
                                        </p:tav>
                                        <p:tav tm="100000">
                                          <p:val>
                                            <p:strVal val="#ppt_y"/>
                                          </p:val>
                                        </p:tav>
                                      </p:tavLst>
                                    </p:anim>
                                    <p:anim calcmode="lin" valueType="num">
                                      <p:cBhvr>
                                        <p:cTn dur="500" fill="hold" id="3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rot="16200000">
            <a:off x="2000866" y="-2000868"/>
            <a:ext cx="5145087" cy="9146821"/>
          </a:xfrm>
          <a:prstGeom prst="rect">
            <a:avLst/>
          </a:prstGeom>
        </p:spPr>
      </p:pic>
      <p:pic>
        <p:nvPicPr>
          <p:cNvPr id="12" name="图片 11"/>
          <p:cNvPicPr>
            <a:picLocks noChangeAspect="1"/>
          </p:cNvPicPr>
          <p:nvPr/>
        </p:nvPicPr>
        <p:blipFill>
          <a:blip r:embed="rId4">
            <a:extLst>
              <a:ext uri="{28A0092B-C50C-407E-A947-70E740481C1C}">
                <a14:useLocalDpi val="0"/>
              </a:ext>
            </a:extLst>
          </a:blip>
          <a:srcRect t="63995"/>
          <a:stretch>
            <a:fillRect/>
          </a:stretch>
        </p:blipFill>
        <p:spPr>
          <a:xfrm>
            <a:off x="5508065" y="2805040"/>
            <a:ext cx="3635935" cy="2327328"/>
          </a:xfrm>
          <a:prstGeom prst="rect">
            <a:avLst/>
          </a:prstGeom>
        </p:spPr>
      </p:pic>
      <p:pic>
        <p:nvPicPr>
          <p:cNvPr id="13" name="图片 12"/>
          <p:cNvPicPr>
            <a:picLocks noChangeAspect="1"/>
          </p:cNvPicPr>
          <p:nvPr/>
        </p:nvPicPr>
        <p:blipFill>
          <a:blip r:embed="rId4">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4" name="TextBox 3"/>
          <p:cNvSpPr txBox="1"/>
          <p:nvPr/>
        </p:nvSpPr>
        <p:spPr>
          <a:xfrm>
            <a:off x="3254738" y="1807758"/>
            <a:ext cx="2754086" cy="434340"/>
          </a:xfrm>
          <a:prstGeom prst="rect">
            <a:avLst/>
          </a:prstGeom>
          <a:noFill/>
        </p:spPr>
        <p:txBody>
          <a:bodyPr bIns="34290" lIns="68580" rIns="68580" rtlCol="0" tIns="34290" wrap="square">
            <a:spAutoFit/>
          </a:bodyPr>
          <a:lstStyle/>
          <a:p>
            <a:pPr algn="ctr"/>
            <a:r>
              <a:rPr altLang="en-US" lang="zh-CN" sz="2400">
                <a:solidFill>
                  <a:schemeClr val="accent3"/>
                </a:solidFill>
                <a:cs typeface="+mn-ea"/>
                <a:sym typeface="+mn-lt"/>
              </a:rPr>
              <a:t>年度工作概述</a:t>
            </a:r>
          </a:p>
        </p:txBody>
      </p:sp>
      <p:sp>
        <p:nvSpPr>
          <p:cNvPr id="7" name="TextBox 89"/>
          <p:cNvSpPr txBox="1"/>
          <p:nvPr/>
        </p:nvSpPr>
        <p:spPr>
          <a:xfrm>
            <a:off x="3668002" y="2441976"/>
            <a:ext cx="3420380" cy="480060"/>
          </a:xfrm>
          <a:prstGeom prst="rect">
            <a:avLst/>
          </a:prstGeom>
          <a:noFill/>
        </p:spPr>
        <p:txBody>
          <a:bodyPr bIns="34290" lIns="68580" rIns="68580" rtlCol="0" tIns="34290" wrap="square">
            <a:spAutoFit/>
          </a:bodyPr>
          <a:lstStyle/>
          <a:p>
            <a:pPr>
              <a:lnSpc>
                <a:spcPct val="150000"/>
              </a:lnSpc>
            </a:pPr>
            <a:r>
              <a:rPr altLang="en-US" lang="zh-CN" sz="900">
                <a:solidFill>
                  <a:schemeClr val="tx1">
                    <a:lumMod val="65000"/>
                    <a:lumOff val="35000"/>
                  </a:schemeClr>
                </a:solidFill>
                <a:cs typeface="+mn-ea"/>
                <a:sym typeface="+mn-lt"/>
              </a:rPr>
              <a:t>您的内容打在这里，或者通过复制您的文本后，在此框中选择粘贴，并选择只保留文字；</a:t>
            </a:r>
          </a:p>
        </p:txBody>
      </p:sp>
      <p:grpSp>
        <p:nvGrpSpPr>
          <p:cNvPr id="9" name="组合 8"/>
          <p:cNvGrpSpPr/>
          <p:nvPr/>
        </p:nvGrpSpPr>
        <p:grpSpPr>
          <a:xfrm>
            <a:off x="2313185" y="1643316"/>
            <a:ext cx="1354818" cy="1354818"/>
            <a:chOff x="3029144" y="1491630"/>
            <a:chExt cx="1584176" cy="1584176"/>
          </a:xfrm>
          <a:solidFill>
            <a:schemeClr val="accent2"/>
          </a:solidFill>
        </p:grpSpPr>
        <p:sp>
          <p:nvSpPr>
            <p:cNvPr id="10" name="菱形 9"/>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4" name="TextBox 64"/>
            <p:cNvSpPr txBox="1"/>
            <p:nvPr/>
          </p:nvSpPr>
          <p:spPr>
            <a:xfrm flipH="1">
              <a:off x="3230183" y="2103778"/>
              <a:ext cx="1170736" cy="392040"/>
            </a:xfrm>
            <a:prstGeom prst="rect">
              <a:avLst/>
            </a:prstGeom>
            <a:noFill/>
          </p:spPr>
          <p:txBody>
            <a:bodyPr rtlCol="0" wrap="none">
              <a:spAutoFit/>
            </a:bodyPr>
            <a:lstStyle/>
            <a:p>
              <a:r>
                <a:rPr altLang="zh-CN" b="1" lang="en-US" sz="1600">
                  <a:solidFill>
                    <a:schemeClr val="bg1"/>
                  </a:solidFill>
                  <a:cs typeface="+mn-ea"/>
                  <a:sym typeface="+mn-lt"/>
                </a:rPr>
                <a:t>PART 01</a:t>
              </a:r>
            </a:p>
          </p:txBody>
        </p:sp>
      </p:grpSp>
      <p:cxnSp>
        <p:nvCxnSpPr>
          <p:cNvPr id="15" name="直接连接符 14"/>
          <p:cNvCxnSpPr/>
          <p:nvPr/>
        </p:nvCxnSpPr>
        <p:spPr>
          <a:xfrm>
            <a:off x="3668004" y="2320725"/>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2" presetSubtype="8">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id="22"/>
                                        <p:tgtEl>
                                          <p:spTgt spid="7"/>
                                        </p:tgtEl>
                                        <p:attrNameLst>
                                          <p:attrName>ppt_x</p:attrName>
                                        </p:attrNameLst>
                                      </p:cBhvr>
                                      <p:tavLst>
                                        <p:tav tm="0">
                                          <p:val>
                                            <p:strVal val="#ppt_x-#ppt_w*1.125000"/>
                                          </p:val>
                                        </p:tav>
                                        <p:tav tm="100000">
                                          <p:val>
                                            <p:strVal val="#ppt_x"/>
                                          </p:val>
                                        </p:tav>
                                      </p:tavLst>
                                    </p:anim>
                                    <p:animEffect filter="wipe(right)"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3325248" y="1435828"/>
            <a:ext cx="2596042" cy="2291389"/>
            <a:chOff x="3325248" y="1435033"/>
            <a:chExt cx="2596042" cy="2291389"/>
          </a:xfrm>
        </p:grpSpPr>
        <p:sp>
          <p:nvSpPr>
            <p:cNvPr id="4" name="Freeform: Shape 3"/>
            <p:cNvSpPr/>
            <p:nvPr/>
          </p:nvSpPr>
          <p:spPr>
            <a:xfrm>
              <a:off x="3783303" y="1631165"/>
              <a:ext cx="1671669" cy="1897118"/>
            </a:xfrm>
            <a:custGeom>
              <a:cxnLst>
                <a:cxn ang="0">
                  <a:pos x="wd2" y="hd2"/>
                </a:cxn>
                <a:cxn ang="5400000">
                  <a:pos x="wd2" y="hd2"/>
                </a:cxn>
                <a:cxn ang="10800000">
                  <a:pos x="wd2" y="hd2"/>
                </a:cxn>
                <a:cxn ang="16200000">
                  <a:pos x="wd2" y="hd2"/>
                </a:cxn>
              </a:cxnLst>
              <a:rect b="b" l="0" r="r" t="0"/>
              <a:pathLst>
                <a:path extrusionOk="0" h="21570" w="21529">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tx1">
                <a:lumMod val="50000"/>
                <a:lumOff val="50000"/>
              </a:schemeClr>
            </a:solidFill>
            <a:ln w="12700">
              <a:miter lim="400000"/>
            </a:ln>
          </p:spPr>
          <p:txBody>
            <a:bodyPr anchor="ctr"/>
            <a:lstStyle/>
            <a:p>
              <a:pPr algn="ctr"/>
              <a:endParaRPr>
                <a:cs typeface="+mn-ea"/>
                <a:sym typeface="+mn-lt"/>
              </a:endParaRPr>
            </a:p>
          </p:txBody>
        </p:sp>
        <p:grpSp>
          <p:nvGrpSpPr>
            <p:cNvPr id="5" name="Group 7"/>
            <p:cNvGrpSpPr/>
            <p:nvPr/>
          </p:nvGrpSpPr>
          <p:grpSpPr>
            <a:xfrm>
              <a:off x="5335593" y="2280471"/>
              <a:ext cx="585697" cy="585716"/>
              <a:chOff x="7114124" y="3034446"/>
              <a:chExt cx="780930" cy="780955"/>
            </a:xfrm>
          </p:grpSpPr>
          <p:sp>
            <p:nvSpPr>
              <p:cNvPr id="39" name="Freeform: Shape 8"/>
              <p:cNvSpPr/>
              <p:nvPr/>
            </p:nvSpPr>
            <p:spPr>
              <a:xfrm>
                <a:off x="7114124" y="3034446"/>
                <a:ext cx="780930" cy="780955"/>
              </a:xfrm>
              <a:custGeom>
                <a:cxnLst>
                  <a:cxn ang="0">
                    <a:pos x="wd2" y="hd2"/>
                  </a:cxn>
                  <a:cxn ang="5400000">
                    <a:pos x="wd2" y="hd2"/>
                  </a:cxn>
                  <a:cxn ang="10800000">
                    <a:pos x="wd2" y="hd2"/>
                  </a:cxn>
                  <a:cxn ang="16200000">
                    <a:pos x="wd2" y="hd2"/>
                  </a:cxn>
                </a:cxnLst>
                <a:rect b="b" l="0" r="r" t="0"/>
                <a:pathLst>
                  <a:path extrusionOk="0" h="19806" w="19806">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4"/>
              </a:solidFill>
              <a:ln cap="flat" w="12700">
                <a:noFill/>
                <a:miter lim="400000"/>
              </a:ln>
              <a:effectLst/>
            </p:spPr>
            <p:txBody>
              <a:bodyPr anchor="ctr"/>
              <a:lstStyle/>
              <a:p>
                <a:pPr algn="ctr"/>
                <a:endParaRPr>
                  <a:cs typeface="+mn-ea"/>
                  <a:sym typeface="+mn-lt"/>
                </a:endParaRPr>
              </a:p>
            </p:txBody>
          </p:sp>
          <p:sp>
            <p:nvSpPr>
              <p:cNvPr id="40" name="Freeform: Shape 9"/>
              <p:cNvSpPr/>
              <p:nvPr/>
            </p:nvSpPr>
            <p:spPr>
              <a:xfrm>
                <a:off x="7330198" y="3292828"/>
                <a:ext cx="348784" cy="283364"/>
              </a:xfrm>
              <a:custGeom>
                <a:cxnLst>
                  <a:cxn ang="0">
                    <a:pos x="wd2" y="hd2"/>
                  </a:cxn>
                  <a:cxn ang="5400000">
                    <a:pos x="wd2" y="hd2"/>
                  </a:cxn>
                  <a:cxn ang="10800000">
                    <a:pos x="wd2" y="hd2"/>
                  </a:cxn>
                  <a:cxn ang="16200000">
                    <a:pos x="wd2" y="hd2"/>
                  </a:cxn>
                </a:cxnLst>
                <a:rect b="b" l="0" r="r" t="0"/>
                <a:pathLst>
                  <a:path extrusionOk="0" h="21600" w="21476">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rgbClr val="FFFFFF"/>
              </a:solidFill>
              <a:ln cap="flat" w="12700">
                <a:noFill/>
                <a:miter lim="400000"/>
              </a:ln>
              <a:effectLst/>
            </p:spPr>
            <p:txBody>
              <a:bodyPr anchor="ctr"/>
              <a:lstStyle/>
              <a:p>
                <a:pPr algn="ctr"/>
                <a:endParaRPr>
                  <a:cs typeface="+mn-ea"/>
                  <a:sym typeface="+mn-lt"/>
                </a:endParaRPr>
              </a:p>
            </p:txBody>
          </p:sp>
        </p:grpSp>
        <p:grpSp>
          <p:nvGrpSpPr>
            <p:cNvPr id="6" name="Group 15"/>
            <p:cNvGrpSpPr/>
            <p:nvPr/>
          </p:nvGrpSpPr>
          <p:grpSpPr>
            <a:xfrm>
              <a:off x="4835128" y="3140710"/>
              <a:ext cx="585719" cy="585712"/>
              <a:chOff x="6446838" y="4188061"/>
              <a:chExt cx="780959" cy="780950"/>
            </a:xfrm>
          </p:grpSpPr>
          <p:sp>
            <p:nvSpPr>
              <p:cNvPr id="37" name="Freeform: Shape 11"/>
              <p:cNvSpPr/>
              <p:nvPr/>
            </p:nvSpPr>
            <p:spPr>
              <a:xfrm>
                <a:off x="6446838" y="4188061"/>
                <a:ext cx="780959" cy="780950"/>
              </a:xfrm>
              <a:custGeom>
                <a:cxnLst>
                  <a:cxn ang="0">
                    <a:pos x="wd2" y="hd2"/>
                  </a:cxn>
                  <a:cxn ang="5400000">
                    <a:pos x="wd2" y="hd2"/>
                  </a:cxn>
                  <a:cxn ang="10800000">
                    <a:pos x="wd2" y="hd2"/>
                  </a:cxn>
                  <a:cxn ang="16200000">
                    <a:pos x="wd2" y="hd2"/>
                  </a:cxn>
                </a:cxnLst>
                <a:rect b="b" l="0" r="r" t="0"/>
                <a:pathLst>
                  <a:path extrusionOk="0" h="19806" w="19807">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cap="flat" w="12700">
                <a:noFill/>
                <a:miter lim="400000"/>
              </a:ln>
              <a:effectLst/>
            </p:spPr>
            <p:txBody>
              <a:bodyPr anchor="ctr"/>
              <a:lstStyle/>
              <a:p>
                <a:pPr algn="ctr"/>
                <a:endParaRPr>
                  <a:cs typeface="+mn-ea"/>
                  <a:sym typeface="+mn-lt"/>
                </a:endParaRPr>
              </a:p>
            </p:txBody>
          </p:sp>
          <p:sp>
            <p:nvSpPr>
              <p:cNvPr id="38" name="Freeform: Shape 12"/>
              <p:cNvSpPr/>
              <p:nvPr/>
            </p:nvSpPr>
            <p:spPr>
              <a:xfrm>
                <a:off x="6662345" y="4437661"/>
                <a:ext cx="327304" cy="276950"/>
              </a:xfrm>
              <a:custGeom>
                <a:cxnLst>
                  <a:cxn ang="0">
                    <a:pos x="wd2" y="hd2"/>
                  </a:cxn>
                  <a:cxn ang="5400000">
                    <a:pos x="wd2" y="hd2"/>
                  </a:cxn>
                  <a:cxn ang="10800000">
                    <a:pos x="wd2" y="hd2"/>
                  </a:cxn>
                  <a:cxn ang="16200000">
                    <a:pos x="wd2" y="hd2"/>
                  </a:cxn>
                </a:cxnLst>
                <a:rect b="b" l="0" r="r" t="0"/>
                <a:pathLst>
                  <a:path extrusionOk="0" h="21600" w="21600">
                    <a:moveTo>
                      <a:pt x="18277" y="21600"/>
                    </a:moveTo>
                    <a:cubicBezTo>
                      <a:pt x="17368" y="21600"/>
                      <a:pt x="16615" y="20710"/>
                      <a:pt x="16615" y="19636"/>
                    </a:cubicBezTo>
                    <a:cubicBezTo>
                      <a:pt x="16615" y="18562"/>
                      <a:pt x="17368" y="17673"/>
                      <a:pt x="18277" y="17673"/>
                    </a:cubicBezTo>
                    <a:cubicBezTo>
                      <a:pt x="19186" y="17673"/>
                      <a:pt x="19938" y="18562"/>
                      <a:pt x="19938" y="19636"/>
                    </a:cubicBezTo>
                    <a:cubicBezTo>
                      <a:pt x="19938" y="20710"/>
                      <a:pt x="19186" y="21600"/>
                      <a:pt x="18277" y="21600"/>
                    </a:cubicBezTo>
                    <a:close/>
                    <a:moveTo>
                      <a:pt x="6646" y="21600"/>
                    </a:moveTo>
                    <a:cubicBezTo>
                      <a:pt x="5738" y="21600"/>
                      <a:pt x="4985" y="20710"/>
                      <a:pt x="4985" y="19636"/>
                    </a:cubicBezTo>
                    <a:cubicBezTo>
                      <a:pt x="4985" y="18562"/>
                      <a:pt x="5738" y="17673"/>
                      <a:pt x="6646" y="17673"/>
                    </a:cubicBezTo>
                    <a:cubicBezTo>
                      <a:pt x="7555" y="17673"/>
                      <a:pt x="8308" y="18562"/>
                      <a:pt x="8308" y="19636"/>
                    </a:cubicBezTo>
                    <a:cubicBezTo>
                      <a:pt x="8308" y="20710"/>
                      <a:pt x="7555" y="21600"/>
                      <a:pt x="6646" y="21600"/>
                    </a:cubicBezTo>
                    <a:close/>
                    <a:moveTo>
                      <a:pt x="21600" y="10800"/>
                    </a:moveTo>
                    <a:cubicBezTo>
                      <a:pt x="21600" y="11291"/>
                      <a:pt x="21275" y="11720"/>
                      <a:pt x="20860" y="11782"/>
                    </a:cubicBezTo>
                    <a:lnTo>
                      <a:pt x="7308" y="13653"/>
                    </a:lnTo>
                    <a:cubicBezTo>
                      <a:pt x="7373" y="14006"/>
                      <a:pt x="7477" y="14359"/>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69" y="15065"/>
                      <a:pt x="5776" y="14589"/>
                    </a:cubicBezTo>
                    <a:lnTo>
                      <a:pt x="3479" y="1964"/>
                    </a:lnTo>
                    <a:lnTo>
                      <a:pt x="831" y="1964"/>
                    </a:lnTo>
                    <a:cubicBezTo>
                      <a:pt x="376" y="1964"/>
                      <a:pt x="0" y="1519"/>
                      <a:pt x="0" y="982"/>
                    </a:cubicBezTo>
                    <a:cubicBezTo>
                      <a:pt x="0" y="445"/>
                      <a:pt x="376" y="0"/>
                      <a:pt x="831" y="0"/>
                    </a:cubicBezTo>
                    <a:lnTo>
                      <a:pt x="4154" y="0"/>
                    </a:lnTo>
                    <a:cubicBezTo>
                      <a:pt x="5024" y="0"/>
                      <a:pt x="5050" y="1227"/>
                      <a:pt x="5179" y="1964"/>
                    </a:cubicBezTo>
                    <a:lnTo>
                      <a:pt x="20769" y="1964"/>
                    </a:lnTo>
                    <a:cubicBezTo>
                      <a:pt x="21224" y="1964"/>
                      <a:pt x="21600" y="2409"/>
                      <a:pt x="21600" y="2945"/>
                    </a:cubicBezTo>
                    <a:cubicBezTo>
                      <a:pt x="21600" y="2945"/>
                      <a:pt x="21600" y="10800"/>
                      <a:pt x="21600" y="10800"/>
                    </a:cubicBezTo>
                    <a:close/>
                  </a:path>
                </a:pathLst>
              </a:custGeom>
              <a:solidFill>
                <a:srgbClr val="FFFFFF"/>
              </a:solidFill>
              <a:ln cap="flat" w="12700">
                <a:noFill/>
                <a:miter lim="400000"/>
              </a:ln>
              <a:effectLst/>
            </p:spPr>
            <p:txBody>
              <a:bodyPr anchor="ctr"/>
              <a:lstStyle/>
              <a:p>
                <a:pPr algn="ctr"/>
                <a:endParaRPr>
                  <a:cs typeface="+mn-ea"/>
                  <a:sym typeface="+mn-lt"/>
                </a:endParaRPr>
              </a:p>
            </p:txBody>
          </p:sp>
        </p:grpSp>
        <p:grpSp>
          <p:nvGrpSpPr>
            <p:cNvPr id="7" name="Group 10"/>
            <p:cNvGrpSpPr/>
            <p:nvPr/>
          </p:nvGrpSpPr>
          <p:grpSpPr>
            <a:xfrm>
              <a:off x="3325248" y="2280475"/>
              <a:ext cx="585719" cy="585708"/>
              <a:chOff x="4433665" y="3034444"/>
              <a:chExt cx="780959" cy="780944"/>
            </a:xfrm>
          </p:grpSpPr>
          <p:sp>
            <p:nvSpPr>
              <p:cNvPr id="35" name="Freeform: Shape 20"/>
              <p:cNvSpPr/>
              <p:nvPr/>
            </p:nvSpPr>
            <p:spPr>
              <a:xfrm>
                <a:off x="4433665" y="3034444"/>
                <a:ext cx="780959" cy="780944"/>
              </a:xfrm>
              <a:custGeom>
                <a:cxnLst>
                  <a:cxn ang="0">
                    <a:pos x="wd2" y="hd2"/>
                  </a:cxn>
                  <a:cxn ang="5400000">
                    <a:pos x="wd2" y="hd2"/>
                  </a:cxn>
                  <a:cxn ang="10800000">
                    <a:pos x="wd2" y="hd2"/>
                  </a:cxn>
                  <a:cxn ang="16200000">
                    <a:pos x="wd2" y="hd2"/>
                  </a:cxn>
                </a:cxnLst>
                <a:rect b="b" l="0" r="r" t="0"/>
                <a:pathLst>
                  <a:path extrusionOk="0" h="19807" w="19807">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1"/>
              </a:solidFill>
              <a:ln cap="flat" w="12700">
                <a:noFill/>
                <a:miter lim="400000"/>
              </a:ln>
              <a:effectLst/>
            </p:spPr>
            <p:txBody>
              <a:bodyPr anchor="ctr"/>
              <a:lstStyle/>
              <a:p>
                <a:pPr algn="ctr"/>
                <a:endParaRPr>
                  <a:cs typeface="+mn-ea"/>
                  <a:sym typeface="+mn-lt"/>
                </a:endParaRPr>
              </a:p>
            </p:txBody>
          </p:sp>
          <p:sp>
            <p:nvSpPr>
              <p:cNvPr id="36" name="Freeform: Shape 21"/>
              <p:cNvSpPr/>
              <p:nvPr/>
            </p:nvSpPr>
            <p:spPr>
              <a:xfrm>
                <a:off x="4670171" y="3301739"/>
                <a:ext cx="307946" cy="246355"/>
              </a:xfrm>
              <a:custGeom>
                <a:cxnLst>
                  <a:cxn ang="0">
                    <a:pos x="wd2" y="hd2"/>
                  </a:cxn>
                  <a:cxn ang="5400000">
                    <a:pos x="wd2" y="hd2"/>
                  </a:cxn>
                  <a:cxn ang="10800000">
                    <a:pos x="wd2" y="hd2"/>
                  </a:cxn>
                  <a:cxn ang="16200000">
                    <a:pos x="wd2" y="hd2"/>
                  </a:cxn>
                </a:cxnLst>
                <a:rect b="b" l="0" r="r" t="0"/>
                <a:pathLst>
                  <a:path extrusionOk="0" h="21600" w="2160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cap="flat" w="12700">
                <a:noFill/>
                <a:miter lim="400000"/>
              </a:ln>
              <a:effectLst/>
            </p:spPr>
            <p:txBody>
              <a:bodyPr anchor="ctr"/>
              <a:lstStyle/>
              <a:p>
                <a:pPr algn="ctr"/>
                <a:endParaRPr>
                  <a:cs typeface="+mn-ea"/>
                  <a:sym typeface="+mn-lt"/>
                </a:endParaRPr>
              </a:p>
            </p:txBody>
          </p:sp>
        </p:grpSp>
        <p:grpSp>
          <p:nvGrpSpPr>
            <p:cNvPr id="8" name="Group 2"/>
            <p:cNvGrpSpPr/>
            <p:nvPr/>
          </p:nvGrpSpPr>
          <p:grpSpPr>
            <a:xfrm>
              <a:off x="4826644" y="1435041"/>
              <a:ext cx="585703" cy="585708"/>
              <a:chOff x="6435526" y="1880828"/>
              <a:chExt cx="780937" cy="780944"/>
            </a:xfrm>
          </p:grpSpPr>
          <p:sp>
            <p:nvSpPr>
              <p:cNvPr id="33" name="Freeform: Shape 5"/>
              <p:cNvSpPr/>
              <p:nvPr/>
            </p:nvSpPr>
            <p:spPr>
              <a:xfrm>
                <a:off x="6435526" y="1880828"/>
                <a:ext cx="780937" cy="780944"/>
              </a:xfrm>
              <a:custGeom>
                <a:cxnLst>
                  <a:cxn ang="0">
                    <a:pos x="wd2" y="hd2"/>
                  </a:cxn>
                  <a:cxn ang="5400000">
                    <a:pos x="wd2" y="hd2"/>
                  </a:cxn>
                  <a:cxn ang="10800000">
                    <a:pos x="wd2" y="hd2"/>
                  </a:cxn>
                  <a:cxn ang="16200000">
                    <a:pos x="wd2" y="hd2"/>
                  </a:cxn>
                </a:cxnLst>
                <a:rect b="b" l="0" r="r" t="0"/>
                <a:pathLst>
                  <a:path extrusionOk="0" h="19807" w="19807">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3"/>
              </a:solidFill>
              <a:ln cap="flat" w="12700">
                <a:noFill/>
                <a:miter lim="400000"/>
              </a:ln>
              <a:effectLst/>
            </p:spPr>
            <p:txBody>
              <a:bodyPr anchor="ctr"/>
              <a:lstStyle/>
              <a:p>
                <a:pPr algn="ctr"/>
                <a:endParaRPr>
                  <a:cs typeface="+mn-ea"/>
                  <a:sym typeface="+mn-lt"/>
                </a:endParaRPr>
              </a:p>
            </p:txBody>
          </p:sp>
          <p:sp>
            <p:nvSpPr>
              <p:cNvPr id="34" name="Freeform: Shape 25"/>
              <p:cNvSpPr/>
              <p:nvPr/>
            </p:nvSpPr>
            <p:spPr>
              <a:xfrm>
                <a:off x="6658636" y="2103942"/>
                <a:ext cx="334717" cy="334717"/>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bg1"/>
              </a:solidFill>
              <a:ln cap="flat" w="12700">
                <a:noFill/>
                <a:miter lim="400000"/>
              </a:ln>
              <a:effectLst/>
            </p:spPr>
            <p:txBody>
              <a:bodyPr anchor="ctr"/>
              <a:lstStyle/>
              <a:p>
                <a:pPr algn="ctr"/>
                <a:endParaRPr>
                  <a:cs typeface="+mn-ea"/>
                  <a:sym typeface="+mn-lt"/>
                </a:endParaRPr>
              </a:p>
            </p:txBody>
          </p:sp>
        </p:grpSp>
        <p:grpSp>
          <p:nvGrpSpPr>
            <p:cNvPr id="9" name="Group 13"/>
            <p:cNvGrpSpPr/>
            <p:nvPr/>
          </p:nvGrpSpPr>
          <p:grpSpPr>
            <a:xfrm>
              <a:off x="3834196" y="3140712"/>
              <a:ext cx="585697" cy="585708"/>
              <a:chOff x="5112262" y="4188058"/>
              <a:chExt cx="780930" cy="780944"/>
            </a:xfrm>
          </p:grpSpPr>
          <p:sp>
            <p:nvSpPr>
              <p:cNvPr id="31" name="Freeform: Shape 14"/>
              <p:cNvSpPr/>
              <p:nvPr/>
            </p:nvSpPr>
            <p:spPr>
              <a:xfrm>
                <a:off x="5112262" y="4188058"/>
                <a:ext cx="780930" cy="780944"/>
              </a:xfrm>
              <a:custGeom>
                <a:cxnLst>
                  <a:cxn ang="0">
                    <a:pos x="wd2" y="hd2"/>
                  </a:cxn>
                  <a:cxn ang="5400000">
                    <a:pos x="wd2" y="hd2"/>
                  </a:cxn>
                  <a:cxn ang="10800000">
                    <a:pos x="wd2" y="hd2"/>
                  </a:cxn>
                  <a:cxn ang="16200000">
                    <a:pos x="wd2" y="hd2"/>
                  </a:cxn>
                </a:cxnLst>
                <a:rect b="b" l="0" r="r" t="0"/>
                <a:pathLst>
                  <a:path extrusionOk="0" h="19807" w="19806">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6"/>
              </a:solidFill>
              <a:ln cap="flat" w="12700">
                <a:noFill/>
                <a:miter lim="400000"/>
              </a:ln>
              <a:effectLst/>
            </p:spPr>
            <p:txBody>
              <a:bodyPr anchor="ctr"/>
              <a:lstStyle/>
              <a:p>
                <a:pPr algn="ctr"/>
                <a:endParaRPr>
                  <a:cs typeface="+mn-ea"/>
                  <a:sym typeface="+mn-lt"/>
                </a:endParaRPr>
              </a:p>
            </p:txBody>
          </p:sp>
          <p:sp>
            <p:nvSpPr>
              <p:cNvPr id="32" name="Freeform: Shape 26"/>
              <p:cNvSpPr/>
              <p:nvPr/>
            </p:nvSpPr>
            <p:spPr bwMode="auto">
              <a:xfrm>
                <a:off x="5344436" y="4418973"/>
                <a:ext cx="316582" cy="319116"/>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10" name="Group 1"/>
            <p:cNvGrpSpPr/>
            <p:nvPr/>
          </p:nvGrpSpPr>
          <p:grpSpPr>
            <a:xfrm>
              <a:off x="3825715" y="1435033"/>
              <a:ext cx="585706" cy="585724"/>
              <a:chOff x="5100954" y="1880830"/>
              <a:chExt cx="780942" cy="780965"/>
            </a:xfrm>
          </p:grpSpPr>
          <p:sp>
            <p:nvSpPr>
              <p:cNvPr id="29" name="Freeform: Shape 17"/>
              <p:cNvSpPr/>
              <p:nvPr/>
            </p:nvSpPr>
            <p:spPr>
              <a:xfrm>
                <a:off x="5100954" y="1880830"/>
                <a:ext cx="780942" cy="780965"/>
              </a:xfrm>
              <a:custGeom>
                <a:cxnLst>
                  <a:cxn ang="0">
                    <a:pos x="wd2" y="hd2"/>
                  </a:cxn>
                  <a:cxn ang="5400000">
                    <a:pos x="wd2" y="hd2"/>
                  </a:cxn>
                  <a:cxn ang="10800000">
                    <a:pos x="wd2" y="hd2"/>
                  </a:cxn>
                  <a:cxn ang="16200000">
                    <a:pos x="wd2" y="hd2"/>
                  </a:cxn>
                </a:cxnLst>
                <a:rect b="b" l="0" r="r" t="0"/>
                <a:pathLst>
                  <a:path extrusionOk="0" h="19807" w="19806">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2"/>
              </a:solidFill>
              <a:ln cap="flat" w="12700">
                <a:noFill/>
                <a:miter lim="400000"/>
              </a:ln>
              <a:effectLst/>
            </p:spPr>
            <p:txBody>
              <a:bodyPr anchor="ctr"/>
              <a:lstStyle/>
              <a:p>
                <a:pPr algn="ctr"/>
                <a:endParaRPr>
                  <a:cs typeface="+mn-ea"/>
                  <a:sym typeface="+mn-lt"/>
                </a:endParaRPr>
              </a:p>
            </p:txBody>
          </p:sp>
          <p:sp>
            <p:nvSpPr>
              <p:cNvPr id="30" name="Freeform: Shape 27"/>
              <p:cNvSpPr/>
              <p:nvPr/>
            </p:nvSpPr>
            <p:spPr bwMode="auto">
              <a:xfrm>
                <a:off x="5317995" y="2108802"/>
                <a:ext cx="346851" cy="325002"/>
              </a:xfrm>
              <a:custGeom>
                <a:gdLst>
                  <a:gd fmla="*/ 103188 w 127" name="T0"/>
                  <a:gd fmla="*/ 34925 h 119" name="T1"/>
                  <a:gd fmla="*/ 41275 w 127" name="T2"/>
                  <a:gd fmla="*/ 71437 h 119" name="T3"/>
                  <a:gd fmla="*/ 0 w 127" name="T4"/>
                  <a:gd fmla="*/ 41275 h 119" name="T5"/>
                  <a:gd fmla="*/ 61913 w 127" name="T6"/>
                  <a:gd fmla="*/ 0 h 119" name="T7"/>
                  <a:gd fmla="*/ 103188 w 127" name="T8"/>
                  <a:gd fmla="*/ 34925 h 119" name="T9"/>
                  <a:gd fmla="*/ 103188 w 127" name="T10"/>
                  <a:gd fmla="*/ 109537 h 119" name="T11"/>
                  <a:gd fmla="*/ 61913 w 127" name="T12"/>
                  <a:gd fmla="*/ 144462 h 119" name="T13"/>
                  <a:gd fmla="*/ 0 w 127" name="T14"/>
                  <a:gd fmla="*/ 106362 h 119" name="T15"/>
                  <a:gd fmla="*/ 41275 w 127" name="T16"/>
                  <a:gd fmla="*/ 71437 h 119" name="T17"/>
                  <a:gd fmla="*/ 103188 w 127" name="T18"/>
                  <a:gd fmla="*/ 109537 h 119" name="T19"/>
                  <a:gd fmla="*/ 160338 w 127" name="T20"/>
                  <a:gd fmla="*/ 153987 h 119" name="T21"/>
                  <a:gd fmla="*/ 103188 w 127" name="T22"/>
                  <a:gd fmla="*/ 188912 h 119" name="T23"/>
                  <a:gd fmla="*/ 103188 w 127" name="T24"/>
                  <a:gd fmla="*/ 188912 h 119" name="T25"/>
                  <a:gd fmla="*/ 103188 w 127" name="T26"/>
                  <a:gd fmla="*/ 188912 h 119" name="T27"/>
                  <a:gd fmla="*/ 103188 w 127" name="T28"/>
                  <a:gd fmla="*/ 188912 h 119" name="T29"/>
                  <a:gd fmla="*/ 103188 w 127" name="T30"/>
                  <a:gd fmla="*/ 188912 h 119" name="T31"/>
                  <a:gd fmla="*/ 41275 w 127" name="T32"/>
                  <a:gd fmla="*/ 153987 h 119" name="T33"/>
                  <a:gd fmla="*/ 41275 w 127" name="T34"/>
                  <a:gd fmla="*/ 141287 h 119" name="T35"/>
                  <a:gd fmla="*/ 61913 w 127" name="T36"/>
                  <a:gd fmla="*/ 150812 h 119" name="T37"/>
                  <a:gd fmla="*/ 103188 w 127" name="T38"/>
                  <a:gd fmla="*/ 117475 h 119" name="T39"/>
                  <a:gd fmla="*/ 103188 w 127" name="T40"/>
                  <a:gd fmla="*/ 117475 h 119" name="T41"/>
                  <a:gd fmla="*/ 103188 w 127" name="T42"/>
                  <a:gd fmla="*/ 117475 h 119" name="T43"/>
                  <a:gd fmla="*/ 103188 w 127" name="T44"/>
                  <a:gd fmla="*/ 117475 h 119" name="T45"/>
                  <a:gd fmla="*/ 103188 w 127" name="T46"/>
                  <a:gd fmla="*/ 117475 h 119" name="T47"/>
                  <a:gd fmla="*/ 144463 w 127" name="T48"/>
                  <a:gd fmla="*/ 150812 h 119" name="T49"/>
                  <a:gd fmla="*/ 160338 w 127" name="T50"/>
                  <a:gd fmla="*/ 141287 h 119" name="T51"/>
                  <a:gd fmla="*/ 160338 w 127" name="T52"/>
                  <a:gd fmla="*/ 153987 h 119" name="T53"/>
                  <a:gd fmla="*/ 201613 w 127" name="T54"/>
                  <a:gd fmla="*/ 41275 h 119" name="T55"/>
                  <a:gd fmla="*/ 160338 w 127" name="T56"/>
                  <a:gd fmla="*/ 71437 h 119" name="T57"/>
                  <a:gd fmla="*/ 103188 w 127" name="T58"/>
                  <a:gd fmla="*/ 34925 h 119" name="T59"/>
                  <a:gd fmla="*/ 144463 w 127" name="T60"/>
                  <a:gd fmla="*/ 0 h 119" name="T61"/>
                  <a:gd fmla="*/ 201613 w 127" name="T62"/>
                  <a:gd fmla="*/ 41275 h 119" name="T63"/>
                  <a:gd fmla="*/ 201613 w 127" name="T64"/>
                  <a:gd fmla="*/ 106362 h 119" name="T65"/>
                  <a:gd fmla="*/ 144463 w 127" name="T66"/>
                  <a:gd fmla="*/ 144462 h 119" name="T67"/>
                  <a:gd fmla="*/ 103188 w 127" name="T68"/>
                  <a:gd fmla="*/ 109537 h 119" name="T69"/>
                  <a:gd fmla="*/ 160338 w 127" name="T70"/>
                  <a:gd fmla="*/ 71437 h 119" name="T71"/>
                  <a:gd fmla="*/ 201613 w 127" name="T72"/>
                  <a:gd fmla="*/ 106362 h 11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26" y="97"/>
                    </a:lnTo>
                    <a:lnTo>
                      <a:pt x="26" y="89"/>
                    </a:lnTo>
                    <a:lnTo>
                      <a:pt x="39" y="95"/>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a:noFill/>
              </a:ln>
            </p:spPr>
            <p:txBody>
              <a:bodyPr anchor="ctr"/>
              <a:lstStyle/>
              <a:p>
                <a:pPr algn="ctr"/>
                <a:endParaRPr>
                  <a:cs typeface="+mn-ea"/>
                  <a:sym typeface="+mn-lt"/>
                </a:endParaRPr>
              </a:p>
            </p:txBody>
          </p:sp>
        </p:grpSp>
      </p:grpSp>
      <p:grpSp>
        <p:nvGrpSpPr>
          <p:cNvPr id="11" name="Group 28"/>
          <p:cNvGrpSpPr/>
          <p:nvPr/>
        </p:nvGrpSpPr>
        <p:grpSpPr>
          <a:xfrm>
            <a:off x="5412348" y="1413098"/>
            <a:ext cx="1873209" cy="649603"/>
            <a:chOff x="7645890" y="3344328"/>
            <a:chExt cx="2122517" cy="866137"/>
          </a:xfrm>
        </p:grpSpPr>
        <p:sp>
          <p:nvSpPr>
            <p:cNvPr id="27" name="TextBox 29"/>
            <p:cNvSpPr txBox="1"/>
            <p:nvPr/>
          </p:nvSpPr>
          <p:spPr bwMode="auto">
            <a:xfrm>
              <a:off x="7645890" y="3344328"/>
              <a:ext cx="1301593" cy="309958"/>
            </a:xfrm>
            <a:prstGeom prst="rect">
              <a:avLst/>
            </a:prstGeom>
            <a:noFill/>
          </p:spPr>
          <p:txBody>
            <a:bodyPr bIns="46800" lIns="360000" rIns="90000" tIns="46800" wrap="none">
              <a:normAutofit fontScale="77500" lnSpcReduction="20000"/>
            </a:bodyPr>
            <a:lstStyle/>
            <a:p>
              <a:pPr algn="l" latinLnBrk="0"/>
              <a:r>
                <a:rPr altLang="en-US" lang="zh-CN" sz="1400">
                  <a:solidFill>
                    <a:schemeClr val="accent3">
                      <a:lumMod val="100000"/>
                    </a:schemeClr>
                  </a:solidFill>
                  <a:cs typeface="+mn-ea"/>
                  <a:sym typeface="+mn-lt"/>
                </a:rPr>
                <a:t>标题文本预设</a:t>
              </a:r>
            </a:p>
          </p:txBody>
        </p:sp>
        <p:sp>
          <p:nvSpPr>
            <p:cNvPr id="28" name="TextBox 30"/>
            <p:cNvSpPr txBox="1"/>
            <p:nvPr/>
          </p:nvSpPr>
          <p:spPr bwMode="auto">
            <a:xfrm>
              <a:off x="7645890" y="3654286"/>
              <a:ext cx="2122517" cy="556179"/>
            </a:xfrm>
            <a:prstGeom prst="rect">
              <a:avLst/>
            </a:prstGeom>
            <a:noFill/>
          </p:spPr>
          <p:txBody>
            <a:bodyPr bIns="46800" lIns="360000" rIns="90000" tIns="46800" wrap="square">
              <a:normAutofit fontScale="92500" lnSpcReduction="10000"/>
            </a:bodyPr>
            <a:lstStyle/>
            <a:p>
              <a:pPr algn="l"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grpSp>
        <p:nvGrpSpPr>
          <p:cNvPr id="12" name="Group 31"/>
          <p:cNvGrpSpPr/>
          <p:nvPr/>
        </p:nvGrpSpPr>
        <p:grpSpPr>
          <a:xfrm>
            <a:off x="2033278" y="1413098"/>
            <a:ext cx="1792439" cy="649603"/>
            <a:chOff x="2378292" y="4060687"/>
            <a:chExt cx="2389919" cy="866137"/>
          </a:xfrm>
        </p:grpSpPr>
        <p:sp>
          <p:nvSpPr>
            <p:cNvPr id="25" name="TextBox 32"/>
            <p:cNvSpPr txBox="1"/>
            <p:nvPr/>
          </p:nvSpPr>
          <p:spPr bwMode="auto">
            <a:xfrm>
              <a:off x="3236598" y="4060687"/>
              <a:ext cx="1531613" cy="309958"/>
            </a:xfrm>
            <a:prstGeom prst="rect">
              <a:avLst/>
            </a:prstGeom>
            <a:noFill/>
          </p:spPr>
          <p:txBody>
            <a:bodyPr bIns="46800" lIns="90000" rIns="360000" tIns="46800" wrap="none">
              <a:normAutofit fontScale="77500" lnSpcReduction="20000"/>
            </a:bodyPr>
            <a:lstStyle/>
            <a:p>
              <a:pPr algn="r" latinLnBrk="0"/>
              <a:r>
                <a:rPr altLang="en-US" lang="zh-CN" sz="1400">
                  <a:solidFill>
                    <a:schemeClr val="accent2">
                      <a:lumMod val="100000"/>
                    </a:schemeClr>
                  </a:solidFill>
                  <a:cs typeface="+mn-ea"/>
                  <a:sym typeface="+mn-lt"/>
                </a:rPr>
                <a:t>标题文本预设</a:t>
              </a:r>
            </a:p>
          </p:txBody>
        </p:sp>
        <p:sp>
          <p:nvSpPr>
            <p:cNvPr id="26" name="TextBox 33"/>
            <p:cNvSpPr txBox="1"/>
            <p:nvPr/>
          </p:nvSpPr>
          <p:spPr bwMode="auto">
            <a:xfrm>
              <a:off x="2378292" y="4370645"/>
              <a:ext cx="2389918" cy="556179"/>
            </a:xfrm>
            <a:prstGeom prst="rect">
              <a:avLst/>
            </a:prstGeom>
            <a:noFill/>
          </p:spPr>
          <p:txBody>
            <a:bodyPr bIns="46800" lIns="90000" rIns="360000" tIns="46800" wrap="square">
              <a:normAutofit/>
            </a:bodyPr>
            <a:lstStyle/>
            <a:p>
              <a:pPr algn="r"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grpSp>
        <p:nvGrpSpPr>
          <p:cNvPr id="13" name="Group 34"/>
          <p:cNvGrpSpPr/>
          <p:nvPr/>
        </p:nvGrpSpPr>
        <p:grpSpPr>
          <a:xfrm>
            <a:off x="5420848" y="3118769"/>
            <a:ext cx="1873209" cy="649603"/>
            <a:chOff x="7645890" y="3344328"/>
            <a:chExt cx="2122517" cy="866137"/>
          </a:xfrm>
        </p:grpSpPr>
        <p:sp>
          <p:nvSpPr>
            <p:cNvPr id="23" name="TextBox 35"/>
            <p:cNvSpPr txBox="1"/>
            <p:nvPr/>
          </p:nvSpPr>
          <p:spPr bwMode="auto">
            <a:xfrm>
              <a:off x="7645890" y="3344328"/>
              <a:ext cx="1301593" cy="309958"/>
            </a:xfrm>
            <a:prstGeom prst="rect">
              <a:avLst/>
            </a:prstGeom>
            <a:noFill/>
          </p:spPr>
          <p:txBody>
            <a:bodyPr bIns="46800" lIns="360000" rIns="90000" tIns="46800" wrap="none">
              <a:normAutofit fontScale="77500" lnSpcReduction="20000"/>
            </a:bodyPr>
            <a:lstStyle/>
            <a:p>
              <a:pPr algn="l" latinLnBrk="0"/>
              <a:r>
                <a:rPr altLang="en-US" lang="zh-CN" sz="1400">
                  <a:solidFill>
                    <a:schemeClr val="accent5">
                      <a:lumMod val="100000"/>
                    </a:schemeClr>
                  </a:solidFill>
                  <a:cs typeface="+mn-ea"/>
                  <a:sym typeface="+mn-lt"/>
                </a:rPr>
                <a:t>标题文本预设</a:t>
              </a:r>
            </a:p>
          </p:txBody>
        </p:sp>
        <p:sp>
          <p:nvSpPr>
            <p:cNvPr id="24" name="TextBox 36"/>
            <p:cNvSpPr txBox="1"/>
            <p:nvPr/>
          </p:nvSpPr>
          <p:spPr bwMode="auto">
            <a:xfrm>
              <a:off x="7645890" y="3654286"/>
              <a:ext cx="2122517" cy="556179"/>
            </a:xfrm>
            <a:prstGeom prst="rect">
              <a:avLst/>
            </a:prstGeom>
            <a:noFill/>
          </p:spPr>
          <p:txBody>
            <a:bodyPr bIns="46800" lIns="360000" rIns="90000" tIns="46800" wrap="square">
              <a:normAutofit fontScale="92500" lnSpcReduction="10000"/>
            </a:bodyPr>
            <a:lstStyle/>
            <a:p>
              <a:pPr algn="l"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grpSp>
        <p:nvGrpSpPr>
          <p:cNvPr id="14" name="Group 37"/>
          <p:cNvGrpSpPr/>
          <p:nvPr/>
        </p:nvGrpSpPr>
        <p:grpSpPr>
          <a:xfrm>
            <a:off x="2041759" y="3118769"/>
            <a:ext cx="1792439" cy="649603"/>
            <a:chOff x="2378292" y="4060687"/>
            <a:chExt cx="2389919" cy="866137"/>
          </a:xfrm>
        </p:grpSpPr>
        <p:sp>
          <p:nvSpPr>
            <p:cNvPr id="21" name="TextBox 38"/>
            <p:cNvSpPr txBox="1"/>
            <p:nvPr/>
          </p:nvSpPr>
          <p:spPr bwMode="auto">
            <a:xfrm>
              <a:off x="3236598" y="4060687"/>
              <a:ext cx="1531613" cy="309958"/>
            </a:xfrm>
            <a:prstGeom prst="rect">
              <a:avLst/>
            </a:prstGeom>
            <a:noFill/>
          </p:spPr>
          <p:txBody>
            <a:bodyPr bIns="46800" lIns="90000" rIns="360000" tIns="46800" wrap="none">
              <a:normAutofit fontScale="77500" lnSpcReduction="20000"/>
            </a:bodyPr>
            <a:lstStyle/>
            <a:p>
              <a:pPr algn="r" latinLnBrk="0"/>
              <a:r>
                <a:rPr altLang="en-US" lang="zh-CN" sz="1400">
                  <a:solidFill>
                    <a:schemeClr val="accent6">
                      <a:lumMod val="100000"/>
                    </a:schemeClr>
                  </a:solidFill>
                  <a:cs typeface="+mn-ea"/>
                  <a:sym typeface="+mn-lt"/>
                </a:rPr>
                <a:t>标题文本预设</a:t>
              </a:r>
            </a:p>
          </p:txBody>
        </p:sp>
        <p:sp>
          <p:nvSpPr>
            <p:cNvPr id="22" name="TextBox 51"/>
            <p:cNvSpPr txBox="1"/>
            <p:nvPr/>
          </p:nvSpPr>
          <p:spPr bwMode="auto">
            <a:xfrm>
              <a:off x="2378292" y="4370645"/>
              <a:ext cx="2389918" cy="556179"/>
            </a:xfrm>
            <a:prstGeom prst="rect">
              <a:avLst/>
            </a:prstGeom>
            <a:noFill/>
          </p:spPr>
          <p:txBody>
            <a:bodyPr bIns="46800" lIns="90000" rIns="360000" tIns="46800" wrap="square">
              <a:normAutofit/>
            </a:bodyPr>
            <a:lstStyle/>
            <a:p>
              <a:pPr algn="r"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grpSp>
        <p:nvGrpSpPr>
          <p:cNvPr id="15" name="Group 52"/>
          <p:cNvGrpSpPr/>
          <p:nvPr/>
        </p:nvGrpSpPr>
        <p:grpSpPr>
          <a:xfrm>
            <a:off x="5921291" y="2258532"/>
            <a:ext cx="1873209" cy="649603"/>
            <a:chOff x="7645890" y="3344328"/>
            <a:chExt cx="2122517" cy="866137"/>
          </a:xfrm>
        </p:grpSpPr>
        <p:sp>
          <p:nvSpPr>
            <p:cNvPr id="19" name="TextBox 53"/>
            <p:cNvSpPr txBox="1"/>
            <p:nvPr/>
          </p:nvSpPr>
          <p:spPr bwMode="auto">
            <a:xfrm>
              <a:off x="7645890" y="3344328"/>
              <a:ext cx="1301593" cy="309958"/>
            </a:xfrm>
            <a:prstGeom prst="rect">
              <a:avLst/>
            </a:prstGeom>
            <a:noFill/>
          </p:spPr>
          <p:txBody>
            <a:bodyPr bIns="46800" lIns="360000" rIns="90000" tIns="46800" wrap="none">
              <a:normAutofit fontScale="77500" lnSpcReduction="20000"/>
            </a:bodyPr>
            <a:lstStyle/>
            <a:p>
              <a:pPr algn="l" latinLnBrk="0"/>
              <a:r>
                <a:rPr altLang="en-US" lang="zh-CN" sz="1400">
                  <a:solidFill>
                    <a:schemeClr val="accent4">
                      <a:lumMod val="100000"/>
                    </a:schemeClr>
                  </a:solidFill>
                  <a:cs typeface="+mn-ea"/>
                  <a:sym typeface="+mn-lt"/>
                </a:rPr>
                <a:t>标题文本预设</a:t>
              </a:r>
            </a:p>
          </p:txBody>
        </p:sp>
        <p:sp>
          <p:nvSpPr>
            <p:cNvPr id="20" name="TextBox 54"/>
            <p:cNvSpPr txBox="1"/>
            <p:nvPr/>
          </p:nvSpPr>
          <p:spPr bwMode="auto">
            <a:xfrm>
              <a:off x="7645890" y="3654286"/>
              <a:ext cx="2122517" cy="556179"/>
            </a:xfrm>
            <a:prstGeom prst="rect">
              <a:avLst/>
            </a:prstGeom>
            <a:noFill/>
          </p:spPr>
          <p:txBody>
            <a:bodyPr bIns="46800" lIns="360000" rIns="90000" tIns="46800" wrap="square">
              <a:normAutofit fontScale="92500" lnSpcReduction="10000"/>
            </a:bodyPr>
            <a:lstStyle/>
            <a:p>
              <a:pPr algn="l"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grpSp>
        <p:nvGrpSpPr>
          <p:cNvPr id="16" name="Group 55"/>
          <p:cNvGrpSpPr/>
          <p:nvPr/>
        </p:nvGrpSpPr>
        <p:grpSpPr>
          <a:xfrm>
            <a:off x="1532811" y="2258532"/>
            <a:ext cx="1792439" cy="649603"/>
            <a:chOff x="2378292" y="4060687"/>
            <a:chExt cx="2389919" cy="866137"/>
          </a:xfrm>
        </p:grpSpPr>
        <p:sp>
          <p:nvSpPr>
            <p:cNvPr id="17" name="TextBox 56"/>
            <p:cNvSpPr txBox="1"/>
            <p:nvPr/>
          </p:nvSpPr>
          <p:spPr bwMode="auto">
            <a:xfrm>
              <a:off x="3236598" y="4060687"/>
              <a:ext cx="1531613" cy="309958"/>
            </a:xfrm>
            <a:prstGeom prst="rect">
              <a:avLst/>
            </a:prstGeom>
            <a:noFill/>
          </p:spPr>
          <p:txBody>
            <a:bodyPr bIns="46800" lIns="90000" rIns="360000" tIns="46800" wrap="none">
              <a:normAutofit fontScale="77500" lnSpcReduction="20000"/>
            </a:bodyPr>
            <a:lstStyle/>
            <a:p>
              <a:pPr algn="r" latinLnBrk="0"/>
              <a:r>
                <a:rPr altLang="en-US" lang="zh-CN" sz="1400">
                  <a:solidFill>
                    <a:schemeClr val="accent1">
                      <a:lumMod val="100000"/>
                    </a:schemeClr>
                  </a:solidFill>
                  <a:cs typeface="+mn-ea"/>
                  <a:sym typeface="+mn-lt"/>
                </a:rPr>
                <a:t>标题文本预设</a:t>
              </a:r>
            </a:p>
          </p:txBody>
        </p:sp>
        <p:sp>
          <p:nvSpPr>
            <p:cNvPr id="18" name="TextBox 57"/>
            <p:cNvSpPr txBox="1"/>
            <p:nvPr/>
          </p:nvSpPr>
          <p:spPr bwMode="auto">
            <a:xfrm>
              <a:off x="2378292" y="4370645"/>
              <a:ext cx="2389918" cy="556179"/>
            </a:xfrm>
            <a:prstGeom prst="rect">
              <a:avLst/>
            </a:prstGeom>
            <a:noFill/>
          </p:spPr>
          <p:txBody>
            <a:bodyPr bIns="46800" lIns="90000" rIns="360000" tIns="46800" wrap="square">
              <a:normAutofit/>
            </a:bodyPr>
            <a:lstStyle/>
            <a:p>
              <a:pPr algn="r" latinLnBrk="0">
                <a:lnSpc>
                  <a:spcPct val="120000"/>
                </a:lnSpc>
              </a:pPr>
              <a:r>
                <a:rPr altLang="en-US" lang="zh-CN" sz="1000">
                  <a:solidFill>
                    <a:schemeClr val="tx1">
                      <a:lumMod val="85000"/>
                      <a:lumOff val="15000"/>
                    </a:schemeClr>
                  </a:solidFill>
                  <a:cs typeface="+mn-ea"/>
                  <a:sym typeface="+mn-lt"/>
                </a:rPr>
                <a:t>此部分内容作为文字排版占位显示 （建议使用主题字体）</a:t>
              </a: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1"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1000" fill="hold" id="7"/>
                                        <p:tgtEl>
                                          <p:spTgt spid="41"/>
                                        </p:tgtEl>
                                        <p:attrNameLst>
                                          <p:attrName>ppt_w</p:attrName>
                                        </p:attrNameLst>
                                      </p:cBhvr>
                                      <p:tavLst>
                                        <p:tav tm="0">
                                          <p:val>
                                            <p:fltVal val="0"/>
                                          </p:val>
                                        </p:tav>
                                        <p:tav tm="100000">
                                          <p:val>
                                            <p:strVal val="#ppt_w"/>
                                          </p:val>
                                        </p:tav>
                                      </p:tavLst>
                                    </p:anim>
                                    <p:anim calcmode="lin" valueType="num">
                                      <p:cBhvr>
                                        <p:cTn dur="1000" fill="hold" id="8"/>
                                        <p:tgtEl>
                                          <p:spTgt spid="41"/>
                                        </p:tgtEl>
                                        <p:attrNameLst>
                                          <p:attrName>ppt_h</p:attrName>
                                        </p:attrNameLst>
                                      </p:cBhvr>
                                      <p:tavLst>
                                        <p:tav tm="0">
                                          <p:val>
                                            <p:fltVal val="0"/>
                                          </p:val>
                                        </p:tav>
                                        <p:tav tm="100000">
                                          <p:val>
                                            <p:strVal val="#ppt_h"/>
                                          </p:val>
                                        </p:tav>
                                      </p:tavLst>
                                    </p:anim>
                                    <p:anim calcmode="lin" valueType="num">
                                      <p:cBhvr>
                                        <p:cTn dur="1000" fill="hold" id="9"/>
                                        <p:tgtEl>
                                          <p:spTgt spid="41"/>
                                        </p:tgtEl>
                                        <p:attrNameLst>
                                          <p:attrName>style.rotation</p:attrName>
                                        </p:attrNameLst>
                                      </p:cBhvr>
                                      <p:tavLst>
                                        <p:tav tm="0">
                                          <p:val>
                                            <p:fltVal val="90"/>
                                          </p:val>
                                        </p:tav>
                                        <p:tav tm="100000">
                                          <p:val>
                                            <p:fltVal val="0"/>
                                          </p:val>
                                        </p:tav>
                                      </p:tavLst>
                                    </p:anim>
                                    <p:animEffect filter="fade" transition="in">
                                      <p:cBhvr>
                                        <p:cTn dur="1000" id="10"/>
                                        <p:tgtEl>
                                          <p:spTgt spid="41"/>
                                        </p:tgtEl>
                                      </p:cBhvr>
                                    </p:animEffect>
                                  </p:childTnLst>
                                </p:cTn>
                              </p:par>
                            </p:childTnLst>
                          </p:cTn>
                        </p:par>
                        <p:par>
                          <p:cTn fill="hold" id="11" nodeType="afterGroup">
                            <p:stCondLst>
                              <p:cond delay="1000"/>
                            </p:stCondLst>
                            <p:childTnLst>
                              <p:par>
                                <p:cTn fill="hold" id="12" nodeType="after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1000" id="19"/>
                                        <p:tgtEl>
                                          <p:spTgt spid="15"/>
                                        </p:tgtEl>
                                      </p:cBhvr>
                                    </p:animEffect>
                                    <p:anim calcmode="lin" valueType="num">
                                      <p:cBhvr>
                                        <p:cTn dur="1000" fill="hold" id="20"/>
                                        <p:tgtEl>
                                          <p:spTgt spid="15"/>
                                        </p:tgtEl>
                                        <p:attrNameLst>
                                          <p:attrName>ppt_x</p:attrName>
                                        </p:attrNameLst>
                                      </p:cBhvr>
                                      <p:tavLst>
                                        <p:tav tm="0">
                                          <p:val>
                                            <p:strVal val="#ppt_x"/>
                                          </p:val>
                                        </p:tav>
                                        <p:tav tm="100000">
                                          <p:val>
                                            <p:strVal val="#ppt_x"/>
                                          </p:val>
                                        </p:tav>
                                      </p:tavLst>
                                    </p:anim>
                                    <p:anim calcmode="lin" valueType="num">
                                      <p:cBhvr>
                                        <p:cTn dur="1000" fill="hold" id="21"/>
                                        <p:tgtEl>
                                          <p:spTgt spid="15"/>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1000" id="29"/>
                                        <p:tgtEl>
                                          <p:spTgt spid="14"/>
                                        </p:tgtEl>
                                      </p:cBhvr>
                                    </p:animEffect>
                                    <p:anim calcmode="lin" valueType="num">
                                      <p:cBhvr>
                                        <p:cTn dur="1000" fill="hold" id="30"/>
                                        <p:tgtEl>
                                          <p:spTgt spid="14"/>
                                        </p:tgtEl>
                                        <p:attrNameLst>
                                          <p:attrName>ppt_x</p:attrName>
                                        </p:attrNameLst>
                                      </p:cBhvr>
                                      <p:tavLst>
                                        <p:tav tm="0">
                                          <p:val>
                                            <p:strVal val="#ppt_x"/>
                                          </p:val>
                                        </p:tav>
                                        <p:tav tm="100000">
                                          <p:val>
                                            <p:strVal val="#ppt_x"/>
                                          </p:val>
                                        </p:tav>
                                      </p:tavLst>
                                    </p:anim>
                                    <p:anim calcmode="lin" valueType="num">
                                      <p:cBhvr>
                                        <p:cTn dur="1000" fill="hold" id="31"/>
                                        <p:tgtEl>
                                          <p:spTgt spid="14"/>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0"/>
                                  </p:stCondLst>
                                  <p:childTnLst>
                                    <p:set>
                                      <p:cBhvr>
                                        <p:cTn dur="1" fill="hold" id="33">
                                          <p:stCondLst>
                                            <p:cond delay="0"/>
                                          </p:stCondLst>
                                        </p:cTn>
                                        <p:tgtEl>
                                          <p:spTgt spid="16"/>
                                        </p:tgtEl>
                                        <p:attrNameLst>
                                          <p:attrName>style.visibility</p:attrName>
                                        </p:attrNameLst>
                                      </p:cBhvr>
                                      <p:to>
                                        <p:strVal val="visible"/>
                                      </p:to>
                                    </p:set>
                                    <p:animEffect filter="fade" transition="in">
                                      <p:cBhvr>
                                        <p:cTn dur="1000" id="34"/>
                                        <p:tgtEl>
                                          <p:spTgt spid="16"/>
                                        </p:tgtEl>
                                      </p:cBhvr>
                                    </p:animEffect>
                                    <p:anim calcmode="lin" valueType="num">
                                      <p:cBhvr>
                                        <p:cTn dur="1000" fill="hold" id="35"/>
                                        <p:tgtEl>
                                          <p:spTgt spid="16"/>
                                        </p:tgtEl>
                                        <p:attrNameLst>
                                          <p:attrName>ppt_x</p:attrName>
                                        </p:attrNameLst>
                                      </p:cBhvr>
                                      <p:tavLst>
                                        <p:tav tm="0">
                                          <p:val>
                                            <p:strVal val="#ppt_x"/>
                                          </p:val>
                                        </p:tav>
                                        <p:tav tm="100000">
                                          <p:val>
                                            <p:strVal val="#ppt_x"/>
                                          </p:val>
                                        </p:tav>
                                      </p:tavLst>
                                    </p:anim>
                                    <p:anim calcmode="lin" valueType="num">
                                      <p:cBhvr>
                                        <p:cTn dur="1000" fill="hold" id="36"/>
                                        <p:tgtEl>
                                          <p:spTgt spid="16"/>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anim calcmode="lin" valueType="num">
                                      <p:cBhvr>
                                        <p:cTn dur="1000" fill="hold" id="40"/>
                                        <p:tgtEl>
                                          <p:spTgt spid="12"/>
                                        </p:tgtEl>
                                        <p:attrNameLst>
                                          <p:attrName>ppt_x</p:attrName>
                                        </p:attrNameLst>
                                      </p:cBhvr>
                                      <p:tavLst>
                                        <p:tav tm="0">
                                          <p:val>
                                            <p:strVal val="#ppt_x"/>
                                          </p:val>
                                        </p:tav>
                                        <p:tav tm="100000">
                                          <p:val>
                                            <p:strVal val="#ppt_x"/>
                                          </p:val>
                                        </p:tav>
                                      </p:tavLst>
                                    </p:anim>
                                    <p:anim calcmode="lin" valueType="num">
                                      <p:cBhvr>
                                        <p:cTn dur="1000" fill="hold" id="4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1"/>
          <p:cNvGrpSpPr>
            <a:grpSpLocks noChangeAspect="1"/>
          </p:cNvGrpSpPr>
          <p:nvPr/>
        </p:nvGrpSpPr>
        <p:grpSpPr>
          <a:xfrm>
            <a:off x="1540913" y="2881531"/>
            <a:ext cx="1820471" cy="409548"/>
            <a:chOff x="6630561" y="2371884"/>
            <a:chExt cx="3192362" cy="717959"/>
          </a:xfrm>
          <a:solidFill>
            <a:schemeClr val="bg2">
              <a:lumMod val="75000"/>
            </a:schemeClr>
          </a:solidFill>
        </p:grpSpPr>
        <p:sp>
          <p:nvSpPr>
            <p:cNvPr id="43" name="Freeform 10"/>
            <p:cNvSpPr/>
            <p:nvPr/>
          </p:nvSpPr>
          <p:spPr bwMode="auto">
            <a:xfrm flipV="1" rot="5400000">
              <a:off x="8023469" y="1277624"/>
              <a:ext cx="662035" cy="2936872"/>
            </a:xfrm>
            <a:custGeom>
              <a:gdLst>
                <a:gd fmla="*/ 0 w 630" name="T0"/>
                <a:gd fmla="*/ 0 h 2415" name="T1"/>
                <a:gd fmla="*/ 0 w 630" name="T2"/>
                <a:gd fmla="*/ 2415 h 2415" name="T3"/>
                <a:gd fmla="*/ 630 w 630" name="T4"/>
                <a:gd fmla="*/ 2415 h 2415" name="T5"/>
                <a:gd fmla="*/ 630 w 630" name="T6"/>
                <a:gd fmla="*/ 257 h 2415" name="T7"/>
                <a:gd fmla="*/ 0 w 630" name="T8"/>
                <a:gd fmla="*/ 0 h 2415" name="T9"/>
              </a:gdLst>
              <a:cxnLst>
                <a:cxn ang="0">
                  <a:pos x="T0" y="T1"/>
                </a:cxn>
                <a:cxn ang="0">
                  <a:pos x="T2" y="T3"/>
                </a:cxn>
                <a:cxn ang="0">
                  <a:pos x="T4" y="T5"/>
                </a:cxn>
                <a:cxn ang="0">
                  <a:pos x="T6" y="T7"/>
                </a:cxn>
                <a:cxn ang="0">
                  <a:pos x="T8" y="T9"/>
                </a:cxn>
              </a:cxnLst>
              <a:rect b="b" l="0" r="r" t="0"/>
              <a:pathLst>
                <a:path h="2415" w="630">
                  <a:moveTo>
                    <a:pt x="0" y="0"/>
                  </a:moveTo>
                  <a:lnTo>
                    <a:pt x="0" y="2415"/>
                  </a:lnTo>
                  <a:lnTo>
                    <a:pt x="630" y="2415"/>
                  </a:lnTo>
                  <a:lnTo>
                    <a:pt x="630" y="257"/>
                  </a:lnTo>
                  <a:lnTo>
                    <a:pt x="0" y="0"/>
                  </a:lnTo>
                  <a:close/>
                </a:path>
              </a:pathLst>
            </a:custGeom>
            <a:solidFill>
              <a:schemeClr val="accent2"/>
            </a:solidFill>
            <a:ln>
              <a:noFill/>
            </a:ln>
          </p:spPr>
          <p:txBody>
            <a:bodyPr bIns="34284" lIns="68568" rIns="68568" tIns="34284"/>
            <a:lstStyle/>
            <a:p>
              <a:pPr>
                <a:defRPr/>
              </a:pPr>
              <a:endParaRPr lang="id-ID" sz="1000">
                <a:cs typeface="+mn-ea"/>
                <a:sym typeface="+mn-lt"/>
              </a:endParaRPr>
            </a:p>
          </p:txBody>
        </p:sp>
        <p:sp>
          <p:nvSpPr>
            <p:cNvPr id="44" name="Oval 43"/>
            <p:cNvSpPr/>
            <p:nvPr/>
          </p:nvSpPr>
          <p:spPr>
            <a:xfrm>
              <a:off x="6630561" y="2371884"/>
              <a:ext cx="729128" cy="717959"/>
            </a:xfrm>
            <a:prstGeom prst="ellipse">
              <a:avLst/>
            </a:prstGeom>
            <a:solidFill>
              <a:schemeClr val="bg1">
                <a:lumMod val="95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cs typeface="+mn-ea"/>
                <a:sym typeface="+mn-lt"/>
              </a:endParaRPr>
            </a:p>
          </p:txBody>
        </p:sp>
      </p:grpSp>
      <p:grpSp>
        <p:nvGrpSpPr>
          <p:cNvPr id="3" name="Group 38"/>
          <p:cNvGrpSpPr>
            <a:grpSpLocks noChangeAspect="1"/>
          </p:cNvGrpSpPr>
          <p:nvPr/>
        </p:nvGrpSpPr>
        <p:grpSpPr>
          <a:xfrm>
            <a:off x="5821825" y="3475857"/>
            <a:ext cx="2118193" cy="552176"/>
            <a:chOff x="3368614" y="2371884"/>
            <a:chExt cx="2754998" cy="717959"/>
          </a:xfrm>
          <a:solidFill>
            <a:schemeClr val="tx1">
              <a:lumMod val="50000"/>
              <a:lumOff val="50000"/>
            </a:schemeClr>
          </a:solidFill>
        </p:grpSpPr>
        <p:sp>
          <p:nvSpPr>
            <p:cNvPr id="40" name="Freeform 10"/>
            <p:cNvSpPr/>
            <p:nvPr/>
          </p:nvSpPr>
          <p:spPr bwMode="auto">
            <a:xfrm rot="5400000">
              <a:off x="4291577" y="1492080"/>
              <a:ext cx="662035" cy="2507962"/>
            </a:xfrm>
            <a:custGeom>
              <a:gdLst>
                <a:gd fmla="*/ 0 w 630" name="T0"/>
                <a:gd fmla="*/ 0 h 2415" name="T1"/>
                <a:gd fmla="*/ 0 w 630" name="T2"/>
                <a:gd fmla="*/ 2415 h 2415" name="T3"/>
                <a:gd fmla="*/ 630 w 630" name="T4"/>
                <a:gd fmla="*/ 2415 h 2415" name="T5"/>
                <a:gd fmla="*/ 630 w 630" name="T6"/>
                <a:gd fmla="*/ 257 h 2415" name="T7"/>
                <a:gd fmla="*/ 0 w 630" name="T8"/>
                <a:gd fmla="*/ 0 h 2415" name="T9"/>
              </a:gdLst>
              <a:cxnLst>
                <a:cxn ang="0">
                  <a:pos x="T0" y="T1"/>
                </a:cxn>
                <a:cxn ang="0">
                  <a:pos x="T2" y="T3"/>
                </a:cxn>
                <a:cxn ang="0">
                  <a:pos x="T4" y="T5"/>
                </a:cxn>
                <a:cxn ang="0">
                  <a:pos x="T6" y="T7"/>
                </a:cxn>
                <a:cxn ang="0">
                  <a:pos x="T8" y="T9"/>
                </a:cxn>
              </a:cxnLst>
              <a:rect b="b" l="0" r="r" t="0"/>
              <a:pathLst>
                <a:path h="2415" w="630">
                  <a:moveTo>
                    <a:pt x="0" y="0"/>
                  </a:moveTo>
                  <a:lnTo>
                    <a:pt x="0" y="2415"/>
                  </a:lnTo>
                  <a:lnTo>
                    <a:pt x="630" y="2415"/>
                  </a:lnTo>
                  <a:lnTo>
                    <a:pt x="630" y="257"/>
                  </a:lnTo>
                  <a:lnTo>
                    <a:pt x="0" y="0"/>
                  </a:lnTo>
                  <a:close/>
                </a:path>
              </a:pathLst>
            </a:custGeom>
            <a:solidFill>
              <a:schemeClr val="accent1"/>
            </a:solidFill>
            <a:ln>
              <a:noFill/>
            </a:ln>
          </p:spPr>
          <p:txBody>
            <a:bodyPr bIns="34284" lIns="68568" rIns="68568" tIns="34284"/>
            <a:lstStyle/>
            <a:p>
              <a:pPr>
                <a:defRPr/>
              </a:pPr>
              <a:endParaRPr lang="id-ID" sz="1000">
                <a:cs typeface="+mn-ea"/>
                <a:sym typeface="+mn-lt"/>
              </a:endParaRPr>
            </a:p>
          </p:txBody>
        </p:sp>
        <p:sp>
          <p:nvSpPr>
            <p:cNvPr id="41" name="Oval 40"/>
            <p:cNvSpPr/>
            <p:nvPr/>
          </p:nvSpPr>
          <p:spPr>
            <a:xfrm>
              <a:off x="5394483" y="2371884"/>
              <a:ext cx="729129" cy="717959"/>
            </a:xfrm>
            <a:prstGeom prst="ellipse">
              <a:avLst/>
            </a:prstGeom>
            <a:solidFill>
              <a:schemeClr val="bg2"/>
            </a:solidFill>
            <a:ln w="793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cs typeface="+mn-ea"/>
                <a:sym typeface="+mn-lt"/>
              </a:endParaRPr>
            </a:p>
          </p:txBody>
        </p:sp>
      </p:grpSp>
      <p:grpSp>
        <p:nvGrpSpPr>
          <p:cNvPr id="4" name="Group 44"/>
          <p:cNvGrpSpPr>
            <a:grpSpLocks noChangeAspect="1"/>
          </p:cNvGrpSpPr>
          <p:nvPr/>
        </p:nvGrpSpPr>
        <p:grpSpPr>
          <a:xfrm>
            <a:off x="5397804" y="2301454"/>
            <a:ext cx="1665892" cy="374195"/>
            <a:chOff x="3368612" y="2371884"/>
            <a:chExt cx="3197297" cy="717959"/>
          </a:xfrm>
          <a:solidFill>
            <a:schemeClr val="bg2">
              <a:lumMod val="90000"/>
            </a:schemeClr>
          </a:solidFill>
        </p:grpSpPr>
        <p:sp>
          <p:nvSpPr>
            <p:cNvPr id="46" name="Freeform 10"/>
            <p:cNvSpPr/>
            <p:nvPr/>
          </p:nvSpPr>
          <p:spPr bwMode="auto">
            <a:xfrm rot="5400000">
              <a:off x="4511583" y="1272074"/>
              <a:ext cx="662034" cy="2947976"/>
            </a:xfrm>
            <a:custGeom>
              <a:gdLst>
                <a:gd fmla="*/ 0 w 630" name="T0"/>
                <a:gd fmla="*/ 0 h 2415" name="T1"/>
                <a:gd fmla="*/ 0 w 630" name="T2"/>
                <a:gd fmla="*/ 2415 h 2415" name="T3"/>
                <a:gd fmla="*/ 630 w 630" name="T4"/>
                <a:gd fmla="*/ 2415 h 2415" name="T5"/>
                <a:gd fmla="*/ 630 w 630" name="T6"/>
                <a:gd fmla="*/ 257 h 2415" name="T7"/>
                <a:gd fmla="*/ 0 w 630" name="T8"/>
                <a:gd fmla="*/ 0 h 2415" name="T9"/>
              </a:gdLst>
              <a:cxnLst>
                <a:cxn ang="0">
                  <a:pos x="T0" y="T1"/>
                </a:cxn>
                <a:cxn ang="0">
                  <a:pos x="T2" y="T3"/>
                </a:cxn>
                <a:cxn ang="0">
                  <a:pos x="T4" y="T5"/>
                </a:cxn>
                <a:cxn ang="0">
                  <a:pos x="T6" y="T7"/>
                </a:cxn>
                <a:cxn ang="0">
                  <a:pos x="T8" y="T9"/>
                </a:cxn>
              </a:cxnLst>
              <a:rect b="b" l="0" r="r" t="0"/>
              <a:pathLst>
                <a:path h="2415" w="630">
                  <a:moveTo>
                    <a:pt x="0" y="0"/>
                  </a:moveTo>
                  <a:lnTo>
                    <a:pt x="0" y="2415"/>
                  </a:lnTo>
                  <a:lnTo>
                    <a:pt x="630" y="2415"/>
                  </a:lnTo>
                  <a:lnTo>
                    <a:pt x="630" y="257"/>
                  </a:lnTo>
                  <a:lnTo>
                    <a:pt x="0" y="0"/>
                  </a:lnTo>
                  <a:close/>
                </a:path>
              </a:pathLst>
            </a:custGeom>
            <a:solidFill>
              <a:schemeClr val="accent3"/>
            </a:solidFill>
            <a:ln>
              <a:noFill/>
            </a:ln>
          </p:spPr>
          <p:txBody>
            <a:bodyPr bIns="34284" lIns="68568" rIns="68568" tIns="34284"/>
            <a:lstStyle/>
            <a:p>
              <a:pPr>
                <a:defRPr/>
              </a:pPr>
              <a:endParaRPr lang="id-ID" sz="1000">
                <a:cs typeface="+mn-ea"/>
                <a:sym typeface="+mn-lt"/>
              </a:endParaRPr>
            </a:p>
          </p:txBody>
        </p:sp>
        <p:sp>
          <p:nvSpPr>
            <p:cNvPr id="47" name="Oval 46"/>
            <p:cNvSpPr/>
            <p:nvPr/>
          </p:nvSpPr>
          <p:spPr>
            <a:xfrm>
              <a:off x="5836781" y="2371884"/>
              <a:ext cx="729128" cy="717959"/>
            </a:xfrm>
            <a:prstGeom prst="ellipse">
              <a:avLst/>
            </a:prstGeom>
            <a:solidFill>
              <a:schemeClr val="bg1">
                <a:lumMod val="9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cs typeface="+mn-ea"/>
                <a:sym typeface="+mn-lt"/>
              </a:endParaRPr>
            </a:p>
          </p:txBody>
        </p:sp>
      </p:grpSp>
      <p:grpSp>
        <p:nvGrpSpPr>
          <p:cNvPr id="5" name="Group 47"/>
          <p:cNvGrpSpPr>
            <a:grpSpLocks noChangeAspect="1"/>
          </p:cNvGrpSpPr>
          <p:nvPr/>
        </p:nvGrpSpPr>
        <p:grpSpPr>
          <a:xfrm>
            <a:off x="2389456" y="1872643"/>
            <a:ext cx="1258593" cy="284792"/>
            <a:chOff x="6630561" y="2371884"/>
            <a:chExt cx="3173892" cy="717959"/>
          </a:xfrm>
          <a:solidFill>
            <a:schemeClr val="accent1">
              <a:lumMod val="50000"/>
            </a:schemeClr>
          </a:solidFill>
        </p:grpSpPr>
        <p:sp>
          <p:nvSpPr>
            <p:cNvPr id="49" name="Freeform 10"/>
            <p:cNvSpPr/>
            <p:nvPr/>
          </p:nvSpPr>
          <p:spPr bwMode="auto">
            <a:xfrm flipV="1" rot="5400000">
              <a:off x="8009930" y="1282491"/>
              <a:ext cx="662038" cy="2927008"/>
            </a:xfrm>
            <a:custGeom>
              <a:gdLst>
                <a:gd fmla="*/ 0 w 630" name="T0"/>
                <a:gd fmla="*/ 0 h 2415" name="T1"/>
                <a:gd fmla="*/ 0 w 630" name="T2"/>
                <a:gd fmla="*/ 2415 h 2415" name="T3"/>
                <a:gd fmla="*/ 630 w 630" name="T4"/>
                <a:gd fmla="*/ 2415 h 2415" name="T5"/>
                <a:gd fmla="*/ 630 w 630" name="T6"/>
                <a:gd fmla="*/ 257 h 2415" name="T7"/>
                <a:gd fmla="*/ 0 w 630" name="T8"/>
                <a:gd fmla="*/ 0 h 2415" name="T9"/>
              </a:gdLst>
              <a:cxnLst>
                <a:cxn ang="0">
                  <a:pos x="T0" y="T1"/>
                </a:cxn>
                <a:cxn ang="0">
                  <a:pos x="T2" y="T3"/>
                </a:cxn>
                <a:cxn ang="0">
                  <a:pos x="T4" y="T5"/>
                </a:cxn>
                <a:cxn ang="0">
                  <a:pos x="T6" y="T7"/>
                </a:cxn>
                <a:cxn ang="0">
                  <a:pos x="T8" y="T9"/>
                </a:cxn>
              </a:cxnLst>
              <a:rect b="b" l="0" r="r" t="0"/>
              <a:pathLst>
                <a:path h="2415" w="630">
                  <a:moveTo>
                    <a:pt x="0" y="0"/>
                  </a:moveTo>
                  <a:lnTo>
                    <a:pt x="0" y="2415"/>
                  </a:lnTo>
                  <a:lnTo>
                    <a:pt x="630" y="2415"/>
                  </a:lnTo>
                  <a:lnTo>
                    <a:pt x="630" y="257"/>
                  </a:lnTo>
                  <a:lnTo>
                    <a:pt x="0" y="0"/>
                  </a:lnTo>
                  <a:close/>
                </a:path>
              </a:pathLst>
            </a:custGeom>
            <a:solidFill>
              <a:schemeClr val="accent1"/>
            </a:solidFill>
            <a:ln>
              <a:noFill/>
            </a:ln>
          </p:spPr>
          <p:txBody>
            <a:bodyPr bIns="34284" lIns="68568" rIns="68568" tIns="34284"/>
            <a:lstStyle/>
            <a:p>
              <a:pPr>
                <a:defRPr/>
              </a:pPr>
              <a:endParaRPr lang="id-ID" sz="1000">
                <a:cs typeface="+mn-ea"/>
                <a:sym typeface="+mn-lt"/>
              </a:endParaRPr>
            </a:p>
          </p:txBody>
        </p:sp>
        <p:sp>
          <p:nvSpPr>
            <p:cNvPr id="50" name="Oval 49"/>
            <p:cNvSpPr/>
            <p:nvPr/>
          </p:nvSpPr>
          <p:spPr>
            <a:xfrm>
              <a:off x="6630561" y="2371884"/>
              <a:ext cx="729128" cy="717959"/>
            </a:xfrm>
            <a:prstGeom prst="ellipse">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cs typeface="+mn-ea"/>
                <a:sym typeface="+mn-lt"/>
              </a:endParaRPr>
            </a:p>
          </p:txBody>
        </p:sp>
      </p:grpSp>
      <p:grpSp>
        <p:nvGrpSpPr>
          <p:cNvPr id="7" name="Group 37"/>
          <p:cNvGrpSpPr/>
          <p:nvPr/>
        </p:nvGrpSpPr>
        <p:grpSpPr>
          <a:xfrm>
            <a:off x="3067314" y="3320357"/>
            <a:ext cx="2754629" cy="920478"/>
            <a:chOff x="2006724" y="3845890"/>
            <a:chExt cx="3673129" cy="1227356"/>
          </a:xfrm>
        </p:grpSpPr>
        <p:sp>
          <p:nvSpPr>
            <p:cNvPr id="37" name="Oval 36"/>
            <p:cNvSpPr/>
            <p:nvPr/>
          </p:nvSpPr>
          <p:spPr>
            <a:xfrm>
              <a:off x="2062282" y="4258713"/>
              <a:ext cx="3482647" cy="676395"/>
            </a:xfrm>
            <a:prstGeom prst="ellipse">
              <a:avLst/>
            </a:prstGeom>
            <a:solidFill>
              <a:schemeClr val="tx1">
                <a:lumMod val="65000"/>
                <a:lumOff val="35000"/>
                <a:alpha val="57000"/>
              </a:schemeClr>
            </a:solidFill>
            <a:ln>
              <a:noFill/>
            </a:ln>
            <a:effectLst>
              <a:outerShdw algn="ctr" blurRad="685800" rotWithShape="0" sx="119000" sy="11900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1000">
                <a:solidFill>
                  <a:srgbClr val="FFFFFF"/>
                </a:solidFill>
                <a:cs typeface="+mn-ea"/>
                <a:sym typeface="+mn-lt"/>
              </a:endParaRPr>
            </a:p>
          </p:txBody>
        </p:sp>
        <p:grpSp>
          <p:nvGrpSpPr>
            <p:cNvPr id="30" name="Group 2"/>
            <p:cNvGrpSpPr/>
            <p:nvPr/>
          </p:nvGrpSpPr>
          <p:grpSpPr>
            <a:xfrm>
              <a:off x="2006724" y="3845890"/>
              <a:ext cx="3673129" cy="1227356"/>
              <a:chOff x="6213792" y="4114590"/>
              <a:chExt cx="3394232" cy="818709"/>
            </a:xfrm>
          </p:grpSpPr>
          <p:sp>
            <p:nvSpPr>
              <p:cNvPr id="24" name="Freeform 23"/>
              <p:cNvSpPr/>
              <p:nvPr/>
            </p:nvSpPr>
            <p:spPr bwMode="auto">
              <a:xfrm>
                <a:off x="8218942" y="4188729"/>
                <a:ext cx="674739" cy="534862"/>
              </a:xfrm>
              <a:custGeom>
                <a:gdLst>
                  <a:gd fmla="*/ 752 w 752" name="T0"/>
                  <a:gd fmla="*/ 88 h 595" name="T1"/>
                  <a:gd fmla="*/ 752 w 752" name="T2"/>
                  <a:gd fmla="*/ 595 h 595" name="T3"/>
                  <a:gd fmla="*/ 0 w 752" name="T4"/>
                  <a:gd fmla="*/ 395 h 595" name="T5"/>
                  <a:gd fmla="*/ 0 w 752" name="T6"/>
                  <a:gd fmla="*/ 0 h 595" name="T7"/>
                  <a:gd fmla="*/ 752 w 752" name="T8"/>
                  <a:gd fmla="*/ 88 h 595" name="T9"/>
                </a:gdLst>
                <a:cxnLst>
                  <a:cxn ang="0">
                    <a:pos x="T0" y="T1"/>
                  </a:cxn>
                  <a:cxn ang="0">
                    <a:pos x="T2" y="T3"/>
                  </a:cxn>
                  <a:cxn ang="0">
                    <a:pos x="T4" y="T5"/>
                  </a:cxn>
                  <a:cxn ang="0">
                    <a:pos x="T6" y="T7"/>
                  </a:cxn>
                  <a:cxn ang="0">
                    <a:pos x="T8" y="T9"/>
                  </a:cxn>
                </a:cxnLst>
                <a:rect b="b" l="0" r="r" t="0"/>
                <a:pathLst>
                  <a:path h="595" w="752">
                    <a:moveTo>
                      <a:pt x="752" y="88"/>
                    </a:moveTo>
                    <a:lnTo>
                      <a:pt x="752" y="595"/>
                    </a:lnTo>
                    <a:lnTo>
                      <a:pt x="0" y="395"/>
                    </a:lnTo>
                    <a:lnTo>
                      <a:pt x="0" y="0"/>
                    </a:lnTo>
                    <a:lnTo>
                      <a:pt x="752" y="88"/>
                    </a:lnTo>
                    <a:close/>
                  </a:path>
                </a:pathLst>
              </a:custGeom>
              <a:solidFill>
                <a:schemeClr val="accent1">
                  <a:lumMod val="75000"/>
                </a:schemeClr>
              </a:solidFill>
              <a:ln>
                <a:noFill/>
              </a:ln>
            </p:spPr>
            <p:txBody>
              <a:bodyPr bIns="34284" lIns="68568" rIns="68568" tIns="34284"/>
              <a:lstStyle/>
              <a:p>
                <a:pPr>
                  <a:defRPr/>
                </a:pPr>
                <a:endParaRPr lang="id-ID" sz="1000">
                  <a:cs typeface="+mn-ea"/>
                  <a:sym typeface="+mn-lt"/>
                </a:endParaRPr>
              </a:p>
            </p:txBody>
          </p:sp>
          <p:sp>
            <p:nvSpPr>
              <p:cNvPr id="25" name="Freeform 24"/>
              <p:cNvSpPr/>
              <p:nvPr/>
            </p:nvSpPr>
            <p:spPr bwMode="auto">
              <a:xfrm>
                <a:off x="6929602" y="4195084"/>
                <a:ext cx="1289339" cy="570872"/>
              </a:xfrm>
              <a:custGeom>
                <a:gdLst>
                  <a:gd fmla="*/ 1437 w 1437" name="T0"/>
                  <a:gd fmla="*/ 0 h 636" name="T1"/>
                  <a:gd fmla="*/ 1437 w 1437" name="T2"/>
                  <a:gd fmla="*/ 395 h 636" name="T3"/>
                  <a:gd fmla="*/ 0 w 1437" name="T4"/>
                  <a:gd fmla="*/ 636 h 636" name="T5"/>
                  <a:gd fmla="*/ 0 w 1437" name="T6"/>
                  <a:gd fmla="*/ 129 h 636" name="T7"/>
                  <a:gd fmla="*/ 1437 w 1437" name="T8"/>
                  <a:gd fmla="*/ 0 h 636" name="T9"/>
                </a:gdLst>
                <a:cxnLst>
                  <a:cxn ang="0">
                    <a:pos x="T0" y="T1"/>
                  </a:cxn>
                  <a:cxn ang="0">
                    <a:pos x="T2" y="T3"/>
                  </a:cxn>
                  <a:cxn ang="0">
                    <a:pos x="T4" y="T5"/>
                  </a:cxn>
                  <a:cxn ang="0">
                    <a:pos x="T6" y="T7"/>
                  </a:cxn>
                  <a:cxn ang="0">
                    <a:pos x="T8" y="T9"/>
                  </a:cxn>
                </a:cxnLst>
                <a:rect b="b" l="0" r="r" t="0"/>
                <a:pathLst>
                  <a:path h="636" w="1437">
                    <a:moveTo>
                      <a:pt x="1437" y="0"/>
                    </a:moveTo>
                    <a:lnTo>
                      <a:pt x="1437" y="395"/>
                    </a:lnTo>
                    <a:lnTo>
                      <a:pt x="0" y="636"/>
                    </a:lnTo>
                    <a:lnTo>
                      <a:pt x="0" y="129"/>
                    </a:lnTo>
                    <a:lnTo>
                      <a:pt x="1437" y="0"/>
                    </a:lnTo>
                    <a:close/>
                  </a:path>
                </a:pathLst>
              </a:custGeom>
              <a:solidFill>
                <a:schemeClr val="accent1">
                  <a:lumMod val="75000"/>
                </a:schemeClr>
              </a:solidFill>
              <a:ln>
                <a:noFill/>
              </a:ln>
            </p:spPr>
            <p:txBody>
              <a:bodyPr bIns="34284" lIns="68568" rIns="68568" tIns="34284"/>
              <a:lstStyle/>
              <a:p>
                <a:pPr>
                  <a:defRPr/>
                </a:pPr>
                <a:endParaRPr lang="id-ID" sz="1000">
                  <a:cs typeface="+mn-ea"/>
                  <a:sym typeface="+mn-lt"/>
                </a:endParaRPr>
              </a:p>
            </p:txBody>
          </p:sp>
          <p:sp>
            <p:nvSpPr>
              <p:cNvPr id="26" name="Freeform 25"/>
              <p:cNvSpPr/>
              <p:nvPr/>
            </p:nvSpPr>
            <p:spPr bwMode="auto">
              <a:xfrm>
                <a:off x="6213792" y="4311588"/>
                <a:ext cx="1389083" cy="618533"/>
              </a:xfrm>
              <a:custGeom>
                <a:gdLst>
                  <a:gd fmla="*/ 1547 w 1547" name="T0"/>
                  <a:gd fmla="*/ 183 h 690" name="T1"/>
                  <a:gd fmla="*/ 1547 w 1547" name="T2"/>
                  <a:gd fmla="*/ 690 h 690" name="T3"/>
                  <a:gd fmla="*/ 0 w 1547" name="T4"/>
                  <a:gd fmla="*/ 504 h 690" name="T5"/>
                  <a:gd fmla="*/ 0 w 1547" name="T6"/>
                  <a:gd fmla="*/ 0 h 690" name="T7"/>
                  <a:gd fmla="*/ 1547 w 1547" name="T8"/>
                  <a:gd fmla="*/ 183 h 690" name="T9"/>
                </a:gdLst>
                <a:cxnLst>
                  <a:cxn ang="0">
                    <a:pos x="T0" y="T1"/>
                  </a:cxn>
                  <a:cxn ang="0">
                    <a:pos x="T2" y="T3"/>
                  </a:cxn>
                  <a:cxn ang="0">
                    <a:pos x="T4" y="T5"/>
                  </a:cxn>
                  <a:cxn ang="0">
                    <a:pos x="T6" y="T7"/>
                  </a:cxn>
                  <a:cxn ang="0">
                    <a:pos x="T8" y="T9"/>
                  </a:cxn>
                </a:cxnLst>
                <a:rect b="b" l="0" r="r" t="0"/>
                <a:pathLst>
                  <a:path h="690" w="1547">
                    <a:moveTo>
                      <a:pt x="1547" y="183"/>
                    </a:moveTo>
                    <a:lnTo>
                      <a:pt x="1547" y="690"/>
                    </a:lnTo>
                    <a:lnTo>
                      <a:pt x="0" y="504"/>
                    </a:lnTo>
                    <a:lnTo>
                      <a:pt x="0" y="0"/>
                    </a:lnTo>
                    <a:lnTo>
                      <a:pt x="1547" y="183"/>
                    </a:lnTo>
                    <a:close/>
                  </a:path>
                </a:pathLst>
              </a:custGeom>
              <a:solidFill>
                <a:schemeClr val="accent1"/>
              </a:solidFill>
              <a:ln>
                <a:noFill/>
              </a:ln>
            </p:spPr>
            <p:txBody>
              <a:bodyPr bIns="34284" lIns="68568" rIns="68568" tIns="34284"/>
              <a:lstStyle/>
              <a:p>
                <a:pPr>
                  <a:defRPr/>
                </a:pPr>
                <a:endParaRPr lang="id-ID" sz="1000">
                  <a:cs typeface="+mn-ea"/>
                  <a:sym typeface="+mn-lt"/>
                </a:endParaRPr>
              </a:p>
            </p:txBody>
          </p:sp>
          <p:sp>
            <p:nvSpPr>
              <p:cNvPr id="27" name="Freeform 26"/>
              <p:cNvSpPr/>
              <p:nvPr/>
            </p:nvSpPr>
            <p:spPr bwMode="auto">
              <a:xfrm>
                <a:off x="7602875" y="4279815"/>
                <a:ext cx="2005149" cy="653484"/>
              </a:xfrm>
              <a:custGeom>
                <a:gdLst>
                  <a:gd fmla="*/ 2234 w 2234" name="T0"/>
                  <a:gd fmla="*/ 0 h 728" name="T1"/>
                  <a:gd fmla="*/ 2234 w 2234" name="T2"/>
                  <a:gd fmla="*/ 507 h 728" name="T3"/>
                  <a:gd fmla="*/ 0 w 2234" name="T4"/>
                  <a:gd fmla="*/ 728 h 728" name="T5"/>
                  <a:gd fmla="*/ 0 w 2234" name="T6"/>
                  <a:gd fmla="*/ 221 h 728" name="T7"/>
                  <a:gd fmla="*/ 2234 w 2234" name="T8"/>
                  <a:gd fmla="*/ 0 h 728" name="T9"/>
                </a:gdLst>
                <a:cxnLst>
                  <a:cxn ang="0">
                    <a:pos x="T0" y="T1"/>
                  </a:cxn>
                  <a:cxn ang="0">
                    <a:pos x="T2" y="T3"/>
                  </a:cxn>
                  <a:cxn ang="0">
                    <a:pos x="T4" y="T5"/>
                  </a:cxn>
                  <a:cxn ang="0">
                    <a:pos x="T6" y="T7"/>
                  </a:cxn>
                  <a:cxn ang="0">
                    <a:pos x="T8" y="T9"/>
                  </a:cxn>
                </a:cxnLst>
                <a:rect b="b" l="0" r="r" t="0"/>
                <a:pathLst>
                  <a:path h="728" w="2234">
                    <a:moveTo>
                      <a:pt x="2234" y="0"/>
                    </a:moveTo>
                    <a:lnTo>
                      <a:pt x="2234" y="507"/>
                    </a:lnTo>
                    <a:lnTo>
                      <a:pt x="0" y="728"/>
                    </a:lnTo>
                    <a:lnTo>
                      <a:pt x="0" y="221"/>
                    </a:lnTo>
                    <a:lnTo>
                      <a:pt x="2234" y="0"/>
                    </a:lnTo>
                    <a:close/>
                  </a:path>
                </a:pathLst>
              </a:custGeom>
              <a:solidFill>
                <a:schemeClr val="accent1"/>
              </a:solidFill>
              <a:ln>
                <a:noFill/>
              </a:ln>
              <a:effectLst>
                <a:outerShdw algn="l" blurRad="50800" dist="38100" rotWithShape="0">
                  <a:prstClr val="black">
                    <a:alpha val="40000"/>
                  </a:prstClr>
                </a:outerShdw>
              </a:effectLst>
            </p:spPr>
            <p:txBody>
              <a:bodyPr bIns="34284" lIns="68568" rIns="68568" tIns="34284"/>
              <a:lstStyle/>
              <a:p>
                <a:pPr>
                  <a:defRPr/>
                </a:pPr>
                <a:endParaRPr lang="id-ID" sz="1000">
                  <a:cs typeface="+mn-ea"/>
                  <a:sym typeface="+mn-lt"/>
                </a:endParaRPr>
              </a:p>
            </p:txBody>
          </p:sp>
          <p:sp>
            <p:nvSpPr>
              <p:cNvPr id="28" name="Freeform 27"/>
              <p:cNvSpPr>
                <a:spLocks noEditPoints="1"/>
              </p:cNvSpPr>
              <p:nvPr/>
            </p:nvSpPr>
            <p:spPr bwMode="auto">
              <a:xfrm>
                <a:off x="6213792" y="4114590"/>
                <a:ext cx="3394232" cy="363282"/>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60000"/>
                  <a:lumOff val="40000"/>
                </a:schemeClr>
              </a:solidFill>
              <a:ln>
                <a:noFill/>
              </a:ln>
            </p:spPr>
            <p:txBody>
              <a:bodyPr bIns="34284" lIns="68568" rIns="68568" tIns="34284"/>
              <a:lstStyle/>
              <a:p>
                <a:pPr>
                  <a:defRPr/>
                </a:pPr>
                <a:endParaRPr lang="id-ID" sz="1000">
                  <a:cs typeface="+mn-ea"/>
                  <a:sym typeface="+mn-lt"/>
                </a:endParaRPr>
              </a:p>
            </p:txBody>
          </p:sp>
          <p:sp>
            <p:nvSpPr>
              <p:cNvPr id="29" name="Freeform 28"/>
              <p:cNvSpPr>
                <a:spLocks noEditPoints="1"/>
              </p:cNvSpPr>
              <p:nvPr/>
            </p:nvSpPr>
            <p:spPr bwMode="auto">
              <a:xfrm>
                <a:off x="6213792" y="4114590"/>
                <a:ext cx="3394232" cy="363282"/>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bIns="34284" lIns="68568" rIns="68568" tIns="34284"/>
              <a:lstStyle/>
              <a:p>
                <a:pPr>
                  <a:defRPr/>
                </a:pPr>
                <a:endParaRPr lang="id-ID" sz="1000">
                  <a:cs typeface="+mn-ea"/>
                  <a:sym typeface="+mn-lt"/>
                </a:endParaRPr>
              </a:p>
            </p:txBody>
          </p:sp>
        </p:grpSp>
      </p:grpSp>
      <p:grpSp>
        <p:nvGrpSpPr>
          <p:cNvPr id="31" name="Group 3"/>
          <p:cNvGrpSpPr/>
          <p:nvPr/>
        </p:nvGrpSpPr>
        <p:grpSpPr>
          <a:xfrm>
            <a:off x="3351822" y="2729730"/>
            <a:ext cx="2153466" cy="715663"/>
            <a:chOff x="6213792" y="4114590"/>
            <a:chExt cx="3394232" cy="814592"/>
          </a:xfrm>
        </p:grpSpPr>
        <p:sp>
          <p:nvSpPr>
            <p:cNvPr id="18" name="Freeform 23"/>
            <p:cNvSpPr/>
            <p:nvPr/>
          </p:nvSpPr>
          <p:spPr bwMode="auto">
            <a:xfrm>
              <a:off x="8219560" y="4189137"/>
              <a:ext cx="675469" cy="534025"/>
            </a:xfrm>
            <a:custGeom>
              <a:gdLst>
                <a:gd fmla="*/ 752 w 752" name="T0"/>
                <a:gd fmla="*/ 88 h 595" name="T1"/>
                <a:gd fmla="*/ 752 w 752" name="T2"/>
                <a:gd fmla="*/ 595 h 595" name="T3"/>
                <a:gd fmla="*/ 0 w 752" name="T4"/>
                <a:gd fmla="*/ 395 h 595" name="T5"/>
                <a:gd fmla="*/ 0 w 752" name="T6"/>
                <a:gd fmla="*/ 0 h 595" name="T7"/>
                <a:gd fmla="*/ 752 w 752" name="T8"/>
                <a:gd fmla="*/ 88 h 595" name="T9"/>
              </a:gdLst>
              <a:cxnLst>
                <a:cxn ang="0">
                  <a:pos x="T0" y="T1"/>
                </a:cxn>
                <a:cxn ang="0">
                  <a:pos x="T2" y="T3"/>
                </a:cxn>
                <a:cxn ang="0">
                  <a:pos x="T4" y="T5"/>
                </a:cxn>
                <a:cxn ang="0">
                  <a:pos x="T6" y="T7"/>
                </a:cxn>
                <a:cxn ang="0">
                  <a:pos x="T8" y="T9"/>
                </a:cxn>
              </a:cxnLst>
              <a:rect b="b" l="0" r="r" t="0"/>
              <a:pathLst>
                <a:path h="595" w="752">
                  <a:moveTo>
                    <a:pt x="752" y="88"/>
                  </a:moveTo>
                  <a:lnTo>
                    <a:pt x="752" y="595"/>
                  </a:lnTo>
                  <a:lnTo>
                    <a:pt x="0" y="395"/>
                  </a:lnTo>
                  <a:lnTo>
                    <a:pt x="0" y="0"/>
                  </a:lnTo>
                  <a:lnTo>
                    <a:pt x="752" y="88"/>
                  </a:lnTo>
                  <a:close/>
                </a:path>
              </a:pathLst>
            </a:custGeom>
            <a:solidFill>
              <a:schemeClr val="bg1">
                <a:lumMod val="65000"/>
              </a:schemeClr>
            </a:solidFill>
            <a:ln>
              <a:noFill/>
            </a:ln>
          </p:spPr>
          <p:txBody>
            <a:bodyPr bIns="34284" lIns="68568" rIns="68568" tIns="34284"/>
            <a:lstStyle/>
            <a:p>
              <a:pPr>
                <a:defRPr/>
              </a:pPr>
              <a:endParaRPr lang="id-ID" sz="1000">
                <a:cs typeface="+mn-ea"/>
                <a:sym typeface="+mn-lt"/>
              </a:endParaRPr>
            </a:p>
          </p:txBody>
        </p:sp>
        <p:sp>
          <p:nvSpPr>
            <p:cNvPr id="19" name="Freeform 24"/>
            <p:cNvSpPr/>
            <p:nvPr/>
          </p:nvSpPr>
          <p:spPr bwMode="auto">
            <a:xfrm>
              <a:off x="6928663" y="4194559"/>
              <a:ext cx="1290897" cy="570620"/>
            </a:xfrm>
            <a:custGeom>
              <a:gdLst>
                <a:gd fmla="*/ 1437 w 1437" name="T0"/>
                <a:gd fmla="*/ 0 h 636" name="T1"/>
                <a:gd fmla="*/ 1437 w 1437" name="T2"/>
                <a:gd fmla="*/ 395 h 636" name="T3"/>
                <a:gd fmla="*/ 0 w 1437" name="T4"/>
                <a:gd fmla="*/ 636 h 636" name="T5"/>
                <a:gd fmla="*/ 0 w 1437" name="T6"/>
                <a:gd fmla="*/ 129 h 636" name="T7"/>
                <a:gd fmla="*/ 1437 w 1437" name="T8"/>
                <a:gd fmla="*/ 0 h 636" name="T9"/>
              </a:gdLst>
              <a:cxnLst>
                <a:cxn ang="0">
                  <a:pos x="T0" y="T1"/>
                </a:cxn>
                <a:cxn ang="0">
                  <a:pos x="T2" y="T3"/>
                </a:cxn>
                <a:cxn ang="0">
                  <a:pos x="T4" y="T5"/>
                </a:cxn>
                <a:cxn ang="0">
                  <a:pos x="T6" y="T7"/>
                </a:cxn>
                <a:cxn ang="0">
                  <a:pos x="T8" y="T9"/>
                </a:cxn>
              </a:cxnLst>
              <a:rect b="b" l="0" r="r" t="0"/>
              <a:pathLst>
                <a:path h="636" w="1437">
                  <a:moveTo>
                    <a:pt x="1437" y="0"/>
                  </a:moveTo>
                  <a:lnTo>
                    <a:pt x="1437" y="395"/>
                  </a:lnTo>
                  <a:lnTo>
                    <a:pt x="0" y="636"/>
                  </a:lnTo>
                  <a:lnTo>
                    <a:pt x="0" y="129"/>
                  </a:lnTo>
                  <a:lnTo>
                    <a:pt x="1437" y="0"/>
                  </a:lnTo>
                  <a:close/>
                </a:path>
              </a:pathLst>
            </a:custGeom>
            <a:solidFill>
              <a:schemeClr val="bg1">
                <a:lumMod val="75000"/>
              </a:schemeClr>
            </a:solidFill>
            <a:ln>
              <a:noFill/>
            </a:ln>
          </p:spPr>
          <p:txBody>
            <a:bodyPr bIns="34284" lIns="68568" rIns="68568" tIns="34284"/>
            <a:lstStyle/>
            <a:p>
              <a:pPr>
                <a:defRPr/>
              </a:pPr>
              <a:endParaRPr lang="id-ID" sz="1000">
                <a:cs typeface="+mn-ea"/>
                <a:sym typeface="+mn-lt"/>
              </a:endParaRPr>
            </a:p>
          </p:txBody>
        </p:sp>
        <p:sp>
          <p:nvSpPr>
            <p:cNvPr id="20" name="Freeform 25"/>
            <p:cNvSpPr/>
            <p:nvPr/>
          </p:nvSpPr>
          <p:spPr bwMode="auto">
            <a:xfrm>
              <a:off x="6213792" y="4300279"/>
              <a:ext cx="1388464" cy="619414"/>
            </a:xfrm>
            <a:custGeom>
              <a:gdLst>
                <a:gd fmla="*/ 1547 w 1547" name="T0"/>
                <a:gd fmla="*/ 183 h 690" name="T1"/>
                <a:gd fmla="*/ 1547 w 1547" name="T2"/>
                <a:gd fmla="*/ 690 h 690" name="T3"/>
                <a:gd fmla="*/ 0 w 1547" name="T4"/>
                <a:gd fmla="*/ 504 h 690" name="T5"/>
                <a:gd fmla="*/ 0 w 1547" name="T6"/>
                <a:gd fmla="*/ 0 h 690" name="T7"/>
                <a:gd fmla="*/ 1547 w 1547" name="T8"/>
                <a:gd fmla="*/ 183 h 690" name="T9"/>
              </a:gdLst>
              <a:cxnLst>
                <a:cxn ang="0">
                  <a:pos x="T0" y="T1"/>
                </a:cxn>
                <a:cxn ang="0">
                  <a:pos x="T2" y="T3"/>
                </a:cxn>
                <a:cxn ang="0">
                  <a:pos x="T4" y="T5"/>
                </a:cxn>
                <a:cxn ang="0">
                  <a:pos x="T6" y="T7"/>
                </a:cxn>
                <a:cxn ang="0">
                  <a:pos x="T8" y="T9"/>
                </a:cxn>
              </a:cxnLst>
              <a:rect b="b" l="0" r="r" t="0"/>
              <a:pathLst>
                <a:path h="690" w="1547">
                  <a:moveTo>
                    <a:pt x="1547" y="183"/>
                  </a:moveTo>
                  <a:lnTo>
                    <a:pt x="1547" y="690"/>
                  </a:lnTo>
                  <a:lnTo>
                    <a:pt x="0" y="504"/>
                  </a:lnTo>
                  <a:lnTo>
                    <a:pt x="0" y="0"/>
                  </a:lnTo>
                  <a:lnTo>
                    <a:pt x="1547" y="183"/>
                  </a:lnTo>
                  <a:close/>
                </a:path>
              </a:pathLst>
            </a:custGeom>
            <a:solidFill>
              <a:schemeClr val="accent2"/>
            </a:solidFill>
            <a:ln>
              <a:noFill/>
            </a:ln>
            <a:effectLst>
              <a:outerShdw algn="r" blurRad="50800" dir="10800000" dist="38100" rotWithShape="0">
                <a:prstClr val="black">
                  <a:alpha val="40000"/>
                </a:prstClr>
              </a:outerShdw>
            </a:effectLst>
          </p:spPr>
          <p:txBody>
            <a:bodyPr bIns="34284" lIns="68568" rIns="68568" tIns="34284"/>
            <a:lstStyle/>
            <a:p>
              <a:pPr>
                <a:defRPr/>
              </a:pPr>
              <a:endParaRPr lang="id-ID" sz="1000">
                <a:cs typeface="+mn-ea"/>
                <a:sym typeface="+mn-lt"/>
              </a:endParaRPr>
            </a:p>
          </p:txBody>
        </p:sp>
        <p:sp>
          <p:nvSpPr>
            <p:cNvPr id="21" name="Freeform 26"/>
            <p:cNvSpPr/>
            <p:nvPr/>
          </p:nvSpPr>
          <p:spPr bwMode="auto">
            <a:xfrm>
              <a:off x="7602256" y="4275882"/>
              <a:ext cx="2005768" cy="653300"/>
            </a:xfrm>
            <a:custGeom>
              <a:gdLst>
                <a:gd fmla="*/ 2234 w 2234" name="T0"/>
                <a:gd fmla="*/ 0 h 728" name="T1"/>
                <a:gd fmla="*/ 2234 w 2234" name="T2"/>
                <a:gd fmla="*/ 507 h 728" name="T3"/>
                <a:gd fmla="*/ 0 w 2234" name="T4"/>
                <a:gd fmla="*/ 728 h 728" name="T5"/>
                <a:gd fmla="*/ 0 w 2234" name="T6"/>
                <a:gd fmla="*/ 221 h 728" name="T7"/>
                <a:gd fmla="*/ 2234 w 2234" name="T8"/>
                <a:gd fmla="*/ 0 h 728" name="T9"/>
              </a:gdLst>
              <a:cxnLst>
                <a:cxn ang="0">
                  <a:pos x="T0" y="T1"/>
                </a:cxn>
                <a:cxn ang="0">
                  <a:pos x="T2" y="T3"/>
                </a:cxn>
                <a:cxn ang="0">
                  <a:pos x="T4" y="T5"/>
                </a:cxn>
                <a:cxn ang="0">
                  <a:pos x="T6" y="T7"/>
                </a:cxn>
                <a:cxn ang="0">
                  <a:pos x="T8" y="T9"/>
                </a:cxn>
              </a:cxnLst>
              <a:rect b="b" l="0" r="r" t="0"/>
              <a:pathLst>
                <a:path h="728" w="2234">
                  <a:moveTo>
                    <a:pt x="2234" y="0"/>
                  </a:moveTo>
                  <a:lnTo>
                    <a:pt x="2234" y="507"/>
                  </a:lnTo>
                  <a:lnTo>
                    <a:pt x="0" y="728"/>
                  </a:lnTo>
                  <a:lnTo>
                    <a:pt x="0" y="221"/>
                  </a:lnTo>
                  <a:lnTo>
                    <a:pt x="2234" y="0"/>
                  </a:lnTo>
                  <a:close/>
                </a:path>
              </a:pathLst>
            </a:custGeom>
            <a:solidFill>
              <a:schemeClr val="accent2">
                <a:lumMod val="75000"/>
              </a:schemeClr>
            </a:solidFill>
            <a:ln>
              <a:noFill/>
            </a:ln>
          </p:spPr>
          <p:txBody>
            <a:bodyPr bIns="34284" lIns="68568" rIns="68568" tIns="34284"/>
            <a:lstStyle/>
            <a:p>
              <a:pPr>
                <a:defRPr/>
              </a:pPr>
              <a:endParaRPr lang="id-ID" sz="1000">
                <a:cs typeface="+mn-ea"/>
                <a:sym typeface="+mn-lt"/>
              </a:endParaRPr>
            </a:p>
          </p:txBody>
        </p:sp>
        <p:sp>
          <p:nvSpPr>
            <p:cNvPr id="22" name="Freeform 27"/>
            <p:cNvSpPr>
              <a:spLocks noEditPoints="1"/>
            </p:cNvSpPr>
            <p:nvPr/>
          </p:nvSpPr>
          <p:spPr bwMode="auto">
            <a:xfrm>
              <a:off x="6213792" y="4114590"/>
              <a:ext cx="3394232" cy="363245"/>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bIns="34284" lIns="68568" rIns="68568" tIns="34284"/>
            <a:lstStyle/>
            <a:p>
              <a:pPr>
                <a:defRPr/>
              </a:pPr>
              <a:endParaRPr lang="id-ID" sz="1000">
                <a:cs typeface="+mn-ea"/>
                <a:sym typeface="+mn-lt"/>
              </a:endParaRPr>
            </a:p>
          </p:txBody>
        </p:sp>
        <p:sp>
          <p:nvSpPr>
            <p:cNvPr id="23" name="Freeform 28"/>
            <p:cNvSpPr>
              <a:spLocks noEditPoints="1"/>
            </p:cNvSpPr>
            <p:nvPr/>
          </p:nvSpPr>
          <p:spPr bwMode="auto">
            <a:xfrm>
              <a:off x="6213792" y="4114590"/>
              <a:ext cx="3394232" cy="363245"/>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bIns="34284" lIns="68568" rIns="68568" tIns="34284"/>
            <a:lstStyle/>
            <a:p>
              <a:pPr>
                <a:defRPr/>
              </a:pPr>
              <a:endParaRPr lang="id-ID" sz="1000">
                <a:cs typeface="+mn-ea"/>
                <a:sym typeface="+mn-lt"/>
              </a:endParaRPr>
            </a:p>
          </p:txBody>
        </p:sp>
      </p:grpSp>
      <p:grpSp>
        <p:nvGrpSpPr>
          <p:cNvPr id="32" name="Group 4"/>
          <p:cNvGrpSpPr/>
          <p:nvPr/>
        </p:nvGrpSpPr>
        <p:grpSpPr>
          <a:xfrm>
            <a:off x="3491102" y="2172440"/>
            <a:ext cx="1917764" cy="635880"/>
            <a:chOff x="6213792" y="4114590"/>
            <a:chExt cx="3413610" cy="816016"/>
          </a:xfrm>
        </p:grpSpPr>
        <p:sp>
          <p:nvSpPr>
            <p:cNvPr id="12" name="Freeform 23"/>
            <p:cNvSpPr/>
            <p:nvPr/>
          </p:nvSpPr>
          <p:spPr bwMode="auto">
            <a:xfrm>
              <a:off x="8218307" y="4189468"/>
              <a:ext cx="675942" cy="533313"/>
            </a:xfrm>
            <a:custGeom>
              <a:gdLst>
                <a:gd fmla="*/ 752 w 752" name="T0"/>
                <a:gd fmla="*/ 88 h 595" name="T1"/>
                <a:gd fmla="*/ 752 w 752" name="T2"/>
                <a:gd fmla="*/ 595 h 595" name="T3"/>
                <a:gd fmla="*/ 0 w 752" name="T4"/>
                <a:gd fmla="*/ 395 h 595" name="T5"/>
                <a:gd fmla="*/ 0 w 752" name="T6"/>
                <a:gd fmla="*/ 0 h 595" name="T7"/>
                <a:gd fmla="*/ 752 w 752" name="T8"/>
                <a:gd fmla="*/ 88 h 595" name="T9"/>
              </a:gdLst>
              <a:cxnLst>
                <a:cxn ang="0">
                  <a:pos x="T0" y="T1"/>
                </a:cxn>
                <a:cxn ang="0">
                  <a:pos x="T2" y="T3"/>
                </a:cxn>
                <a:cxn ang="0">
                  <a:pos x="T4" y="T5"/>
                </a:cxn>
                <a:cxn ang="0">
                  <a:pos x="T6" y="T7"/>
                </a:cxn>
                <a:cxn ang="0">
                  <a:pos x="T8" y="T9"/>
                </a:cxn>
              </a:cxnLst>
              <a:rect b="b" l="0" r="r" t="0"/>
              <a:pathLst>
                <a:path h="595" w="752">
                  <a:moveTo>
                    <a:pt x="752" y="88"/>
                  </a:moveTo>
                  <a:lnTo>
                    <a:pt x="752" y="595"/>
                  </a:lnTo>
                  <a:lnTo>
                    <a:pt x="0" y="395"/>
                  </a:lnTo>
                  <a:lnTo>
                    <a:pt x="0" y="0"/>
                  </a:lnTo>
                  <a:lnTo>
                    <a:pt x="752" y="88"/>
                  </a:lnTo>
                  <a:close/>
                </a:path>
              </a:pathLst>
            </a:custGeom>
            <a:solidFill>
              <a:schemeClr val="bg2">
                <a:lumMod val="75000"/>
              </a:schemeClr>
            </a:solidFill>
            <a:ln>
              <a:noFill/>
            </a:ln>
          </p:spPr>
          <p:txBody>
            <a:bodyPr bIns="34284" lIns="68568" rIns="68568" tIns="34284"/>
            <a:lstStyle/>
            <a:p>
              <a:pPr>
                <a:defRPr/>
              </a:pPr>
              <a:endParaRPr lang="id-ID" sz="1000">
                <a:cs typeface="+mn-ea"/>
                <a:sym typeface="+mn-lt"/>
              </a:endParaRPr>
            </a:p>
          </p:txBody>
        </p:sp>
        <p:sp>
          <p:nvSpPr>
            <p:cNvPr id="13" name="Freeform 24"/>
            <p:cNvSpPr/>
            <p:nvPr/>
          </p:nvSpPr>
          <p:spPr bwMode="auto">
            <a:xfrm>
              <a:off x="6929265" y="4193426"/>
              <a:ext cx="1290006" cy="570942"/>
            </a:xfrm>
            <a:custGeom>
              <a:gdLst>
                <a:gd fmla="*/ 1437 w 1437" name="T0"/>
                <a:gd fmla="*/ 0 h 636" name="T1"/>
                <a:gd fmla="*/ 1437 w 1437" name="T2"/>
                <a:gd fmla="*/ 395 h 636" name="T3"/>
                <a:gd fmla="*/ 0 w 1437" name="T4"/>
                <a:gd fmla="*/ 636 h 636" name="T5"/>
                <a:gd fmla="*/ 0 w 1437" name="T6"/>
                <a:gd fmla="*/ 129 h 636" name="T7"/>
                <a:gd fmla="*/ 1437 w 1437" name="T8"/>
                <a:gd fmla="*/ 0 h 636" name="T9"/>
              </a:gdLst>
              <a:cxnLst>
                <a:cxn ang="0">
                  <a:pos x="T0" y="T1"/>
                </a:cxn>
                <a:cxn ang="0">
                  <a:pos x="T2" y="T3"/>
                </a:cxn>
                <a:cxn ang="0">
                  <a:pos x="T4" y="T5"/>
                </a:cxn>
                <a:cxn ang="0">
                  <a:pos x="T6" y="T7"/>
                </a:cxn>
                <a:cxn ang="0">
                  <a:pos x="T8" y="T9"/>
                </a:cxn>
              </a:cxnLst>
              <a:rect b="b" l="0" r="r" t="0"/>
              <a:pathLst>
                <a:path h="636" w="1437">
                  <a:moveTo>
                    <a:pt x="1437" y="0"/>
                  </a:moveTo>
                  <a:lnTo>
                    <a:pt x="1437" y="395"/>
                  </a:lnTo>
                  <a:lnTo>
                    <a:pt x="0" y="636"/>
                  </a:lnTo>
                  <a:lnTo>
                    <a:pt x="0" y="129"/>
                  </a:lnTo>
                  <a:lnTo>
                    <a:pt x="1437" y="0"/>
                  </a:lnTo>
                  <a:close/>
                </a:path>
              </a:pathLst>
            </a:custGeom>
            <a:solidFill>
              <a:schemeClr val="bg1">
                <a:lumMod val="65000"/>
              </a:schemeClr>
            </a:solidFill>
            <a:ln>
              <a:noFill/>
            </a:ln>
            <a:effectLst>
              <a:innerShdw blurRad="482600" dist="190500">
                <a:schemeClr val="bg1">
                  <a:lumMod val="95000"/>
                  <a:alpha val="50000"/>
                </a:schemeClr>
              </a:innerShdw>
            </a:effectLst>
          </p:spPr>
          <p:txBody>
            <a:bodyPr bIns="34284" lIns="68568" rIns="68568" tIns="34284"/>
            <a:lstStyle/>
            <a:p>
              <a:pPr eaLnBrk="1" hangingPunct="1"/>
              <a:endParaRPr altLang="zh-CN" lang="zh-CN" sz="1000">
                <a:cs typeface="+mn-ea"/>
                <a:sym typeface="+mn-lt"/>
              </a:endParaRPr>
            </a:p>
          </p:txBody>
        </p:sp>
        <p:sp>
          <p:nvSpPr>
            <p:cNvPr id="14" name="Freeform 25"/>
            <p:cNvSpPr/>
            <p:nvPr/>
          </p:nvSpPr>
          <p:spPr bwMode="auto">
            <a:xfrm>
              <a:off x="6213792" y="4311718"/>
              <a:ext cx="1387905" cy="618888"/>
            </a:xfrm>
            <a:custGeom>
              <a:gdLst>
                <a:gd fmla="*/ 1547 w 1547" name="T0"/>
                <a:gd fmla="*/ 183 h 690" name="T1"/>
                <a:gd fmla="*/ 1547 w 1547" name="T2"/>
                <a:gd fmla="*/ 690 h 690" name="T3"/>
                <a:gd fmla="*/ 0 w 1547" name="T4"/>
                <a:gd fmla="*/ 504 h 690" name="T5"/>
                <a:gd fmla="*/ 0 w 1547" name="T6"/>
                <a:gd fmla="*/ 0 h 690" name="T7"/>
                <a:gd fmla="*/ 1547 w 1547" name="T8"/>
                <a:gd fmla="*/ 183 h 690" name="T9"/>
              </a:gdLst>
              <a:cxnLst>
                <a:cxn ang="0">
                  <a:pos x="T0" y="T1"/>
                </a:cxn>
                <a:cxn ang="0">
                  <a:pos x="T2" y="T3"/>
                </a:cxn>
                <a:cxn ang="0">
                  <a:pos x="T4" y="T5"/>
                </a:cxn>
                <a:cxn ang="0">
                  <a:pos x="T6" y="T7"/>
                </a:cxn>
                <a:cxn ang="0">
                  <a:pos x="T8" y="T9"/>
                </a:cxn>
              </a:cxnLst>
              <a:rect b="b" l="0" r="r" t="0"/>
              <a:pathLst>
                <a:path h="690" w="1547">
                  <a:moveTo>
                    <a:pt x="1547" y="183"/>
                  </a:moveTo>
                  <a:lnTo>
                    <a:pt x="1547" y="690"/>
                  </a:lnTo>
                  <a:lnTo>
                    <a:pt x="0" y="504"/>
                  </a:lnTo>
                  <a:lnTo>
                    <a:pt x="0" y="0"/>
                  </a:lnTo>
                  <a:lnTo>
                    <a:pt x="1547" y="183"/>
                  </a:lnTo>
                  <a:close/>
                </a:path>
              </a:pathLst>
            </a:custGeom>
            <a:solidFill>
              <a:schemeClr val="accent3">
                <a:lumMod val="75000"/>
              </a:schemeClr>
            </a:solidFill>
            <a:ln>
              <a:noFill/>
            </a:ln>
          </p:spPr>
          <p:txBody>
            <a:bodyPr bIns="34284" lIns="68568" rIns="68568" tIns="34284"/>
            <a:lstStyle/>
            <a:p>
              <a:pPr>
                <a:defRPr/>
              </a:pPr>
              <a:endParaRPr lang="id-ID" sz="1000">
                <a:cs typeface="+mn-ea"/>
                <a:sym typeface="+mn-lt"/>
              </a:endParaRPr>
            </a:p>
          </p:txBody>
        </p:sp>
        <p:sp>
          <p:nvSpPr>
            <p:cNvPr id="15" name="Freeform 26"/>
            <p:cNvSpPr/>
            <p:nvPr/>
          </p:nvSpPr>
          <p:spPr bwMode="auto">
            <a:xfrm>
              <a:off x="7601697" y="4275043"/>
              <a:ext cx="2006634" cy="654035"/>
            </a:xfrm>
            <a:custGeom>
              <a:gdLst>
                <a:gd fmla="*/ 2234 w 2234" name="T0"/>
                <a:gd fmla="*/ 0 h 728" name="T1"/>
                <a:gd fmla="*/ 2234 w 2234" name="T2"/>
                <a:gd fmla="*/ 507 h 728" name="T3"/>
                <a:gd fmla="*/ 0 w 2234" name="T4"/>
                <a:gd fmla="*/ 728 h 728" name="T5"/>
                <a:gd fmla="*/ 0 w 2234" name="T6"/>
                <a:gd fmla="*/ 221 h 728" name="T7"/>
                <a:gd fmla="*/ 2234 w 2234" name="T8"/>
                <a:gd fmla="*/ 0 h 728" name="T9"/>
              </a:gdLst>
              <a:cxnLst>
                <a:cxn ang="0">
                  <a:pos x="T0" y="T1"/>
                </a:cxn>
                <a:cxn ang="0">
                  <a:pos x="T2" y="T3"/>
                </a:cxn>
                <a:cxn ang="0">
                  <a:pos x="T4" y="T5"/>
                </a:cxn>
                <a:cxn ang="0">
                  <a:pos x="T6" y="T7"/>
                </a:cxn>
                <a:cxn ang="0">
                  <a:pos x="T8" y="T9"/>
                </a:cxn>
              </a:cxnLst>
              <a:rect b="b" l="0" r="r" t="0"/>
              <a:pathLst>
                <a:path h="728" w="2234">
                  <a:moveTo>
                    <a:pt x="2234" y="0"/>
                  </a:moveTo>
                  <a:lnTo>
                    <a:pt x="2234" y="507"/>
                  </a:lnTo>
                  <a:lnTo>
                    <a:pt x="0" y="728"/>
                  </a:lnTo>
                  <a:lnTo>
                    <a:pt x="0" y="221"/>
                  </a:lnTo>
                  <a:lnTo>
                    <a:pt x="2234" y="0"/>
                  </a:lnTo>
                  <a:close/>
                </a:path>
              </a:pathLst>
            </a:custGeom>
            <a:solidFill>
              <a:schemeClr val="accent3"/>
            </a:solidFill>
            <a:ln>
              <a:noFill/>
            </a:ln>
            <a:effectLst>
              <a:outerShdw algn="l" blurRad="50800" dist="38100" rotWithShape="0">
                <a:prstClr val="black">
                  <a:alpha val="40000"/>
                </a:prstClr>
              </a:outerShdw>
            </a:effectLst>
          </p:spPr>
          <p:txBody>
            <a:bodyPr bIns="34284" lIns="68568" rIns="68568" tIns="34284"/>
            <a:lstStyle/>
            <a:p>
              <a:pPr>
                <a:defRPr/>
              </a:pPr>
              <a:endParaRPr lang="id-ID" sz="1000">
                <a:cs typeface="+mn-ea"/>
                <a:sym typeface="+mn-lt"/>
              </a:endParaRPr>
            </a:p>
          </p:txBody>
        </p:sp>
        <p:sp>
          <p:nvSpPr>
            <p:cNvPr id="16" name="Freeform 27"/>
            <p:cNvSpPr>
              <a:spLocks noEditPoints="1"/>
            </p:cNvSpPr>
            <p:nvPr/>
          </p:nvSpPr>
          <p:spPr bwMode="auto">
            <a:xfrm>
              <a:off x="6232863" y="4128344"/>
              <a:ext cx="3394539" cy="363693"/>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w="3175">
              <a:solidFill>
                <a:schemeClr val="bg1">
                  <a:lumMod val="85000"/>
                  <a:alpha val="30000"/>
                </a:schemeClr>
              </a:solidFill>
            </a:ln>
          </p:spPr>
          <p:txBody>
            <a:bodyPr bIns="34284" lIns="68568" rIns="68568" tIns="34284"/>
            <a:lstStyle/>
            <a:p>
              <a:pPr>
                <a:defRPr/>
              </a:pPr>
              <a:endParaRPr lang="id-ID" sz="1000">
                <a:cs typeface="+mn-ea"/>
                <a:sym typeface="+mn-lt"/>
              </a:endParaRPr>
            </a:p>
          </p:txBody>
        </p:sp>
        <p:sp>
          <p:nvSpPr>
            <p:cNvPr id="17" name="Freeform 28"/>
            <p:cNvSpPr>
              <a:spLocks noEditPoints="1"/>
            </p:cNvSpPr>
            <p:nvPr/>
          </p:nvSpPr>
          <p:spPr bwMode="auto">
            <a:xfrm>
              <a:off x="6213792" y="4114590"/>
              <a:ext cx="3394539" cy="363693"/>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bIns="34284" lIns="68568" rIns="68568" tIns="34284"/>
            <a:lstStyle/>
            <a:p>
              <a:pPr>
                <a:defRPr/>
              </a:pPr>
              <a:endParaRPr lang="id-ID" sz="1000">
                <a:cs typeface="+mn-ea"/>
                <a:sym typeface="+mn-lt"/>
              </a:endParaRPr>
            </a:p>
          </p:txBody>
        </p:sp>
      </p:grpSp>
      <p:sp>
        <p:nvSpPr>
          <p:cNvPr id="6" name="Freeform 28"/>
          <p:cNvSpPr>
            <a:spLocks noEditPoints="1"/>
          </p:cNvSpPr>
          <p:nvPr/>
        </p:nvSpPr>
        <p:spPr bwMode="auto">
          <a:xfrm>
            <a:off x="3610144" y="1728280"/>
            <a:ext cx="1559448" cy="232203"/>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bIns="25717" lIns="51433" rIns="51433" tIns="25717"/>
          <a:lstStyle/>
          <a:p>
            <a:pPr>
              <a:defRPr/>
            </a:pPr>
            <a:endParaRPr lang="id-ID" sz="1000">
              <a:cs typeface="+mn-ea"/>
              <a:sym typeface="+mn-lt"/>
            </a:endParaRPr>
          </a:p>
        </p:txBody>
      </p:sp>
      <p:grpSp>
        <p:nvGrpSpPr>
          <p:cNvPr id="33" name="Group 6"/>
          <p:cNvGrpSpPr/>
          <p:nvPr/>
        </p:nvGrpSpPr>
        <p:grpSpPr>
          <a:xfrm>
            <a:off x="3648536" y="1727093"/>
            <a:ext cx="1559742" cy="543115"/>
            <a:chOff x="6998409" y="1832696"/>
            <a:chExt cx="2777130" cy="793115"/>
          </a:xfrm>
          <a:solidFill>
            <a:schemeClr val="accent1"/>
          </a:solidFill>
        </p:grpSpPr>
        <p:sp>
          <p:nvSpPr>
            <p:cNvPr id="8" name="Freeform 25"/>
            <p:cNvSpPr/>
            <p:nvPr/>
          </p:nvSpPr>
          <p:spPr bwMode="auto">
            <a:xfrm>
              <a:off x="6998409" y="2047309"/>
              <a:ext cx="1136266" cy="575998"/>
            </a:xfrm>
            <a:custGeom>
              <a:gdLst>
                <a:gd fmla="*/ 1547 w 1547" name="T0"/>
                <a:gd fmla="*/ 183 h 690" name="T1"/>
                <a:gd fmla="*/ 1547 w 1547" name="T2"/>
                <a:gd fmla="*/ 690 h 690" name="T3"/>
                <a:gd fmla="*/ 0 w 1547" name="T4"/>
                <a:gd fmla="*/ 504 h 690" name="T5"/>
                <a:gd fmla="*/ 0 w 1547" name="T6"/>
                <a:gd fmla="*/ 0 h 690" name="T7"/>
                <a:gd fmla="*/ 1547 w 1547" name="T8"/>
                <a:gd fmla="*/ 183 h 690" name="T9"/>
              </a:gdLst>
              <a:cxnLst>
                <a:cxn ang="0">
                  <a:pos x="T0" y="T1"/>
                </a:cxn>
                <a:cxn ang="0">
                  <a:pos x="T2" y="T3"/>
                </a:cxn>
                <a:cxn ang="0">
                  <a:pos x="T4" y="T5"/>
                </a:cxn>
                <a:cxn ang="0">
                  <a:pos x="T6" y="T7"/>
                </a:cxn>
                <a:cxn ang="0">
                  <a:pos x="T8" y="T9"/>
                </a:cxn>
              </a:cxnLst>
              <a:rect b="b" l="0" r="r" t="0"/>
              <a:pathLst>
                <a:path h="690" w="1547">
                  <a:moveTo>
                    <a:pt x="1547" y="183"/>
                  </a:moveTo>
                  <a:lnTo>
                    <a:pt x="1547" y="690"/>
                  </a:lnTo>
                  <a:lnTo>
                    <a:pt x="0" y="504"/>
                  </a:lnTo>
                  <a:lnTo>
                    <a:pt x="0" y="0"/>
                  </a:lnTo>
                  <a:lnTo>
                    <a:pt x="1547" y="183"/>
                  </a:lnTo>
                  <a:close/>
                </a:path>
              </a:pathLst>
            </a:custGeom>
            <a:grpFill/>
            <a:ln>
              <a:noFill/>
            </a:ln>
            <a:effectLst>
              <a:outerShdw algn="r" blurRad="50800" dir="10800000" dist="38100" rotWithShape="0">
                <a:prstClr val="black">
                  <a:alpha val="40000"/>
                </a:prstClr>
              </a:outerShdw>
            </a:effectLst>
          </p:spPr>
          <p:txBody>
            <a:bodyPr bIns="34284" lIns="68568" rIns="68568" tIns="34284"/>
            <a:lstStyle/>
            <a:p>
              <a:pPr>
                <a:defRPr/>
              </a:pPr>
              <a:endParaRPr lang="id-ID" sz="1000">
                <a:cs typeface="+mn-ea"/>
                <a:sym typeface="+mn-lt"/>
              </a:endParaRPr>
            </a:p>
          </p:txBody>
        </p:sp>
        <p:sp>
          <p:nvSpPr>
            <p:cNvPr id="9" name="Freeform 26"/>
            <p:cNvSpPr/>
            <p:nvPr/>
          </p:nvSpPr>
          <p:spPr bwMode="auto">
            <a:xfrm>
              <a:off x="8134675" y="2018091"/>
              <a:ext cx="1640864" cy="607720"/>
            </a:xfrm>
            <a:custGeom>
              <a:gdLst>
                <a:gd fmla="*/ 2234 w 2234" name="T0"/>
                <a:gd fmla="*/ 0 h 728" name="T1"/>
                <a:gd fmla="*/ 2234 w 2234" name="T2"/>
                <a:gd fmla="*/ 507 h 728" name="T3"/>
                <a:gd fmla="*/ 0 w 2234" name="T4"/>
                <a:gd fmla="*/ 728 h 728" name="T5"/>
                <a:gd fmla="*/ 0 w 2234" name="T6"/>
                <a:gd fmla="*/ 221 h 728" name="T7"/>
                <a:gd fmla="*/ 2234 w 2234" name="T8"/>
                <a:gd fmla="*/ 0 h 728" name="T9"/>
              </a:gdLst>
              <a:cxnLst>
                <a:cxn ang="0">
                  <a:pos x="T0" y="T1"/>
                </a:cxn>
                <a:cxn ang="0">
                  <a:pos x="T2" y="T3"/>
                </a:cxn>
                <a:cxn ang="0">
                  <a:pos x="T4" y="T5"/>
                </a:cxn>
                <a:cxn ang="0">
                  <a:pos x="T6" y="T7"/>
                </a:cxn>
                <a:cxn ang="0">
                  <a:pos x="T8" y="T9"/>
                </a:cxn>
              </a:cxnLst>
              <a:rect b="b" l="0" r="r" t="0"/>
              <a:pathLst>
                <a:path h="728" w="2234">
                  <a:moveTo>
                    <a:pt x="2234" y="0"/>
                  </a:moveTo>
                  <a:lnTo>
                    <a:pt x="2234" y="507"/>
                  </a:lnTo>
                  <a:lnTo>
                    <a:pt x="0" y="728"/>
                  </a:lnTo>
                  <a:lnTo>
                    <a:pt x="0" y="221"/>
                  </a:lnTo>
                  <a:lnTo>
                    <a:pt x="2234" y="0"/>
                  </a:lnTo>
                  <a:close/>
                </a:path>
              </a:pathLst>
            </a:custGeom>
            <a:grpFill/>
            <a:ln>
              <a:noFill/>
            </a:ln>
            <a:effectLst>
              <a:innerShdw blurRad="63500" dir="10800000" dist="50800">
                <a:schemeClr val="bg2">
                  <a:lumMod val="10000"/>
                  <a:alpha val="22000"/>
                </a:schemeClr>
              </a:innerShdw>
            </a:effectLst>
          </p:spPr>
          <p:txBody>
            <a:bodyPr bIns="34284" lIns="68568" rIns="68568" tIns="34284"/>
            <a:lstStyle/>
            <a:p>
              <a:pPr>
                <a:defRPr/>
              </a:pPr>
              <a:endParaRPr lang="id-ID" sz="1000">
                <a:cs typeface="+mn-ea"/>
                <a:sym typeface="+mn-lt"/>
              </a:endParaRPr>
            </a:p>
          </p:txBody>
        </p:sp>
        <p:sp>
          <p:nvSpPr>
            <p:cNvPr id="10" name="Freeform 27"/>
            <p:cNvSpPr>
              <a:spLocks noEditPoints="1"/>
            </p:cNvSpPr>
            <p:nvPr/>
          </p:nvSpPr>
          <p:spPr bwMode="auto">
            <a:xfrm>
              <a:off x="6998409" y="1832696"/>
              <a:ext cx="2777130" cy="335185"/>
            </a:xfrm>
            <a:custGeom>
              <a:gdLst>
                <a:gd fmla="*/ 2236 w 3781" name="T0"/>
                <a:gd fmla="*/ 0 h 405" name="T1"/>
                <a:gd fmla="*/ 3781 w 3781" name="T2"/>
                <a:gd fmla="*/ 184 h 405" name="T3"/>
                <a:gd fmla="*/ 1547 w 3781" name="T4"/>
                <a:gd fmla="*/ 405 h 405" name="T5"/>
                <a:gd fmla="*/ 0 w 3781" name="T6"/>
                <a:gd fmla="*/ 222 h 405" name="T7"/>
                <a:gd fmla="*/ 2236 w 3781" name="T8"/>
                <a:gd fmla="*/ 0 h 405" name="T9"/>
                <a:gd fmla="*/ 797 w 3781" name="T10"/>
                <a:gd fmla="*/ 222 h 405" name="T11"/>
                <a:gd fmla="*/ 1550 w 3781" name="T12"/>
                <a:gd fmla="*/ 312 h 405" name="T13"/>
                <a:gd fmla="*/ 2986 w 3781" name="T14"/>
                <a:gd fmla="*/ 181 h 405" name="T15"/>
                <a:gd fmla="*/ 2234 w 3781" name="T16"/>
                <a:gd fmla="*/ 93 h 405" name="T17"/>
                <a:gd fmla="*/ 797 w 3781" name="T18"/>
                <a:gd fmla="*/ 222 h 40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5" w="3781">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grpFill/>
            <a:ln w="3175">
              <a:noFill/>
            </a:ln>
          </p:spPr>
          <p:txBody>
            <a:bodyPr bIns="34284" lIns="68568" rIns="68568" tIns="34284"/>
            <a:lstStyle/>
            <a:p>
              <a:pPr>
                <a:defRPr/>
              </a:pPr>
              <a:endParaRPr lang="id-ID" sz="1000">
                <a:cs typeface="+mn-ea"/>
                <a:sym typeface="+mn-lt"/>
              </a:endParaRPr>
            </a:p>
          </p:txBody>
        </p:sp>
        <p:sp>
          <p:nvSpPr>
            <p:cNvPr id="11" name="Freeform 10"/>
            <p:cNvSpPr>
              <a:spLocks noChangeAspect="1"/>
            </p:cNvSpPr>
            <p:nvPr/>
          </p:nvSpPr>
          <p:spPr>
            <a:xfrm>
              <a:off x="7453610" y="1881615"/>
              <a:ext cx="1950722" cy="276036"/>
            </a:xfrm>
            <a:custGeom>
              <a:gdLst>
                <a:gd fmla="*/ 0 w 1902798" name="connsiteX0"/>
                <a:gd fmla="*/ 121568 h 274849" name="connsiteY0"/>
                <a:gd fmla="*/ 655409 w 1902798" name="connsiteX1"/>
                <a:gd fmla="*/ 274849 h 274849" name="connsiteY1"/>
                <a:gd fmla="*/ 1115251 w 1902798" name="connsiteX2"/>
                <a:gd fmla="*/ 232564 h 274849" name="connsiteY2"/>
                <a:gd fmla="*/ 1902798 w 1902798" name="connsiteX3"/>
                <a:gd fmla="*/ 126853 h 274849" name="connsiteY3"/>
                <a:gd fmla="*/ 1501096 w 1902798" name="connsiteX4"/>
                <a:gd fmla="*/ 52856 h 274849" name="connsiteY4"/>
                <a:gd fmla="*/ 1157536 w 1902798" name="connsiteX5"/>
                <a:gd fmla="*/ 0 h 274849" name="connsiteY5"/>
                <a:gd fmla="*/ 73998 w 1902798" name="connsiteX6"/>
                <a:gd fmla="*/ 121568 h 274849" name="connsiteY6"/>
                <a:gd fmla="*/ 0 w 1902798" name="connsiteX7"/>
                <a:gd fmla="*/ 121568 h 27484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4849" w="1902797">
                  <a:moveTo>
                    <a:pt x="0" y="121568"/>
                  </a:moveTo>
                  <a:lnTo>
                    <a:pt x="655409" y="274849"/>
                  </a:lnTo>
                  <a:lnTo>
                    <a:pt x="1115251" y="232564"/>
                  </a:lnTo>
                  <a:lnTo>
                    <a:pt x="1902798" y="126853"/>
                  </a:lnTo>
                  <a:lnTo>
                    <a:pt x="1501096" y="52856"/>
                  </a:lnTo>
                  <a:lnTo>
                    <a:pt x="1157536" y="0"/>
                  </a:lnTo>
                  <a:lnTo>
                    <a:pt x="73998" y="121568"/>
                  </a:lnTo>
                  <a:lnTo>
                    <a:pt x="0" y="1215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00">
                <a:cs typeface="+mn-ea"/>
                <a:sym typeface="+mn-lt"/>
              </a:endParaRPr>
            </a:p>
          </p:txBody>
        </p:sp>
      </p:grpSp>
      <p:grpSp>
        <p:nvGrpSpPr>
          <p:cNvPr id="34" name="Group 31"/>
          <p:cNvGrpSpPr/>
          <p:nvPr/>
        </p:nvGrpSpPr>
        <p:grpSpPr>
          <a:xfrm>
            <a:off x="2347111" y="1708448"/>
            <a:ext cx="1323745" cy="554614"/>
            <a:chOff x="3128402" y="2277798"/>
            <a:chExt cx="1765170" cy="738560"/>
          </a:xfrm>
        </p:grpSpPr>
        <p:sp>
          <p:nvSpPr>
            <p:cNvPr id="51" name="TextBox 50"/>
            <p:cNvSpPr txBox="1"/>
            <p:nvPr/>
          </p:nvSpPr>
          <p:spPr>
            <a:xfrm>
              <a:off x="3128402" y="2277798"/>
              <a:ext cx="493677" cy="487070"/>
            </a:xfrm>
            <a:prstGeom prst="rect">
              <a:avLst/>
            </a:prstGeom>
            <a:noFill/>
          </p:spPr>
          <p:txBody>
            <a:bodyPr>
              <a:spAutoFit/>
            </a:bodyPr>
            <a:lstStyle/>
            <a:p>
              <a:pPr algn="ctr" eaLnBrk="1" hangingPunct="1"/>
              <a:r>
                <a:rPr altLang="zh-CN" lang="id-ID">
                  <a:solidFill>
                    <a:srgbClr val="1F4E79"/>
                  </a:solidFill>
                  <a:cs typeface="+mn-ea"/>
                  <a:sym typeface="+mn-lt"/>
                </a:rPr>
                <a:t></a:t>
              </a:r>
            </a:p>
          </p:txBody>
        </p:sp>
        <p:sp>
          <p:nvSpPr>
            <p:cNvPr id="63" name="TextBox 62"/>
            <p:cNvSpPr txBox="1"/>
            <p:nvPr/>
          </p:nvSpPr>
          <p:spPr>
            <a:xfrm>
              <a:off x="4487202" y="2524617"/>
              <a:ext cx="406370" cy="487070"/>
            </a:xfrm>
            <a:prstGeom prst="rect">
              <a:avLst/>
            </a:prstGeom>
            <a:noFill/>
          </p:spPr>
          <p:txBody>
            <a:bodyPr>
              <a:spAutoFit/>
            </a:bodyPr>
            <a:lstStyle/>
            <a:p>
              <a:pPr algn="ctr" eaLnBrk="1" hangingPunct="1"/>
              <a:r>
                <a:rPr altLang="zh-CN" lang="id-ID">
                  <a:solidFill>
                    <a:srgbClr val="F2F2F2"/>
                  </a:solidFill>
                  <a:cs typeface="+mn-ea"/>
                  <a:sym typeface="+mn-lt"/>
                </a:rPr>
                <a:t>1</a:t>
              </a:r>
            </a:p>
          </p:txBody>
        </p:sp>
      </p:grpSp>
      <p:grpSp>
        <p:nvGrpSpPr>
          <p:cNvPr id="35" name="Group 29"/>
          <p:cNvGrpSpPr/>
          <p:nvPr/>
        </p:nvGrpSpPr>
        <p:grpSpPr>
          <a:xfrm>
            <a:off x="5380295" y="2335581"/>
            <a:ext cx="1689204" cy="331445"/>
            <a:chOff x="7174130" y="3112861"/>
            <a:chExt cx="2252682" cy="441606"/>
          </a:xfrm>
        </p:grpSpPr>
        <p:sp>
          <p:nvSpPr>
            <p:cNvPr id="52" name="TextBox 51"/>
            <p:cNvSpPr txBox="1"/>
            <p:nvPr/>
          </p:nvSpPr>
          <p:spPr>
            <a:xfrm>
              <a:off x="8933094" y="3112861"/>
              <a:ext cx="493716" cy="426410"/>
            </a:xfrm>
            <a:prstGeom prst="rect">
              <a:avLst/>
            </a:prstGeom>
            <a:noFill/>
          </p:spPr>
          <p:txBody>
            <a:bodyPr>
              <a:spAutoFit/>
            </a:bodyPr>
            <a:lstStyle/>
            <a:p>
              <a:pPr algn="ctr" eaLnBrk="1" hangingPunct="1"/>
              <a:r>
                <a:rPr altLang="zh-CN" lang="id-ID" sz="1500">
                  <a:solidFill>
                    <a:srgbClr val="D0CECE"/>
                  </a:solidFill>
                  <a:cs typeface="+mn-ea"/>
                  <a:sym typeface="+mn-lt"/>
                </a:rPr>
                <a:t></a:t>
              </a:r>
            </a:p>
          </p:txBody>
        </p:sp>
        <p:sp>
          <p:nvSpPr>
            <p:cNvPr id="64" name="TextBox 63"/>
            <p:cNvSpPr txBox="1"/>
            <p:nvPr/>
          </p:nvSpPr>
          <p:spPr>
            <a:xfrm>
              <a:off x="7174131" y="3123968"/>
              <a:ext cx="406404" cy="426410"/>
            </a:xfrm>
            <a:prstGeom prst="rect">
              <a:avLst/>
            </a:prstGeom>
            <a:noFill/>
          </p:spPr>
          <p:txBody>
            <a:bodyPr>
              <a:spAutoFit/>
            </a:bodyPr>
            <a:lstStyle/>
            <a:p>
              <a:pPr algn="ctr" eaLnBrk="1" hangingPunct="1"/>
              <a:r>
                <a:rPr altLang="zh-CN" lang="id-ID" sz="1500">
                  <a:solidFill>
                    <a:srgbClr val="F2F2F2"/>
                  </a:solidFill>
                  <a:cs typeface="+mn-ea"/>
                  <a:sym typeface="+mn-lt"/>
                </a:rPr>
                <a:t>2</a:t>
              </a:r>
            </a:p>
          </p:txBody>
        </p:sp>
      </p:grpSp>
      <p:grpSp>
        <p:nvGrpSpPr>
          <p:cNvPr id="36" name="Group 30"/>
          <p:cNvGrpSpPr/>
          <p:nvPr/>
        </p:nvGrpSpPr>
        <p:grpSpPr>
          <a:xfrm>
            <a:off x="1555481" y="2920256"/>
            <a:ext cx="1807055" cy="372840"/>
            <a:chOff x="2073550" y="3891982"/>
            <a:chExt cx="2410081" cy="497768"/>
          </a:xfrm>
        </p:grpSpPr>
        <p:sp>
          <p:nvSpPr>
            <p:cNvPr id="53" name="Rectangle 52"/>
            <p:cNvSpPr/>
            <p:nvPr/>
          </p:nvSpPr>
          <p:spPr>
            <a:xfrm>
              <a:off x="2073550" y="3891983"/>
              <a:ext cx="548794" cy="488316"/>
            </a:xfrm>
            <a:prstGeom prst="rect">
              <a:avLst/>
            </a:prstGeom>
          </p:spPr>
          <p:txBody>
            <a:bodyPr wrap="none">
              <a:spAutoFit/>
            </a:bodyPr>
            <a:lstStyle/>
            <a:p>
              <a:pPr eaLnBrk="1" hangingPunct="1"/>
              <a:r>
                <a:rPr altLang="zh-CN" lang="id-ID">
                  <a:solidFill>
                    <a:srgbClr val="AFABAB"/>
                  </a:solidFill>
                  <a:cs typeface="+mn-ea"/>
                  <a:sym typeface="+mn-lt"/>
                </a:rPr>
                <a:t></a:t>
              </a:r>
            </a:p>
          </p:txBody>
        </p:sp>
        <p:sp>
          <p:nvSpPr>
            <p:cNvPr id="65" name="TextBox 64"/>
            <p:cNvSpPr txBox="1"/>
            <p:nvPr/>
          </p:nvSpPr>
          <p:spPr>
            <a:xfrm>
              <a:off x="4077188" y="3896751"/>
              <a:ext cx="406443" cy="488316"/>
            </a:xfrm>
            <a:prstGeom prst="rect">
              <a:avLst/>
            </a:prstGeom>
            <a:noFill/>
          </p:spPr>
          <p:txBody>
            <a:bodyPr>
              <a:spAutoFit/>
            </a:bodyPr>
            <a:lstStyle/>
            <a:p>
              <a:pPr algn="ctr" eaLnBrk="1" hangingPunct="1"/>
              <a:r>
                <a:rPr altLang="zh-CN" lang="id-ID">
                  <a:solidFill>
                    <a:srgbClr val="F2F2F2"/>
                  </a:solidFill>
                  <a:cs typeface="+mn-ea"/>
                  <a:sym typeface="+mn-lt"/>
                </a:rPr>
                <a:t>3</a:t>
              </a:r>
            </a:p>
          </p:txBody>
        </p:sp>
      </p:grpSp>
      <p:grpSp>
        <p:nvGrpSpPr>
          <p:cNvPr id="38" name="Group 1"/>
          <p:cNvGrpSpPr/>
          <p:nvPr/>
        </p:nvGrpSpPr>
        <p:grpSpPr>
          <a:xfrm>
            <a:off x="5832655" y="3556131"/>
            <a:ext cx="2030750" cy="415426"/>
            <a:chOff x="7776443" y="4739713"/>
            <a:chExt cx="2709482" cy="554815"/>
          </a:xfrm>
        </p:grpSpPr>
        <p:sp>
          <p:nvSpPr>
            <p:cNvPr id="54" name="Rectangle 53"/>
            <p:cNvSpPr/>
            <p:nvPr/>
          </p:nvSpPr>
          <p:spPr>
            <a:xfrm>
              <a:off x="9931751" y="4773109"/>
              <a:ext cx="549008" cy="488484"/>
            </a:xfrm>
            <a:prstGeom prst="rect">
              <a:avLst/>
            </a:prstGeom>
          </p:spPr>
          <p:txBody>
            <a:bodyPr wrap="none">
              <a:spAutoFit/>
            </a:bodyPr>
            <a:lstStyle/>
            <a:p>
              <a:pPr eaLnBrk="1" hangingPunct="1"/>
              <a:r>
                <a:rPr altLang="zh-CN" lang="id-ID">
                  <a:solidFill>
                    <a:srgbClr val="595959"/>
                  </a:solidFill>
                  <a:cs typeface="+mn-ea"/>
                  <a:sym typeface="+mn-lt"/>
                </a:rPr>
                <a:t></a:t>
              </a:r>
            </a:p>
          </p:txBody>
        </p:sp>
        <p:sp>
          <p:nvSpPr>
            <p:cNvPr id="66" name="TextBox 65"/>
            <p:cNvSpPr txBox="1"/>
            <p:nvPr/>
          </p:nvSpPr>
          <p:spPr>
            <a:xfrm>
              <a:off x="7776442" y="4739713"/>
              <a:ext cx="406602" cy="549545"/>
            </a:xfrm>
            <a:prstGeom prst="rect">
              <a:avLst/>
            </a:prstGeom>
            <a:noFill/>
          </p:spPr>
          <p:txBody>
            <a:bodyPr>
              <a:spAutoFit/>
            </a:bodyPr>
            <a:lstStyle/>
            <a:p>
              <a:pPr algn="ctr" eaLnBrk="1" hangingPunct="1"/>
              <a:r>
                <a:rPr altLang="zh-CN" lang="id-ID" sz="2100">
                  <a:solidFill>
                    <a:srgbClr val="F2F2F2"/>
                  </a:solidFill>
                  <a:cs typeface="+mn-ea"/>
                  <a:sym typeface="+mn-lt"/>
                </a:rPr>
                <a:t>4</a:t>
              </a:r>
            </a:p>
          </p:txBody>
        </p:sp>
      </p:grpSp>
      <p:sp>
        <p:nvSpPr>
          <p:cNvPr id="80" name="Title 13"/>
          <p:cNvSpPr txBox="1"/>
          <p:nvPr/>
        </p:nvSpPr>
        <p:spPr>
          <a:xfrm>
            <a:off x="7222493" y="2140289"/>
            <a:ext cx="1813229" cy="824024"/>
          </a:xfrm>
          <a:prstGeom prst="rect">
            <a:avLst/>
          </a:prstGeom>
        </p:spPr>
        <p:txBody>
          <a:bodyPr anchor="ctr" bIns="34289" lIns="68577" rIns="68577" tIns="34289">
            <a:normAutofit lnSpcReduction="20000"/>
          </a:bodyPr>
          <a:lstStyle/>
          <a:p>
            <a:pPr eaLnBrk="1" hangingPunct="1"/>
            <a:r>
              <a:rPr altLang="zh-CN" lang="id-ID" sz="1100">
                <a:solidFill>
                  <a:srgbClr val="767171"/>
                </a:solidFill>
                <a:cs typeface="+mn-ea"/>
                <a:sym typeface="+mn-lt"/>
              </a:rPr>
              <a:t>Content 2</a:t>
            </a:r>
          </a:p>
          <a:p>
            <a:pPr eaLnBrk="1" hangingPunct="1"/>
            <a:r>
              <a:rPr altLang="zh-CN" lang="id-ID" sz="1100">
                <a:solidFill>
                  <a:srgbClr val="767171"/>
                </a:solidFill>
                <a:cs typeface="+mn-ea"/>
                <a:sym typeface="+mn-lt"/>
              </a:rPr>
              <a:t>Lorem ipsum dolor sit amet consectetur sagitis purus dolor sit amet consectetur sagitis.</a:t>
            </a:r>
          </a:p>
        </p:txBody>
      </p:sp>
      <p:sp>
        <p:nvSpPr>
          <p:cNvPr id="81" name="Title 13"/>
          <p:cNvSpPr txBox="1"/>
          <p:nvPr/>
        </p:nvSpPr>
        <p:spPr>
          <a:xfrm>
            <a:off x="6354199" y="4095300"/>
            <a:ext cx="2141556" cy="824024"/>
          </a:xfrm>
          <a:prstGeom prst="rect">
            <a:avLst/>
          </a:prstGeom>
        </p:spPr>
        <p:txBody>
          <a:bodyPr anchor="ctr" bIns="34289" lIns="68577" rIns="68577" tIns="34289">
            <a:normAutofit/>
          </a:bodyPr>
          <a:lstStyle/>
          <a:p>
            <a:pPr eaLnBrk="1" hangingPunct="1"/>
            <a:r>
              <a:rPr altLang="zh-CN" lang="id-ID" sz="1100">
                <a:solidFill>
                  <a:srgbClr val="767171"/>
                </a:solidFill>
                <a:cs typeface="+mn-ea"/>
                <a:sym typeface="+mn-lt"/>
              </a:rPr>
              <a:t>Content 4</a:t>
            </a:r>
          </a:p>
          <a:p>
            <a:pPr eaLnBrk="1" hangingPunct="1"/>
            <a:r>
              <a:rPr altLang="zh-CN" lang="id-ID" sz="1100">
                <a:solidFill>
                  <a:srgbClr val="767171"/>
                </a:solidFill>
                <a:cs typeface="+mn-ea"/>
                <a:sym typeface="+mn-lt"/>
              </a:rPr>
              <a:t>Lorem ipsum dolor sit amet consectetur sagitis purus dolor sit amet consectetur sagitis.</a:t>
            </a:r>
          </a:p>
        </p:txBody>
      </p:sp>
      <p:sp>
        <p:nvSpPr>
          <p:cNvPr id="82" name="Title 13"/>
          <p:cNvSpPr txBox="1"/>
          <p:nvPr/>
        </p:nvSpPr>
        <p:spPr>
          <a:xfrm>
            <a:off x="375242" y="1777100"/>
            <a:ext cx="1965916" cy="824024"/>
          </a:xfrm>
          <a:prstGeom prst="rect">
            <a:avLst/>
          </a:prstGeom>
        </p:spPr>
        <p:txBody>
          <a:bodyPr anchor="ctr" bIns="34289" lIns="68577" rIns="68577" tIns="34289">
            <a:normAutofit lnSpcReduction="20000"/>
          </a:bodyPr>
          <a:lstStyle/>
          <a:p>
            <a:pPr algn="r" eaLnBrk="1" hangingPunct="1"/>
            <a:r>
              <a:rPr altLang="zh-CN" lang="id-ID" sz="1100">
                <a:solidFill>
                  <a:srgbClr val="767171"/>
                </a:solidFill>
                <a:cs typeface="+mn-ea"/>
                <a:sym typeface="+mn-lt"/>
              </a:rPr>
              <a:t>Content 1</a:t>
            </a:r>
          </a:p>
          <a:p>
            <a:pPr algn="r" eaLnBrk="1" hangingPunct="1"/>
            <a:r>
              <a:rPr altLang="zh-CN" lang="id-ID" sz="1100">
                <a:solidFill>
                  <a:srgbClr val="767171"/>
                </a:solidFill>
                <a:cs typeface="+mn-ea"/>
                <a:sym typeface="+mn-lt"/>
              </a:rPr>
              <a:t>Lorem ipsum dolor sit amet consectetur sagitis purus dolor sit amet consectetur sagitis.</a:t>
            </a:r>
          </a:p>
        </p:txBody>
      </p:sp>
      <p:sp>
        <p:nvSpPr>
          <p:cNvPr id="83" name="Title 13"/>
          <p:cNvSpPr txBox="1"/>
          <p:nvPr/>
        </p:nvSpPr>
        <p:spPr>
          <a:xfrm>
            <a:off x="468258" y="3524576"/>
            <a:ext cx="2249073" cy="824024"/>
          </a:xfrm>
          <a:prstGeom prst="rect">
            <a:avLst/>
          </a:prstGeom>
        </p:spPr>
        <p:txBody>
          <a:bodyPr anchor="ctr" bIns="34289" lIns="68577" rIns="68577" tIns="34289">
            <a:normAutofit/>
          </a:bodyPr>
          <a:lstStyle/>
          <a:p>
            <a:pPr algn="r" eaLnBrk="1" hangingPunct="1"/>
            <a:r>
              <a:rPr altLang="zh-CN" lang="id-ID" sz="1100">
                <a:solidFill>
                  <a:srgbClr val="767171"/>
                </a:solidFill>
                <a:cs typeface="+mn-ea"/>
                <a:sym typeface="+mn-lt"/>
              </a:rPr>
              <a:t>Content 3</a:t>
            </a:r>
          </a:p>
          <a:p>
            <a:pPr algn="r" eaLnBrk="1" hangingPunct="1"/>
            <a:r>
              <a:rPr altLang="zh-CN" lang="id-ID" sz="1100">
                <a:solidFill>
                  <a:srgbClr val="767171"/>
                </a:solidFill>
                <a:cs typeface="+mn-ea"/>
                <a:sym typeface="+mn-lt"/>
              </a:rPr>
              <a:t>Lorem ipsum dolor sit amet consectetur sagitis purus dolor sit amet consectetur sagitis.</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19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230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ppt_x"/>
                                          </p:val>
                                        </p:tav>
                                        <p:tav tm="100000">
                                          <p:val>
                                            <p:strVal val="#ppt_x"/>
                                          </p:val>
                                        </p:tav>
                                      </p:tavLst>
                                    </p:anim>
                                    <p:anim calcmode="lin" valueType="num">
                                      <p:cBhvr additive="base">
                                        <p:cTn dur="500" fill="hold" id="12"/>
                                        <p:tgtEl>
                                          <p:spTgt spid="3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270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ppt_x"/>
                                          </p:val>
                                        </p:tav>
                                        <p:tav tm="100000">
                                          <p:val>
                                            <p:strVal val="#ppt_x"/>
                                          </p:val>
                                        </p:tav>
                                      </p:tavLst>
                                    </p:anim>
                                    <p:anim calcmode="lin" valueType="num">
                                      <p:cBhvr additive="base">
                                        <p:cTn dur="500" fill="hold" id="16"/>
                                        <p:tgtEl>
                                          <p:spTgt spid="32"/>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3200"/>
                                  </p:stCondLst>
                                  <p:childTnLst>
                                    <p:set>
                                      <p:cBhvr>
                                        <p:cTn dur="1" fill="hold" id="18">
                                          <p:stCondLst>
                                            <p:cond delay="0"/>
                                          </p:stCondLst>
                                        </p:cTn>
                                        <p:tgtEl>
                                          <p:spTgt spid="33"/>
                                        </p:tgtEl>
                                        <p:attrNameLst>
                                          <p:attrName>style.visibility</p:attrName>
                                        </p:attrNameLst>
                                      </p:cBhvr>
                                      <p:to>
                                        <p:strVal val="visible"/>
                                      </p:to>
                                    </p:set>
                                    <p:anim calcmode="lin" valueType="num">
                                      <p:cBhvr additive="base">
                                        <p:cTn dur="500" fill="hold" id="19"/>
                                        <p:tgtEl>
                                          <p:spTgt spid="33"/>
                                        </p:tgtEl>
                                        <p:attrNameLst>
                                          <p:attrName>ppt_x</p:attrName>
                                        </p:attrNameLst>
                                      </p:cBhvr>
                                      <p:tavLst>
                                        <p:tav tm="0">
                                          <p:val>
                                            <p:strVal val="#ppt_x"/>
                                          </p:val>
                                        </p:tav>
                                        <p:tav tm="100000">
                                          <p:val>
                                            <p:strVal val="#ppt_x"/>
                                          </p:val>
                                        </p:tav>
                                      </p:tavLst>
                                    </p:anim>
                                    <p:anim calcmode="lin" valueType="num">
                                      <p:cBhvr additive="base">
                                        <p:cTn dur="500" fill="hold" id="20"/>
                                        <p:tgtEl>
                                          <p:spTgt spid="33"/>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2">
                                  <p:stCondLst>
                                    <p:cond delay="370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1+#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par>
                                <p:cTn fill="hold" id="25" nodeType="withEffect" presetClass="entr" presetID="2" presetSubtype="4">
                                  <p:stCondLst>
                                    <p:cond delay="4200"/>
                                  </p:stCondLst>
                                  <p:childTnLst>
                                    <p:set>
                                      <p:cBhvr>
                                        <p:cTn dur="1" fill="hold" id="26">
                                          <p:stCondLst>
                                            <p:cond delay="0"/>
                                          </p:stCondLst>
                                        </p:cTn>
                                        <p:tgtEl>
                                          <p:spTgt spid="38"/>
                                        </p:tgtEl>
                                        <p:attrNameLst>
                                          <p:attrName>style.visibility</p:attrName>
                                        </p:attrNameLst>
                                      </p:cBhvr>
                                      <p:to>
                                        <p:strVal val="visible"/>
                                      </p:to>
                                    </p:set>
                                    <p:anim calcmode="lin" valueType="num">
                                      <p:cBhvr additive="base">
                                        <p:cTn dur="500" fill="hold" id="27"/>
                                        <p:tgtEl>
                                          <p:spTgt spid="38"/>
                                        </p:tgtEl>
                                        <p:attrNameLst>
                                          <p:attrName>ppt_x</p:attrName>
                                        </p:attrNameLst>
                                      </p:cBhvr>
                                      <p:tavLst>
                                        <p:tav tm="0">
                                          <p:val>
                                            <p:strVal val="#ppt_x"/>
                                          </p:val>
                                        </p:tav>
                                        <p:tav tm="100000">
                                          <p:val>
                                            <p:strVal val="#ppt_x"/>
                                          </p:val>
                                        </p:tav>
                                      </p:tavLst>
                                    </p:anim>
                                    <p:anim calcmode="lin" valueType="num">
                                      <p:cBhvr additive="base">
                                        <p:cTn dur="500" fill="hold" id="28"/>
                                        <p:tgtEl>
                                          <p:spTgt spid="38"/>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4700"/>
                                  </p:stCondLst>
                                  <p:childTnLst>
                                    <p:set>
                                      <p:cBhvr>
                                        <p:cTn dur="1" fill="hold" id="30">
                                          <p:stCondLst>
                                            <p:cond delay="0"/>
                                          </p:stCondLst>
                                        </p:cTn>
                                        <p:tgtEl>
                                          <p:spTgt spid="81"/>
                                        </p:tgtEl>
                                        <p:attrNameLst>
                                          <p:attrName>style.visibility</p:attrName>
                                        </p:attrNameLst>
                                      </p:cBhvr>
                                      <p:to>
                                        <p:strVal val="visible"/>
                                      </p:to>
                                    </p:set>
                                    <p:anim calcmode="lin" valueType="num">
                                      <p:cBhvr additive="base">
                                        <p:cTn dur="500" fill="hold" id="31"/>
                                        <p:tgtEl>
                                          <p:spTgt spid="81"/>
                                        </p:tgtEl>
                                        <p:attrNameLst>
                                          <p:attrName>ppt_x</p:attrName>
                                        </p:attrNameLst>
                                      </p:cBhvr>
                                      <p:tavLst>
                                        <p:tav tm="0">
                                          <p:val>
                                            <p:strVal val="#ppt_x"/>
                                          </p:val>
                                        </p:tav>
                                        <p:tav tm="100000">
                                          <p:val>
                                            <p:strVal val="#ppt_x"/>
                                          </p:val>
                                        </p:tav>
                                      </p:tavLst>
                                    </p:anim>
                                    <p:anim calcmode="lin" valueType="num">
                                      <p:cBhvr additive="base">
                                        <p:cTn dur="500" fill="hold" id="32"/>
                                        <p:tgtEl>
                                          <p:spTgt spid="81"/>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8">
                                  <p:stCondLst>
                                    <p:cond delay="520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0-#ppt_w/2"/>
                                          </p:val>
                                        </p:tav>
                                        <p:tav tm="100000">
                                          <p:val>
                                            <p:strVal val="#ppt_x"/>
                                          </p:val>
                                        </p:tav>
                                      </p:tavLst>
                                    </p:anim>
                                    <p:anim calcmode="lin" valueType="num">
                                      <p:cBhvr additive="base">
                                        <p:cTn dur="500" fill="hold" id="36"/>
                                        <p:tgtEl>
                                          <p:spTgt spid="2"/>
                                        </p:tgtEl>
                                        <p:attrNameLst>
                                          <p:attrName>ppt_y</p:attrName>
                                        </p:attrNameLst>
                                      </p:cBhvr>
                                      <p:tavLst>
                                        <p:tav tm="0">
                                          <p:val>
                                            <p:strVal val="#ppt_y"/>
                                          </p:val>
                                        </p:tav>
                                        <p:tav tm="100000">
                                          <p:val>
                                            <p:strVal val="#ppt_y"/>
                                          </p:val>
                                        </p:tav>
                                      </p:tavLst>
                                    </p:anim>
                                  </p:childTnLst>
                                </p:cTn>
                              </p:par>
                              <p:par>
                                <p:cTn fill="hold" id="37" nodeType="withEffect" presetClass="entr" presetID="2" presetSubtype="4">
                                  <p:stCondLst>
                                    <p:cond delay="570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500" fill="hold" id="39"/>
                                        <p:tgtEl>
                                          <p:spTgt spid="36"/>
                                        </p:tgtEl>
                                        <p:attrNameLst>
                                          <p:attrName>ppt_x</p:attrName>
                                        </p:attrNameLst>
                                      </p:cBhvr>
                                      <p:tavLst>
                                        <p:tav tm="0">
                                          <p:val>
                                            <p:strVal val="#ppt_x"/>
                                          </p:val>
                                        </p:tav>
                                        <p:tav tm="100000">
                                          <p:val>
                                            <p:strVal val="#ppt_x"/>
                                          </p:val>
                                        </p:tav>
                                      </p:tavLst>
                                    </p:anim>
                                    <p:anim calcmode="lin" valueType="num">
                                      <p:cBhvr additive="base">
                                        <p:cTn dur="500" fill="hold" id="40"/>
                                        <p:tgtEl>
                                          <p:spTgt spid="36"/>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6200"/>
                                  </p:stCondLst>
                                  <p:childTnLst>
                                    <p:set>
                                      <p:cBhvr>
                                        <p:cTn dur="1" fill="hold" id="42">
                                          <p:stCondLst>
                                            <p:cond delay="0"/>
                                          </p:stCondLst>
                                        </p:cTn>
                                        <p:tgtEl>
                                          <p:spTgt spid="83"/>
                                        </p:tgtEl>
                                        <p:attrNameLst>
                                          <p:attrName>style.visibility</p:attrName>
                                        </p:attrNameLst>
                                      </p:cBhvr>
                                      <p:to>
                                        <p:strVal val="visible"/>
                                      </p:to>
                                    </p:set>
                                    <p:anim calcmode="lin" valueType="num">
                                      <p:cBhvr additive="base">
                                        <p:cTn dur="500" fill="hold" id="43"/>
                                        <p:tgtEl>
                                          <p:spTgt spid="83"/>
                                        </p:tgtEl>
                                        <p:attrNameLst>
                                          <p:attrName>ppt_x</p:attrName>
                                        </p:attrNameLst>
                                      </p:cBhvr>
                                      <p:tavLst>
                                        <p:tav tm="0">
                                          <p:val>
                                            <p:strVal val="#ppt_x"/>
                                          </p:val>
                                        </p:tav>
                                        <p:tav tm="100000">
                                          <p:val>
                                            <p:strVal val="#ppt_x"/>
                                          </p:val>
                                        </p:tav>
                                      </p:tavLst>
                                    </p:anim>
                                    <p:anim calcmode="lin" valueType="num">
                                      <p:cBhvr additive="base">
                                        <p:cTn dur="500" fill="hold" id="44"/>
                                        <p:tgtEl>
                                          <p:spTgt spid="83"/>
                                        </p:tgtEl>
                                        <p:attrNameLst>
                                          <p:attrName>ppt_y</p:attrName>
                                        </p:attrNameLst>
                                      </p:cBhvr>
                                      <p:tavLst>
                                        <p:tav tm="0">
                                          <p:val>
                                            <p:strVal val="1+#ppt_h/2"/>
                                          </p:val>
                                        </p:tav>
                                        <p:tav tm="100000">
                                          <p:val>
                                            <p:strVal val="#ppt_y"/>
                                          </p:val>
                                        </p:tav>
                                      </p:tavLst>
                                    </p:anim>
                                  </p:childTnLst>
                                </p:cTn>
                              </p:par>
                              <p:par>
                                <p:cTn fill="hold" id="45" nodeType="withEffect" presetClass="entr" presetID="2" presetSubtype="2">
                                  <p:stCondLst>
                                    <p:cond delay="67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500" fill="hold" id="47"/>
                                        <p:tgtEl>
                                          <p:spTgt spid="4"/>
                                        </p:tgtEl>
                                        <p:attrNameLst>
                                          <p:attrName>ppt_x</p:attrName>
                                        </p:attrNameLst>
                                      </p:cBhvr>
                                      <p:tavLst>
                                        <p:tav tm="0">
                                          <p:val>
                                            <p:strVal val="1+#ppt_w/2"/>
                                          </p:val>
                                        </p:tav>
                                        <p:tav tm="100000">
                                          <p:val>
                                            <p:strVal val="#ppt_x"/>
                                          </p:val>
                                        </p:tav>
                                      </p:tavLst>
                                    </p:anim>
                                    <p:anim calcmode="lin" valueType="num">
                                      <p:cBhvr additive="base">
                                        <p:cTn dur="500" fill="hold" id="48"/>
                                        <p:tgtEl>
                                          <p:spTgt spid="4"/>
                                        </p:tgtEl>
                                        <p:attrNameLst>
                                          <p:attrName>ppt_y</p:attrName>
                                        </p:attrNameLst>
                                      </p:cBhvr>
                                      <p:tavLst>
                                        <p:tav tm="0">
                                          <p:val>
                                            <p:strVal val="#ppt_y"/>
                                          </p:val>
                                        </p:tav>
                                        <p:tav tm="100000">
                                          <p:val>
                                            <p:strVal val="#ppt_y"/>
                                          </p:val>
                                        </p:tav>
                                      </p:tavLst>
                                    </p:anim>
                                  </p:childTnLst>
                                </p:cTn>
                              </p:par>
                              <p:par>
                                <p:cTn fill="hold" id="49" nodeType="withEffect" presetClass="entr" presetID="2" presetSubtype="4">
                                  <p:stCondLst>
                                    <p:cond delay="7200"/>
                                  </p:stCondLst>
                                  <p:childTnLst>
                                    <p:set>
                                      <p:cBhvr>
                                        <p:cTn dur="1" fill="hold" id="50">
                                          <p:stCondLst>
                                            <p:cond delay="0"/>
                                          </p:stCondLst>
                                        </p:cTn>
                                        <p:tgtEl>
                                          <p:spTgt spid="35"/>
                                        </p:tgtEl>
                                        <p:attrNameLst>
                                          <p:attrName>style.visibility</p:attrName>
                                        </p:attrNameLst>
                                      </p:cBhvr>
                                      <p:to>
                                        <p:strVal val="visible"/>
                                      </p:to>
                                    </p:set>
                                    <p:anim calcmode="lin" valueType="num">
                                      <p:cBhvr additive="base">
                                        <p:cTn dur="500" fill="hold" id="51"/>
                                        <p:tgtEl>
                                          <p:spTgt spid="35"/>
                                        </p:tgtEl>
                                        <p:attrNameLst>
                                          <p:attrName>ppt_x</p:attrName>
                                        </p:attrNameLst>
                                      </p:cBhvr>
                                      <p:tavLst>
                                        <p:tav tm="0">
                                          <p:val>
                                            <p:strVal val="#ppt_x"/>
                                          </p:val>
                                        </p:tav>
                                        <p:tav tm="100000">
                                          <p:val>
                                            <p:strVal val="#ppt_x"/>
                                          </p:val>
                                        </p:tav>
                                      </p:tavLst>
                                    </p:anim>
                                    <p:anim calcmode="lin" valueType="num">
                                      <p:cBhvr additive="base">
                                        <p:cTn dur="500" fill="hold" id="52"/>
                                        <p:tgtEl>
                                          <p:spTgt spid="35"/>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7700"/>
                                  </p:stCondLst>
                                  <p:childTnLst>
                                    <p:set>
                                      <p:cBhvr>
                                        <p:cTn dur="1" fill="hold" id="54">
                                          <p:stCondLst>
                                            <p:cond delay="0"/>
                                          </p:stCondLst>
                                        </p:cTn>
                                        <p:tgtEl>
                                          <p:spTgt spid="80"/>
                                        </p:tgtEl>
                                        <p:attrNameLst>
                                          <p:attrName>style.visibility</p:attrName>
                                        </p:attrNameLst>
                                      </p:cBhvr>
                                      <p:to>
                                        <p:strVal val="visible"/>
                                      </p:to>
                                    </p:set>
                                    <p:anim calcmode="lin" valueType="num">
                                      <p:cBhvr additive="base">
                                        <p:cTn dur="500" fill="hold" id="55"/>
                                        <p:tgtEl>
                                          <p:spTgt spid="80"/>
                                        </p:tgtEl>
                                        <p:attrNameLst>
                                          <p:attrName>ppt_x</p:attrName>
                                        </p:attrNameLst>
                                      </p:cBhvr>
                                      <p:tavLst>
                                        <p:tav tm="0">
                                          <p:val>
                                            <p:strVal val="#ppt_x"/>
                                          </p:val>
                                        </p:tav>
                                        <p:tav tm="100000">
                                          <p:val>
                                            <p:strVal val="#ppt_x"/>
                                          </p:val>
                                        </p:tav>
                                      </p:tavLst>
                                    </p:anim>
                                    <p:anim calcmode="lin" valueType="num">
                                      <p:cBhvr additive="base">
                                        <p:cTn dur="500" fill="hold" id="56"/>
                                        <p:tgtEl>
                                          <p:spTgt spid="80"/>
                                        </p:tgtEl>
                                        <p:attrNameLst>
                                          <p:attrName>ppt_y</p:attrName>
                                        </p:attrNameLst>
                                      </p:cBhvr>
                                      <p:tavLst>
                                        <p:tav tm="0">
                                          <p:val>
                                            <p:strVal val="1+#ppt_h/2"/>
                                          </p:val>
                                        </p:tav>
                                        <p:tav tm="100000">
                                          <p:val>
                                            <p:strVal val="#ppt_y"/>
                                          </p:val>
                                        </p:tav>
                                      </p:tavLst>
                                    </p:anim>
                                  </p:childTnLst>
                                </p:cTn>
                              </p:par>
                              <p:par>
                                <p:cTn fill="hold" id="57" nodeType="withEffect" presetClass="entr" presetID="2" presetSubtype="8">
                                  <p:stCondLst>
                                    <p:cond delay="8200"/>
                                  </p:stCondLst>
                                  <p:childTnLst>
                                    <p:set>
                                      <p:cBhvr>
                                        <p:cTn dur="1" fill="hold" id="58">
                                          <p:stCondLst>
                                            <p:cond delay="0"/>
                                          </p:stCondLst>
                                        </p:cTn>
                                        <p:tgtEl>
                                          <p:spTgt spid="5"/>
                                        </p:tgtEl>
                                        <p:attrNameLst>
                                          <p:attrName>style.visibility</p:attrName>
                                        </p:attrNameLst>
                                      </p:cBhvr>
                                      <p:to>
                                        <p:strVal val="visible"/>
                                      </p:to>
                                    </p:set>
                                    <p:anim calcmode="lin" valueType="num">
                                      <p:cBhvr additive="base">
                                        <p:cTn dur="500" fill="hold" id="59"/>
                                        <p:tgtEl>
                                          <p:spTgt spid="5"/>
                                        </p:tgtEl>
                                        <p:attrNameLst>
                                          <p:attrName>ppt_x</p:attrName>
                                        </p:attrNameLst>
                                      </p:cBhvr>
                                      <p:tavLst>
                                        <p:tav tm="0">
                                          <p:val>
                                            <p:strVal val="0-#ppt_w/2"/>
                                          </p:val>
                                        </p:tav>
                                        <p:tav tm="100000">
                                          <p:val>
                                            <p:strVal val="#ppt_x"/>
                                          </p:val>
                                        </p:tav>
                                      </p:tavLst>
                                    </p:anim>
                                    <p:anim calcmode="lin" valueType="num">
                                      <p:cBhvr additive="base">
                                        <p:cTn dur="500" fill="hold" id="60"/>
                                        <p:tgtEl>
                                          <p:spTgt spid="5"/>
                                        </p:tgtEl>
                                        <p:attrNameLst>
                                          <p:attrName>ppt_y</p:attrName>
                                        </p:attrNameLst>
                                      </p:cBhvr>
                                      <p:tavLst>
                                        <p:tav tm="0">
                                          <p:val>
                                            <p:strVal val="#ppt_y"/>
                                          </p:val>
                                        </p:tav>
                                        <p:tav tm="100000">
                                          <p:val>
                                            <p:strVal val="#ppt_y"/>
                                          </p:val>
                                        </p:tav>
                                      </p:tavLst>
                                    </p:anim>
                                  </p:childTnLst>
                                </p:cTn>
                              </p:par>
                              <p:par>
                                <p:cTn fill="hold" id="61" nodeType="withEffect" presetClass="entr" presetID="2" presetSubtype="4">
                                  <p:stCondLst>
                                    <p:cond delay="8700"/>
                                  </p:stCondLst>
                                  <p:childTnLst>
                                    <p:set>
                                      <p:cBhvr>
                                        <p:cTn dur="1" fill="hold" id="62">
                                          <p:stCondLst>
                                            <p:cond delay="0"/>
                                          </p:stCondLst>
                                        </p:cTn>
                                        <p:tgtEl>
                                          <p:spTgt spid="34"/>
                                        </p:tgtEl>
                                        <p:attrNameLst>
                                          <p:attrName>style.visibility</p:attrName>
                                        </p:attrNameLst>
                                      </p:cBhvr>
                                      <p:to>
                                        <p:strVal val="visible"/>
                                      </p:to>
                                    </p:set>
                                    <p:anim calcmode="lin" valueType="num">
                                      <p:cBhvr additive="base">
                                        <p:cTn dur="500" fill="hold" id="63"/>
                                        <p:tgtEl>
                                          <p:spTgt spid="34"/>
                                        </p:tgtEl>
                                        <p:attrNameLst>
                                          <p:attrName>ppt_x</p:attrName>
                                        </p:attrNameLst>
                                      </p:cBhvr>
                                      <p:tavLst>
                                        <p:tav tm="0">
                                          <p:val>
                                            <p:strVal val="#ppt_x"/>
                                          </p:val>
                                        </p:tav>
                                        <p:tav tm="100000">
                                          <p:val>
                                            <p:strVal val="#ppt_x"/>
                                          </p:val>
                                        </p:tav>
                                      </p:tavLst>
                                    </p:anim>
                                    <p:anim calcmode="lin" valueType="num">
                                      <p:cBhvr additive="base">
                                        <p:cTn dur="500" fill="hold" id="64"/>
                                        <p:tgtEl>
                                          <p:spTgt spid="34"/>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9200"/>
                                  </p:stCondLst>
                                  <p:childTnLst>
                                    <p:set>
                                      <p:cBhvr>
                                        <p:cTn dur="1" fill="hold" id="66">
                                          <p:stCondLst>
                                            <p:cond delay="0"/>
                                          </p:stCondLst>
                                        </p:cTn>
                                        <p:tgtEl>
                                          <p:spTgt spid="82"/>
                                        </p:tgtEl>
                                        <p:attrNameLst>
                                          <p:attrName>style.visibility</p:attrName>
                                        </p:attrNameLst>
                                      </p:cBhvr>
                                      <p:to>
                                        <p:strVal val="visible"/>
                                      </p:to>
                                    </p:set>
                                    <p:anim calcmode="lin" valueType="num">
                                      <p:cBhvr additive="base">
                                        <p:cTn dur="500" fill="hold" id="67"/>
                                        <p:tgtEl>
                                          <p:spTgt spid="82"/>
                                        </p:tgtEl>
                                        <p:attrNameLst>
                                          <p:attrName>ppt_x</p:attrName>
                                        </p:attrNameLst>
                                      </p:cBhvr>
                                      <p:tavLst>
                                        <p:tav tm="0">
                                          <p:val>
                                            <p:strVal val="#ppt_x"/>
                                          </p:val>
                                        </p:tav>
                                        <p:tav tm="100000">
                                          <p:val>
                                            <p:strVal val="#ppt_x"/>
                                          </p:val>
                                        </p:tav>
                                      </p:tavLst>
                                    </p:anim>
                                    <p:anim calcmode="lin" valueType="num">
                                      <p:cBhvr additive="base">
                                        <p:cTn dur="500" fill="hold" id="68"/>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82"/>
      <p:bldP grpId="0" spid="8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12"/>
          <p:cNvGrpSpPr/>
          <p:nvPr/>
        </p:nvGrpSpPr>
        <p:grpSpPr>
          <a:xfrm>
            <a:off x="2987676" y="2173960"/>
            <a:ext cx="2784475" cy="593908"/>
            <a:chExt cx="2784414" cy="592940"/>
          </a:xfrm>
        </p:grpSpPr>
        <p:sp>
          <p:nvSpPr>
            <p:cNvPr id="28697" name="Rectangle 23"/>
            <p:cNvSpPr>
              <a:spLocks noChangeArrowheads="1"/>
            </p:cNvSpPr>
            <p:nvPr/>
          </p:nvSpPr>
          <p:spPr bwMode="auto">
            <a:xfrm>
              <a:off x="0" y="29274"/>
              <a:ext cx="2487944" cy="534393"/>
            </a:xfrm>
            <a:prstGeom prst="rect">
              <a:avLst/>
            </a:prstGeom>
            <a:solidFill>
              <a:schemeClr val="accent2"/>
            </a:solidFill>
            <a:ln w="9525">
              <a:noFill/>
              <a:miter lim="800000"/>
            </a:ln>
          </p:spPr>
          <p:txBody>
            <a:bodyPr/>
            <a:lstStyle/>
            <a:p>
              <a:pPr eaLnBrk="1" hangingPunct="1">
                <a:buFont charset="0" pitchFamily="34" typeface="Arial"/>
                <a:buNone/>
              </a:pPr>
              <a:endParaRPr altLang="zh-CN" lang="en-US">
                <a:solidFill>
                  <a:srgbClr val="000000"/>
                </a:solidFill>
                <a:cs typeface="+mn-ea"/>
                <a:sym typeface="+mn-lt"/>
              </a:endParaRPr>
            </a:p>
          </p:txBody>
        </p:sp>
        <p:grpSp>
          <p:nvGrpSpPr>
            <p:cNvPr id="7" name="组合 14"/>
            <p:cNvGrpSpPr/>
            <p:nvPr/>
          </p:nvGrpSpPr>
          <p:grpSpPr>
            <a:xfrm>
              <a:off x="2191474" y="0"/>
              <a:ext cx="592940" cy="592940"/>
              <a:chExt cx="592940" cy="592940"/>
            </a:xfrm>
          </p:grpSpPr>
          <p:sp>
            <p:nvSpPr>
              <p:cNvPr id="28699"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algn="ctr" dir="8100000" dist="63500" rotWithShape="0">
                  <a:srgbClr val="000000">
                    <a:alpha val="25000"/>
                  </a:srgbClr>
                </a:outerShdw>
              </a:effectLst>
            </p:spPr>
            <p:txBody>
              <a:bodyPr anchor="ctr"/>
              <a:lstStyle/>
              <a:p>
                <a:pPr algn="ctr" eaLnBrk="1" hangingPunct="1">
                  <a:buFont charset="0" pitchFamily="34" typeface="Arial"/>
                  <a:buNone/>
                </a:pPr>
                <a:endParaRPr altLang="en-US" lang="en-US">
                  <a:solidFill>
                    <a:srgbClr val="FFFFFF"/>
                  </a:solidFill>
                  <a:cs typeface="+mn-ea"/>
                  <a:sym typeface="+mn-lt"/>
                </a:endParaRPr>
              </a:p>
            </p:txBody>
          </p:sp>
          <p:sp>
            <p:nvSpPr>
              <p:cNvPr id="28700" name="직사각형 153"/>
              <p:cNvSpPr>
                <a:spLocks noChangeArrowheads="1"/>
              </p:cNvSpPr>
              <p:nvPr/>
            </p:nvSpPr>
            <p:spPr bwMode="auto">
              <a:xfrm>
                <a:off x="86316" y="107607"/>
                <a:ext cx="465445" cy="395594"/>
              </a:xfrm>
              <a:prstGeom prst="rect">
                <a:avLst/>
              </a:prstGeom>
              <a:noFill/>
              <a:ln w="9525">
                <a:noFill/>
                <a:miter lim="800000"/>
              </a:ln>
            </p:spPr>
            <p:txBody>
              <a:bodyPr wrap="none">
                <a:spAutoFit/>
              </a:bodyPr>
              <a:lstStyle/>
              <a:p>
                <a:pPr eaLnBrk="1" hangingPunct="1">
                  <a:buFont charset="0" pitchFamily="34" typeface="Arial"/>
                  <a:buNone/>
                </a:pPr>
                <a:r>
                  <a:rPr altLang="zh-CN" lang="en-US" sz="2000">
                    <a:solidFill>
                      <a:srgbClr val="595959"/>
                    </a:solidFill>
                    <a:cs typeface="+mn-ea"/>
                    <a:sym typeface="+mn-lt"/>
                  </a:rPr>
                  <a:t>01</a:t>
                </a:r>
              </a:p>
            </p:txBody>
          </p:sp>
        </p:grpSp>
      </p:grpSp>
      <p:grpSp>
        <p:nvGrpSpPr>
          <p:cNvPr id="8" name="组合 17"/>
          <p:cNvGrpSpPr/>
          <p:nvPr/>
        </p:nvGrpSpPr>
        <p:grpSpPr>
          <a:xfrm>
            <a:off x="2987675" y="2707524"/>
            <a:ext cx="2393950" cy="592320"/>
            <a:chExt cx="2393579" cy="592940"/>
          </a:xfrm>
        </p:grpSpPr>
        <p:sp>
          <p:nvSpPr>
            <p:cNvPr id="28693" name="Rectangle 23"/>
            <p:cNvSpPr>
              <a:spLocks noChangeArrowheads="1"/>
            </p:cNvSpPr>
            <p:nvPr/>
          </p:nvSpPr>
          <p:spPr bwMode="auto">
            <a:xfrm>
              <a:off x="0" y="28979"/>
              <a:ext cx="2112337" cy="534393"/>
            </a:xfrm>
            <a:prstGeom prst="rect">
              <a:avLst/>
            </a:prstGeom>
            <a:solidFill>
              <a:schemeClr val="accent1"/>
            </a:solidFill>
            <a:ln w="9525">
              <a:noFill/>
              <a:miter lim="800000"/>
            </a:ln>
          </p:spPr>
          <p:txBody>
            <a:bodyPr/>
            <a:lstStyle/>
            <a:p>
              <a:pPr eaLnBrk="1" hangingPunct="1">
                <a:buFont charset="0" pitchFamily="34" typeface="Arial"/>
                <a:buNone/>
              </a:pPr>
              <a:endParaRPr altLang="zh-CN" lang="en-US">
                <a:solidFill>
                  <a:srgbClr val="000000"/>
                </a:solidFill>
                <a:cs typeface="+mn-ea"/>
                <a:sym typeface="+mn-lt"/>
              </a:endParaRPr>
            </a:p>
          </p:txBody>
        </p:sp>
        <p:grpSp>
          <p:nvGrpSpPr>
            <p:cNvPr id="9" name="组合 19"/>
            <p:cNvGrpSpPr/>
            <p:nvPr/>
          </p:nvGrpSpPr>
          <p:grpSpPr>
            <a:xfrm>
              <a:off x="1800639" y="0"/>
              <a:ext cx="592940" cy="592940"/>
              <a:chExt cx="592940" cy="592940"/>
            </a:xfrm>
          </p:grpSpPr>
          <p:sp>
            <p:nvSpPr>
              <p:cNvPr id="28695"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algn="ctr" dir="8100000" dist="63500" rotWithShape="0">
                  <a:srgbClr val="000000">
                    <a:alpha val="25000"/>
                  </a:srgbClr>
                </a:outerShdw>
              </a:effectLst>
            </p:spPr>
            <p:txBody>
              <a:bodyPr anchor="ctr"/>
              <a:lstStyle/>
              <a:p>
                <a:pPr algn="ctr" eaLnBrk="1" hangingPunct="1">
                  <a:buFont charset="0" pitchFamily="34" typeface="Arial"/>
                  <a:buNone/>
                </a:pPr>
                <a:endParaRPr altLang="en-US" lang="en-US">
                  <a:solidFill>
                    <a:srgbClr val="FFFFFF"/>
                  </a:solidFill>
                  <a:cs typeface="+mn-ea"/>
                  <a:sym typeface="+mn-lt"/>
                </a:endParaRPr>
              </a:p>
            </p:txBody>
          </p:sp>
          <p:sp>
            <p:nvSpPr>
              <p:cNvPr id="28696" name="직사각형 153"/>
              <p:cNvSpPr>
                <a:spLocks noChangeArrowheads="1"/>
              </p:cNvSpPr>
              <p:nvPr/>
            </p:nvSpPr>
            <p:spPr bwMode="auto">
              <a:xfrm>
                <a:off x="86316" y="96415"/>
                <a:ext cx="465383" cy="396655"/>
              </a:xfrm>
              <a:prstGeom prst="rect">
                <a:avLst/>
              </a:prstGeom>
              <a:noFill/>
              <a:ln w="9525">
                <a:noFill/>
                <a:miter lim="800000"/>
              </a:ln>
            </p:spPr>
            <p:txBody>
              <a:bodyPr wrap="none">
                <a:spAutoFit/>
              </a:bodyPr>
              <a:lstStyle/>
              <a:p>
                <a:pPr eaLnBrk="1" hangingPunct="1">
                  <a:buFont charset="0" pitchFamily="34" typeface="Arial"/>
                  <a:buNone/>
                </a:pPr>
                <a:r>
                  <a:rPr altLang="zh-CN" lang="en-US" sz="2000">
                    <a:solidFill>
                      <a:srgbClr val="595959"/>
                    </a:solidFill>
                    <a:cs typeface="+mn-ea"/>
                    <a:sym typeface="+mn-lt"/>
                  </a:rPr>
                  <a:t>02</a:t>
                </a:r>
              </a:p>
            </p:txBody>
          </p:sp>
        </p:grpSp>
      </p:grpSp>
      <p:grpSp>
        <p:nvGrpSpPr>
          <p:cNvPr id="10" name="组合 22"/>
          <p:cNvGrpSpPr/>
          <p:nvPr/>
        </p:nvGrpSpPr>
        <p:grpSpPr>
          <a:xfrm>
            <a:off x="2987676" y="3239500"/>
            <a:ext cx="2003425" cy="592321"/>
            <a:chExt cx="2002743" cy="592940"/>
          </a:xfrm>
        </p:grpSpPr>
        <p:sp>
          <p:nvSpPr>
            <p:cNvPr id="28689" name="Rectangle 23"/>
            <p:cNvSpPr>
              <a:spLocks noChangeArrowheads="1"/>
            </p:cNvSpPr>
            <p:nvPr/>
          </p:nvSpPr>
          <p:spPr bwMode="auto">
            <a:xfrm>
              <a:off x="0" y="30317"/>
              <a:ext cx="1725509" cy="534393"/>
            </a:xfrm>
            <a:prstGeom prst="rect">
              <a:avLst/>
            </a:prstGeom>
            <a:solidFill>
              <a:schemeClr val="accent3"/>
            </a:solidFill>
            <a:ln w="9525">
              <a:noFill/>
              <a:miter lim="800000"/>
            </a:ln>
          </p:spPr>
          <p:txBody>
            <a:bodyPr/>
            <a:lstStyle/>
            <a:p>
              <a:pPr eaLnBrk="1" hangingPunct="1">
                <a:buFont charset="0" pitchFamily="34" typeface="Arial"/>
                <a:buNone/>
              </a:pPr>
              <a:endParaRPr altLang="zh-CN" lang="en-US">
                <a:solidFill>
                  <a:srgbClr val="000000"/>
                </a:solidFill>
                <a:cs typeface="+mn-ea"/>
                <a:sym typeface="+mn-lt"/>
              </a:endParaRPr>
            </a:p>
          </p:txBody>
        </p:sp>
        <p:grpSp>
          <p:nvGrpSpPr>
            <p:cNvPr id="11" name="组合 24"/>
            <p:cNvGrpSpPr/>
            <p:nvPr/>
          </p:nvGrpSpPr>
          <p:grpSpPr>
            <a:xfrm>
              <a:off x="1409803" y="0"/>
              <a:ext cx="592940" cy="592940"/>
              <a:chExt cx="592940" cy="592940"/>
            </a:xfrm>
          </p:grpSpPr>
          <p:sp>
            <p:nvSpPr>
              <p:cNvPr id="28691"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algn="ctr" dir="8100000" dist="63500" rotWithShape="0">
                  <a:srgbClr val="000000">
                    <a:alpha val="25000"/>
                  </a:srgbClr>
                </a:outerShdw>
              </a:effectLst>
            </p:spPr>
            <p:txBody>
              <a:bodyPr anchor="ctr"/>
              <a:lstStyle/>
              <a:p>
                <a:pPr algn="ctr" eaLnBrk="1" hangingPunct="1">
                  <a:buFont charset="0" pitchFamily="34" typeface="Arial"/>
                  <a:buNone/>
                </a:pPr>
                <a:endParaRPr altLang="en-US" lang="en-US">
                  <a:solidFill>
                    <a:srgbClr val="FFFFFF"/>
                  </a:solidFill>
                  <a:cs typeface="+mn-ea"/>
                  <a:sym typeface="+mn-lt"/>
                </a:endParaRPr>
              </a:p>
            </p:txBody>
          </p:sp>
          <p:sp>
            <p:nvSpPr>
              <p:cNvPr id="28692" name="직사각형 153"/>
              <p:cNvSpPr>
                <a:spLocks noChangeArrowheads="1"/>
              </p:cNvSpPr>
              <p:nvPr/>
            </p:nvSpPr>
            <p:spPr bwMode="auto">
              <a:xfrm>
                <a:off x="86316" y="96416"/>
                <a:ext cx="465297" cy="396654"/>
              </a:xfrm>
              <a:prstGeom prst="rect">
                <a:avLst/>
              </a:prstGeom>
              <a:noFill/>
              <a:ln w="9525">
                <a:noFill/>
                <a:miter lim="800000"/>
              </a:ln>
            </p:spPr>
            <p:txBody>
              <a:bodyPr wrap="none">
                <a:spAutoFit/>
              </a:bodyPr>
              <a:lstStyle/>
              <a:p>
                <a:pPr eaLnBrk="1" hangingPunct="1">
                  <a:buFont charset="0" pitchFamily="34" typeface="Arial"/>
                  <a:buNone/>
                </a:pPr>
                <a:r>
                  <a:rPr altLang="zh-CN" lang="en-US" sz="2000">
                    <a:solidFill>
                      <a:srgbClr val="595959"/>
                    </a:solidFill>
                    <a:cs typeface="+mn-ea"/>
                    <a:sym typeface="+mn-lt"/>
                  </a:rPr>
                  <a:t>03</a:t>
                </a:r>
              </a:p>
            </p:txBody>
          </p:sp>
        </p:grpSp>
      </p:grpSp>
      <p:grpSp>
        <p:nvGrpSpPr>
          <p:cNvPr id="12" name="组合 27"/>
          <p:cNvGrpSpPr/>
          <p:nvPr/>
        </p:nvGrpSpPr>
        <p:grpSpPr>
          <a:xfrm>
            <a:off x="2987675" y="3771478"/>
            <a:ext cx="1612900" cy="593908"/>
            <a:chExt cx="1611907" cy="592940"/>
          </a:xfrm>
        </p:grpSpPr>
        <p:sp>
          <p:nvSpPr>
            <p:cNvPr id="28685" name="Rectangle 23"/>
            <p:cNvSpPr>
              <a:spLocks noChangeArrowheads="1"/>
            </p:cNvSpPr>
            <p:nvPr/>
          </p:nvSpPr>
          <p:spPr bwMode="auto">
            <a:xfrm>
              <a:off x="0" y="29274"/>
              <a:ext cx="1315437" cy="534393"/>
            </a:xfrm>
            <a:prstGeom prst="rect">
              <a:avLst/>
            </a:prstGeom>
            <a:solidFill>
              <a:schemeClr val="accent4"/>
            </a:solidFill>
            <a:ln w="9525">
              <a:noFill/>
              <a:miter lim="800000"/>
            </a:ln>
          </p:spPr>
          <p:txBody>
            <a:bodyPr/>
            <a:lstStyle/>
            <a:p>
              <a:pPr eaLnBrk="1" hangingPunct="1">
                <a:buFont charset="0" pitchFamily="34" typeface="Arial"/>
                <a:buNone/>
              </a:pPr>
              <a:endParaRPr altLang="zh-CN" lang="en-US">
                <a:solidFill>
                  <a:srgbClr val="000000"/>
                </a:solidFill>
                <a:cs typeface="+mn-ea"/>
                <a:sym typeface="+mn-lt"/>
              </a:endParaRPr>
            </a:p>
          </p:txBody>
        </p:sp>
        <p:grpSp>
          <p:nvGrpSpPr>
            <p:cNvPr id="13" name="组合 30"/>
            <p:cNvGrpSpPr/>
            <p:nvPr/>
          </p:nvGrpSpPr>
          <p:grpSpPr>
            <a:xfrm>
              <a:off x="1018967" y="0"/>
              <a:ext cx="592940" cy="59294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algn="ctr" dir="8100000" dist="63500" rotWithShape="0">
                  <a:srgbClr val="000000">
                    <a:alpha val="25000"/>
                  </a:srgbClr>
                </a:outerShdw>
              </a:effectLst>
            </p:spPr>
            <p:txBody>
              <a:bodyPr anchor="ctr"/>
              <a:lstStyle/>
              <a:p>
                <a:pPr algn="ctr" eaLnBrk="1" hangingPunct="1">
                  <a:buFont charset="0" pitchFamily="34" typeface="Arial"/>
                  <a:buNone/>
                </a:pPr>
                <a:endParaRPr altLang="en-US" lang="en-US">
                  <a:solidFill>
                    <a:srgbClr val="FFFFFF"/>
                  </a:solidFill>
                  <a:cs typeface="+mn-ea"/>
                  <a:sym typeface="+mn-lt"/>
                </a:endParaRPr>
              </a:p>
            </p:txBody>
          </p:sp>
          <p:sp>
            <p:nvSpPr>
              <p:cNvPr id="28688" name="직사각형 153"/>
              <p:cNvSpPr>
                <a:spLocks noChangeArrowheads="1"/>
              </p:cNvSpPr>
              <p:nvPr/>
            </p:nvSpPr>
            <p:spPr bwMode="auto">
              <a:xfrm>
                <a:off x="65232" y="126521"/>
                <a:ext cx="465168" cy="395594"/>
              </a:xfrm>
              <a:prstGeom prst="rect">
                <a:avLst/>
              </a:prstGeom>
              <a:noFill/>
              <a:ln w="9525">
                <a:noFill/>
                <a:miter lim="800000"/>
              </a:ln>
            </p:spPr>
            <p:txBody>
              <a:bodyPr wrap="none">
                <a:spAutoFit/>
              </a:bodyPr>
              <a:lstStyle/>
              <a:p>
                <a:pPr eaLnBrk="1" hangingPunct="1">
                  <a:buFont charset="0" pitchFamily="34" typeface="Arial"/>
                  <a:buNone/>
                </a:pPr>
                <a:r>
                  <a:rPr altLang="zh-CN" lang="en-US" sz="2000">
                    <a:solidFill>
                      <a:srgbClr val="595959"/>
                    </a:solidFill>
                    <a:cs typeface="+mn-ea"/>
                    <a:sym typeface="+mn-lt"/>
                  </a:rPr>
                  <a:t>04</a:t>
                </a:r>
              </a:p>
            </p:txBody>
          </p:sp>
        </p:grpSp>
      </p:grpSp>
      <p:pic>
        <p:nvPicPr>
          <p:cNvPr id="34849" name="Group 12"/>
          <p:cNvPicPr>
            <a:picLocks noChangeArrowheads="1"/>
          </p:cNvPicPr>
          <p:nvPr/>
        </p:nvPicPr>
        <p:blipFill>
          <a:blip r:embed="rId2"/>
          <a:stretch>
            <a:fillRect/>
          </a:stretch>
        </p:blipFill>
        <p:spPr bwMode="auto">
          <a:xfrm>
            <a:off x="2341563" y="1421252"/>
            <a:ext cx="1127125" cy="2956838"/>
          </a:xfrm>
          <a:prstGeom prst="rect">
            <a:avLst/>
          </a:prstGeom>
          <a:noFill/>
          <a:ln w="9525">
            <a:noFill/>
            <a:miter lim="800000"/>
          </a:ln>
        </p:spPr>
      </p:pic>
      <p:sp>
        <p:nvSpPr>
          <p:cNvPr id="34850" name="矩形 1"/>
          <p:cNvSpPr>
            <a:spLocks noChangeArrowheads="1"/>
          </p:cNvSpPr>
          <p:nvPr/>
        </p:nvSpPr>
        <p:spPr bwMode="auto">
          <a:xfrm>
            <a:off x="6080125" y="2212071"/>
            <a:ext cx="2452688" cy="50292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cs typeface="+mn-ea"/>
                <a:sym typeface="+mn-lt"/>
              </a:rPr>
              <a:t>随着计算机技术的发展及印刷技术进步，平面设计在视觉感观领域的表现也越来越丰富，这真正的对今天的平面设计的。</a:t>
            </a:r>
          </a:p>
        </p:txBody>
      </p:sp>
      <p:sp>
        <p:nvSpPr>
          <p:cNvPr id="34851" name="矩形 1"/>
          <p:cNvSpPr>
            <a:spLocks noChangeArrowheads="1"/>
          </p:cNvSpPr>
          <p:nvPr/>
        </p:nvSpPr>
        <p:spPr bwMode="auto">
          <a:xfrm>
            <a:off x="5718175" y="2764692"/>
            <a:ext cx="2452688" cy="50292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cs typeface="+mn-ea"/>
                <a:sym typeface="+mn-lt"/>
              </a:rPr>
              <a:t>随着计算机技术的发展及印刷技术进步，平面设计在视觉感观领域的表现也越来越丰富，这真正的对今天的平面设计的。</a:t>
            </a:r>
          </a:p>
        </p:txBody>
      </p:sp>
      <p:sp>
        <p:nvSpPr>
          <p:cNvPr id="34852" name="矩形 1"/>
          <p:cNvSpPr>
            <a:spLocks noChangeArrowheads="1"/>
          </p:cNvSpPr>
          <p:nvPr/>
        </p:nvSpPr>
        <p:spPr bwMode="auto">
          <a:xfrm>
            <a:off x="5356225" y="3315723"/>
            <a:ext cx="2452688" cy="50292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cs typeface="+mn-ea"/>
                <a:sym typeface="+mn-lt"/>
              </a:rPr>
              <a:t>随着计算机技术的发展及印刷技术进步，平面设计在视觉感观领域的表现也越来越丰富，这真正的对今天的平面设计的。</a:t>
            </a:r>
          </a:p>
        </p:txBody>
      </p:sp>
      <p:sp>
        <p:nvSpPr>
          <p:cNvPr id="34853" name="矩形 1"/>
          <p:cNvSpPr>
            <a:spLocks noChangeArrowheads="1"/>
          </p:cNvSpPr>
          <p:nvPr/>
        </p:nvSpPr>
        <p:spPr bwMode="auto">
          <a:xfrm>
            <a:off x="4994275" y="3868345"/>
            <a:ext cx="2452688" cy="502920"/>
          </a:xfrm>
          <a:prstGeom prst="rect">
            <a:avLst/>
          </a:prstGeom>
          <a:noFill/>
          <a:ln w="9525">
            <a:noFill/>
            <a:miter lim="800000"/>
          </a:ln>
        </p:spPr>
        <p:txBody>
          <a:bodyPr>
            <a:spAutoFit/>
          </a:bodyPr>
          <a:lstStyle/>
          <a:p>
            <a:pPr algn="just" eaLnBrk="1" hangingPunct="1">
              <a:buFont charset="0" pitchFamily="34" typeface="Arial"/>
              <a:buNone/>
            </a:pPr>
            <a:r>
              <a:rPr altLang="en-US" lang="zh-CN" sz="900">
                <a:solidFill>
                  <a:schemeClr val="tx1">
                    <a:lumMod val="50000"/>
                    <a:lumOff val="50000"/>
                  </a:schemeClr>
                </a:solidFill>
                <a:cs typeface="+mn-ea"/>
                <a:sym typeface="+mn-lt"/>
              </a:rPr>
              <a:t>随着计算机技术的发展及印刷技术进步，平面设计在视觉感观领域的表现也越来越丰富，这真正的对今天的平面设计的。</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4849"/>
                                        </p:tgtEl>
                                        <p:attrNameLst>
                                          <p:attrName>style.visibility</p:attrName>
                                        </p:attrNameLst>
                                      </p:cBhvr>
                                      <p:to>
                                        <p:strVal val="visible"/>
                                      </p:to>
                                    </p:set>
                                    <p:anim calcmode="lin" valueType="num">
                                      <p:cBhvr additive="base">
                                        <p:cTn dur="750" fill="hold" id="7"/>
                                        <p:tgtEl>
                                          <p:spTgt spid="34849"/>
                                        </p:tgtEl>
                                        <p:attrNameLst>
                                          <p:attrName>ppt_x</p:attrName>
                                        </p:attrNameLst>
                                      </p:cBhvr>
                                      <p:tavLst>
                                        <p:tav tm="0">
                                          <p:val>
                                            <p:strVal val="0-#ppt_w/2"/>
                                          </p:val>
                                        </p:tav>
                                        <p:tav tm="100000">
                                          <p:val>
                                            <p:strVal val="#ppt_x"/>
                                          </p:val>
                                        </p:tav>
                                      </p:tavLst>
                                    </p:anim>
                                    <p:anim calcmode="lin" valueType="num">
                                      <p:cBhvr additive="base">
                                        <p:cTn dur="750" fill="hold" id="8"/>
                                        <p:tgtEl>
                                          <p:spTgt spid="3484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childTnLst>
                          </p:cTn>
                        </p:par>
                        <p:par>
                          <p:cTn fill="hold" id="13" nodeType="afterGroup">
                            <p:stCondLst>
                              <p:cond delay="1250"/>
                            </p:stCondLst>
                            <p:childTnLst>
                              <p:par>
                                <p:cTn fill="hold"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750"/>
                            </p:stCondLst>
                            <p:childTnLst>
                              <p:par>
                                <p:cTn fill="hold"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childTnLst>
                          </p:cTn>
                        </p:par>
                        <p:par>
                          <p:cTn fill="hold" id="21" nodeType="afterGroup">
                            <p:stCondLst>
                              <p:cond delay="2250"/>
                            </p:stCondLst>
                            <p:childTnLst>
                              <p:par>
                                <p:cTn fill="hold" id="22" nodeType="after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500" id="24"/>
                                        <p:tgtEl>
                                          <p:spTgt spid="12"/>
                                        </p:tgtEl>
                                      </p:cBhvr>
                                    </p:animEffect>
                                  </p:childTnLst>
                                </p:cTn>
                              </p:par>
                              <p:par>
                                <p:cTn fill="hold" grpId="0" id="25" nodeType="withEffect" presetClass="entr" presetID="2" presetSubtype="2">
                                  <p:stCondLst>
                                    <p:cond delay="300"/>
                                  </p:stCondLst>
                                  <p:childTnLst>
                                    <p:set>
                                      <p:cBhvr>
                                        <p:cTn dur="1" fill="hold" id="26">
                                          <p:stCondLst>
                                            <p:cond delay="0"/>
                                          </p:stCondLst>
                                        </p:cTn>
                                        <p:tgtEl>
                                          <p:spTgt spid="34850"/>
                                        </p:tgtEl>
                                        <p:attrNameLst>
                                          <p:attrName>style.visibility</p:attrName>
                                        </p:attrNameLst>
                                      </p:cBhvr>
                                      <p:to>
                                        <p:strVal val="visible"/>
                                      </p:to>
                                    </p:set>
                                    <p:anim calcmode="lin" valueType="num">
                                      <p:cBhvr additive="base">
                                        <p:cTn dur="300" fill="hold" id="27"/>
                                        <p:tgtEl>
                                          <p:spTgt spid="34850"/>
                                        </p:tgtEl>
                                        <p:attrNameLst>
                                          <p:attrName>ppt_x</p:attrName>
                                        </p:attrNameLst>
                                      </p:cBhvr>
                                      <p:tavLst>
                                        <p:tav tm="0">
                                          <p:val>
                                            <p:strVal val="1+#ppt_w/2"/>
                                          </p:val>
                                        </p:tav>
                                        <p:tav tm="100000">
                                          <p:val>
                                            <p:strVal val="#ppt_x"/>
                                          </p:val>
                                        </p:tav>
                                      </p:tavLst>
                                    </p:anim>
                                    <p:anim calcmode="lin" valueType="num">
                                      <p:cBhvr additive="base">
                                        <p:cTn dur="300" fill="hold" id="28"/>
                                        <p:tgtEl>
                                          <p:spTgt spid="3485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850"/>
                            </p:stCondLst>
                            <p:childTnLst>
                              <p:par>
                                <p:cTn fill="hold" grpId="0" id="30" nodeType="afterEffect" presetClass="entr" presetID="2" presetSubtype="2">
                                  <p:stCondLst>
                                    <p:cond delay="0"/>
                                  </p:stCondLst>
                                  <p:childTnLst>
                                    <p:set>
                                      <p:cBhvr>
                                        <p:cTn dur="1" fill="hold" id="31">
                                          <p:stCondLst>
                                            <p:cond delay="0"/>
                                          </p:stCondLst>
                                        </p:cTn>
                                        <p:tgtEl>
                                          <p:spTgt spid="34851"/>
                                        </p:tgtEl>
                                        <p:attrNameLst>
                                          <p:attrName>style.visibility</p:attrName>
                                        </p:attrNameLst>
                                      </p:cBhvr>
                                      <p:to>
                                        <p:strVal val="visible"/>
                                      </p:to>
                                    </p:set>
                                    <p:anim calcmode="lin" valueType="num">
                                      <p:cBhvr additive="base">
                                        <p:cTn dur="300" fill="hold" id="32"/>
                                        <p:tgtEl>
                                          <p:spTgt spid="34851"/>
                                        </p:tgtEl>
                                        <p:attrNameLst>
                                          <p:attrName>ppt_x</p:attrName>
                                        </p:attrNameLst>
                                      </p:cBhvr>
                                      <p:tavLst>
                                        <p:tav tm="0">
                                          <p:val>
                                            <p:strVal val="1+#ppt_w/2"/>
                                          </p:val>
                                        </p:tav>
                                        <p:tav tm="100000">
                                          <p:val>
                                            <p:strVal val="#ppt_x"/>
                                          </p:val>
                                        </p:tav>
                                      </p:tavLst>
                                    </p:anim>
                                    <p:anim calcmode="lin" valueType="num">
                                      <p:cBhvr additive="base">
                                        <p:cTn dur="300" fill="hold" id="33"/>
                                        <p:tgtEl>
                                          <p:spTgt spid="34851"/>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150"/>
                            </p:stCondLst>
                            <p:childTnLst>
                              <p:par>
                                <p:cTn fill="hold" grpId="0" id="35" nodeType="afterEffect" presetClass="entr" presetID="2" presetSubtype="2">
                                  <p:stCondLst>
                                    <p:cond delay="0"/>
                                  </p:stCondLst>
                                  <p:childTnLst>
                                    <p:set>
                                      <p:cBhvr>
                                        <p:cTn dur="1" fill="hold" id="36">
                                          <p:stCondLst>
                                            <p:cond delay="0"/>
                                          </p:stCondLst>
                                        </p:cTn>
                                        <p:tgtEl>
                                          <p:spTgt spid="34852"/>
                                        </p:tgtEl>
                                        <p:attrNameLst>
                                          <p:attrName>style.visibility</p:attrName>
                                        </p:attrNameLst>
                                      </p:cBhvr>
                                      <p:to>
                                        <p:strVal val="visible"/>
                                      </p:to>
                                    </p:set>
                                    <p:anim calcmode="lin" valueType="num">
                                      <p:cBhvr additive="base">
                                        <p:cTn dur="300" fill="hold" id="37"/>
                                        <p:tgtEl>
                                          <p:spTgt spid="34852"/>
                                        </p:tgtEl>
                                        <p:attrNameLst>
                                          <p:attrName>ppt_x</p:attrName>
                                        </p:attrNameLst>
                                      </p:cBhvr>
                                      <p:tavLst>
                                        <p:tav tm="0">
                                          <p:val>
                                            <p:strVal val="1+#ppt_w/2"/>
                                          </p:val>
                                        </p:tav>
                                        <p:tav tm="100000">
                                          <p:val>
                                            <p:strVal val="#ppt_x"/>
                                          </p:val>
                                        </p:tav>
                                      </p:tavLst>
                                    </p:anim>
                                    <p:anim calcmode="lin" valueType="num">
                                      <p:cBhvr additive="base">
                                        <p:cTn dur="300" fill="hold" id="38"/>
                                        <p:tgtEl>
                                          <p:spTgt spid="3485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450"/>
                            </p:stCondLst>
                            <p:childTnLst>
                              <p:par>
                                <p:cTn fill="hold" grpId="0" id="40" nodeType="afterEffect" presetClass="entr" presetID="2" presetSubtype="2">
                                  <p:stCondLst>
                                    <p:cond delay="0"/>
                                  </p:stCondLst>
                                  <p:childTnLst>
                                    <p:set>
                                      <p:cBhvr>
                                        <p:cTn dur="1" fill="hold" id="41">
                                          <p:stCondLst>
                                            <p:cond delay="0"/>
                                          </p:stCondLst>
                                        </p:cTn>
                                        <p:tgtEl>
                                          <p:spTgt spid="34853"/>
                                        </p:tgtEl>
                                        <p:attrNameLst>
                                          <p:attrName>style.visibility</p:attrName>
                                        </p:attrNameLst>
                                      </p:cBhvr>
                                      <p:to>
                                        <p:strVal val="visible"/>
                                      </p:to>
                                    </p:set>
                                    <p:anim calcmode="lin" valueType="num">
                                      <p:cBhvr additive="base">
                                        <p:cTn dur="300" fill="hold" id="42"/>
                                        <p:tgtEl>
                                          <p:spTgt spid="34853"/>
                                        </p:tgtEl>
                                        <p:attrNameLst>
                                          <p:attrName>ppt_x</p:attrName>
                                        </p:attrNameLst>
                                      </p:cBhvr>
                                      <p:tavLst>
                                        <p:tav tm="0">
                                          <p:val>
                                            <p:strVal val="1+#ppt_w/2"/>
                                          </p:val>
                                        </p:tav>
                                        <p:tav tm="100000">
                                          <p:val>
                                            <p:strVal val="#ppt_x"/>
                                          </p:val>
                                        </p:tav>
                                      </p:tavLst>
                                    </p:anim>
                                    <p:anim calcmode="lin" valueType="num">
                                      <p:cBhvr additive="base">
                                        <p:cTn dur="300" fill="hold" id="43"/>
                                        <p:tgtEl>
                                          <p:spTgt spid="348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50"/>
      <p:bldP grpId="0" spid="34851"/>
      <p:bldP grpId="0" spid="34852"/>
      <p:bldP grpId="0" spid="348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Picture 2"/>
          <p:cNvPicPr>
            <a:picLocks noChangeArrowheads="1" noChangeAspect="1"/>
          </p:cNvPicPr>
          <p:nvPr/>
        </p:nvPicPr>
        <p:blipFill>
          <a:blip r:embed="rId3">
            <a:duotone>
              <a:schemeClr val="accent1">
                <a:shade val="45000"/>
                <a:satMod val="135000"/>
              </a:schemeClr>
              <a:prstClr val="white"/>
            </a:duotone>
            <a:extLst>
              <a:ext uri="{28A0092B-C50C-407E-A947-70E740481C1C}">
                <a14:useLocalDpi val="0"/>
              </a:ext>
            </a:extLst>
          </a:blip>
          <a:stretch>
            <a:fillRect/>
          </a:stretch>
        </p:blipFill>
        <p:spPr bwMode="auto">
          <a:xfrm>
            <a:off x="1664561" y="1505213"/>
            <a:ext cx="701442" cy="1170490"/>
          </a:xfrm>
          <a:prstGeom prst="rect">
            <a:avLst/>
          </a:prstGeom>
          <a:noFill/>
          <a:extLst>
            <a:ext uri="{909E8E84-426E-40DD-AFC4-6F175D3DCCD1}">
              <a14:hiddenFill>
                <a:solidFill>
                  <a:srgbClr val="FFFFFF"/>
                </a:solidFill>
              </a14:hiddenFill>
            </a:ext>
          </a:extLst>
        </p:spPr>
      </p:pic>
      <p:pic>
        <p:nvPicPr>
          <p:cNvPr id="19" name="Picture 3"/>
          <p:cNvPicPr>
            <a:picLocks noChangeArrowheads="1" noChangeAspect="1"/>
          </p:cNvPicPr>
          <p:nvPr/>
        </p:nvPicPr>
        <p:blipFill>
          <a:blip r:embed="rId4">
            <a:duotone>
              <a:schemeClr val="accent3">
                <a:shade val="45000"/>
                <a:satMod val="135000"/>
              </a:schemeClr>
              <a:prstClr val="white"/>
            </a:duotone>
            <a:extLst>
              <a:ext uri="{28A0092B-C50C-407E-A947-70E740481C1C}">
                <a14:useLocalDpi val="0"/>
              </a:ext>
            </a:extLst>
          </a:blip>
          <a:stretch>
            <a:fillRect/>
          </a:stretch>
        </p:blipFill>
        <p:spPr bwMode="auto">
          <a:xfrm>
            <a:off x="3325036" y="2242041"/>
            <a:ext cx="701442" cy="1170490"/>
          </a:xfrm>
          <a:prstGeom prst="rect">
            <a:avLst/>
          </a:prstGeom>
          <a:noFill/>
          <a:extLst>
            <a:ext uri="{909E8E84-426E-40DD-AFC4-6F175D3DCCD1}">
              <a14:hiddenFill>
                <a:solidFill>
                  <a:srgbClr val="FFFFFF"/>
                </a:solidFill>
              </a14:hiddenFill>
            </a:ext>
          </a:extLst>
        </p:spPr>
      </p:pic>
      <p:pic>
        <p:nvPicPr>
          <p:cNvPr id="20" name="Picture 4"/>
          <p:cNvPicPr>
            <a:picLocks noChangeArrowheads="1" noChangeAspect="1"/>
          </p:cNvPicPr>
          <p:nvPr/>
        </p:nvPicPr>
        <p:blipFill>
          <a:blip r:embed="rId5">
            <a:duotone>
              <a:schemeClr val="accent1">
                <a:shade val="45000"/>
                <a:satMod val="135000"/>
              </a:schemeClr>
              <a:prstClr val="white"/>
            </a:duotone>
            <a:extLst>
              <a:ext uri="{28A0092B-C50C-407E-A947-70E740481C1C}">
                <a14:useLocalDpi val="0"/>
              </a:ext>
            </a:extLst>
          </a:blip>
          <a:stretch>
            <a:fillRect/>
          </a:stretch>
        </p:blipFill>
        <p:spPr bwMode="auto">
          <a:xfrm>
            <a:off x="5047188" y="1530621"/>
            <a:ext cx="701442" cy="1170490"/>
          </a:xfrm>
          <a:prstGeom prst="rect">
            <a:avLst/>
          </a:prstGeom>
          <a:noFill/>
          <a:extLst>
            <a:ext uri="{909E8E84-426E-40DD-AFC4-6F175D3DCCD1}">
              <a14:hiddenFill>
                <a:solidFill>
                  <a:srgbClr val="FFFFFF"/>
                </a:solidFill>
              </a14:hiddenFill>
            </a:ext>
          </a:extLst>
        </p:spPr>
      </p:pic>
      <p:pic>
        <p:nvPicPr>
          <p:cNvPr id="21" name="Picture 5"/>
          <p:cNvPicPr>
            <a:picLocks noChangeArrowheads="1"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bwMode="auto">
          <a:xfrm>
            <a:off x="6881811" y="2242041"/>
            <a:ext cx="701442" cy="1170490"/>
          </a:xfrm>
          <a:prstGeom prst="rect">
            <a:avLst/>
          </a:prstGeom>
          <a:noFill/>
          <a:extLst>
            <a:ext uri="{909E8E84-426E-40DD-AFC4-6F175D3DCCD1}">
              <a14:hiddenFill>
                <a:solidFill>
                  <a:srgbClr val="FFFFFF"/>
                </a:solidFill>
              </a14:hiddenFill>
            </a:ext>
          </a:extLst>
        </p:spPr>
      </p:pic>
      <p:sp>
        <p:nvSpPr>
          <p:cNvPr id="22" name="TextBox 21"/>
          <p:cNvSpPr txBox="1"/>
          <p:nvPr/>
        </p:nvSpPr>
        <p:spPr>
          <a:xfrm>
            <a:off x="1598396" y="2769098"/>
            <a:ext cx="894062" cy="304792"/>
          </a:xfrm>
          <a:prstGeom prst="rect">
            <a:avLst/>
          </a:prstGeom>
          <a:noFill/>
          <a:ln>
            <a:noFill/>
          </a:ln>
        </p:spPr>
        <p:txBody>
          <a:bodyPr bIns="45716" lIns="91431" rIns="91431" rtlCol="0" tIns="45716" wrap="none">
            <a:spAutoFit/>
          </a:bodyPr>
          <a:lstStyle/>
          <a:p>
            <a:r>
              <a:rPr altLang="en-US" lang="zh-CN" sz="1400">
                <a:solidFill>
                  <a:schemeClr val="tx1">
                    <a:lumMod val="75000"/>
                    <a:lumOff val="25000"/>
                  </a:schemeClr>
                </a:solidFill>
                <a:cs typeface="+mn-ea"/>
                <a:sym typeface="+mn-lt"/>
              </a:rPr>
              <a:t>添加标题</a:t>
            </a:r>
          </a:p>
        </p:txBody>
      </p:sp>
      <p:cxnSp>
        <p:nvCxnSpPr>
          <p:cNvPr id="23" name="直接连接符 22"/>
          <p:cNvCxnSpPr/>
          <p:nvPr/>
        </p:nvCxnSpPr>
        <p:spPr>
          <a:xfrm>
            <a:off x="1570667" y="3050736"/>
            <a:ext cx="90962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80884" y="3115802"/>
            <a:ext cx="1266283" cy="502912"/>
          </a:xfrm>
          <a:prstGeom prst="rect">
            <a:avLst/>
          </a:prstGeom>
          <a:noFill/>
        </p:spPr>
        <p:txBody>
          <a:bodyPr bIns="45716" lIns="91431" rIns="91431" rtlCol="0" tIns="45716" wrap="square">
            <a:spAutoFit/>
          </a:bodyPr>
          <a:lstStyle/>
          <a:p>
            <a:r>
              <a:rPr altLang="en-US" lang="zh-CN" sz="900">
                <a:solidFill>
                  <a:schemeClr val="tx1">
                    <a:lumMod val="50000"/>
                    <a:lumOff val="50000"/>
                  </a:schemeClr>
                </a:solidFill>
                <a:cs typeface="+mn-ea"/>
                <a:sym typeface="+mn-lt"/>
              </a:rPr>
              <a:t>点击添加文字内容，内容简要详尽，言简意赅叙述内容概要。</a:t>
            </a:r>
          </a:p>
        </p:txBody>
      </p:sp>
      <p:sp>
        <p:nvSpPr>
          <p:cNvPr id="25" name="TextBox 24"/>
          <p:cNvSpPr txBox="1"/>
          <p:nvPr/>
        </p:nvSpPr>
        <p:spPr>
          <a:xfrm>
            <a:off x="3278272" y="3499488"/>
            <a:ext cx="894062" cy="304792"/>
          </a:xfrm>
          <a:prstGeom prst="rect">
            <a:avLst/>
          </a:prstGeom>
          <a:noFill/>
          <a:ln>
            <a:noFill/>
          </a:ln>
        </p:spPr>
        <p:txBody>
          <a:bodyPr bIns="45716" lIns="91431" rIns="91431" rtlCol="0" tIns="45716" wrap="none">
            <a:spAutoFit/>
          </a:bodyPr>
          <a:lstStyle/>
          <a:p>
            <a:r>
              <a:rPr altLang="en-US" lang="zh-CN" sz="1400">
                <a:solidFill>
                  <a:schemeClr val="tx1">
                    <a:lumMod val="75000"/>
                    <a:lumOff val="25000"/>
                  </a:schemeClr>
                </a:solidFill>
                <a:cs typeface="+mn-ea"/>
                <a:sym typeface="+mn-lt"/>
              </a:rPr>
              <a:t>添加标题</a:t>
            </a:r>
          </a:p>
        </p:txBody>
      </p:sp>
      <p:cxnSp>
        <p:nvCxnSpPr>
          <p:cNvPr id="26" name="直接连接符 25"/>
          <p:cNvCxnSpPr/>
          <p:nvPr/>
        </p:nvCxnSpPr>
        <p:spPr>
          <a:xfrm>
            <a:off x="3250545" y="3781125"/>
            <a:ext cx="89021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60760" y="3846191"/>
            <a:ext cx="1266283" cy="502912"/>
          </a:xfrm>
          <a:prstGeom prst="rect">
            <a:avLst/>
          </a:prstGeom>
          <a:noFill/>
        </p:spPr>
        <p:txBody>
          <a:bodyPr bIns="45716" lIns="91431" rIns="91431" rtlCol="0" tIns="45716" wrap="square">
            <a:spAutoFit/>
          </a:bodyPr>
          <a:lstStyle/>
          <a:p>
            <a:r>
              <a:rPr altLang="en-US" lang="zh-CN" sz="900">
                <a:solidFill>
                  <a:schemeClr val="tx1">
                    <a:lumMod val="50000"/>
                    <a:lumOff val="50000"/>
                  </a:schemeClr>
                </a:solidFill>
                <a:cs typeface="+mn-ea"/>
                <a:sym typeface="+mn-lt"/>
              </a:rPr>
              <a:t>点击添加文字内容，内容简要详尽，言简意赅叙述内容概要。</a:t>
            </a:r>
          </a:p>
        </p:txBody>
      </p:sp>
      <p:sp>
        <p:nvSpPr>
          <p:cNvPr id="28" name="TextBox 27"/>
          <p:cNvSpPr txBox="1"/>
          <p:nvPr/>
        </p:nvSpPr>
        <p:spPr>
          <a:xfrm>
            <a:off x="5007406" y="2788734"/>
            <a:ext cx="894062" cy="304792"/>
          </a:xfrm>
          <a:prstGeom prst="rect">
            <a:avLst/>
          </a:prstGeom>
          <a:noFill/>
          <a:ln>
            <a:noFill/>
          </a:ln>
        </p:spPr>
        <p:txBody>
          <a:bodyPr bIns="45716" lIns="91431" rIns="91431" rtlCol="0" tIns="45716" wrap="none">
            <a:spAutoFit/>
          </a:bodyPr>
          <a:lstStyle/>
          <a:p>
            <a:r>
              <a:rPr altLang="en-US" lang="zh-CN" sz="1400">
                <a:solidFill>
                  <a:schemeClr val="tx1">
                    <a:lumMod val="75000"/>
                    <a:lumOff val="25000"/>
                  </a:schemeClr>
                </a:solidFill>
                <a:cs typeface="+mn-ea"/>
                <a:sym typeface="+mn-lt"/>
              </a:rPr>
              <a:t>添加标题</a:t>
            </a:r>
          </a:p>
        </p:txBody>
      </p:sp>
      <p:cxnSp>
        <p:nvCxnSpPr>
          <p:cNvPr id="29" name="直接连接符 28"/>
          <p:cNvCxnSpPr/>
          <p:nvPr/>
        </p:nvCxnSpPr>
        <p:spPr>
          <a:xfrm>
            <a:off x="4979678" y="3070371"/>
            <a:ext cx="883238"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89893" y="3135438"/>
            <a:ext cx="1266283" cy="502912"/>
          </a:xfrm>
          <a:prstGeom prst="rect">
            <a:avLst/>
          </a:prstGeom>
          <a:noFill/>
        </p:spPr>
        <p:txBody>
          <a:bodyPr bIns="45716" lIns="91431" rIns="91431" rtlCol="0" tIns="45716" wrap="square">
            <a:spAutoFit/>
          </a:bodyPr>
          <a:lstStyle/>
          <a:p>
            <a:r>
              <a:rPr altLang="en-US" lang="zh-CN" sz="900">
                <a:solidFill>
                  <a:schemeClr val="tx1">
                    <a:lumMod val="50000"/>
                    <a:lumOff val="50000"/>
                  </a:schemeClr>
                </a:solidFill>
                <a:cs typeface="+mn-ea"/>
                <a:sym typeface="+mn-lt"/>
              </a:rPr>
              <a:t>点击添加文字内容，内容简要详尽，言简意赅叙述内容概要。</a:t>
            </a:r>
          </a:p>
        </p:txBody>
      </p:sp>
      <p:sp>
        <p:nvSpPr>
          <p:cNvPr id="31" name="TextBox 30"/>
          <p:cNvSpPr txBox="1"/>
          <p:nvPr/>
        </p:nvSpPr>
        <p:spPr>
          <a:xfrm>
            <a:off x="6840544" y="3504040"/>
            <a:ext cx="894062" cy="304792"/>
          </a:xfrm>
          <a:prstGeom prst="rect">
            <a:avLst/>
          </a:prstGeom>
          <a:noFill/>
          <a:ln>
            <a:noFill/>
          </a:ln>
        </p:spPr>
        <p:txBody>
          <a:bodyPr bIns="45716" lIns="91431" rIns="91431" rtlCol="0" tIns="45716" wrap="none">
            <a:spAutoFit/>
          </a:bodyPr>
          <a:lstStyle/>
          <a:p>
            <a:r>
              <a:rPr altLang="en-US" lang="zh-CN" sz="1400">
                <a:solidFill>
                  <a:schemeClr val="tx1">
                    <a:lumMod val="75000"/>
                    <a:lumOff val="25000"/>
                  </a:schemeClr>
                </a:solidFill>
                <a:cs typeface="+mn-ea"/>
                <a:sym typeface="+mn-lt"/>
              </a:rPr>
              <a:t>添加标题</a:t>
            </a:r>
          </a:p>
        </p:txBody>
      </p:sp>
      <p:cxnSp>
        <p:nvCxnSpPr>
          <p:cNvPr id="32" name="直接连接符 31"/>
          <p:cNvCxnSpPr/>
          <p:nvPr/>
        </p:nvCxnSpPr>
        <p:spPr>
          <a:xfrm>
            <a:off x="6812814" y="3785677"/>
            <a:ext cx="88472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23031" y="3850744"/>
            <a:ext cx="1266283" cy="502912"/>
          </a:xfrm>
          <a:prstGeom prst="rect">
            <a:avLst/>
          </a:prstGeom>
          <a:noFill/>
        </p:spPr>
        <p:txBody>
          <a:bodyPr bIns="45716" lIns="91431" rIns="91431" rtlCol="0" tIns="45716" wrap="square">
            <a:spAutoFit/>
          </a:bodyPr>
          <a:lstStyle/>
          <a:p>
            <a:r>
              <a:rPr altLang="en-US" lang="zh-CN" sz="900">
                <a:solidFill>
                  <a:schemeClr val="tx1">
                    <a:lumMod val="50000"/>
                    <a:lumOff val="50000"/>
                  </a:schemeClr>
                </a:solidFill>
                <a:cs typeface="+mn-ea"/>
                <a:sym typeface="+mn-lt"/>
              </a:rPr>
              <a:t>点击添加文字内容，内容简要详尽，言简意赅叙述内容概要。</a:t>
            </a:r>
          </a:p>
        </p:txBody>
      </p:sp>
      <p:sp>
        <p:nvSpPr>
          <p:cNvPr id="34" name="TextBox 33"/>
          <p:cNvSpPr txBox="1"/>
          <p:nvPr/>
        </p:nvSpPr>
        <p:spPr>
          <a:xfrm>
            <a:off x="9606162" y="6206105"/>
            <a:ext cx="1544937" cy="518152"/>
          </a:xfrm>
          <a:prstGeom prst="rect">
            <a:avLst/>
          </a:prstGeom>
          <a:noFill/>
        </p:spPr>
        <p:txBody>
          <a:bodyPr bIns="45716" lIns="91431" rIns="91431" rtlCol="0" tIns="45716" wrap="none">
            <a:spAutoFit/>
          </a:bodyPr>
          <a:lstStyle/>
          <a:p>
            <a:r>
              <a:rPr altLang="zh-CN" lang="en-US" sz="1400">
                <a:solidFill>
                  <a:schemeClr val="bg1"/>
                </a:solidFill>
                <a:cs typeface="+mn-ea"/>
                <a:sym typeface="+mn-lt"/>
              </a:rPr>
              <a:t>0.5 秒延迟符，无</a:t>
            </a:r>
          </a:p>
          <a:p>
            <a:r>
              <a:rPr altLang="zh-CN" lang="en-US" sz="1400">
                <a:solidFill>
                  <a:schemeClr val="bg1"/>
                </a:solidFill>
                <a:cs typeface="+mn-ea"/>
                <a:sym typeface="+mn-lt"/>
              </a:rPr>
              <a:t>意义，可删除.</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id="7"/>
                                        <p:tgtEl>
                                          <p:spTgt spid="18"/>
                                        </p:tgtEl>
                                        <p:attrNameLst>
                                          <p:attrName>ppt_y</p:attrName>
                                        </p:attrNameLst>
                                      </p:cBhvr>
                                      <p:tavLst>
                                        <p:tav tm="0">
                                          <p:val>
                                            <p:strVal val="#ppt_y-#ppt_h*1.125000"/>
                                          </p:val>
                                        </p:tav>
                                        <p:tav tm="100000">
                                          <p:val>
                                            <p:strVal val="#ppt_y"/>
                                          </p:val>
                                        </p:tav>
                                      </p:tavLst>
                                    </p:anim>
                                    <p:animEffect filter="wipe(down)" transition="in">
                                      <p:cBhvr>
                                        <p:cTn dur="500" id="8"/>
                                        <p:tgtEl>
                                          <p:spTgt spid="18"/>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id="11"/>
                                        <p:tgtEl>
                                          <p:spTgt spid="22"/>
                                        </p:tgtEl>
                                        <p:attrNameLst>
                                          <p:attrName>ppt_y</p:attrName>
                                        </p:attrNameLst>
                                      </p:cBhvr>
                                      <p:tavLst>
                                        <p:tav tm="0">
                                          <p:val>
                                            <p:strVal val="#ppt_y-#ppt_h*1.125000"/>
                                          </p:val>
                                        </p:tav>
                                        <p:tav tm="100000">
                                          <p:val>
                                            <p:strVal val="#ppt_y"/>
                                          </p:val>
                                        </p:tav>
                                      </p:tavLst>
                                    </p:anim>
                                    <p:animEffect filter="wipe(down)" transition="in">
                                      <p:cBhvr>
                                        <p:cTn dur="500" id="12"/>
                                        <p:tgtEl>
                                          <p:spTgt spid="22"/>
                                        </p:tgtEl>
                                      </p:cBhvr>
                                    </p:animEffect>
                                  </p:childTnLst>
                                </p:cTn>
                              </p:par>
                              <p:par>
                                <p:cTn fill="hold" id="13" nodeType="withEffect" presetClass="entr" presetID="12" presetSubtype="1">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500" id="15"/>
                                        <p:tgtEl>
                                          <p:spTgt spid="23"/>
                                        </p:tgtEl>
                                        <p:attrNameLst>
                                          <p:attrName>ppt_y</p:attrName>
                                        </p:attrNameLst>
                                      </p:cBhvr>
                                      <p:tavLst>
                                        <p:tav tm="0">
                                          <p:val>
                                            <p:strVal val="#ppt_y-#ppt_h*1.125000"/>
                                          </p:val>
                                        </p:tav>
                                        <p:tav tm="100000">
                                          <p:val>
                                            <p:strVal val="#ppt_y"/>
                                          </p:val>
                                        </p:tav>
                                      </p:tavLst>
                                    </p:anim>
                                    <p:animEffect filter="wipe(down)" transition="in">
                                      <p:cBhvr>
                                        <p:cTn dur="500" id="16"/>
                                        <p:tgtEl>
                                          <p:spTgt spid="23"/>
                                        </p:tgtEl>
                                      </p:cBhvr>
                                    </p:animEffect>
                                  </p:childTnLst>
                                </p:cTn>
                              </p:par>
                              <p:par>
                                <p:cTn fill="hold" grpId="0" id="17" nodeType="withEffect" presetClass="entr" presetID="12" presetSubtype="1">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id="19"/>
                                        <p:tgtEl>
                                          <p:spTgt spid="24"/>
                                        </p:tgtEl>
                                        <p:attrNameLst>
                                          <p:attrName>ppt_y</p:attrName>
                                        </p:attrNameLst>
                                      </p:cBhvr>
                                      <p:tavLst>
                                        <p:tav tm="0">
                                          <p:val>
                                            <p:strVal val="#ppt_y-#ppt_h*1.125000"/>
                                          </p:val>
                                        </p:tav>
                                        <p:tav tm="100000">
                                          <p:val>
                                            <p:strVal val="#ppt_y"/>
                                          </p:val>
                                        </p:tav>
                                      </p:tavLst>
                                    </p:anim>
                                    <p:animEffect filter="wipe(down)" transition="in">
                                      <p:cBhvr>
                                        <p:cTn dur="500" id="20"/>
                                        <p:tgtEl>
                                          <p:spTgt spid="24"/>
                                        </p:tgtEl>
                                      </p:cBhvr>
                                    </p:animEffect>
                                  </p:childTnLst>
                                </p:cTn>
                              </p:par>
                            </p:childTnLst>
                          </p:cTn>
                        </p:par>
                        <p:par>
                          <p:cTn fill="hold" id="21" nodeType="afterGroup">
                            <p:stCondLst>
                              <p:cond delay="500"/>
                            </p:stCondLst>
                            <p:childTnLst>
                              <p:par>
                                <p:cTn fill="hold" id="22" nodeType="afterEffect" presetClass="entr" presetID="12" presetSubtype="1">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id="24"/>
                                        <p:tgtEl>
                                          <p:spTgt spid="19"/>
                                        </p:tgtEl>
                                        <p:attrNameLst>
                                          <p:attrName>ppt_y</p:attrName>
                                        </p:attrNameLst>
                                      </p:cBhvr>
                                      <p:tavLst>
                                        <p:tav tm="0">
                                          <p:val>
                                            <p:strVal val="#ppt_y-#ppt_h*1.125000"/>
                                          </p:val>
                                        </p:tav>
                                        <p:tav tm="100000">
                                          <p:val>
                                            <p:strVal val="#ppt_y"/>
                                          </p:val>
                                        </p:tav>
                                      </p:tavLst>
                                    </p:anim>
                                    <p:animEffect filter="wipe(down)" transition="in">
                                      <p:cBhvr>
                                        <p:cTn dur="500" id="25"/>
                                        <p:tgtEl>
                                          <p:spTgt spid="19"/>
                                        </p:tgtEl>
                                      </p:cBhvr>
                                    </p:animEffect>
                                  </p:childTnLst>
                                </p:cTn>
                              </p:par>
                              <p:par>
                                <p:cTn fill="hold" grpId="0" id="26" nodeType="withEffect" presetClass="entr" presetID="12" presetSubtype="1">
                                  <p:stCondLst>
                                    <p:cond delay="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500" id="28"/>
                                        <p:tgtEl>
                                          <p:spTgt spid="25"/>
                                        </p:tgtEl>
                                        <p:attrNameLst>
                                          <p:attrName>ppt_y</p:attrName>
                                        </p:attrNameLst>
                                      </p:cBhvr>
                                      <p:tavLst>
                                        <p:tav tm="0">
                                          <p:val>
                                            <p:strVal val="#ppt_y-#ppt_h*1.125000"/>
                                          </p:val>
                                        </p:tav>
                                        <p:tav tm="100000">
                                          <p:val>
                                            <p:strVal val="#ppt_y"/>
                                          </p:val>
                                        </p:tav>
                                      </p:tavLst>
                                    </p:anim>
                                    <p:animEffect filter="wipe(down)" transition="in">
                                      <p:cBhvr>
                                        <p:cTn dur="500" id="29"/>
                                        <p:tgtEl>
                                          <p:spTgt spid="25"/>
                                        </p:tgtEl>
                                      </p:cBhvr>
                                    </p:animEffect>
                                  </p:childTnLst>
                                </p:cTn>
                              </p:par>
                              <p:par>
                                <p:cTn fill="hold" id="30" nodeType="withEffect" presetClass="entr" presetID="12" presetSubtype="1">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id="32"/>
                                        <p:tgtEl>
                                          <p:spTgt spid="26"/>
                                        </p:tgtEl>
                                        <p:attrNameLst>
                                          <p:attrName>ppt_y</p:attrName>
                                        </p:attrNameLst>
                                      </p:cBhvr>
                                      <p:tavLst>
                                        <p:tav tm="0">
                                          <p:val>
                                            <p:strVal val="#ppt_y-#ppt_h*1.125000"/>
                                          </p:val>
                                        </p:tav>
                                        <p:tav tm="100000">
                                          <p:val>
                                            <p:strVal val="#ppt_y"/>
                                          </p:val>
                                        </p:tav>
                                      </p:tavLst>
                                    </p:anim>
                                    <p:animEffect filter="wipe(down)" transition="in">
                                      <p:cBhvr>
                                        <p:cTn dur="500" id="33"/>
                                        <p:tgtEl>
                                          <p:spTgt spid="26"/>
                                        </p:tgtEl>
                                      </p:cBhvr>
                                    </p:animEffect>
                                  </p:childTnLst>
                                </p:cTn>
                              </p:par>
                              <p:par>
                                <p:cTn fill="hold" grpId="0" id="34" nodeType="withEffect" presetClass="entr" presetID="12" presetSubtype="1">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additive="base">
                                        <p:cTn dur="500" id="36"/>
                                        <p:tgtEl>
                                          <p:spTgt spid="27"/>
                                        </p:tgtEl>
                                        <p:attrNameLst>
                                          <p:attrName>ppt_y</p:attrName>
                                        </p:attrNameLst>
                                      </p:cBhvr>
                                      <p:tavLst>
                                        <p:tav tm="0">
                                          <p:val>
                                            <p:strVal val="#ppt_y-#ppt_h*1.125000"/>
                                          </p:val>
                                        </p:tav>
                                        <p:tav tm="100000">
                                          <p:val>
                                            <p:strVal val="#ppt_y"/>
                                          </p:val>
                                        </p:tav>
                                      </p:tavLst>
                                    </p:anim>
                                    <p:animEffect filter="wipe(down)" transition="in">
                                      <p:cBhvr>
                                        <p:cTn dur="500" id="37"/>
                                        <p:tgtEl>
                                          <p:spTgt spid="27"/>
                                        </p:tgtEl>
                                      </p:cBhvr>
                                    </p:animEffect>
                                  </p:childTnLst>
                                </p:cTn>
                              </p:par>
                            </p:childTnLst>
                          </p:cTn>
                        </p:par>
                        <p:par>
                          <p:cTn fill="hold" id="38" nodeType="afterGroup">
                            <p:stCondLst>
                              <p:cond delay="1000"/>
                            </p:stCondLst>
                            <p:childTnLst>
                              <p:par>
                                <p:cTn fill="hold" id="39" nodeType="afterEffect" presetClass="entr" presetID="12" presetSubtype="1">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additive="base">
                                        <p:cTn dur="500" id="41"/>
                                        <p:tgtEl>
                                          <p:spTgt spid="20"/>
                                        </p:tgtEl>
                                        <p:attrNameLst>
                                          <p:attrName>ppt_y</p:attrName>
                                        </p:attrNameLst>
                                      </p:cBhvr>
                                      <p:tavLst>
                                        <p:tav tm="0">
                                          <p:val>
                                            <p:strVal val="#ppt_y-#ppt_h*1.125000"/>
                                          </p:val>
                                        </p:tav>
                                        <p:tav tm="100000">
                                          <p:val>
                                            <p:strVal val="#ppt_y"/>
                                          </p:val>
                                        </p:tav>
                                      </p:tavLst>
                                    </p:anim>
                                    <p:animEffect filter="wipe(down)" transition="in">
                                      <p:cBhvr>
                                        <p:cTn dur="500" id="42"/>
                                        <p:tgtEl>
                                          <p:spTgt spid="20"/>
                                        </p:tgtEl>
                                      </p:cBhvr>
                                    </p:animEffect>
                                  </p:childTnLst>
                                </p:cTn>
                              </p:par>
                              <p:par>
                                <p:cTn fill="hold" grpId="0" id="43" nodeType="withEffect" presetClass="entr" presetID="12" presetSubtype="1">
                                  <p:stCondLst>
                                    <p:cond delay="0"/>
                                  </p:stCondLst>
                                  <p:childTnLst>
                                    <p:set>
                                      <p:cBhvr>
                                        <p:cTn dur="1" fill="hold" id="44">
                                          <p:stCondLst>
                                            <p:cond delay="0"/>
                                          </p:stCondLst>
                                        </p:cTn>
                                        <p:tgtEl>
                                          <p:spTgt spid="28"/>
                                        </p:tgtEl>
                                        <p:attrNameLst>
                                          <p:attrName>style.visibility</p:attrName>
                                        </p:attrNameLst>
                                      </p:cBhvr>
                                      <p:to>
                                        <p:strVal val="visible"/>
                                      </p:to>
                                    </p:set>
                                    <p:anim calcmode="lin" valueType="num">
                                      <p:cBhvr additive="base">
                                        <p:cTn dur="500" id="45"/>
                                        <p:tgtEl>
                                          <p:spTgt spid="28"/>
                                        </p:tgtEl>
                                        <p:attrNameLst>
                                          <p:attrName>ppt_y</p:attrName>
                                        </p:attrNameLst>
                                      </p:cBhvr>
                                      <p:tavLst>
                                        <p:tav tm="0">
                                          <p:val>
                                            <p:strVal val="#ppt_y-#ppt_h*1.125000"/>
                                          </p:val>
                                        </p:tav>
                                        <p:tav tm="100000">
                                          <p:val>
                                            <p:strVal val="#ppt_y"/>
                                          </p:val>
                                        </p:tav>
                                      </p:tavLst>
                                    </p:anim>
                                    <p:animEffect filter="wipe(down)" transition="in">
                                      <p:cBhvr>
                                        <p:cTn dur="500" id="46"/>
                                        <p:tgtEl>
                                          <p:spTgt spid="28"/>
                                        </p:tgtEl>
                                      </p:cBhvr>
                                    </p:animEffect>
                                  </p:childTnLst>
                                </p:cTn>
                              </p:par>
                              <p:par>
                                <p:cTn fill="hold" id="47" nodeType="withEffect" presetClass="entr" presetID="12" presetSubtype="1">
                                  <p:stCondLst>
                                    <p:cond delay="0"/>
                                  </p:stCondLst>
                                  <p:childTnLst>
                                    <p:set>
                                      <p:cBhvr>
                                        <p:cTn dur="1" fill="hold" id="48">
                                          <p:stCondLst>
                                            <p:cond delay="0"/>
                                          </p:stCondLst>
                                        </p:cTn>
                                        <p:tgtEl>
                                          <p:spTgt spid="29"/>
                                        </p:tgtEl>
                                        <p:attrNameLst>
                                          <p:attrName>style.visibility</p:attrName>
                                        </p:attrNameLst>
                                      </p:cBhvr>
                                      <p:to>
                                        <p:strVal val="visible"/>
                                      </p:to>
                                    </p:set>
                                    <p:anim calcmode="lin" valueType="num">
                                      <p:cBhvr additive="base">
                                        <p:cTn dur="500" id="49"/>
                                        <p:tgtEl>
                                          <p:spTgt spid="29"/>
                                        </p:tgtEl>
                                        <p:attrNameLst>
                                          <p:attrName>ppt_y</p:attrName>
                                        </p:attrNameLst>
                                      </p:cBhvr>
                                      <p:tavLst>
                                        <p:tav tm="0">
                                          <p:val>
                                            <p:strVal val="#ppt_y-#ppt_h*1.125000"/>
                                          </p:val>
                                        </p:tav>
                                        <p:tav tm="100000">
                                          <p:val>
                                            <p:strVal val="#ppt_y"/>
                                          </p:val>
                                        </p:tav>
                                      </p:tavLst>
                                    </p:anim>
                                    <p:animEffect filter="wipe(down)" transition="in">
                                      <p:cBhvr>
                                        <p:cTn dur="500" id="50"/>
                                        <p:tgtEl>
                                          <p:spTgt spid="29"/>
                                        </p:tgtEl>
                                      </p:cBhvr>
                                    </p:animEffect>
                                  </p:childTnLst>
                                </p:cTn>
                              </p:par>
                              <p:par>
                                <p:cTn fill="hold" grpId="0" id="51" nodeType="withEffect" presetClass="entr" presetID="12" presetSubtype="1">
                                  <p:stCondLst>
                                    <p:cond delay="0"/>
                                  </p:stCondLst>
                                  <p:childTnLst>
                                    <p:set>
                                      <p:cBhvr>
                                        <p:cTn dur="1" fill="hold" id="52">
                                          <p:stCondLst>
                                            <p:cond delay="0"/>
                                          </p:stCondLst>
                                        </p:cTn>
                                        <p:tgtEl>
                                          <p:spTgt spid="30"/>
                                        </p:tgtEl>
                                        <p:attrNameLst>
                                          <p:attrName>style.visibility</p:attrName>
                                        </p:attrNameLst>
                                      </p:cBhvr>
                                      <p:to>
                                        <p:strVal val="visible"/>
                                      </p:to>
                                    </p:set>
                                    <p:anim calcmode="lin" valueType="num">
                                      <p:cBhvr additive="base">
                                        <p:cTn dur="500" id="53"/>
                                        <p:tgtEl>
                                          <p:spTgt spid="30"/>
                                        </p:tgtEl>
                                        <p:attrNameLst>
                                          <p:attrName>ppt_y</p:attrName>
                                        </p:attrNameLst>
                                      </p:cBhvr>
                                      <p:tavLst>
                                        <p:tav tm="0">
                                          <p:val>
                                            <p:strVal val="#ppt_y-#ppt_h*1.125000"/>
                                          </p:val>
                                        </p:tav>
                                        <p:tav tm="100000">
                                          <p:val>
                                            <p:strVal val="#ppt_y"/>
                                          </p:val>
                                        </p:tav>
                                      </p:tavLst>
                                    </p:anim>
                                    <p:animEffect filter="wipe(down)" transition="in">
                                      <p:cBhvr>
                                        <p:cTn dur="500" id="54"/>
                                        <p:tgtEl>
                                          <p:spTgt spid="30"/>
                                        </p:tgtEl>
                                      </p:cBhvr>
                                    </p:animEffect>
                                  </p:childTnLst>
                                </p:cTn>
                              </p:par>
                            </p:childTnLst>
                          </p:cTn>
                        </p:par>
                        <p:par>
                          <p:cTn fill="hold" id="55" nodeType="afterGroup">
                            <p:stCondLst>
                              <p:cond delay="1500"/>
                            </p:stCondLst>
                            <p:childTnLst>
                              <p:par>
                                <p:cTn fill="hold" id="56" nodeType="afterEffect" presetClass="entr" presetID="12" presetSubtype="1">
                                  <p:stCondLst>
                                    <p:cond delay="0"/>
                                  </p:stCondLst>
                                  <p:childTnLst>
                                    <p:set>
                                      <p:cBhvr>
                                        <p:cTn dur="1" fill="hold" id="57">
                                          <p:stCondLst>
                                            <p:cond delay="0"/>
                                          </p:stCondLst>
                                        </p:cTn>
                                        <p:tgtEl>
                                          <p:spTgt spid="21"/>
                                        </p:tgtEl>
                                        <p:attrNameLst>
                                          <p:attrName>style.visibility</p:attrName>
                                        </p:attrNameLst>
                                      </p:cBhvr>
                                      <p:to>
                                        <p:strVal val="visible"/>
                                      </p:to>
                                    </p:set>
                                    <p:anim calcmode="lin" valueType="num">
                                      <p:cBhvr additive="base">
                                        <p:cTn dur="500" id="58"/>
                                        <p:tgtEl>
                                          <p:spTgt spid="21"/>
                                        </p:tgtEl>
                                        <p:attrNameLst>
                                          <p:attrName>ppt_y</p:attrName>
                                        </p:attrNameLst>
                                      </p:cBhvr>
                                      <p:tavLst>
                                        <p:tav tm="0">
                                          <p:val>
                                            <p:strVal val="#ppt_y-#ppt_h*1.125000"/>
                                          </p:val>
                                        </p:tav>
                                        <p:tav tm="100000">
                                          <p:val>
                                            <p:strVal val="#ppt_y"/>
                                          </p:val>
                                        </p:tav>
                                      </p:tavLst>
                                    </p:anim>
                                    <p:animEffect filter="wipe(down)" transition="in">
                                      <p:cBhvr>
                                        <p:cTn dur="500" id="59"/>
                                        <p:tgtEl>
                                          <p:spTgt spid="21"/>
                                        </p:tgtEl>
                                      </p:cBhvr>
                                    </p:animEffect>
                                  </p:childTnLst>
                                </p:cTn>
                              </p:par>
                              <p:par>
                                <p:cTn fill="hold" grpId="0" id="60" nodeType="withEffect" presetClass="entr" presetID="12" presetSubtype="1">
                                  <p:stCondLst>
                                    <p:cond delay="0"/>
                                  </p:stCondLst>
                                  <p:childTnLst>
                                    <p:set>
                                      <p:cBhvr>
                                        <p:cTn dur="1" fill="hold" id="61">
                                          <p:stCondLst>
                                            <p:cond delay="0"/>
                                          </p:stCondLst>
                                        </p:cTn>
                                        <p:tgtEl>
                                          <p:spTgt spid="31"/>
                                        </p:tgtEl>
                                        <p:attrNameLst>
                                          <p:attrName>style.visibility</p:attrName>
                                        </p:attrNameLst>
                                      </p:cBhvr>
                                      <p:to>
                                        <p:strVal val="visible"/>
                                      </p:to>
                                    </p:set>
                                    <p:anim calcmode="lin" valueType="num">
                                      <p:cBhvr additive="base">
                                        <p:cTn dur="500" id="62"/>
                                        <p:tgtEl>
                                          <p:spTgt spid="31"/>
                                        </p:tgtEl>
                                        <p:attrNameLst>
                                          <p:attrName>ppt_y</p:attrName>
                                        </p:attrNameLst>
                                      </p:cBhvr>
                                      <p:tavLst>
                                        <p:tav tm="0">
                                          <p:val>
                                            <p:strVal val="#ppt_y-#ppt_h*1.125000"/>
                                          </p:val>
                                        </p:tav>
                                        <p:tav tm="100000">
                                          <p:val>
                                            <p:strVal val="#ppt_y"/>
                                          </p:val>
                                        </p:tav>
                                      </p:tavLst>
                                    </p:anim>
                                    <p:animEffect filter="wipe(down)" transition="in">
                                      <p:cBhvr>
                                        <p:cTn dur="500" id="63"/>
                                        <p:tgtEl>
                                          <p:spTgt spid="31"/>
                                        </p:tgtEl>
                                      </p:cBhvr>
                                    </p:animEffect>
                                  </p:childTnLst>
                                </p:cTn>
                              </p:par>
                              <p:par>
                                <p:cTn fill="hold" id="64" nodeType="withEffect" presetClass="entr" presetID="12" presetSubtype="1">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additive="base">
                                        <p:cTn dur="500" id="66"/>
                                        <p:tgtEl>
                                          <p:spTgt spid="32"/>
                                        </p:tgtEl>
                                        <p:attrNameLst>
                                          <p:attrName>ppt_y</p:attrName>
                                        </p:attrNameLst>
                                      </p:cBhvr>
                                      <p:tavLst>
                                        <p:tav tm="0">
                                          <p:val>
                                            <p:strVal val="#ppt_y-#ppt_h*1.125000"/>
                                          </p:val>
                                        </p:tav>
                                        <p:tav tm="100000">
                                          <p:val>
                                            <p:strVal val="#ppt_y"/>
                                          </p:val>
                                        </p:tav>
                                      </p:tavLst>
                                    </p:anim>
                                    <p:animEffect filter="wipe(down)" transition="in">
                                      <p:cBhvr>
                                        <p:cTn dur="500" id="67"/>
                                        <p:tgtEl>
                                          <p:spTgt spid="32"/>
                                        </p:tgtEl>
                                      </p:cBhvr>
                                    </p:animEffect>
                                  </p:childTnLst>
                                </p:cTn>
                              </p:par>
                              <p:par>
                                <p:cTn fill="hold" grpId="0" id="68" nodeType="withEffect" presetClass="entr" presetID="12" presetSubtype="1">
                                  <p:stCondLst>
                                    <p:cond delay="0"/>
                                  </p:stCondLst>
                                  <p:childTnLst>
                                    <p:set>
                                      <p:cBhvr>
                                        <p:cTn dur="1" fill="hold" id="69">
                                          <p:stCondLst>
                                            <p:cond delay="0"/>
                                          </p:stCondLst>
                                        </p:cTn>
                                        <p:tgtEl>
                                          <p:spTgt spid="33"/>
                                        </p:tgtEl>
                                        <p:attrNameLst>
                                          <p:attrName>style.visibility</p:attrName>
                                        </p:attrNameLst>
                                      </p:cBhvr>
                                      <p:to>
                                        <p:strVal val="visible"/>
                                      </p:to>
                                    </p:set>
                                    <p:anim calcmode="lin" valueType="num">
                                      <p:cBhvr additive="base">
                                        <p:cTn dur="500" id="70"/>
                                        <p:tgtEl>
                                          <p:spTgt spid="33"/>
                                        </p:tgtEl>
                                        <p:attrNameLst>
                                          <p:attrName>ppt_y</p:attrName>
                                        </p:attrNameLst>
                                      </p:cBhvr>
                                      <p:tavLst>
                                        <p:tav tm="0">
                                          <p:val>
                                            <p:strVal val="#ppt_y-#ppt_h*1.125000"/>
                                          </p:val>
                                        </p:tav>
                                        <p:tav tm="100000">
                                          <p:val>
                                            <p:strVal val="#ppt_y"/>
                                          </p:val>
                                        </p:tav>
                                      </p:tavLst>
                                    </p:anim>
                                    <p:animEffect filter="wipe(down)" transition="in">
                                      <p:cBhvr>
                                        <p:cTn dur="500" id="71"/>
                                        <p:tgtEl>
                                          <p:spTgt spid="33"/>
                                        </p:tgtEl>
                                      </p:cBhvr>
                                    </p:animEffect>
                                  </p:childTnLst>
                                </p:cTn>
                              </p:par>
                            </p:childTnLst>
                          </p:cTn>
                        </p:par>
                        <p:par>
                          <p:cTn fill="hold" id="72" nodeType="afterGroup">
                            <p:stCondLst>
                              <p:cond delay="2000"/>
                            </p:stCondLst>
                            <p:childTnLst>
                              <p:par>
                                <p:cTn fill="hold" grpId="0" id="73" nodeType="afterEffect" presetClass="entr" presetID="10" presetSubtype="0">
                                  <p:stCondLst>
                                    <p:cond delay="0"/>
                                  </p:stCondLst>
                                  <p:childTnLst>
                                    <p:set>
                                      <p:cBhvr>
                                        <p:cTn dur="1" fill="hold" id="74">
                                          <p:stCondLst>
                                            <p:cond delay="0"/>
                                          </p:stCondLst>
                                        </p:cTn>
                                        <p:tgtEl>
                                          <p:spTgt spid="34"/>
                                        </p:tgtEl>
                                        <p:attrNameLst>
                                          <p:attrName>style.visibility</p:attrName>
                                        </p:attrNameLst>
                                      </p:cBhvr>
                                      <p:to>
                                        <p:strVal val="visible"/>
                                      </p:to>
                                    </p:set>
                                    <p:animEffect filter="fade" transition="in">
                                      <p:cBhvr>
                                        <p:cTn dur="500" id="7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5"/>
      <p:bldP grpId="0" spid="27"/>
      <p:bldP grpId="0" spid="28"/>
      <p:bldP grpId="0" spid="30"/>
      <p:bldP grpId="0" spid="31"/>
      <p:bldP grpId="0" spid="33"/>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rot="16200000">
            <a:off x="2000866" y="-2000868"/>
            <a:ext cx="5145087" cy="9146821"/>
          </a:xfrm>
          <a:prstGeom prst="rect">
            <a:avLst/>
          </a:prstGeom>
        </p:spPr>
      </p:pic>
      <p:pic>
        <p:nvPicPr>
          <p:cNvPr id="11" name="图片 10"/>
          <p:cNvPicPr>
            <a:picLocks noChangeAspect="1"/>
          </p:cNvPicPr>
          <p:nvPr/>
        </p:nvPicPr>
        <p:blipFill>
          <a:blip r:embed="rId4">
            <a:extLst>
              <a:ext uri="{28A0092B-C50C-407E-A947-70E740481C1C}">
                <a14:useLocalDpi val="0"/>
              </a:ext>
            </a:extLst>
          </a:blip>
          <a:srcRect t="63995"/>
          <a:stretch>
            <a:fillRect/>
          </a:stretch>
        </p:blipFill>
        <p:spPr>
          <a:xfrm>
            <a:off x="5508065" y="2805040"/>
            <a:ext cx="3635935" cy="2327328"/>
          </a:xfrm>
          <a:prstGeom prst="rect">
            <a:avLst/>
          </a:prstGeom>
        </p:spPr>
      </p:pic>
      <p:pic>
        <p:nvPicPr>
          <p:cNvPr id="12" name="图片 11"/>
          <p:cNvPicPr>
            <a:picLocks noChangeAspect="1"/>
          </p:cNvPicPr>
          <p:nvPr/>
        </p:nvPicPr>
        <p:blipFill>
          <a:blip r:embed="rId4">
            <a:extLst>
              <a:ext uri="{28A0092B-C50C-407E-A947-70E740481C1C}">
                <a14:useLocalDpi val="0"/>
              </a:ext>
            </a:extLst>
          </a:blip>
          <a:srcRect b="8411" t="63995"/>
          <a:stretch>
            <a:fillRect/>
          </a:stretch>
        </p:blipFill>
        <p:spPr>
          <a:xfrm>
            <a:off x="2051825" y="3367385"/>
            <a:ext cx="3635935" cy="1783644"/>
          </a:xfrm>
          <a:prstGeom prst="rect">
            <a:avLst/>
          </a:prstGeom>
        </p:spPr>
      </p:pic>
      <p:sp>
        <p:nvSpPr>
          <p:cNvPr id="4" name="TextBox 3"/>
          <p:cNvSpPr txBox="1"/>
          <p:nvPr/>
        </p:nvSpPr>
        <p:spPr>
          <a:xfrm>
            <a:off x="3635935" y="1618347"/>
            <a:ext cx="2754086" cy="434340"/>
          </a:xfrm>
          <a:prstGeom prst="rect">
            <a:avLst/>
          </a:prstGeom>
          <a:noFill/>
        </p:spPr>
        <p:txBody>
          <a:bodyPr bIns="34290" lIns="68580" rIns="68580" rtlCol="0" tIns="34290" wrap="square">
            <a:spAutoFit/>
          </a:bodyPr>
          <a:lstStyle/>
          <a:p>
            <a:pPr lvl="0"/>
            <a:r>
              <a:rPr altLang="en-US" lang="zh-CN" sz="2400">
                <a:solidFill>
                  <a:schemeClr val="accent2"/>
                </a:solidFill>
                <a:cs typeface="+mn-ea"/>
                <a:sym typeface="+mn-lt"/>
              </a:rPr>
              <a:t>工作完成情况</a:t>
            </a:r>
          </a:p>
        </p:txBody>
      </p:sp>
      <p:sp>
        <p:nvSpPr>
          <p:cNvPr id="7" name="TextBox 89"/>
          <p:cNvSpPr txBox="1"/>
          <p:nvPr/>
        </p:nvSpPr>
        <p:spPr>
          <a:xfrm>
            <a:off x="3587189" y="2242940"/>
            <a:ext cx="3420380" cy="480060"/>
          </a:xfrm>
          <a:prstGeom prst="rect">
            <a:avLst/>
          </a:prstGeom>
          <a:noFill/>
        </p:spPr>
        <p:txBody>
          <a:bodyPr bIns="34290" lIns="68580" rIns="68580" rtlCol="0" tIns="34290" wrap="square">
            <a:spAutoFit/>
          </a:bodyPr>
          <a:lstStyle/>
          <a:p>
            <a:pPr>
              <a:lnSpc>
                <a:spcPct val="150000"/>
              </a:lnSpc>
            </a:pPr>
            <a:r>
              <a:rPr altLang="en-US" lang="zh-CN" sz="900">
                <a:solidFill>
                  <a:schemeClr val="tx1">
                    <a:lumMod val="65000"/>
                    <a:lumOff val="35000"/>
                  </a:schemeClr>
                </a:solidFill>
                <a:cs typeface="+mn-ea"/>
                <a:sym typeface="+mn-lt"/>
              </a:rPr>
              <a:t>您的内容打在这里，或者通过复制您的文本后，在此框中选择粘贴，并选择只保留文字；</a:t>
            </a:r>
          </a:p>
        </p:txBody>
      </p:sp>
      <p:grpSp>
        <p:nvGrpSpPr>
          <p:cNvPr id="9" name="组合 8"/>
          <p:cNvGrpSpPr/>
          <p:nvPr/>
        </p:nvGrpSpPr>
        <p:grpSpPr>
          <a:xfrm>
            <a:off x="2232371" y="1444280"/>
            <a:ext cx="1354818" cy="1354818"/>
            <a:chOff x="3029144" y="1491630"/>
            <a:chExt cx="1584176" cy="1584176"/>
          </a:xfrm>
          <a:solidFill>
            <a:schemeClr val="accent2"/>
          </a:solidFill>
        </p:grpSpPr>
        <p:sp>
          <p:nvSpPr>
            <p:cNvPr id="10" name="菱形 9"/>
            <p:cNvSpPr/>
            <p:nvPr/>
          </p:nvSpPr>
          <p:spPr>
            <a:xfrm>
              <a:off x="3029144" y="1491630"/>
              <a:ext cx="1584176" cy="158417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cs typeface="+mn-ea"/>
                <a:sym typeface="+mn-lt"/>
              </a:endParaRPr>
            </a:p>
          </p:txBody>
        </p:sp>
        <p:sp>
          <p:nvSpPr>
            <p:cNvPr id="14" name="TextBox 64"/>
            <p:cNvSpPr txBox="1"/>
            <p:nvPr/>
          </p:nvSpPr>
          <p:spPr>
            <a:xfrm flipH="1">
              <a:off x="3230183" y="2103778"/>
              <a:ext cx="1170736" cy="392040"/>
            </a:xfrm>
            <a:prstGeom prst="rect">
              <a:avLst/>
            </a:prstGeom>
            <a:noFill/>
          </p:spPr>
          <p:txBody>
            <a:bodyPr rtlCol="0" wrap="none">
              <a:spAutoFit/>
            </a:bodyPr>
            <a:lstStyle/>
            <a:p>
              <a:r>
                <a:rPr altLang="zh-CN" b="1" lang="en-US" sz="1600">
                  <a:solidFill>
                    <a:schemeClr val="bg1"/>
                  </a:solidFill>
                  <a:cs typeface="+mn-ea"/>
                  <a:sym typeface="+mn-lt"/>
                </a:rPr>
                <a:t>PART 02</a:t>
              </a:r>
            </a:p>
          </p:txBody>
        </p:sp>
      </p:grpSp>
      <p:cxnSp>
        <p:nvCxnSpPr>
          <p:cNvPr id="15" name="直接连接符 14"/>
          <p:cNvCxnSpPr/>
          <p:nvPr/>
        </p:nvCxnSpPr>
        <p:spPr>
          <a:xfrm>
            <a:off x="3587190" y="2121689"/>
            <a:ext cx="2240151"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5"/>
                                        </p:tgtEl>
                                        <p:attrNameLst>
                                          <p:attrName>style.visibility</p:attrName>
                                        </p:attrNameLst>
                                      </p:cBhvr>
                                      <p:to>
                                        <p:strVal val="visible"/>
                                      </p:to>
                                    </p:set>
                                    <p:animEffect filter="wipe(left)" transition="in">
                                      <p:cBhvr>
                                        <p:cTn dur="500" id="12"/>
                                        <p:tgtEl>
                                          <p:spTgt spid="15"/>
                                        </p:tgtEl>
                                      </p:cBhvr>
                                    </p:animEffect>
                                  </p:childTnLst>
                                </p:cTn>
                              </p:par>
                            </p:childTnLst>
                          </p:cTn>
                        </p:par>
                        <p:par>
                          <p:cTn fill="hold" id="13" nodeType="afterGroup">
                            <p:stCondLst>
                              <p:cond delay="1000"/>
                            </p:stCondLst>
                            <p:childTnLst>
                              <p:par>
                                <p:cTn fill="hold" grpId="0" id="14" nodeType="afterEffect" presetClass="entr" presetID="47"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12" presetSubtype="8">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500" id="22"/>
                                        <p:tgtEl>
                                          <p:spTgt spid="7"/>
                                        </p:tgtEl>
                                        <p:attrNameLst>
                                          <p:attrName>ppt_x</p:attrName>
                                        </p:attrNameLst>
                                      </p:cBhvr>
                                      <p:tavLst>
                                        <p:tav tm="0">
                                          <p:val>
                                            <p:strVal val="#ppt_x-#ppt_w*1.125000"/>
                                          </p:val>
                                        </p:tav>
                                        <p:tav tm="100000">
                                          <p:val>
                                            <p:strVal val="#ppt_x"/>
                                          </p:val>
                                        </p:tav>
                                      </p:tavLst>
                                    </p:anim>
                                    <p:animEffect filter="wipe(right)"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684394" y="2931814"/>
            <a:ext cx="4502939" cy="683681"/>
            <a:chOff x="2245857" y="3685396"/>
            <a:chExt cx="6003918" cy="911575"/>
          </a:xfrm>
        </p:grpSpPr>
        <p:grpSp>
          <p:nvGrpSpPr>
            <p:cNvPr id="19" name="组合 18"/>
            <p:cNvGrpSpPr/>
            <p:nvPr/>
          </p:nvGrpSpPr>
          <p:grpSpPr>
            <a:xfrm>
              <a:off x="3381493" y="3685396"/>
              <a:ext cx="1155744" cy="761054"/>
              <a:chOff x="1958468" y="4905164"/>
              <a:chExt cx="1155744" cy="761054"/>
            </a:xfrm>
          </p:grpSpPr>
          <p:sp>
            <p:nvSpPr>
              <p:cNvPr id="22" name="任意多边形 3"/>
              <p:cNvSpPr/>
              <p:nvPr/>
            </p:nvSpPr>
            <p:spPr>
              <a:xfrm>
                <a:off x="1958468" y="4905164"/>
                <a:ext cx="1154167" cy="761054"/>
              </a:xfrm>
              <a:custGeom>
                <a:cxnLst>
                  <a:cxn ang="0">
                    <a:pos x="wd2" y="hd2"/>
                  </a:cxn>
                  <a:cxn ang="5400000">
                    <a:pos x="wd2" y="hd2"/>
                  </a:cxn>
                  <a:cxn ang="10800000">
                    <a:pos x="wd2" y="hd2"/>
                  </a:cxn>
                  <a:cxn ang="16200000">
                    <a:pos x="wd2" y="hd2"/>
                  </a:cxn>
                </a:cxnLst>
                <a:rect b="b" l="0" r="r" t="0"/>
                <a:pathLst>
                  <a:path extrusionOk="0" h="21600" w="21600">
                    <a:moveTo>
                      <a:pt x="9242" y="21600"/>
                    </a:moveTo>
                    <a:lnTo>
                      <a:pt x="9202" y="12826"/>
                    </a:lnTo>
                    <a:lnTo>
                      <a:pt x="0" y="12826"/>
                    </a:lnTo>
                    <a:lnTo>
                      <a:pt x="0" y="0"/>
                    </a:lnTo>
                    <a:lnTo>
                      <a:pt x="21600" y="0"/>
                    </a:lnTo>
                    <a:lnTo>
                      <a:pt x="21600" y="12826"/>
                    </a:lnTo>
                  </a:path>
                </a:pathLst>
              </a:custGeom>
              <a:solidFill>
                <a:schemeClr val="accent1"/>
              </a:solidFill>
              <a:ln cap="flat" w="12700">
                <a:noFill/>
                <a:miter lim="400000"/>
              </a:ln>
              <a:effectLst/>
            </p:spPr>
            <p:txBody>
              <a:bodyPr anchor="ctr"/>
              <a:lstStyle/>
              <a:p>
                <a:pPr algn="ctr"/>
                <a:endParaRPr>
                  <a:cs typeface="+mn-ea"/>
                  <a:sym typeface="+mn-lt"/>
                </a:endParaRPr>
              </a:p>
            </p:txBody>
          </p:sp>
          <p:sp>
            <p:nvSpPr>
              <p:cNvPr id="23" name="任意多边形 4"/>
              <p:cNvSpPr/>
              <p:nvPr/>
            </p:nvSpPr>
            <p:spPr>
              <a:xfrm>
                <a:off x="2117536" y="4995431"/>
                <a:ext cx="172176" cy="258260"/>
              </a:xfrm>
              <a:custGeom>
                <a:cxnLst>
                  <a:cxn ang="0">
                    <a:pos x="wd2" y="hd2"/>
                  </a:cxn>
                  <a:cxn ang="5400000">
                    <a:pos x="wd2" y="hd2"/>
                  </a:cxn>
                  <a:cxn ang="10800000">
                    <a:pos x="wd2" y="hd2"/>
                  </a:cxn>
                  <a:cxn ang="16200000">
                    <a:pos x="wd2" y="hd2"/>
                  </a:cxn>
                </a:cxnLst>
                <a:rect b="b" l="0" r="r" t="0"/>
                <a:pathLst>
                  <a:path extrusionOk="0" h="21600" w="2160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cap="flat" w="12700">
                <a:noFill/>
                <a:miter lim="400000"/>
              </a:ln>
              <a:effectLst/>
            </p:spPr>
            <p:txBody>
              <a:bodyPr anchor="ctr"/>
              <a:lstStyle/>
              <a:p>
                <a:pPr algn="ctr"/>
                <a:endParaRPr>
                  <a:cs typeface="+mn-ea"/>
                  <a:sym typeface="+mn-lt"/>
                </a:endParaRPr>
              </a:p>
            </p:txBody>
          </p:sp>
          <p:sp>
            <p:nvSpPr>
              <p:cNvPr id="24" name="右箭头 13"/>
              <p:cNvSpPr/>
              <p:nvPr/>
            </p:nvSpPr>
            <p:spPr>
              <a:xfrm rot="5400000">
                <a:off x="2845857" y="5257677"/>
                <a:ext cx="268355" cy="268355"/>
              </a:xfrm>
              <a:prstGeom prst="rightArrow">
                <a:avLst>
                  <a:gd fmla="val 32000" name="adj1"/>
                  <a:gd fmla="val 64000" name="adj2"/>
                </a:avLst>
              </a:prstGeom>
              <a:solidFill>
                <a:schemeClr val="bg1">
                  <a:lumMod val="85000"/>
                </a:schemeClr>
              </a:solidFill>
              <a:ln w="12700">
                <a:miter lim="400000"/>
              </a:ln>
            </p:spPr>
            <p:txBody>
              <a:bodyPr anchor="ctr"/>
              <a:lstStyle/>
              <a:p>
                <a:pPr algn="ctr"/>
                <a:endParaRPr>
                  <a:cs typeface="+mn-ea"/>
                  <a:sym typeface="+mn-lt"/>
                </a:endParaRPr>
              </a:p>
            </p:txBody>
          </p:sp>
        </p:grpSp>
        <p:sp>
          <p:nvSpPr>
            <p:cNvPr id="20" name="矩形 19"/>
            <p:cNvSpPr/>
            <p:nvPr/>
          </p:nvSpPr>
          <p:spPr>
            <a:xfrm>
              <a:off x="2245857" y="3756924"/>
              <a:ext cx="1107996" cy="276999"/>
            </a:xfrm>
            <a:prstGeom prst="rect">
              <a:avLst/>
            </a:prstGeom>
          </p:spPr>
          <p:txBody>
            <a:bodyPr wrap="none">
              <a:normAutofit fontScale="77500" lnSpcReduction="20000"/>
            </a:bodyPr>
            <a:lstStyle/>
            <a:p>
              <a:pPr algn="ctr"/>
              <a:r>
                <a:rPr altLang="en-US" b="1" lang="zh-CN" sz="1200">
                  <a:solidFill>
                    <a:schemeClr val="accent1"/>
                  </a:solidFill>
                  <a:cs typeface="+mn-ea"/>
                  <a:sym typeface="+mn-lt"/>
                </a:rPr>
                <a:t>标题文本预设</a:t>
              </a:r>
            </a:p>
          </p:txBody>
        </p:sp>
        <p:sp>
          <p:nvSpPr>
            <p:cNvPr id="21" name="矩形 20"/>
            <p:cNvSpPr/>
            <p:nvPr/>
          </p:nvSpPr>
          <p:spPr>
            <a:xfrm>
              <a:off x="4428396" y="4250722"/>
              <a:ext cx="3821379" cy="346249"/>
            </a:xfrm>
            <a:prstGeom prst="rect">
              <a:avLst/>
            </a:prstGeom>
          </p:spPr>
          <p:txBody>
            <a:bodyPr wrap="square">
              <a:normAutofit/>
            </a:bodyPr>
            <a:lstStyle/>
            <a:p>
              <a:pPr lvl="0">
                <a:lnSpc>
                  <a:spcPct val="120000"/>
                </a:lnSpc>
                <a:spcBef>
                  <a:spcPct val="0"/>
                </a:spcBef>
                <a:defRPr/>
              </a:pPr>
              <a:r>
                <a:rPr altLang="en-US" lang="zh-CN" sz="1100">
                  <a:cs typeface="+mn-ea"/>
                  <a:sym typeface="+mn-lt"/>
                </a:rPr>
                <a:t>此部分内容作为文字排版占位显示（建议使用主题字体）</a:t>
              </a:r>
            </a:p>
          </p:txBody>
        </p:sp>
      </p:grpSp>
      <p:grpSp>
        <p:nvGrpSpPr>
          <p:cNvPr id="5" name="组合 4"/>
          <p:cNvGrpSpPr/>
          <p:nvPr/>
        </p:nvGrpSpPr>
        <p:grpSpPr>
          <a:xfrm>
            <a:off x="2328168" y="2277150"/>
            <a:ext cx="4495303" cy="719285"/>
            <a:chOff x="3104222" y="3035140"/>
            <a:chExt cx="5993737" cy="959047"/>
          </a:xfrm>
        </p:grpSpPr>
        <p:grpSp>
          <p:nvGrpSpPr>
            <p:cNvPr id="13" name="组合 12"/>
            <p:cNvGrpSpPr/>
            <p:nvPr/>
          </p:nvGrpSpPr>
          <p:grpSpPr>
            <a:xfrm>
              <a:off x="4239858" y="3035140"/>
              <a:ext cx="1158906" cy="761055"/>
              <a:chOff x="2816833" y="4254908"/>
              <a:chExt cx="1158906" cy="761055"/>
            </a:xfrm>
          </p:grpSpPr>
          <p:sp>
            <p:nvSpPr>
              <p:cNvPr id="16" name="任意多边形 5"/>
              <p:cNvSpPr/>
              <p:nvPr/>
            </p:nvSpPr>
            <p:spPr>
              <a:xfrm>
                <a:off x="2816833" y="4254908"/>
                <a:ext cx="1154172" cy="761055"/>
              </a:xfrm>
              <a:custGeom>
                <a:cxnLst>
                  <a:cxn ang="0">
                    <a:pos x="wd2" y="hd2"/>
                  </a:cxn>
                  <a:cxn ang="5400000">
                    <a:pos x="wd2" y="hd2"/>
                  </a:cxn>
                  <a:cxn ang="10800000">
                    <a:pos x="wd2" y="hd2"/>
                  </a:cxn>
                  <a:cxn ang="16200000">
                    <a:pos x="wd2" y="hd2"/>
                  </a:cxn>
                </a:cxnLst>
                <a:rect b="b" l="0" r="r" t="0"/>
                <a:pathLst>
                  <a:path extrusionOk="0" h="21600" w="21600">
                    <a:moveTo>
                      <a:pt x="9242" y="21600"/>
                    </a:moveTo>
                    <a:lnTo>
                      <a:pt x="9202" y="12826"/>
                    </a:lnTo>
                    <a:lnTo>
                      <a:pt x="0" y="12826"/>
                    </a:lnTo>
                    <a:lnTo>
                      <a:pt x="0" y="0"/>
                    </a:lnTo>
                    <a:lnTo>
                      <a:pt x="21600" y="0"/>
                    </a:lnTo>
                    <a:lnTo>
                      <a:pt x="21600" y="12826"/>
                    </a:lnTo>
                  </a:path>
                </a:pathLst>
              </a:custGeom>
              <a:solidFill>
                <a:schemeClr val="accent2"/>
              </a:solidFill>
              <a:ln cap="flat" w="12700">
                <a:noFill/>
                <a:miter lim="400000"/>
              </a:ln>
              <a:effectLst/>
            </p:spPr>
            <p:txBody>
              <a:bodyPr anchor="ctr"/>
              <a:lstStyle/>
              <a:p>
                <a:pPr algn="ctr"/>
                <a:endParaRPr>
                  <a:cs typeface="+mn-ea"/>
                  <a:sym typeface="+mn-lt"/>
                </a:endParaRPr>
              </a:p>
            </p:txBody>
          </p:sp>
          <p:sp>
            <p:nvSpPr>
              <p:cNvPr id="17" name="任意多边形 6"/>
              <p:cNvSpPr/>
              <p:nvPr/>
            </p:nvSpPr>
            <p:spPr>
              <a:xfrm>
                <a:off x="3005371" y="4353287"/>
                <a:ext cx="194752" cy="238418"/>
              </a:xfrm>
              <a:custGeom>
                <a:cxnLst>
                  <a:cxn ang="0">
                    <a:pos x="wd2" y="hd2"/>
                  </a:cxn>
                  <a:cxn ang="5400000">
                    <a:pos x="wd2" y="hd2"/>
                  </a:cxn>
                  <a:cxn ang="10800000">
                    <a:pos x="wd2" y="hd2"/>
                  </a:cxn>
                  <a:cxn ang="16200000">
                    <a:pos x="wd2" y="hd2"/>
                  </a:cxn>
                </a:cxnLst>
                <a:rect b="b" l="0" r="r" t="0"/>
                <a:pathLst>
                  <a:path extrusionOk="0" h="21368" w="21543">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cap="flat" w="12700">
                <a:noFill/>
                <a:miter lim="400000"/>
              </a:ln>
              <a:effectLst/>
            </p:spPr>
            <p:txBody>
              <a:bodyPr anchor="ctr"/>
              <a:lstStyle/>
              <a:p>
                <a:pPr algn="ctr"/>
                <a:endParaRPr>
                  <a:cs typeface="+mn-ea"/>
                  <a:sym typeface="+mn-lt"/>
                </a:endParaRPr>
              </a:p>
            </p:txBody>
          </p:sp>
          <p:sp>
            <p:nvSpPr>
              <p:cNvPr id="18" name="右箭头 14"/>
              <p:cNvSpPr/>
              <p:nvPr/>
            </p:nvSpPr>
            <p:spPr>
              <a:xfrm rot="5400000">
                <a:off x="3707384" y="4609124"/>
                <a:ext cx="268355" cy="268355"/>
              </a:xfrm>
              <a:prstGeom prst="rightArrow">
                <a:avLst>
                  <a:gd fmla="val 32000" name="adj1"/>
                  <a:gd fmla="val 64000" name="adj2"/>
                </a:avLst>
              </a:prstGeom>
              <a:solidFill>
                <a:schemeClr val="bg1">
                  <a:lumMod val="85000"/>
                </a:schemeClr>
              </a:solidFill>
              <a:ln w="12700">
                <a:miter lim="400000"/>
              </a:ln>
            </p:spPr>
            <p:txBody>
              <a:bodyPr anchor="ctr"/>
              <a:lstStyle/>
              <a:p>
                <a:pPr algn="ctr"/>
                <a:endParaRPr>
                  <a:cs typeface="+mn-ea"/>
                  <a:sym typeface="+mn-lt"/>
                </a:endParaRPr>
              </a:p>
            </p:txBody>
          </p:sp>
        </p:grpSp>
        <p:sp>
          <p:nvSpPr>
            <p:cNvPr id="14" name="矩形 13"/>
            <p:cNvSpPr/>
            <p:nvPr/>
          </p:nvSpPr>
          <p:spPr>
            <a:xfrm>
              <a:off x="3104222" y="3114228"/>
              <a:ext cx="1107996" cy="276999"/>
            </a:xfrm>
            <a:prstGeom prst="rect">
              <a:avLst/>
            </a:prstGeom>
          </p:spPr>
          <p:txBody>
            <a:bodyPr wrap="none">
              <a:normAutofit fontScale="77500" lnSpcReduction="20000"/>
            </a:bodyPr>
            <a:lstStyle/>
            <a:p>
              <a:pPr algn="ctr"/>
              <a:r>
                <a:rPr altLang="en-US" b="1" lang="zh-CN" sz="1200">
                  <a:solidFill>
                    <a:schemeClr val="accent2"/>
                  </a:solidFill>
                  <a:cs typeface="+mn-ea"/>
                  <a:sym typeface="+mn-lt"/>
                </a:rPr>
                <a:t>标题文本预设</a:t>
              </a:r>
            </a:p>
          </p:txBody>
        </p:sp>
        <p:sp>
          <p:nvSpPr>
            <p:cNvPr id="15" name="矩形 14"/>
            <p:cNvSpPr/>
            <p:nvPr/>
          </p:nvSpPr>
          <p:spPr>
            <a:xfrm>
              <a:off x="5276580" y="3647938"/>
              <a:ext cx="3821379" cy="346249"/>
            </a:xfrm>
            <a:prstGeom prst="rect">
              <a:avLst/>
            </a:prstGeom>
          </p:spPr>
          <p:txBody>
            <a:bodyPr wrap="square">
              <a:normAutofit/>
            </a:bodyPr>
            <a:lstStyle/>
            <a:p>
              <a:pPr lvl="0">
                <a:lnSpc>
                  <a:spcPct val="120000"/>
                </a:lnSpc>
                <a:spcBef>
                  <a:spcPct val="0"/>
                </a:spcBef>
                <a:defRPr/>
              </a:pPr>
              <a:r>
                <a:rPr altLang="en-US" lang="zh-CN" sz="1100">
                  <a:cs typeface="+mn-ea"/>
                  <a:sym typeface="+mn-lt"/>
                </a:rPr>
                <a:t>此部分内容作为文字排版占位显示（建议使用主题字体）</a:t>
              </a:r>
            </a:p>
          </p:txBody>
        </p:sp>
      </p:grpSp>
      <p:grpSp>
        <p:nvGrpSpPr>
          <p:cNvPr id="6" name="组合 5"/>
          <p:cNvGrpSpPr/>
          <p:nvPr/>
        </p:nvGrpSpPr>
        <p:grpSpPr>
          <a:xfrm>
            <a:off x="2969488" y="1622491"/>
            <a:ext cx="4490120" cy="720337"/>
            <a:chOff x="3959317" y="2384884"/>
            <a:chExt cx="5986826" cy="960449"/>
          </a:xfrm>
        </p:grpSpPr>
        <p:grpSp>
          <p:nvGrpSpPr>
            <p:cNvPr id="7" name="组合 6"/>
            <p:cNvGrpSpPr/>
            <p:nvPr/>
          </p:nvGrpSpPr>
          <p:grpSpPr>
            <a:xfrm>
              <a:off x="5090219" y="2384884"/>
              <a:ext cx="1158063" cy="761048"/>
              <a:chOff x="3667194" y="3604652"/>
              <a:chExt cx="1158063" cy="761048"/>
            </a:xfrm>
          </p:grpSpPr>
          <p:sp>
            <p:nvSpPr>
              <p:cNvPr id="10" name="任意多边形 7"/>
              <p:cNvSpPr/>
              <p:nvPr/>
            </p:nvSpPr>
            <p:spPr>
              <a:xfrm>
                <a:off x="3667194" y="3604652"/>
                <a:ext cx="1154172" cy="761048"/>
              </a:xfrm>
              <a:custGeom>
                <a:cxnLst>
                  <a:cxn ang="0">
                    <a:pos x="wd2" y="hd2"/>
                  </a:cxn>
                  <a:cxn ang="5400000">
                    <a:pos x="wd2" y="hd2"/>
                  </a:cxn>
                  <a:cxn ang="10800000">
                    <a:pos x="wd2" y="hd2"/>
                  </a:cxn>
                  <a:cxn ang="16200000">
                    <a:pos x="wd2" y="hd2"/>
                  </a:cxn>
                </a:cxnLst>
                <a:rect b="b" l="0" r="r" t="0"/>
                <a:pathLst>
                  <a:path extrusionOk="0" h="21600" w="21600">
                    <a:moveTo>
                      <a:pt x="9242" y="21600"/>
                    </a:moveTo>
                    <a:lnTo>
                      <a:pt x="9202" y="12827"/>
                    </a:lnTo>
                    <a:lnTo>
                      <a:pt x="0" y="12827"/>
                    </a:lnTo>
                    <a:lnTo>
                      <a:pt x="0" y="0"/>
                    </a:lnTo>
                    <a:lnTo>
                      <a:pt x="21600" y="0"/>
                    </a:lnTo>
                    <a:lnTo>
                      <a:pt x="21600" y="12827"/>
                    </a:lnTo>
                  </a:path>
                </a:pathLst>
              </a:custGeom>
              <a:solidFill>
                <a:schemeClr val="accent3"/>
              </a:solidFill>
              <a:ln cap="flat" w="12700">
                <a:noFill/>
                <a:miter lim="400000"/>
              </a:ln>
              <a:effectLst/>
            </p:spPr>
            <p:txBody>
              <a:bodyPr anchor="ctr"/>
              <a:lstStyle/>
              <a:p>
                <a:pPr algn="ctr"/>
                <a:endParaRPr>
                  <a:cs typeface="+mn-ea"/>
                  <a:sym typeface="+mn-lt"/>
                </a:endParaRPr>
              </a:p>
            </p:txBody>
          </p:sp>
          <p:sp>
            <p:nvSpPr>
              <p:cNvPr id="11" name="任意多边形 8"/>
              <p:cNvSpPr/>
              <p:nvPr/>
            </p:nvSpPr>
            <p:spPr>
              <a:xfrm>
                <a:off x="3818348" y="3713140"/>
                <a:ext cx="230888" cy="230864"/>
              </a:xfrm>
              <a:custGeom>
                <a:cxnLst>
                  <a:cxn ang="0">
                    <a:pos x="wd2" y="hd2"/>
                  </a:cxn>
                  <a:cxn ang="5400000">
                    <a:pos x="wd2" y="hd2"/>
                  </a:cxn>
                  <a:cxn ang="10800000">
                    <a:pos x="wd2" y="hd2"/>
                  </a:cxn>
                  <a:cxn ang="16200000">
                    <a:pos x="wd2" y="hd2"/>
                  </a:cxn>
                </a:cxnLst>
                <a:rect b="b" l="0" r="r" t="0"/>
                <a:pathLst>
                  <a:path extrusionOk="0" h="21473" w="21395">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cap="flat" w="12700">
                <a:noFill/>
                <a:miter lim="400000"/>
              </a:ln>
              <a:effectLst/>
            </p:spPr>
            <p:txBody>
              <a:bodyPr anchor="ctr"/>
              <a:lstStyle/>
              <a:p>
                <a:pPr algn="ctr"/>
                <a:endParaRPr>
                  <a:cs typeface="+mn-ea"/>
                  <a:sym typeface="+mn-lt"/>
                </a:endParaRPr>
              </a:p>
            </p:txBody>
          </p:sp>
          <p:sp>
            <p:nvSpPr>
              <p:cNvPr id="12" name="右箭头 15"/>
              <p:cNvSpPr/>
              <p:nvPr/>
            </p:nvSpPr>
            <p:spPr>
              <a:xfrm rot="5400000">
                <a:off x="4556902" y="3956089"/>
                <a:ext cx="268355" cy="268355"/>
              </a:xfrm>
              <a:prstGeom prst="rightArrow">
                <a:avLst>
                  <a:gd fmla="val 32000" name="adj1"/>
                  <a:gd fmla="val 64000" name="adj2"/>
                </a:avLst>
              </a:prstGeom>
              <a:solidFill>
                <a:schemeClr val="bg1">
                  <a:lumMod val="85000"/>
                </a:schemeClr>
              </a:solidFill>
              <a:ln w="12700">
                <a:miter lim="400000"/>
              </a:ln>
            </p:spPr>
            <p:txBody>
              <a:bodyPr anchor="ctr"/>
              <a:lstStyle/>
              <a:p>
                <a:pPr algn="ctr"/>
                <a:endParaRPr>
                  <a:cs typeface="+mn-ea"/>
                  <a:sym typeface="+mn-lt"/>
                </a:endParaRPr>
              </a:p>
            </p:txBody>
          </p:sp>
        </p:grpSp>
        <p:sp>
          <p:nvSpPr>
            <p:cNvPr id="8" name="矩形 7"/>
            <p:cNvSpPr/>
            <p:nvPr/>
          </p:nvSpPr>
          <p:spPr>
            <a:xfrm>
              <a:off x="3959317" y="2447237"/>
              <a:ext cx="1107996" cy="276999"/>
            </a:xfrm>
            <a:prstGeom prst="rect">
              <a:avLst/>
            </a:prstGeom>
          </p:spPr>
          <p:txBody>
            <a:bodyPr wrap="none">
              <a:normAutofit fontScale="77500" lnSpcReduction="20000"/>
            </a:bodyPr>
            <a:lstStyle/>
            <a:p>
              <a:pPr algn="ctr"/>
              <a:r>
                <a:rPr altLang="en-US" b="1" lang="zh-CN" sz="1200">
                  <a:solidFill>
                    <a:schemeClr val="accent3"/>
                  </a:solidFill>
                  <a:cs typeface="+mn-ea"/>
                  <a:sym typeface="+mn-lt"/>
                </a:rPr>
                <a:t>标题文本预设</a:t>
              </a:r>
            </a:p>
          </p:txBody>
        </p:sp>
        <p:sp>
          <p:nvSpPr>
            <p:cNvPr id="9" name="矩形 8"/>
            <p:cNvSpPr/>
            <p:nvPr/>
          </p:nvSpPr>
          <p:spPr>
            <a:xfrm>
              <a:off x="6124764" y="2999084"/>
              <a:ext cx="3821379" cy="346249"/>
            </a:xfrm>
            <a:prstGeom prst="rect">
              <a:avLst/>
            </a:prstGeom>
          </p:spPr>
          <p:txBody>
            <a:bodyPr wrap="square">
              <a:normAutofit/>
            </a:bodyPr>
            <a:lstStyle/>
            <a:p>
              <a:pPr lvl="0">
                <a:lnSpc>
                  <a:spcPct val="120000"/>
                </a:lnSpc>
                <a:spcBef>
                  <a:spcPct val="0"/>
                </a:spcBef>
                <a:defRPr/>
              </a:pPr>
              <a:r>
                <a:rPr altLang="en-US" lang="zh-CN" sz="1100">
                  <a:cs typeface="+mn-ea"/>
                  <a:sym typeface="+mn-lt"/>
                </a:rPr>
                <a:t>此部分内容作为文字排版占位显示（建议使用主题字体）</a:t>
              </a:r>
            </a:p>
          </p:txBody>
        </p:sp>
      </p:gr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0-#ppt_w/2"/>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D" val="626773"/>
  <p:tag name="MH" val="20170722101740"/>
  <p:tag name="MH_LIBRARY" val="CONTENTS"/>
  <p:tag name="MH_TYPE" val="OTHERS"/>
  <p:tag name="PA" val="v3.2.0"/>
</p:tagLst>
</file>

<file path=ppt/tags/tag2.xml><?xml version="1.0" encoding="utf-8"?>
<p:tagLst xmlns:p="http://schemas.openxmlformats.org/presentationml/2006/main">
  <p:tag name="ID" val="626773"/>
  <p:tag name="MH" val="20170722101740"/>
  <p:tag name="MH_LIBRARY" val="CONTENTS"/>
  <p:tag name="MH_TYPE" val="OTHERS"/>
  <p:tag name="PA" val="v3.2.0"/>
</p:tagLst>
</file>

<file path=ppt/tags/tag3.xml><?xml version="1.0" encoding="utf-8"?>
<p:tagLst xmlns:p="http://schemas.openxmlformats.org/presentationml/2006/main">
  <p:tag name="ID" val="626773"/>
  <p:tag name="MH" val="20170722101740"/>
  <p:tag name="MH_LIBRARY" val="CONTENTS"/>
  <p:tag name="MH_ORDER" val="NUMBER"/>
  <p:tag name="MH_TYPE" val="NUMBER"/>
</p:tagLst>
</file>

<file path=ppt/tags/tag4.xml><?xml version="1.0" encoding="utf-8"?>
<p:tagLst xmlns:p="http://schemas.openxmlformats.org/presentationml/2006/main">
  <p:tag name="ID" val="626773"/>
  <p:tag name="MH" val="20170722101740"/>
  <p:tag name="MH_LIBRARY" val="CONTENTS"/>
  <p:tag name="MH_TYPE" val="OTHERS"/>
  <p:tag name="PA" val="v3.2.0"/>
</p:tagLst>
</file>

<file path=ppt/tags/tag5.xml><?xml version="1.0" encoding="utf-8"?>
<p:tagLst xmlns:p="http://schemas.openxmlformats.org/presentationml/2006/main">
  <p:tag name="ID" val="626773"/>
  <p:tag name="MH" val="20170722101740"/>
  <p:tag name="MH_LIBRARY" val="CONTENTS"/>
  <p:tag name="MH_TYPE" val="OTHERS"/>
  <p:tag name="PA" val="v3.2.0"/>
</p:tagLst>
</file>

<file path=ppt/tags/tag6.xml><?xml version="1.0" encoding="utf-8"?>
<p:tagLst xmlns:p="http://schemas.openxmlformats.org/presentationml/2006/main">
  <p:tag name="ID" val="626773"/>
  <p:tag name="MH" val="20170722101740"/>
  <p:tag name="MH_LIBRARY" val="CONTENTS"/>
  <p:tag name="MH_TYPE" val="OTHERS"/>
  <p:tag name="PA" val="v3.2.0"/>
</p:tagLst>
</file>

<file path=ppt/tags/tag7.xml><?xml version="1.0" encoding="utf-8"?>
<p:tagLst xmlns:p="http://schemas.openxmlformats.org/presentationml/2006/main">
  <p:tag name="ID" val="626773"/>
  <p:tag name="MH" val="20170722101740"/>
  <p:tag name="MH_LIBRARY" val="CONTENTS"/>
  <p:tag name="MH_ORDER" val="NUMBER"/>
  <p:tag name="MH_TYPE" val="NUMBER"/>
</p:tagLst>
</file>

<file path=ppt/tags/tag8.xml><?xml version="1.0" encoding="utf-8"?>
<p:tagLst xmlns:p="http://schemas.openxmlformats.org/presentationml/2006/main">
  <p:tag name="ID" val="626773"/>
  <p:tag name="MH" val="20170722101740"/>
  <p:tag name="MH_LIBRARY" val="CONTENTS"/>
  <p:tag name="MH_TYPE" val="OTHERS"/>
  <p:tag name="PA" val="v3.2.0"/>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118">
      <a:dk1>
        <a:sysClr val="windowText" lastClr="000000"/>
      </a:dk1>
      <a:lt1>
        <a:sysClr val="window" lastClr="FFFFFF"/>
      </a:lt1>
      <a:dk2>
        <a:srgbClr val="1F497D"/>
      </a:dk2>
      <a:lt2>
        <a:srgbClr val="EEECE1"/>
      </a:lt2>
      <a:accent1>
        <a:srgbClr val="849A10"/>
      </a:accent1>
      <a:accent2>
        <a:srgbClr val="56857A"/>
      </a:accent2>
      <a:accent3>
        <a:srgbClr val="56857A"/>
      </a:accent3>
      <a:accent4>
        <a:srgbClr val="849A10"/>
      </a:accent4>
      <a:accent5>
        <a:srgbClr val="56857A"/>
      </a:accent5>
      <a:accent6>
        <a:srgbClr val="849A10"/>
      </a:accent6>
      <a:hlink>
        <a:srgbClr val="0000FF"/>
      </a:hlink>
      <a:folHlink>
        <a:srgbClr val="800080"/>
      </a:folHlink>
    </a:clrScheme>
    <a:fontScheme name="Temp">
      <a:majorFont>
        <a:latin typeface="Arial"/>
        <a:ea typeface="微软雅黑"/>
        <a:cs typeface="Arial"/>
      </a:majorFont>
      <a:minorFont>
        <a:latin typeface="Arial"/>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192</Paragraphs>
  <Slides>24</Slides>
  <Notes>17</Notes>
  <TotalTime>5</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微软雅黑</vt:lpstr>
      <vt:lpstr>Lato Regular</vt:lpstr>
      <vt:lpstr>Lato Hairline</vt:lpstr>
      <vt:lpstr>Lato Light</vt:lpstr>
      <vt:lpstr>Calibri Light</vt:lpstr>
      <vt:lpstr>Calibri</vt:lpstr>
      <vt:lpstr>等线 Light</vt:lpstr>
      <vt:lpstr>等线</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2017-07-30T14:19:00Z</dcterms:created>
  <cp:lastModifiedBy>优品PPT</cp:lastModifiedBy>
  <dcterms:modified xsi:type="dcterms:W3CDTF">2021-08-20T11:01:15Z</dcterms:modified>
  <cp:revision>117</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2052-10.1.0.5554</vt:lpwstr>
  </property>
</Properties>
</file>