
<file path=[Content_Types].xml><?xml version="1.0" encoding="utf-8"?>
<Types xmlns="http://schemas.openxmlformats.org/package/2006/content-types">
  <Default ContentType="image/x-emf" Extension="emf"/>
  <Default ContentType="image/jpeg" Extension="jpeg"/>
  <Default ContentType="application/vnd.openxmlformats-package.relationships+xml" Extension="rels"/>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ms-office.chartcolorstyle+xml" PartName="/ppt/charts/colors1.xml"/>
  <Override ContentType="application/vnd.ms-office.chartstyle+xml" PartName="/ppt/charts/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 Id="rId4" Target="docProps/thumbnail.jpeg" Type="http://schemas.openxmlformats.org/package/2006/relationships/metadata/thumbnail"/></Relationships>
</file>

<file path=ppt/presentation.xml><?xml version="1.0" encoding="utf-8"?>
<p:presentation xmlns:r="http://schemas.openxmlformats.org/officeDocument/2006/relationships" xmlns:a="http://schemas.openxmlformats.org/drawingml/2006/main" xmlns:p="http://schemas.openxmlformats.org/presentationml/2006/main" removePersonalInfoOnSave="1" saveSubsetFonts="1">
  <p:sldMasterIdLst>
    <p:sldMasterId id="2147483648" r:id="rId1"/>
    <p:sldMasterId id="2147483660" r:id="rId2"/>
  </p:sldMasterIdLst>
  <p:notesMasterIdLst>
    <p:notesMasterId r:id="rId3"/>
  </p:notesMasterIdLst>
  <p:sldIdLst>
    <p:sldId id="256" r:id="rId4"/>
    <p:sldId id="257" r:id="rId5"/>
    <p:sldId id="258" r:id="rId6"/>
    <p:sldId id="259" r:id="rId7"/>
    <p:sldId id="261" r:id="rId8"/>
    <p:sldId id="263" r:id="rId9"/>
    <p:sldId id="264" r:id="rId10"/>
    <p:sldId id="262" r:id="rId11"/>
    <p:sldId id="265" r:id="rId12"/>
    <p:sldId id="266" r:id="rId13"/>
    <p:sldId id="268" r:id="rId14"/>
    <p:sldId id="269" r:id="rId15"/>
    <p:sldId id="267" r:id="rId16"/>
    <p:sldId id="270" r:id="rId17"/>
    <p:sldId id="271" r:id="rId18"/>
    <p:sldId id="272" r:id="rId19"/>
    <p:sldId id="273" r:id="rId20"/>
    <p:sldId id="274" r:id="rId21"/>
    <p:sldId id="275" r:id="rId22"/>
    <p:sldId id="276" r:id="rId23"/>
    <p:sldId id="277" r:id="rId24"/>
    <p:sldId id="278" r:id="rId25"/>
    <p:sldId id="279" r:id="rId26"/>
    <p:sldId id="281" r:id="rId27"/>
    <p:sldId id="280" r:id="rId28"/>
    <p:sldId id="282" r:id="rId29"/>
    <p:sldId id="283" r:id="rId30"/>
    <p:sldId id="284" r:id="rId31"/>
    <p:sldId id="285" r:id="rId32"/>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8" autoAdjust="0"/>
    <p:restoredTop sz="94660"/>
  </p:normalViewPr>
  <p:slideViewPr>
    <p:cSldViewPr snapToGrid="0">
      <p:cViewPr varScale="1">
        <p:scale>
          <a:sx n="106" d="100"/>
          <a:sy n="106" d="100"/>
        </p:scale>
        <p:origin x="822" y="120"/>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7.xml" Type="http://schemas.openxmlformats.org/officeDocument/2006/relationships/slide"/><Relationship Id="rId11" Target="slides/slide8.xml" Type="http://schemas.openxmlformats.org/officeDocument/2006/relationships/slide"/><Relationship Id="rId12" Target="slides/slide9.xml" Type="http://schemas.openxmlformats.org/officeDocument/2006/relationships/slide"/><Relationship Id="rId13" Target="slides/slide10.xml" Type="http://schemas.openxmlformats.org/officeDocument/2006/relationships/slide"/><Relationship Id="rId14" Target="slides/slide11.xml" Type="http://schemas.openxmlformats.org/officeDocument/2006/relationships/slide"/><Relationship Id="rId15" Target="slides/slide12.xml" Type="http://schemas.openxmlformats.org/officeDocument/2006/relationships/slide"/><Relationship Id="rId16" Target="slides/slide13.xml" Type="http://schemas.openxmlformats.org/officeDocument/2006/relationships/slide"/><Relationship Id="rId17" Target="slides/slide14.xml" Type="http://schemas.openxmlformats.org/officeDocument/2006/relationships/slide"/><Relationship Id="rId18" Target="slides/slide15.xml" Type="http://schemas.openxmlformats.org/officeDocument/2006/relationships/slide"/><Relationship Id="rId19" Target="slides/slide16.xml" Type="http://schemas.openxmlformats.org/officeDocument/2006/relationships/slide"/><Relationship Id="rId2" Target="slideMasters/slideMaster2.xml" Type="http://schemas.openxmlformats.org/officeDocument/2006/relationships/slideMaster"/><Relationship Id="rId20" Target="slides/slide17.xml" Type="http://schemas.openxmlformats.org/officeDocument/2006/relationships/slide"/><Relationship Id="rId21" Target="slides/slide18.xml" Type="http://schemas.openxmlformats.org/officeDocument/2006/relationships/slide"/><Relationship Id="rId22" Target="slides/slide19.xml" Type="http://schemas.openxmlformats.org/officeDocument/2006/relationships/slide"/><Relationship Id="rId23" Target="slides/slide20.xml" Type="http://schemas.openxmlformats.org/officeDocument/2006/relationships/slide"/><Relationship Id="rId24" Target="slides/slide21.xml" Type="http://schemas.openxmlformats.org/officeDocument/2006/relationships/slide"/><Relationship Id="rId25" Target="slides/slide22.xml" Type="http://schemas.openxmlformats.org/officeDocument/2006/relationships/slide"/><Relationship Id="rId26" Target="slides/slide23.xml" Type="http://schemas.openxmlformats.org/officeDocument/2006/relationships/slide"/><Relationship Id="rId27" Target="slides/slide24.xml" Type="http://schemas.openxmlformats.org/officeDocument/2006/relationships/slide"/><Relationship Id="rId28" Target="slides/slide25.xml" Type="http://schemas.openxmlformats.org/officeDocument/2006/relationships/slide"/><Relationship Id="rId29" Target="slides/slide26.xml" Type="http://schemas.openxmlformats.org/officeDocument/2006/relationships/slide"/><Relationship Id="rId3" Target="notesMasters/notesMaster1.xml" Type="http://schemas.openxmlformats.org/officeDocument/2006/relationships/notesMaster"/><Relationship Id="rId30" Target="slides/slide27.xml" Type="http://schemas.openxmlformats.org/officeDocument/2006/relationships/slide"/><Relationship Id="rId31" Target="slides/slide28.xml" Type="http://schemas.openxmlformats.org/officeDocument/2006/relationships/slide"/><Relationship Id="rId32" Target="slides/slide29.xml" Type="http://schemas.openxmlformats.org/officeDocument/2006/relationships/slide"/><Relationship Id="rId33" Target="tags/tag1.xml" Type="http://schemas.openxmlformats.org/officeDocument/2006/relationships/tags"/><Relationship Id="rId34" Target="presProps.xml" Type="http://schemas.openxmlformats.org/officeDocument/2006/relationships/presProps"/><Relationship Id="rId35" Target="viewProps.xml" Type="http://schemas.openxmlformats.org/officeDocument/2006/relationships/viewProps"/><Relationship Id="rId36" Target="theme/theme1.xml" Type="http://schemas.openxmlformats.org/officeDocument/2006/relationships/theme"/><Relationship Id="rId37" Target="tableStyles.xml" Type="http://schemas.openxmlformats.org/officeDocument/2006/relationships/tableStyles"/><Relationship Id="rId39" Target="revisionInfo.xml" Type="http://schemas.microsoft.com/office/2015/10/relationships/revisionInfo"/><Relationship Id="rId4" Target="slides/slide1.xml" Type="http://schemas.openxmlformats.org/officeDocument/2006/relationships/slide"/><Relationship Id="rId5" Target="slides/slide2.xml" Type="http://schemas.openxmlformats.org/officeDocument/2006/relationships/slide"/><Relationship Id="rId6" Target="slides/slide3.xml" Type="http://schemas.openxmlformats.org/officeDocument/2006/relationships/slide"/><Relationship Id="rId7" Target="slides/slide4.xml" Type="http://schemas.openxmlformats.org/officeDocument/2006/relationships/slide"/><Relationship Id="rId8" Target="slides/slide5.xml" Type="http://schemas.openxmlformats.org/officeDocument/2006/relationships/slide"/><Relationship Id="rId9" Target="slides/slide6.xml" Type="http://schemas.openxmlformats.org/officeDocument/2006/relationships/slide"/></Relationships>
</file>

<file path=ppt/charts/_rels/chart1.xml.rels><?xml version="1.0" encoding="UTF-8" standalone="yes"?><Relationships xmlns="http://schemas.openxmlformats.org/package/2006/relationships"><Relationship Id="rId1" Target="../embeddings/Microsoft_Excel_Worksheet1.xlsx" Type="http://schemas.openxmlformats.org/officeDocument/2006/relationships/package"/><Relationship Id="rId2" Target="colors1.xml" Type="http://schemas.microsoft.com/office/2011/relationships/chartColorStyle"/><Relationship Id="rId3" Target="style1.xml" Type="http://schemas.microsoft.com/office/2011/relationships/chartStyle"/></Relationships>
</file>

<file path=ppt/charts/chart1.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pieChart>
        <c:varyColors val="1"/>
        <c:ser>
          <c:idx val="0"/>
          <c:order val="0"/>
          <c:tx>
            <c:strRef>
              <c:f>Sheet1!$B$1</c:f>
              <c:strCache>
                <c:ptCount val="1"/>
                <c:pt idx="0">
                  <c:v>系列 1</c:v>
                </c:pt>
              </c:strCache>
            </c:strRef>
          </c:tx>
          <c:dPt>
            <c:idx val="0"/>
            <c:invertIfNegative val="1"/>
            <c:spPr>
              <a:solidFill>
                <a:srgbClr val="FF8050"/>
              </a:solidFill>
              <a:ln>
                <a:noFill/>
              </a:ln>
            </c:spPr>
            <c:extLst>
              <c:ext xmlns:c16="http://schemas.microsoft.com/office/drawing/2014/chart" uri="{C3380CC4-5D6E-409C-BE32-E72D297353CC}">
                <c16:uniqueId val="{00000001-0030-4933-B160-1CC52137B8C8}"/>
              </c:ext>
            </c:extLst>
          </c:dPt>
          <c:dPt>
            <c:idx val="1"/>
            <c:invertIfNegative val="1"/>
            <c:spPr>
              <a:solidFill>
                <a:srgbClr val="FFC000"/>
              </a:solidFill>
              <a:ln>
                <a:noFill/>
              </a:ln>
            </c:spPr>
            <c:extLst>
              <c:ext xmlns:c16="http://schemas.microsoft.com/office/drawing/2014/chart" uri="{C3380CC4-5D6E-409C-BE32-E72D297353CC}">
                <c16:uniqueId val="{00000003-0030-4933-B160-1CC52137B8C8}"/>
              </c:ext>
            </c:extLst>
          </c:dPt>
          <c:dPt>
            <c:idx val="2"/>
            <c:invertIfNegative val="1"/>
            <c:spPr>
              <a:solidFill>
                <a:srgbClr val="5BB9AA"/>
              </a:solidFill>
              <a:ln>
                <a:noFill/>
              </a:ln>
            </c:spPr>
            <c:extLst>
              <c:ext xmlns:c16="http://schemas.microsoft.com/office/drawing/2014/chart" uri="{C3380CC4-5D6E-409C-BE32-E72D297353CC}">
                <c16:uniqueId val="{00000005-0030-4933-B160-1CC52137B8C8}"/>
              </c:ext>
            </c:extLst>
          </c:dPt>
          <c:cat>
            <c:strRef>
              <c:f>Sheet1!$A$2:$A$4</c:f>
              <c:strCache>
                <c:ptCount val="3"/>
                <c:pt idx="0">
                  <c:v>老师</c:v>
                </c:pt>
                <c:pt idx="1">
                  <c:v>家长</c:v>
                </c:pt>
                <c:pt idx="2">
                  <c:v>学生</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6-0030-4933-B160-1CC52137B8C8}"/>
            </c:ext>
          </c:extLst>
        </c:ser>
        <c:ser>
          <c:idx val="1"/>
          <c:order val="1"/>
          <c:tx>
            <c:strRef>
              <c:f>Sheet1!$C$1</c:f>
              <c:strCache>
                <c:ptCount val="1"/>
                <c:pt idx="0">
                  <c:v>系列 2</c:v>
                </c:pt>
              </c:strCache>
            </c:strRef>
          </c:tx>
          <c:dPt>
            <c:idx val="0"/>
            <c:invertIfNegative val="1"/>
            <c:spPr>
              <a:solidFill>
                <a:schemeClr val="accent1"/>
              </a:solidFill>
              <a:ln>
                <a:noFill/>
              </a:ln>
            </c:spPr>
            <c:extLst>
              <c:ext xmlns:c16="http://schemas.microsoft.com/office/drawing/2014/chart" uri="{C3380CC4-5D6E-409C-BE32-E72D297353CC}">
                <c16:uniqueId val="{00000008-0030-4933-B160-1CC52137B8C8}"/>
              </c:ext>
            </c:extLst>
          </c:dPt>
          <c:dPt>
            <c:idx val="1"/>
            <c:invertIfNegative val="1"/>
            <c:spPr>
              <a:solidFill>
                <a:schemeClr val="accent2"/>
              </a:solidFill>
              <a:ln>
                <a:noFill/>
              </a:ln>
            </c:spPr>
            <c:extLst>
              <c:ext xmlns:c16="http://schemas.microsoft.com/office/drawing/2014/chart" uri="{C3380CC4-5D6E-409C-BE32-E72D297353CC}">
                <c16:uniqueId val="{0000000A-0030-4933-B160-1CC52137B8C8}"/>
              </c:ext>
            </c:extLst>
          </c:dPt>
          <c:dPt>
            <c:idx val="2"/>
            <c:invertIfNegative val="1"/>
            <c:spPr>
              <a:solidFill>
                <a:schemeClr val="accent3"/>
              </a:solidFill>
              <a:ln>
                <a:noFill/>
              </a:ln>
            </c:spPr>
            <c:extLst>
              <c:ext xmlns:c16="http://schemas.microsoft.com/office/drawing/2014/chart" uri="{C3380CC4-5D6E-409C-BE32-E72D297353CC}">
                <c16:uniqueId val="{0000000C-0030-4933-B160-1CC52137B8C8}"/>
              </c:ext>
            </c:extLst>
          </c:dPt>
          <c:cat>
            <c:strRef>
              <c:f>Sheet1!$A$2:$A$4</c:f>
              <c:strCache>
                <c:ptCount val="3"/>
                <c:pt idx="0">
                  <c:v>老师</c:v>
                </c:pt>
                <c:pt idx="1">
                  <c:v>家长</c:v>
                </c:pt>
                <c:pt idx="2">
                  <c:v>学生</c:v>
                </c:pt>
              </c:strCache>
            </c:strRef>
          </c:cat>
          <c:val>
            <c:numRef>
              <c:f>Sheet1!$C$2:$C$4</c:f>
              <c:numCache>
                <c:formatCode>General</c:formatCode>
                <c:ptCount val="3"/>
                <c:pt idx="0">
                  <c:v>2.4</c:v>
                </c:pt>
                <c:pt idx="1">
                  <c:v>4.4</c:v>
                </c:pt>
                <c:pt idx="2">
                  <c:v>1.8</c:v>
                </c:pt>
              </c:numCache>
            </c:numRef>
          </c:val>
          <c:extLst>
            <c:ext xmlns:c16="http://schemas.microsoft.com/office/drawing/2014/chart" uri="{C3380CC4-5D6E-409C-BE32-E72D297353CC}">
              <c16:uniqueId val="{0000000D-0030-4933-B160-1CC52137B8C8}"/>
            </c:ext>
          </c:extLst>
        </c:ser>
        <c:ser>
          <c:idx val="2"/>
          <c:order val="2"/>
          <c:tx>
            <c:strRef>
              <c:f>Sheet1!$D$1</c:f>
              <c:strCache>
                <c:ptCount val="1"/>
                <c:pt idx="0">
                  <c:v>系列 3</c:v>
                </c:pt>
              </c:strCache>
            </c:strRef>
          </c:tx>
          <c:dPt>
            <c:idx val="0"/>
            <c:invertIfNegative val="1"/>
            <c:spPr>
              <a:solidFill>
                <a:schemeClr val="accent1"/>
              </a:solidFill>
              <a:ln>
                <a:noFill/>
              </a:ln>
            </c:spPr>
            <c:extLst>
              <c:ext xmlns:c16="http://schemas.microsoft.com/office/drawing/2014/chart" uri="{C3380CC4-5D6E-409C-BE32-E72D297353CC}">
                <c16:uniqueId val="{0000000F-0030-4933-B160-1CC52137B8C8}"/>
              </c:ext>
            </c:extLst>
          </c:dPt>
          <c:dPt>
            <c:idx val="1"/>
            <c:invertIfNegative val="1"/>
            <c:spPr>
              <a:solidFill>
                <a:schemeClr val="accent2"/>
              </a:solidFill>
              <a:ln>
                <a:noFill/>
              </a:ln>
            </c:spPr>
            <c:extLst>
              <c:ext xmlns:c16="http://schemas.microsoft.com/office/drawing/2014/chart" uri="{C3380CC4-5D6E-409C-BE32-E72D297353CC}">
                <c16:uniqueId val="{00000011-0030-4933-B160-1CC52137B8C8}"/>
              </c:ext>
            </c:extLst>
          </c:dPt>
          <c:dPt>
            <c:idx val="2"/>
            <c:invertIfNegative val="1"/>
            <c:spPr>
              <a:solidFill>
                <a:schemeClr val="accent3"/>
              </a:solidFill>
              <a:ln>
                <a:noFill/>
              </a:ln>
            </c:spPr>
            <c:extLst>
              <c:ext xmlns:c16="http://schemas.microsoft.com/office/drawing/2014/chart" uri="{C3380CC4-5D6E-409C-BE32-E72D297353CC}">
                <c16:uniqueId val="{00000013-0030-4933-B160-1CC52137B8C8}"/>
              </c:ext>
            </c:extLst>
          </c:dPt>
          <c:cat>
            <c:strRef>
              <c:f>Sheet1!$A$2:$A$4</c:f>
              <c:strCache>
                <c:ptCount val="3"/>
                <c:pt idx="0">
                  <c:v>老师</c:v>
                </c:pt>
                <c:pt idx="1">
                  <c:v>家长</c:v>
                </c:pt>
                <c:pt idx="2">
                  <c:v>学生</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14-0030-4933-B160-1CC52137B8C8}"/>
            </c:ext>
          </c:extLst>
        </c:ser>
        <c:dLbls>
          <c:showLegendKey val="0"/>
          <c:showVal val="0"/>
          <c:showCatName val="0"/>
          <c:showSerName val="0"/>
          <c:showPercent val="0"/>
          <c:showBubbleSize val="0"/>
          <c:showLeaderLines val="0"/>
        </c:dLbls>
        <c:firstSliceAng/>
      </c:pieChart>
      <c:spPr>
        <a:noFill/>
        <a:ln>
          <a:noFill/>
        </a:ln>
        <a:effectLst/>
      </c:spPr>
    </c:plotArea>
    <c:legend>
      <c:legendPos val="b"/>
      <c:overlay val="0"/>
      <c:spPr>
        <a:noFill/>
        <a:ln>
          <a:noFill/>
        </a:ln>
        <a:effectLst/>
      </c:spPr>
      <c:txPr>
        <a:bodyPr rot="0" spcFirstLastPara="1" vertOverflow="ellipsis" vert="horz" wrap="square" anchor="ctr" anchorCtr="1"/>
        <a:p>
          <a:pPr>
            <a:defRPr sz="1197" b="0" i="0" u="none" strike="noStrike" kern="1200" baseline="0" smtId="4294967295">
              <a:solidFill>
                <a:schemeClr val="tx1">
                  <a:lumMod val="65000"/>
                  <a:lumOff val="35000"/>
                </a:schemeClr>
              </a:solidFill>
              <a:latin typeface="+mn-lt"/>
              <a:ea typeface="+mn-ea"/>
              <a:cs typeface="+mn-cs"/>
            </a:defRPr>
          </a:pPr>
          <a:endParaRPr sz="1197" b="0" i="0" u="none" strike="noStrike" kern="1200" baseline="0" smtId="4294967295">
            <a:solidFill>
              <a:schemeClr val="tx1">
                <a:lumMod val="65000"/>
                <a:lumOff val="35000"/>
              </a:schemeClr>
            </a:solidFill>
            <a:latin typeface="+mn-lt"/>
            <a:ea typeface="+mn-ea"/>
            <a:cs typeface="+mn-cs"/>
          </a:endParaRPr>
        </a:p>
      </c:txPr>
    </c:legend>
    <c:plotVisOnly val="1"/>
    <c:dispBlanksAs val="gap"/>
    <c:showDLblsOverMax val="0"/>
  </c:chart>
  <c:spPr>
    <a:noFill/>
    <a:ln>
      <a:noFill/>
    </a:ln>
    <a:effectLst/>
  </c:spPr>
  <c:txPr>
    <a:bodyPr/>
    <a:p>
      <a:pPr>
        <a:defRPr/>
      </a:pPr>
      <a:endParaRPr lang="zh-CN"/>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6D0E6D-A224-4FE7-96E7-B9D73B2BA21F}" type="datetimeFigureOut">
              <a:rPr lang="zh-CN" altLang="en-US" smtClean="0"/>
              <a:t>2020/10/18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2D1CA-73D4-4AF3-BA21-B443727B6C28}" type="slidenum">
              <a:rPr lang="zh-CN" altLang="en-US" smtClean="0"/>
              <a:t>‹#›</a:t>
            </a:fld>
            <a:endParaRPr lang="zh-CN" altLang="en-US"/>
          </a:p>
        </p:txBody>
      </p:sp>
    </p:spTree>
    <p:extLst>
      <p:ext uri="{BB962C8B-B14F-4D97-AF65-F5344CB8AC3E}">
        <p14:creationId val="93603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slides/slide1.xml" Type="http://schemas.openxmlformats.org/officeDocument/2006/relationships/slide"/><Relationship Id="rId2" Target="../notesMasters/notesMaster1.xml" Type="http://schemas.openxmlformats.org/officeDocument/2006/relationships/notesMaster"/></Relationships>
</file>

<file path=ppt/notesSlides/_rels/notesSlide10.xml.rels><?xml version="1.0" encoding="UTF-8" standalone="yes"?><Relationships xmlns="http://schemas.openxmlformats.org/package/2006/relationships"><Relationship Id="rId1" Target="../slides/slide10.xml" Type="http://schemas.openxmlformats.org/officeDocument/2006/relationships/slide"/><Relationship Id="rId2" Target="../notesMasters/notesMaster1.xml" Type="http://schemas.openxmlformats.org/officeDocument/2006/relationships/notesMaster"/></Relationships>
</file>

<file path=ppt/notesSlides/_rels/notesSlide11.xml.rels><?xml version="1.0" encoding="UTF-8" standalone="yes"?><Relationships xmlns="http://schemas.openxmlformats.org/package/2006/relationships"><Relationship Id="rId1" Target="../slides/slide11.xml" Type="http://schemas.openxmlformats.org/officeDocument/2006/relationships/slide"/><Relationship Id="rId2" Target="../notesMasters/notesMaster1.xml" Type="http://schemas.openxmlformats.org/officeDocument/2006/relationships/notesMaster"/></Relationships>
</file>

<file path=ppt/notesSlides/_rels/notesSlide12.xml.rels><?xml version="1.0" encoding="UTF-8" standalone="yes"?><Relationships xmlns="http://schemas.openxmlformats.org/package/2006/relationships"><Relationship Id="rId1" Target="../slides/slide12.xml" Type="http://schemas.openxmlformats.org/officeDocument/2006/relationships/slide"/><Relationship Id="rId2" Target="../notesMasters/notesMaster1.xml" Type="http://schemas.openxmlformats.org/officeDocument/2006/relationships/notesMaster"/></Relationships>
</file>

<file path=ppt/notesSlides/_rels/notesSlide13.xml.rels><?xml version="1.0" encoding="UTF-8" standalone="yes"?><Relationships xmlns="http://schemas.openxmlformats.org/package/2006/relationships"><Relationship Id="rId1" Target="../slides/slide13.xml" Type="http://schemas.openxmlformats.org/officeDocument/2006/relationships/slide"/><Relationship Id="rId2" Target="../notesMasters/notesMaster1.xml" Type="http://schemas.openxmlformats.org/officeDocument/2006/relationships/notesMaster"/></Relationships>
</file>

<file path=ppt/notesSlides/_rels/notesSlide14.xml.rels><?xml version="1.0" encoding="UTF-8" standalone="yes"?><Relationships xmlns="http://schemas.openxmlformats.org/package/2006/relationships"><Relationship Id="rId1" Target="../slides/slide14.xml" Type="http://schemas.openxmlformats.org/officeDocument/2006/relationships/slide"/><Relationship Id="rId2" Target="../notesMasters/notesMaster1.xml" Type="http://schemas.openxmlformats.org/officeDocument/2006/relationships/notesMaster"/></Relationships>
</file>

<file path=ppt/notesSlides/_rels/notesSlide15.xml.rels><?xml version="1.0" encoding="UTF-8" standalone="yes"?><Relationships xmlns="http://schemas.openxmlformats.org/package/2006/relationships"><Relationship Id="rId1" Target="../slides/slide15.xml" Type="http://schemas.openxmlformats.org/officeDocument/2006/relationships/slide"/><Relationship Id="rId2" Target="../notesMasters/notesMaster1.xml" Type="http://schemas.openxmlformats.org/officeDocument/2006/relationships/notesMaster"/></Relationships>
</file>

<file path=ppt/notesSlides/_rels/notesSlide16.xml.rels><?xml version="1.0" encoding="UTF-8" standalone="yes"?><Relationships xmlns="http://schemas.openxmlformats.org/package/2006/relationships"><Relationship Id="rId1" Target="../slides/slide16.xml" Type="http://schemas.openxmlformats.org/officeDocument/2006/relationships/slide"/><Relationship Id="rId2" Target="../notesMasters/notesMaster1.xml" Type="http://schemas.openxmlformats.org/officeDocument/2006/relationships/notesMaster"/></Relationships>
</file>

<file path=ppt/notesSlides/_rels/notesSlide17.xml.rels><?xml version="1.0" encoding="UTF-8" standalone="yes"?><Relationships xmlns="http://schemas.openxmlformats.org/package/2006/relationships"><Relationship Id="rId1" Target="../slides/slide17.xml" Type="http://schemas.openxmlformats.org/officeDocument/2006/relationships/slide"/><Relationship Id="rId2" Target="../notesMasters/notesMaster1.xml" Type="http://schemas.openxmlformats.org/officeDocument/2006/relationships/notesMaster"/></Relationships>
</file>

<file path=ppt/notesSlides/_rels/notesSlide18.xml.rels><?xml version="1.0" encoding="UTF-8" standalone="yes"?><Relationships xmlns="http://schemas.openxmlformats.org/package/2006/relationships"><Relationship Id="rId1" Target="../slides/slide18.xml" Type="http://schemas.openxmlformats.org/officeDocument/2006/relationships/slide"/><Relationship Id="rId2" Target="../notesMasters/notesMaster1.xml" Type="http://schemas.openxmlformats.org/officeDocument/2006/relationships/notesMaster"/></Relationships>
</file>

<file path=ppt/notesSlides/_rels/notesSlide19.xml.rels><?xml version="1.0" encoding="UTF-8" standalone="yes"?><Relationships xmlns="http://schemas.openxmlformats.org/package/2006/relationships"><Relationship Id="rId1" Target="../slides/slide19.xml" Type="http://schemas.openxmlformats.org/officeDocument/2006/relationships/slide"/><Relationship Id="rId2" Target="../notesMasters/notesMaster1.xml" Type="http://schemas.openxmlformats.org/officeDocument/2006/relationships/notesMaster"/></Relationships>
</file>

<file path=ppt/notesSlides/_rels/notesSlide2.xml.rels><?xml version="1.0" encoding="UTF-8" standalone="yes"?><Relationships xmlns="http://schemas.openxmlformats.org/package/2006/relationships"><Relationship Id="rId1" Target="../slides/slide2.xml" Type="http://schemas.openxmlformats.org/officeDocument/2006/relationships/slide"/><Relationship Id="rId2" Target="../notesMasters/notesMaster1.xml" Type="http://schemas.openxmlformats.org/officeDocument/2006/relationships/notesMaster"/></Relationships>
</file>

<file path=ppt/notesSlides/_rels/notesSlide20.xml.rels><?xml version="1.0" encoding="UTF-8" standalone="yes"?><Relationships xmlns="http://schemas.openxmlformats.org/package/2006/relationships"><Relationship Id="rId1" Target="../slides/slide20.xml" Type="http://schemas.openxmlformats.org/officeDocument/2006/relationships/slide"/><Relationship Id="rId2" Target="../notesMasters/notesMaster1.xml" Type="http://schemas.openxmlformats.org/officeDocument/2006/relationships/notesMaster"/></Relationships>
</file>

<file path=ppt/notesSlides/_rels/notesSlide21.xml.rels><?xml version="1.0" encoding="UTF-8" standalone="yes"?><Relationships xmlns="http://schemas.openxmlformats.org/package/2006/relationships"><Relationship Id="rId1" Target="../slides/slide21.xml" Type="http://schemas.openxmlformats.org/officeDocument/2006/relationships/slide"/><Relationship Id="rId2" Target="../notesMasters/notesMaster1.xml" Type="http://schemas.openxmlformats.org/officeDocument/2006/relationships/notesMaster"/></Relationships>
</file>

<file path=ppt/notesSlides/_rels/notesSlide22.xml.rels><?xml version="1.0" encoding="UTF-8" standalone="yes"?><Relationships xmlns="http://schemas.openxmlformats.org/package/2006/relationships"><Relationship Id="rId1" Target="../slides/slide22.xml" Type="http://schemas.openxmlformats.org/officeDocument/2006/relationships/slide"/><Relationship Id="rId2" Target="../notesMasters/notesMaster1.xml" Type="http://schemas.openxmlformats.org/officeDocument/2006/relationships/notesMaster"/></Relationships>
</file>

<file path=ppt/notesSlides/_rels/notesSlide23.xml.rels><?xml version="1.0" encoding="UTF-8" standalone="yes"?><Relationships xmlns="http://schemas.openxmlformats.org/package/2006/relationships"><Relationship Id="rId1" Target="../slides/slide23.xml" Type="http://schemas.openxmlformats.org/officeDocument/2006/relationships/slide"/><Relationship Id="rId2" Target="../notesMasters/notesMaster1.xml" Type="http://schemas.openxmlformats.org/officeDocument/2006/relationships/notesMaster"/></Relationships>
</file>

<file path=ppt/notesSlides/_rels/notesSlide24.xml.rels><?xml version="1.0" encoding="UTF-8" standalone="yes"?><Relationships xmlns="http://schemas.openxmlformats.org/package/2006/relationships"><Relationship Id="rId1" Target="../slides/slide24.xml" Type="http://schemas.openxmlformats.org/officeDocument/2006/relationships/slide"/><Relationship Id="rId2" Target="../notesMasters/notesMaster1.xml" Type="http://schemas.openxmlformats.org/officeDocument/2006/relationships/notesMaster"/></Relationships>
</file>

<file path=ppt/notesSlides/_rels/notesSlide25.xml.rels><?xml version="1.0" encoding="UTF-8" standalone="yes"?><Relationships xmlns="http://schemas.openxmlformats.org/package/2006/relationships"><Relationship Id="rId1" Target="../slides/slide25.xml" Type="http://schemas.openxmlformats.org/officeDocument/2006/relationships/slide"/><Relationship Id="rId2" Target="../notesMasters/notesMaster1.xml" Type="http://schemas.openxmlformats.org/officeDocument/2006/relationships/notesMaster"/></Relationships>
</file>

<file path=ppt/notesSlides/_rels/notesSlide26.xml.rels><?xml version="1.0" encoding="UTF-8" standalone="yes"?><Relationships xmlns="http://schemas.openxmlformats.org/package/2006/relationships"><Relationship Id="rId1" Target="../slides/slide26.xml" Type="http://schemas.openxmlformats.org/officeDocument/2006/relationships/slide"/><Relationship Id="rId2" Target="../notesMasters/notesMaster1.xml" Type="http://schemas.openxmlformats.org/officeDocument/2006/relationships/notesMaster"/></Relationships>
</file>

<file path=ppt/notesSlides/_rels/notesSlide27.xml.rels><?xml version="1.0" encoding="UTF-8" standalone="yes"?><Relationships xmlns="http://schemas.openxmlformats.org/package/2006/relationships"><Relationship Id="rId1" Target="../slides/slide27.xml" Type="http://schemas.openxmlformats.org/officeDocument/2006/relationships/slide"/><Relationship Id="rId2" Target="../notesMasters/notesMaster1.xml" Type="http://schemas.openxmlformats.org/officeDocument/2006/relationships/notesMaster"/></Relationships>
</file>

<file path=ppt/notesSlides/_rels/notesSlide28.xml.rels><?xml version="1.0" encoding="UTF-8" standalone="yes"?><Relationships xmlns="http://schemas.openxmlformats.org/package/2006/relationships"><Relationship Id="rId1" Target="../slides/slide28.xml" Type="http://schemas.openxmlformats.org/officeDocument/2006/relationships/slide"/><Relationship Id="rId2" Target="../notesMasters/notesMaster1.xml" Type="http://schemas.openxmlformats.org/officeDocument/2006/relationships/notesMaster"/></Relationships>
</file>

<file path=ppt/notesSlides/_rels/notesSlide29.xml.rels><?xml version="1.0" encoding="UTF-8" standalone="yes"?><Relationships xmlns="http://schemas.openxmlformats.org/package/2006/relationships"><Relationship Id="rId1" Target="../slides/slide29.xml" Type="http://schemas.openxmlformats.org/officeDocument/2006/relationships/slide"/><Relationship Id="rId2" Target="../notesMasters/notesMaster1.xml" Type="http://schemas.openxmlformats.org/officeDocument/2006/relationships/notesMaster"/></Relationships>
</file>

<file path=ppt/notesSlides/_rels/notesSlide3.xml.rels><?xml version="1.0" encoding="UTF-8" standalone="yes"?><Relationships xmlns="http://schemas.openxmlformats.org/package/2006/relationships"><Relationship Id="rId1" Target="../slides/slide3.xml" Type="http://schemas.openxmlformats.org/officeDocument/2006/relationships/slide"/><Relationship Id="rId2" Target="../notesMasters/notesMaster1.xml" Type="http://schemas.openxmlformats.org/officeDocument/2006/relationships/notesMaster"/></Relationships>
</file>

<file path=ppt/notesSlides/_rels/notesSlide4.xml.rels><?xml version="1.0" encoding="UTF-8" standalone="yes"?><Relationships xmlns="http://schemas.openxmlformats.org/package/2006/relationships"><Relationship Id="rId1" Target="../slides/slide4.xml" Type="http://schemas.openxmlformats.org/officeDocument/2006/relationships/slide"/><Relationship Id="rId2" Target="../notesMasters/notesMaster1.xml" Type="http://schemas.openxmlformats.org/officeDocument/2006/relationships/notesMaster"/></Relationships>
</file>

<file path=ppt/notesSlides/_rels/notesSlide5.xml.rels><?xml version="1.0" encoding="UTF-8" standalone="yes"?><Relationships xmlns="http://schemas.openxmlformats.org/package/2006/relationships"><Relationship Id="rId1" Target="../slides/slide5.xml" Type="http://schemas.openxmlformats.org/officeDocument/2006/relationships/slide"/><Relationship Id="rId2" Target="../notesMasters/notesMaster1.xml" Type="http://schemas.openxmlformats.org/officeDocument/2006/relationships/notesMaster"/></Relationships>
</file>

<file path=ppt/notesSlides/_rels/notesSlide6.xml.rels><?xml version="1.0" encoding="UTF-8" standalone="yes"?><Relationships xmlns="http://schemas.openxmlformats.org/package/2006/relationships"><Relationship Id="rId1" Target="../slides/slide6.xml" Type="http://schemas.openxmlformats.org/officeDocument/2006/relationships/slide"/><Relationship Id="rId2" Target="../notesMasters/notesMaster1.xml" Type="http://schemas.openxmlformats.org/officeDocument/2006/relationships/notesMaster"/></Relationships>
</file>

<file path=ppt/notesSlides/_rels/notesSlide7.xml.rels><?xml version="1.0" encoding="UTF-8" standalone="yes"?><Relationships xmlns="http://schemas.openxmlformats.org/package/2006/relationships"><Relationship Id="rId1" Target="../slides/slide7.xml" Type="http://schemas.openxmlformats.org/officeDocument/2006/relationships/slide"/><Relationship Id="rId2" Target="../notesMasters/notesMaster1.xml" Type="http://schemas.openxmlformats.org/officeDocument/2006/relationships/notesMaster"/></Relationships>
</file>

<file path=ppt/notesSlides/_rels/notesSlide8.xml.rels><?xml version="1.0" encoding="UTF-8" standalone="yes"?><Relationships xmlns="http://schemas.openxmlformats.org/package/2006/relationships"><Relationship Id="rId1" Target="../slides/slide8.xml" Type="http://schemas.openxmlformats.org/officeDocument/2006/relationships/slide"/><Relationship Id="rId2" Target="../notesMasters/notesMaster1.xml" Type="http://schemas.openxmlformats.org/officeDocument/2006/relationships/notesMaster"/></Relationships>
</file>

<file path=ppt/notesSlides/_rels/notesSlide9.xml.rels><?xml version="1.0" encoding="UTF-8" standalone="yes"?><Relationships xmlns="http://schemas.openxmlformats.org/package/2006/relationships"><Relationship Id="rId1" Target="../slides/slide9.xml" Type="http://schemas.openxmlformats.org/officeDocument/2006/relationships/slide"/><Relationship Id="rId2"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756577276"/>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694131165"/>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741415734"/>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167947069"/>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406530181"/>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999140815"/>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293359624"/>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222630501"/>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847465993"/>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360172749"/>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495015814"/>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900451748"/>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587255642"/>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148368346"/>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4175851794"/>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480254889"/>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209963056"/>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197612413"/>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485193848"/>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699810007"/>
      </p:ext>
    </p:extLst>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09069701"/>
      </p:ext>
    </p:extLst>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967143981"/>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75633987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075964260"/>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3111801820"/>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799219306"/>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1402962748"/>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2475734062"/>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Tree>
    <p:extLst>
      <p:ext uri="{BB962C8B-B14F-4D97-AF65-F5344CB8AC3E}">
        <p14:creationId val="9641872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1895156853"/>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2325207350"/>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3969717271"/>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3736376312"/>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324809798"/>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211934002"/>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584974335"/>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373456619"/>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006564745"/>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731111355"/>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2893143065"/>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202178848"/>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829847835"/>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4049047963"/>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nvGrpSpPr>
      <p:grpSpPr>
        <a:xfrm>
          <a:off x="0" y="0"/>
          <a: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52813648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4075354536"/>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1823346778"/>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1256636848"/>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1202583237"/>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3317602686"/>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825091764"/>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73EB63-945B-43EF-BC43-DFC72FC76E8A}" type="datetimeFigureOut">
              <a:rPr lang="zh-CN" altLang="en-US" smtClean="0"/>
              <a:t>2020/10/18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val="72179035"/>
      </p:ext>
    </p:extLst>
  </p:cSld>
  <p:clrMapOvr>
    <a:masterClrMapping/>
  </p:clrMapOvr>
  <mc:AlternateContent>
    <mc:Choice Requires="p14">
      <p:transition spd="slow" advTm="2000" p14:dur="1500">
        <p:random/>
      </p:transition>
    </mc:Choice>
    <mc:Fallback>
      <p:transition spd="slow" advTm="2000">
        <p:random/>
      </p:transition>
    </mc:Fallback>
  </mc:AlternateContent>
  <p:timing/>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theme/theme2.xml" Type="http://schemas.openxmlformats.org/officeDocument/2006/relationships/them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3EB63-945B-43EF-BC43-DFC72FC76E8A}" type="datetimeFigureOut">
              <a:rPr lang="zh-CN" altLang="en-US" smtClean="0"/>
              <a:t>2020/10/18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26A0A-8735-4290-A149-A2664330D04C}" type="slidenum">
              <a:rPr lang="zh-CN" altLang="en-US" smtClean="0"/>
              <a:t>‹#›</a:t>
            </a:fld>
            <a:endParaRPr lang="zh-CN" altLang="en-US"/>
          </a:p>
        </p:txBody>
      </p:sp>
    </p:spTree>
    <p:extLst>
      <p:ext uri="{BB962C8B-B14F-4D97-AF65-F5344CB8AC3E}">
        <p14:creationId val="3050301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advTm="2000" p14:dur="1500">
        <p:random/>
      </p:transition>
    </mc:Choice>
    <mc:Fallback>
      <p:transition spd="slow" advTm="2000">
        <p:random/>
      </p:transition>
    </mc:Fallback>
  </mc:AlternateConten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5758D-A3C3-4E88-8AC0-22500507BD7E}" type="datetimeFigureOut">
              <a:rPr lang="zh-CN" altLang="en-US" smtClean="0">
                <a:solidFill>
                  <a:prstClr val="black">
                    <a:tint val="75000"/>
                  </a:prstClr>
                </a:solidFill>
              </a:rPr>
              <a:t>2020/10/18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E786F-588D-4932-A7B2-AE3451FA4ACA}"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val="1496066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1.emf" Type="http://schemas.openxmlformats.org/officeDocument/2006/relationships/image"/><Relationship Id="rId4" Target="../media/image2.emf"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0.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0.emf" Type="http://schemas.openxmlformats.org/officeDocument/2006/relationships/image"/><Relationship Id="rId6" Target="../media/image11.emf"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1.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22.em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2.xml" Type="http://schemas.openxmlformats.org/officeDocument/2006/relationships/notesSlide"/><Relationship Id="rId3" Target="../media/image3.emf" Type="http://schemas.openxmlformats.org/officeDocument/2006/relationships/image"/><Relationship Id="rId4" Target="../media/image13.emf" Type="http://schemas.openxmlformats.org/officeDocument/2006/relationships/image"/><Relationship Id="rId5" Target="../media/image17.emf" Type="http://schemas.openxmlformats.org/officeDocument/2006/relationships/image"/><Relationship Id="rId6" Target="../media/image23.emf" Type="http://schemas.openxmlformats.org/officeDocument/2006/relationships/image"/><Relationship Id="rId7" Target="../media/image24.emf"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3.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18.jpeg" Type="http://schemas.openxmlformats.org/officeDocument/2006/relationships/image"/><Relationship Id="rId7" Target="../media/image2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4.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26.emf" Type="http://schemas.openxmlformats.org/officeDocument/2006/relationships/image"/><Relationship Id="rId7" Target="../media/image27.emf"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5.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28.emf" Type="http://schemas.openxmlformats.org/officeDocument/2006/relationships/image"/><Relationship Id="rId7" Target="../media/image29.emf" Type="http://schemas.openxmlformats.org/officeDocument/2006/relationships/image"/><Relationship Id="rId8" Target="../media/image30.emf" Type="http://schemas.openxmlformats.org/officeDocument/2006/relationships/image"/><Relationship Id="rId9" Target="../media/image31.emf"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6.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18.jpeg" Type="http://schemas.openxmlformats.org/officeDocument/2006/relationships/image"/><Relationship Id="rId7" Target="../media/image25.jpeg" Type="http://schemas.openxmlformats.org/officeDocument/2006/relationships/image"/><Relationship Id="rId8" Target="../media/image32.jpeg" Type="http://schemas.openxmlformats.org/officeDocument/2006/relationships/image"/><Relationship Id="rId9" Target="../media/image3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7.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0.emf" Type="http://schemas.openxmlformats.org/officeDocument/2006/relationships/image"/><Relationship Id="rId6" Target="../media/image11.emf"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8.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34.emf"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9.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35.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5.emf" Type="http://schemas.openxmlformats.org/officeDocument/2006/relationships/image"/><Relationship Id="rId6" Target="../media/image6.emf"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0.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36.emf" Type="http://schemas.openxmlformats.org/officeDocument/2006/relationships/image"/><Relationship Id="rId7" Target="../media/image37.emf" Type="http://schemas.openxmlformats.org/officeDocument/2006/relationships/image"/><Relationship Id="rId8" Target="../media/image38.emf" Type="http://schemas.openxmlformats.org/officeDocument/2006/relationships/image"/><Relationship Id="rId9" Target="../media/image39.emf"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1.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2.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charts/chart1.xml" Type="http://schemas.openxmlformats.org/officeDocument/2006/relationships/chart"/><Relationship Id="rId7" Target="../media/image40.emf"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3.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0.emf" Type="http://schemas.openxmlformats.org/officeDocument/2006/relationships/image"/><Relationship Id="rId6" Target="../media/image11.emf"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4.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41.emf"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5.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15.jpeg" Type="http://schemas.openxmlformats.org/officeDocument/2006/relationships/image"/><Relationship Id="rId7" Target="../media/image42.jpeg" Type="http://schemas.openxmlformats.org/officeDocument/2006/relationships/image"/><Relationship Id="rId8" Target="../media/image43.jpeg" Type="http://schemas.openxmlformats.org/officeDocument/2006/relationships/image"/><Relationship Id="rId9" Target="../media/image44.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6.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45.emf"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7.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46.jpeg" Type="http://schemas.openxmlformats.org/officeDocument/2006/relationships/image"/><Relationship Id="rId7" Target="../media/image16.jpeg" Type="http://schemas.openxmlformats.org/officeDocument/2006/relationships/image"/><Relationship Id="rId8" Target="../media/image19.jpeg" Type="http://schemas.openxmlformats.org/officeDocument/2006/relationships/image"/><Relationship Id="rId9" Target="../media/image25.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1.xml" Type="http://schemas.openxmlformats.org/officeDocument/2006/relationships/slideLayout"/><Relationship Id="rId10" Target="../media/image47.jpeg" Type="http://schemas.openxmlformats.org/officeDocument/2006/relationships/image"/><Relationship Id="rId11" Target="../media/image48.emf" Type="http://schemas.openxmlformats.org/officeDocument/2006/relationships/image"/><Relationship Id="rId2" Target="../notesSlides/notesSlide28.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 Id="rId6" Target="../media/image12.emf" Type="http://schemas.openxmlformats.org/officeDocument/2006/relationships/image"/><Relationship Id="rId7" Target="../media/image46.jpeg" Type="http://schemas.openxmlformats.org/officeDocument/2006/relationships/image"/><Relationship Id="rId8" Target="../media/image25.jpeg" Type="http://schemas.openxmlformats.org/officeDocument/2006/relationships/image"/><Relationship Id="rId9" Target="../media/image32.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9.xml" Type="http://schemas.openxmlformats.org/officeDocument/2006/relationships/notesSlide"/><Relationship Id="rId3" Target="../media/image49.emf" Type="http://schemas.openxmlformats.org/officeDocument/2006/relationships/image"/><Relationship Id="rId4" Target="../media/image50.emf" Type="http://schemas.openxmlformats.org/officeDocument/2006/relationships/image"/><Relationship Id="rId5" Target="../media/image51.emf" Type="http://schemas.openxmlformats.org/officeDocument/2006/relationships/image"/><Relationship Id="rId6" Target="../media/image52.emf" Type="http://schemas.openxmlformats.org/officeDocument/2006/relationships/image"/><Relationship Id="rId7" Target="../media/image53.emf" Type="http://schemas.openxmlformats.org/officeDocument/2006/relationships/image"/><Relationship Id="rId8" Target="../media/image54.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7.emf" Type="http://schemas.openxmlformats.org/officeDocument/2006/relationships/image"/><Relationship Id="rId6" Target="../media/image6.emf" Type="http://schemas.openxmlformats.org/officeDocument/2006/relationships/image"/><Relationship Id="rId7" Target="../media/image8.emf" Type="http://schemas.openxmlformats.org/officeDocument/2006/relationships/image"/><Relationship Id="rId8" Target="../media/image9.emf"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0.emf" Type="http://schemas.openxmlformats.org/officeDocument/2006/relationships/image"/><Relationship Id="rId6" Target="../media/image11.emf"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5.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2.em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6.xml" Type="http://schemas.openxmlformats.org/officeDocument/2006/relationships/notesSlide"/><Relationship Id="rId3" Target="../media/image3.emf" Type="http://schemas.openxmlformats.org/officeDocument/2006/relationships/image"/><Relationship Id="rId4" Target="../media/image4.emf" Type="http://schemas.openxmlformats.org/officeDocument/2006/relationships/image"/><Relationship Id="rId5" Target="../media/image13.emf"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7.xml" Type="http://schemas.openxmlformats.org/officeDocument/2006/relationships/notesSlide"/><Relationship Id="rId3" Target="../media/image3.emf" Type="http://schemas.openxmlformats.org/officeDocument/2006/relationships/image"/><Relationship Id="rId4" Target="../media/image13.emf"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 Id="rId7" Target="../media/image16.jpeg" Type="http://schemas.openxmlformats.org/officeDocument/2006/relationships/image"/><Relationship Id="rId8" Target="../media/image17.emf"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8.xml" Type="http://schemas.openxmlformats.org/officeDocument/2006/relationships/notesSlide"/><Relationship Id="rId3" Target="../media/image3.emf" Type="http://schemas.openxmlformats.org/officeDocument/2006/relationships/image"/><Relationship Id="rId4" Target="../media/image13.emf" Type="http://schemas.openxmlformats.org/officeDocument/2006/relationships/image"/><Relationship Id="rId5" Target="../media/image17.emf" Type="http://schemas.openxmlformats.org/officeDocument/2006/relationships/image"/><Relationship Id="rId6" Target="../media/image18.jpeg" Type="http://schemas.openxmlformats.org/officeDocument/2006/relationships/image"/><Relationship Id="rId7" Target="../media/image19.jpeg" Type="http://schemas.openxmlformats.org/officeDocument/2006/relationships/image"/><Relationship Id="rId8" Target="../media/image20.jpeg" Type="http://schemas.openxmlformats.org/officeDocument/2006/relationships/image"/><Relationship Id="rId9" Target="../media/image1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9.xml" Type="http://schemas.openxmlformats.org/officeDocument/2006/relationships/notesSlide"/><Relationship Id="rId3" Target="../media/image3.emf" Type="http://schemas.openxmlformats.org/officeDocument/2006/relationships/image"/><Relationship Id="rId4" Target="../media/image13.emf" Type="http://schemas.openxmlformats.org/officeDocument/2006/relationships/image"/><Relationship Id="rId5" Target="../media/image17.emf" Type="http://schemas.openxmlformats.org/officeDocument/2006/relationships/image"/><Relationship Id="rId6" Target="../media/image21.emf" Type="http://schemas.openxmlformats.org/officeDocument/2006/relationships/image"/></Relationships>
</file>

<file path=ppt/slides/slide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4" name="图片 3"/>
          <p:cNvPicPr>
            <a:picLocks noChangeAspect="1"/>
          </p:cNvPicPr>
          <p:nvPr/>
        </p:nvPicPr>
        <p:blipFill>
          <a:blip r:embed="rId3"/>
          <a:stretch>
            <a:fillRect/>
          </a:stretch>
        </p:blipFill>
        <p:spPr>
          <a:xfrm>
            <a:off x="5578" y="-362756"/>
            <a:ext cx="12215450" cy="7604773"/>
          </a:xfrm>
          <a:prstGeom prst="rect">
            <a:avLst/>
          </a:prstGeom>
        </p:spPr>
      </p:pic>
      <p:pic>
        <p:nvPicPr>
          <p:cNvPr id="5" name="图片 4"/>
          <p:cNvPicPr>
            <a:picLocks noChangeAspect="1"/>
          </p:cNvPicPr>
          <p:nvPr/>
        </p:nvPicPr>
        <p:blipFill>
          <a:blip r:embed="rId4"/>
          <a:stretch>
            <a:fillRect/>
          </a:stretch>
        </p:blipFill>
        <p:spPr>
          <a:xfrm>
            <a:off x="3583428" y="1812041"/>
            <a:ext cx="4967208" cy="2042240"/>
          </a:xfrm>
          <a:prstGeom prst="rect">
            <a:avLst/>
          </a:prstGeom>
        </p:spPr>
      </p:pic>
      <p:sp>
        <p:nvSpPr>
          <p:cNvPr id="7" name="文本框 6"/>
          <p:cNvSpPr txBox="1"/>
          <p:nvPr/>
        </p:nvSpPr>
        <p:spPr>
          <a:xfrm>
            <a:off x="4309365" y="2239104"/>
            <a:ext cx="3558101" cy="1402080"/>
          </a:xfrm>
          <a:prstGeom prst="rect">
            <a:avLst/>
          </a:prstGeom>
          <a:noFill/>
        </p:spPr>
        <p:txBody>
          <a:bodyPr rtlCol="0" wrap="square">
            <a:spAutoFit/>
          </a:bodyPr>
          <a:lstStyle/>
          <a:p>
            <a:r>
              <a:rPr altLang="en-US" lang="zh-CN" sz="8600">
                <a:solidFill>
                  <a:schemeClr val="bg2">
                    <a:lumMod val="25000"/>
                  </a:schemeClr>
                </a:solidFill>
                <a:latin charset="-120" panose="00000500000000000000" pitchFamily="2" typeface="MYoungHei HKS Xbold"/>
                <a:ea charset="-120" panose="00000500000000000000" pitchFamily="2" typeface="MYoungHei HKS Xbold"/>
                <a:cs charset="0" panose="020b0706030804020204" pitchFamily="34" typeface="Open Sans Semibold"/>
              </a:rPr>
              <a:t>家长会</a:t>
            </a:r>
          </a:p>
        </p:txBody>
      </p:sp>
      <p:sp>
        <p:nvSpPr>
          <p:cNvPr id="10" name="文本框 9"/>
          <p:cNvSpPr txBox="1"/>
          <p:nvPr/>
        </p:nvSpPr>
        <p:spPr>
          <a:xfrm>
            <a:off x="4553681" y="4512767"/>
            <a:ext cx="3511547" cy="457200"/>
          </a:xfrm>
          <a:prstGeom prst="rect">
            <a:avLst/>
          </a:prstGeom>
          <a:noFill/>
        </p:spPr>
        <p:txBody>
          <a:bodyPr rtlCol="0" wrap="square">
            <a:spAutoFit/>
          </a:bodyPr>
          <a:lstStyle/>
          <a:p>
            <a:r>
              <a:rPr altLang="en-US" lang="zh-CN" smtClean="0" sz="2400">
                <a:solidFill>
                  <a:schemeClr val="bg2">
                    <a:lumMod val="10000"/>
                  </a:schemeClr>
                </a:solidFill>
                <a:latin charset="-122" panose="03000509000000000000" pitchFamily="65" typeface="方正少儿简体"/>
                <a:ea charset="-122" panose="03000509000000000000" pitchFamily="65" typeface="方正少儿简体"/>
                <a:cs charset="0" panose="020b0706030804020204" pitchFamily="34" typeface="Open Sans Semibold"/>
              </a:rPr>
              <a:t>苏州园区XX幼儿园</a:t>
            </a:r>
          </a:p>
        </p:txBody>
      </p:sp>
    </p:spTree>
    <p:extLst>
      <p:ext uri="{BB962C8B-B14F-4D97-AF65-F5344CB8AC3E}">
        <p14:creationId val="860928973"/>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4"/>
                                        </p:tgtEl>
                                        <p:attrNameLst>
                                          <p:attrName>style.visibility</p:attrName>
                                        </p:attrNameLst>
                                      </p:cBhvr>
                                      <p:to>
                                        <p:strVal val="visible"/>
                                      </p:to>
                                    </p:set>
                                    <p:animEffect filter="circle(in)" transition="in">
                                      <p:cBhvr>
                                        <p:cTn dur="2000" id="7"/>
                                        <p:tgtEl>
                                          <p:spTgt spid="4"/>
                                        </p:tgtEl>
                                      </p:cBhvr>
                                    </p:animEffect>
                                  </p:childTnLst>
                                </p:cTn>
                              </p:par>
                            </p:childTnLst>
                          </p:cTn>
                        </p:par>
                      </p:childTnLst>
                    </p:cTn>
                  </p:par>
                  <p:par>
                    <p:cTn fill="hold" id="8" nodeType="clickPar">
                      <p:stCondLst>
                        <p:cond delay="indefinite"/>
                      </p:stCondLst>
                      <p:childTnLst>
                        <p:par>
                          <p:cTn fill="hold" id="9" nodeType="afterGroup">
                            <p:stCondLst>
                              <p:cond delay="0"/>
                            </p:stCondLst>
                            <p:childTnLst>
                              <p:par>
                                <p:cTn fill="hold" id="10" nodeType="clickEffect" presetClass="emph" presetID="26" presetSubtype="0">
                                  <p:stCondLst>
                                    <p:cond delay="0"/>
                                  </p:stCondLst>
                                  <p:childTnLst>
                                    <p:animEffect filter="fade" transition="out">
                                      <p:cBhvr>
                                        <p:cTn dur="500" id="11" tmFilter="0, 0; .2, .5; .8, .5; 1, 0"/>
                                        <p:tgtEl>
                                          <p:spTgt spid="4"/>
                                        </p:tgtEl>
                                      </p:cBhvr>
                                    </p:animEffect>
                                    <p:animScale>
                                      <p:cBhvr>
                                        <p:cTn autoRev="1" dur="250" fill="hold" id="12"/>
                                        <p:tgtEl>
                                          <p:spTgt spid="4"/>
                                        </p:tgtEl>
                                      </p:cBhvr>
                                      <p:by x="105000" y="105000"/>
                                    </p:animScale>
                                  </p:childTnLst>
                                </p:cTn>
                              </p:par>
                            </p:childTnLst>
                          </p:cTn>
                        </p:par>
                      </p:childTnLst>
                    </p:cTn>
                  </p:par>
                  <p:par>
                    <p:cTn fill="hold" id="13" nodeType="clickPar">
                      <p:stCondLst>
                        <p:cond delay="indefinite"/>
                      </p:stCondLst>
                      <p:childTnLst>
                        <p:par>
                          <p:cTn fill="hold" id="14" nodeType="afterGroup">
                            <p:stCondLst>
                              <p:cond delay="0"/>
                            </p:stCondLst>
                            <p:childTnLst>
                              <p:par>
                                <p:cTn fill="hold" id="15" nodeType="clickEffect" presetClass="entr" presetID="6" presetSubtype="16">
                                  <p:stCondLst>
                                    <p:cond delay="0"/>
                                  </p:stCondLst>
                                  <p:childTnLst>
                                    <p:set>
                                      <p:cBhvr>
                                        <p:cTn dur="1" fill="hold" id="16">
                                          <p:stCondLst>
                                            <p:cond delay="0"/>
                                          </p:stCondLst>
                                        </p:cTn>
                                        <p:tgtEl>
                                          <p:spTgt spid="5"/>
                                        </p:tgtEl>
                                        <p:attrNameLst>
                                          <p:attrName>style.visibility</p:attrName>
                                        </p:attrNameLst>
                                      </p:cBhvr>
                                      <p:to>
                                        <p:strVal val="visible"/>
                                      </p:to>
                                    </p:set>
                                    <p:animEffect filter="circle(in)" transition="in">
                                      <p:cBhvr>
                                        <p:cTn dur="2000" id="17"/>
                                        <p:tgtEl>
                                          <p:spTgt spid="5"/>
                                        </p:tgtEl>
                                      </p:cBhvr>
                                    </p:animEffect>
                                  </p:childTnLst>
                                </p:cTn>
                              </p:par>
                            </p:childTnLst>
                          </p:cTn>
                        </p:par>
                      </p:childTnLst>
                    </p:cTn>
                  </p:par>
                  <p:par>
                    <p:cTn fill="hold" id="18" nodeType="clickPar">
                      <p:stCondLst>
                        <p:cond delay="indefinite"/>
                      </p:stCondLst>
                      <p:childTnLst>
                        <p:par>
                          <p:cTn fill="hold" id="19" nodeType="afterGroup">
                            <p:stCondLst>
                              <p:cond delay="0"/>
                            </p:stCondLst>
                            <p:childTnLst>
                              <p:par>
                                <p:cTn decel="100000" fill="hold" grpId="0" id="20" nodeType="clickEffect" presetClass="entr" presetID="49" presetSubtype="0">
                                  <p:stCondLst>
                                    <p:cond delay="0"/>
                                  </p:stCondLst>
                                  <p:childTnLst>
                                    <p:set>
                                      <p:cBhvr>
                                        <p:cTn dur="1" fill="hold" id="21">
                                          <p:stCondLst>
                                            <p:cond delay="0"/>
                                          </p:stCondLst>
                                        </p:cTn>
                                        <p:tgtEl>
                                          <p:spTgt spid="7"/>
                                        </p:tgtEl>
                                        <p:attrNameLst>
                                          <p:attrName>style.visibility</p:attrName>
                                        </p:attrNameLst>
                                      </p:cBhvr>
                                      <p:to>
                                        <p:strVal val="visible"/>
                                      </p:to>
                                    </p:set>
                                    <p:anim calcmode="lin" valueType="num">
                                      <p:cBhvr>
                                        <p:cTn dur="500" fill="hold" id="22"/>
                                        <p:tgtEl>
                                          <p:spTgt spid="7"/>
                                        </p:tgtEl>
                                        <p:attrNameLst>
                                          <p:attrName>ppt_w</p:attrName>
                                        </p:attrNameLst>
                                      </p:cBhvr>
                                      <p:tavLst>
                                        <p:tav tm="0">
                                          <p:val>
                                            <p:fltVal val="0"/>
                                          </p:val>
                                        </p:tav>
                                        <p:tav tm="100000">
                                          <p:val>
                                            <p:strVal val="#ppt_w"/>
                                          </p:val>
                                        </p:tav>
                                      </p:tavLst>
                                    </p:anim>
                                    <p:anim calcmode="lin" valueType="num">
                                      <p:cBhvr>
                                        <p:cTn dur="500" fill="hold" id="23"/>
                                        <p:tgtEl>
                                          <p:spTgt spid="7"/>
                                        </p:tgtEl>
                                        <p:attrNameLst>
                                          <p:attrName>ppt_h</p:attrName>
                                        </p:attrNameLst>
                                      </p:cBhvr>
                                      <p:tavLst>
                                        <p:tav tm="0">
                                          <p:val>
                                            <p:fltVal val="0"/>
                                          </p:val>
                                        </p:tav>
                                        <p:tav tm="100000">
                                          <p:val>
                                            <p:strVal val="#ppt_h"/>
                                          </p:val>
                                        </p:tav>
                                      </p:tavLst>
                                    </p:anim>
                                    <p:anim calcmode="lin" valueType="num">
                                      <p:cBhvr>
                                        <p:cTn dur="500" fill="hold" id="24"/>
                                        <p:tgtEl>
                                          <p:spTgt spid="7"/>
                                        </p:tgtEl>
                                        <p:attrNameLst>
                                          <p:attrName>style.rotation</p:attrName>
                                        </p:attrNameLst>
                                      </p:cBhvr>
                                      <p:tavLst>
                                        <p:tav tm="0">
                                          <p:val>
                                            <p:fltVal val="360"/>
                                          </p:val>
                                        </p:tav>
                                        <p:tav tm="100000">
                                          <p:val>
                                            <p:fltVal val="0"/>
                                          </p:val>
                                        </p:tav>
                                      </p:tavLst>
                                    </p:anim>
                                    <p:animEffect filter="fade" transition="in">
                                      <p:cBhvr>
                                        <p:cTn dur="500" id="25"/>
                                        <p:tgtEl>
                                          <p:spTgt spid="7"/>
                                        </p:tgtEl>
                                      </p:cBhvr>
                                    </p:animEffect>
                                  </p:childTnLst>
                                </p:cTn>
                              </p:par>
                            </p:childTnLst>
                          </p:cTn>
                        </p:par>
                      </p:childTnLst>
                    </p:cTn>
                  </p:par>
                  <p:par>
                    <p:cTn fill="hold" id="26" nodeType="clickPar">
                      <p:stCondLst>
                        <p:cond delay="indefinite"/>
                      </p:stCondLst>
                      <p:childTnLst>
                        <p:par>
                          <p:cTn fill="hold" id="27" nodeType="afterGroup">
                            <p:stCondLst>
                              <p:cond delay="0"/>
                            </p:stCondLst>
                            <p:childTnLst>
                              <p:par>
                                <p:cTn fill="hold" grpId="0" id="28" nodeType="clickEffect" presetClass="entr" presetID="2" presetSubtype="2">
                                  <p:stCondLst>
                                    <p:cond delay="0"/>
                                  </p:stCondLst>
                                  <p:iterate type="lt">
                                    <p:tmPct val="10000"/>
                                  </p:iterate>
                                  <p:childTnLst>
                                    <p:set>
                                      <p:cBhvr>
                                        <p:cTn dur="1" fill="hold" id="29">
                                          <p:stCondLst>
                                            <p:cond delay="0"/>
                                          </p:stCondLst>
                                        </p:cTn>
                                        <p:tgtEl>
                                          <p:spTgt spid="10"/>
                                        </p:tgtEl>
                                        <p:attrNameLst>
                                          <p:attrName>style.visibility</p:attrName>
                                        </p:attrNameLst>
                                      </p:cBhvr>
                                      <p:to>
                                        <p:strVal val="visible"/>
                                      </p:to>
                                    </p:set>
                                    <p:anim calcmode="lin" valueType="num">
                                      <p:cBhvr additive="base">
                                        <p:cTn dur="500" fill="hold" id="30"/>
                                        <p:tgtEl>
                                          <p:spTgt spid="10"/>
                                        </p:tgtEl>
                                        <p:attrNameLst>
                                          <p:attrName>ppt_x</p:attrName>
                                        </p:attrNameLst>
                                      </p:cBhvr>
                                      <p:tavLst>
                                        <p:tav tm="0">
                                          <p:val>
                                            <p:strVal val="1+#ppt_w/2"/>
                                          </p:val>
                                        </p:tav>
                                        <p:tav tm="100000">
                                          <p:val>
                                            <p:strVal val="#ppt_x"/>
                                          </p:val>
                                        </p:tav>
                                      </p:tavLst>
                                    </p:anim>
                                    <p:anim calcmode="lin" valueType="num">
                                      <p:cBhvr additive="base">
                                        <p:cTn dur="500" fill="hold" id="31"/>
                                        <p:tgtEl>
                                          <p:spTgt spid="10"/>
                                        </p:tgtEl>
                                        <p:attrNameLst>
                                          <p:attrName>ppt_y</p:attrName>
                                        </p:attrNameLst>
                                      </p:cBhvr>
                                      <p:tavLst>
                                        <p:tav tm="0">
                                          <p:val>
                                            <p:strVal val="#ppt_y"/>
                                          </p:val>
                                        </p:tav>
                                        <p:tav tm="100000">
                                          <p:val>
                                            <p:strVal val="#ppt_y"/>
                                          </p:val>
                                        </p:tav>
                                      </p:tavLst>
                                    </p:anim>
                                  </p:childTnLst>
                                </p:cTn>
                              </p:par>
                            </p:childTnLst>
                          </p:cTn>
                        </p:par>
                      </p:childTnLst>
                    </p:cTn>
                  </p:par>
                  <p:par>
                    <p:cTn fill="hold" id="32" nodeType="clickPar">
                      <p:stCondLst>
                        <p:cond delay="indefinite"/>
                      </p:stCondLst>
                      <p:childTnLst>
                        <p:par>
                          <p:cTn fill="hold" id="33" nodeType="afterGroup">
                            <p:stCondLst>
                              <p:cond delay="0"/>
                            </p:stCondLst>
                            <p:childTnLst>
                              <p:par>
                                <p:cTn fill="hold" id="34" nodeType="clickEffect" presetClass="emph" presetID="26" presetSubtype="0">
                                  <p:stCondLst>
                                    <p:cond delay="0"/>
                                  </p:stCondLst>
                                  <p:childTnLst>
                                    <p:animEffect filter="fade" transition="out">
                                      <p:cBhvr>
                                        <p:cTn dur="500" id="35" tmFilter="0, 0; .2, .5; .8, .5; 1, 0"/>
                                        <p:tgtEl>
                                          <p:spTgt spid="5"/>
                                        </p:tgtEl>
                                      </p:cBhvr>
                                    </p:animEffect>
                                    <p:animScale>
                                      <p:cBhvr>
                                        <p:cTn autoRev="1" dur="250" fill="hold" id="36"/>
                                        <p:tgtEl>
                                          <p:spTgt spid="5"/>
                                        </p:tgtEl>
                                      </p:cBhvr>
                                      <p:by x="105000" y="105000"/>
                                    </p:animScale>
                                  </p:childTnLst>
                                </p:cTn>
                              </p:par>
                              <p:par>
                                <p:cTn fill="hold" grpId="1" id="37" nodeType="withEffect" presetClass="emph" presetID="26" presetSubtype="0">
                                  <p:stCondLst>
                                    <p:cond delay="0"/>
                                  </p:stCondLst>
                                  <p:childTnLst>
                                    <p:animEffect filter="fade" transition="out">
                                      <p:cBhvr>
                                        <p:cTn dur="500" id="38" tmFilter="0, 0; .2, .5; .8, .5; 1, 0"/>
                                        <p:tgtEl>
                                          <p:spTgt spid="7"/>
                                        </p:tgtEl>
                                      </p:cBhvr>
                                    </p:animEffect>
                                    <p:animScale>
                                      <p:cBhvr>
                                        <p:cTn autoRev="1" dur="250" fill="hold" id="39"/>
                                        <p:tgtEl>
                                          <p:spTgt spid="7"/>
                                        </p:tgtEl>
                                      </p:cBhvr>
                                      <p:by x="105000" y="105000"/>
                                    </p:animScale>
                                  </p:childTnLst>
                                </p:cTn>
                              </p:par>
                            </p:childTnLst>
                          </p:cTn>
                        </p:par>
                      </p:childTnLst>
                    </p:cTn>
                  </p:par>
                  <p:par>
                    <p:cTn fill="hold" id="40" nodeType="clickPar">
                      <p:stCondLst>
                        <p:cond delay="indefinite"/>
                      </p:stCondLst>
                      <p:childTnLst>
                        <p:par>
                          <p:cTn fill="hold" id="41" nodeType="afterGroup">
                            <p:stCondLst>
                              <p:cond delay="0"/>
                            </p:stCondLst>
                            <p:childTnLst>
                              <p:par>
                                <p:cTn fill="hold" id="42" nodeType="clickEffect" presetClass="emph" presetID="32" presetSubtype="0">
                                  <p:stCondLst>
                                    <p:cond delay="0"/>
                                  </p:stCondLst>
                                  <p:childTnLst>
                                    <p:animRot by="120000">
                                      <p:cBhvr>
                                        <p:cTn dur="100" fill="hold" id="43">
                                          <p:stCondLst>
                                            <p:cond delay="0"/>
                                          </p:stCondLst>
                                        </p:cTn>
                                        <p:tgtEl>
                                          <p:spTgt spid="5"/>
                                        </p:tgtEl>
                                        <p:attrNameLst>
                                          <p:attrName>r</p:attrName>
                                        </p:attrNameLst>
                                      </p:cBhvr>
                                    </p:animRot>
                                    <p:animRot by="-240000">
                                      <p:cBhvr>
                                        <p:cTn dur="200" fill="hold" id="44">
                                          <p:stCondLst>
                                            <p:cond delay="200"/>
                                          </p:stCondLst>
                                        </p:cTn>
                                        <p:tgtEl>
                                          <p:spTgt spid="5"/>
                                        </p:tgtEl>
                                        <p:attrNameLst>
                                          <p:attrName>r</p:attrName>
                                        </p:attrNameLst>
                                      </p:cBhvr>
                                    </p:animRot>
                                    <p:animRot by="240000">
                                      <p:cBhvr>
                                        <p:cTn dur="200" fill="hold" id="45">
                                          <p:stCondLst>
                                            <p:cond delay="400"/>
                                          </p:stCondLst>
                                        </p:cTn>
                                        <p:tgtEl>
                                          <p:spTgt spid="5"/>
                                        </p:tgtEl>
                                        <p:attrNameLst>
                                          <p:attrName>r</p:attrName>
                                        </p:attrNameLst>
                                      </p:cBhvr>
                                    </p:animRot>
                                    <p:animRot by="-240000">
                                      <p:cBhvr>
                                        <p:cTn dur="200" fill="hold" id="46">
                                          <p:stCondLst>
                                            <p:cond delay="600"/>
                                          </p:stCondLst>
                                        </p:cTn>
                                        <p:tgtEl>
                                          <p:spTgt spid="5"/>
                                        </p:tgtEl>
                                        <p:attrNameLst>
                                          <p:attrName>r</p:attrName>
                                        </p:attrNameLst>
                                      </p:cBhvr>
                                    </p:animRot>
                                    <p:animRot by="120000">
                                      <p:cBhvr>
                                        <p:cTn dur="200" fill="hold" id="47">
                                          <p:stCondLst>
                                            <p:cond delay="800"/>
                                          </p:stCondLst>
                                        </p:cTn>
                                        <p:tgtEl>
                                          <p:spTgt spid="5"/>
                                        </p:tgtEl>
                                        <p:attrNameLst>
                                          <p:attrName>r</p:attrName>
                                        </p:attrNameLst>
                                      </p:cBhvr>
                                    </p:animRot>
                                  </p:childTnLst>
                                </p:cTn>
                              </p:par>
                              <p:par>
                                <p:cTn fill="hold" grpId="2" id="48" nodeType="withEffect" presetClass="emph" presetID="32" presetSubtype="0">
                                  <p:stCondLst>
                                    <p:cond delay="0"/>
                                  </p:stCondLst>
                                  <p:childTnLst>
                                    <p:animRot by="120000">
                                      <p:cBhvr>
                                        <p:cTn dur="100" fill="hold" id="49">
                                          <p:stCondLst>
                                            <p:cond delay="0"/>
                                          </p:stCondLst>
                                        </p:cTn>
                                        <p:tgtEl>
                                          <p:spTgt spid="7"/>
                                        </p:tgtEl>
                                        <p:attrNameLst>
                                          <p:attrName>r</p:attrName>
                                        </p:attrNameLst>
                                      </p:cBhvr>
                                    </p:animRot>
                                    <p:animRot by="-240000">
                                      <p:cBhvr>
                                        <p:cTn dur="200" fill="hold" id="50">
                                          <p:stCondLst>
                                            <p:cond delay="200"/>
                                          </p:stCondLst>
                                        </p:cTn>
                                        <p:tgtEl>
                                          <p:spTgt spid="7"/>
                                        </p:tgtEl>
                                        <p:attrNameLst>
                                          <p:attrName>r</p:attrName>
                                        </p:attrNameLst>
                                      </p:cBhvr>
                                    </p:animRot>
                                    <p:animRot by="240000">
                                      <p:cBhvr>
                                        <p:cTn dur="200" fill="hold" id="51">
                                          <p:stCondLst>
                                            <p:cond delay="400"/>
                                          </p:stCondLst>
                                        </p:cTn>
                                        <p:tgtEl>
                                          <p:spTgt spid="7"/>
                                        </p:tgtEl>
                                        <p:attrNameLst>
                                          <p:attrName>r</p:attrName>
                                        </p:attrNameLst>
                                      </p:cBhvr>
                                    </p:animRot>
                                    <p:animRot by="-240000">
                                      <p:cBhvr>
                                        <p:cTn dur="200" fill="hold" id="52">
                                          <p:stCondLst>
                                            <p:cond delay="600"/>
                                          </p:stCondLst>
                                        </p:cTn>
                                        <p:tgtEl>
                                          <p:spTgt spid="7"/>
                                        </p:tgtEl>
                                        <p:attrNameLst>
                                          <p:attrName>r</p:attrName>
                                        </p:attrNameLst>
                                      </p:cBhvr>
                                    </p:animRot>
                                    <p:animRot by="120000">
                                      <p:cBhvr>
                                        <p:cTn dur="200" fill="hold" id="53">
                                          <p:stCondLst>
                                            <p:cond delay="800"/>
                                          </p:stCondLst>
                                        </p:cTn>
                                        <p:tgtEl>
                                          <p:spTgt spid="7"/>
                                        </p:tgtEl>
                                        <p:attrNameLst>
                                          <p:attrName>r</p:attrName>
                                        </p:attrNameLst>
                                      </p:cBhvr>
                                    </p:animRo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1" spid="7"/>
      <p:bldP grpId="2" spid="7"/>
      <p:bldP grpId="0" spid="10"/>
    </p:bldLst>
  </p:timing>
</p:sld>
</file>

<file path=ppt/slides/slide1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9" name="文本框 8"/>
          <p:cNvSpPr txBox="1"/>
          <p:nvPr/>
        </p:nvSpPr>
        <p:spPr>
          <a:xfrm>
            <a:off x="4658938" y="3305525"/>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班级介绍</a:t>
            </a: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4" name="文本框 13"/>
          <p:cNvSpPr txBox="1"/>
          <p:nvPr/>
        </p:nvSpPr>
        <p:spPr>
          <a:xfrm>
            <a:off x="3985610" y="4166071"/>
            <a:ext cx="4054793" cy="396240"/>
          </a:xfrm>
          <a:prstGeom prst="rect">
            <a:avLst/>
          </a:prstGeom>
          <a:noFill/>
        </p:spPr>
        <p:txBody>
          <a:bodyPr rtlCol="0" wrap="none">
            <a:spAutoFit/>
          </a:bodyPr>
          <a:lstStyle/>
          <a:p>
            <a:r>
              <a:rPr altLang="en-US" lang="zh-CN" sz="2000">
                <a:solidFill>
                  <a:schemeClr val="tx1">
                    <a:lumMod val="75000"/>
                    <a:lumOff val="25000"/>
                  </a:schemeClr>
                </a:solidFill>
                <a:latin charset="-122" panose="03000509000000000000" pitchFamily="65" typeface="方正少儿简体"/>
                <a:ea charset="-122" panose="03000509000000000000" pitchFamily="65" typeface="方正少儿简体"/>
              </a:rPr>
              <a:t>人数：35 其中男孩：15/女孩20人</a:t>
            </a:r>
          </a:p>
        </p:txBody>
      </p:sp>
      <p:sp>
        <p:nvSpPr>
          <p:cNvPr id="16" name="文本框 15"/>
          <p:cNvSpPr txBox="1"/>
          <p:nvPr/>
        </p:nvSpPr>
        <p:spPr>
          <a:xfrm>
            <a:off x="5660046" y="2350803"/>
            <a:ext cx="719455" cy="1188720"/>
          </a:xfrm>
          <a:prstGeom prst="rect">
            <a:avLst/>
          </a:prstGeom>
          <a:noFill/>
        </p:spPr>
        <p:txBody>
          <a:bodyPr rtlCol="0" wrap="none">
            <a:spAutoFit/>
          </a:bodyPr>
          <a:lstStyle/>
          <a:p>
            <a:r>
              <a:rPr altLang="zh-CN" lang="en-US" sz="72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2</a:t>
            </a:r>
          </a:p>
        </p:txBody>
      </p:sp>
      <p:pic>
        <p:nvPicPr>
          <p:cNvPr id="18" name="图片 17"/>
          <p:cNvPicPr>
            <a:picLocks noChangeAspect="1"/>
          </p:cNvPicPr>
          <p:nvPr/>
        </p:nvPicPr>
        <p:blipFill>
          <a:blip r:embed="rId5"/>
          <a:stretch>
            <a:fillRect/>
          </a:stretch>
        </p:blipFill>
        <p:spPr>
          <a:xfrm>
            <a:off x="3286696" y="3305525"/>
            <a:ext cx="623643" cy="1476146"/>
          </a:xfrm>
          <a:prstGeom prst="rect">
            <a:avLst/>
          </a:prstGeom>
        </p:spPr>
      </p:pic>
      <p:pic>
        <p:nvPicPr>
          <p:cNvPr id="19" name="图片 18"/>
          <p:cNvPicPr>
            <a:picLocks noChangeAspect="1"/>
          </p:cNvPicPr>
          <p:nvPr/>
        </p:nvPicPr>
        <p:blipFill>
          <a:blip r:embed="rId5"/>
          <a:stretch>
            <a:fillRect/>
          </a:stretch>
        </p:blipFill>
        <p:spPr>
          <a:xfrm flipH="1">
            <a:off x="8080001" y="3305525"/>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Tree>
    <p:extLst>
      <p:ext uri="{BB962C8B-B14F-4D97-AF65-F5344CB8AC3E}">
        <p14:creationId val="3456376207"/>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52" presetSubtype="0">
                                  <p:stCondLst>
                                    <p:cond delay="0"/>
                                  </p:stCondLst>
                                  <p:childTnLst>
                                    <p:set>
                                      <p:cBhvr>
                                        <p:cTn dur="1" fill="hold" id="14">
                                          <p:stCondLst>
                                            <p:cond delay="0"/>
                                          </p:stCondLst>
                                        </p:cTn>
                                        <p:tgtEl>
                                          <p:spTgt spid="20"/>
                                        </p:tgtEl>
                                        <p:attrNameLst>
                                          <p:attrName>style.visibility</p:attrName>
                                        </p:attrNameLst>
                                      </p:cBhvr>
                                      <p:to>
                                        <p:strVal val="visible"/>
                                      </p:to>
                                    </p:set>
                                    <p:animScale>
                                      <p:cBhvr>
                                        <p:cTn decel="50000" dur="1000" fill="hold" id="15">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16">
                                          <p:stCondLst>
                                            <p:cond delay="0"/>
                                          </p:stCondLst>
                                        </p:cTn>
                                        <p:tgtEl>
                                          <p:spTgt spid="20"/>
                                        </p:tgtEl>
                                        <p:attrNameLst>
                                          <p:attrName>ppt_x</p:attrName>
                                          <p:attrName>ppt_y</p:attrName>
                                        </p:attrNameLst>
                                      </p:cBhvr>
                                    </p:animMotion>
                                    <p:animEffect filter="fade" transition="in">
                                      <p:cBhvr>
                                        <p:cTn dur="1000" id="17"/>
                                        <p:tgtEl>
                                          <p:spTgt spid="20"/>
                                        </p:tgtEl>
                                      </p:cBhvr>
                                    </p:animEffect>
                                  </p:childTnLst>
                                </p:cTn>
                              </p:par>
                            </p:childTnLst>
                          </p:cTn>
                        </p:par>
                      </p:childTnLst>
                    </p:cTn>
                  </p:par>
                  <p:par>
                    <p:cTn fill="hold" id="18" nodeType="clickPar">
                      <p:stCondLst>
                        <p:cond delay="indefinite"/>
                      </p:stCondLst>
                      <p:childTnLst>
                        <p:par>
                          <p:cTn fill="hold" id="19" nodeType="afterGroup">
                            <p:stCondLst>
                              <p:cond delay="0"/>
                            </p:stCondLst>
                            <p:childTnLst>
                              <p:par>
                                <p:cTn fill="hold" id="20" nodeType="clickEffect" presetClass="entr" presetID="22" presetSubtype="4">
                                  <p:stCondLst>
                                    <p:cond delay="0"/>
                                  </p:stCondLst>
                                  <p:childTnLst>
                                    <p:set>
                                      <p:cBhvr>
                                        <p:cTn dur="1" fill="hold" id="21">
                                          <p:stCondLst>
                                            <p:cond delay="0"/>
                                          </p:stCondLst>
                                        </p:cTn>
                                        <p:tgtEl>
                                          <p:spTgt spid="18"/>
                                        </p:tgtEl>
                                        <p:attrNameLst>
                                          <p:attrName>style.visibility</p:attrName>
                                        </p:attrNameLst>
                                      </p:cBhvr>
                                      <p:to>
                                        <p:strVal val="visible"/>
                                      </p:to>
                                    </p:set>
                                    <p:animEffect filter="wipe(down)" transition="in">
                                      <p:cBhvr>
                                        <p:cTn dur="500" id="22"/>
                                        <p:tgtEl>
                                          <p:spTgt spid="18"/>
                                        </p:tgtEl>
                                      </p:cBhvr>
                                    </p:animEffect>
                                  </p:childTnLst>
                                </p:cTn>
                              </p:par>
                              <p:par>
                                <p:cTn fill="hold" id="23" nodeType="withEffect" presetClass="entr" presetID="22" presetSubtype="4">
                                  <p:stCondLst>
                                    <p:cond delay="0"/>
                                  </p:stCondLst>
                                  <p:childTnLst>
                                    <p:set>
                                      <p:cBhvr>
                                        <p:cTn dur="1" fill="hold" id="24">
                                          <p:stCondLst>
                                            <p:cond delay="0"/>
                                          </p:stCondLst>
                                        </p:cTn>
                                        <p:tgtEl>
                                          <p:spTgt spid="19"/>
                                        </p:tgtEl>
                                        <p:attrNameLst>
                                          <p:attrName>style.visibility</p:attrName>
                                        </p:attrNameLst>
                                      </p:cBhvr>
                                      <p:to>
                                        <p:strVal val="visible"/>
                                      </p:to>
                                    </p:set>
                                    <p:animEffect filter="wipe(down)" transition="in">
                                      <p:cBhvr>
                                        <p:cTn dur="500" id="25"/>
                                        <p:tgtEl>
                                          <p:spTgt spid="19"/>
                                        </p:tgtEl>
                                      </p:cBhvr>
                                    </p:animEffect>
                                  </p:childTnLst>
                                </p:cTn>
                              </p:par>
                            </p:childTnLst>
                          </p:cTn>
                        </p:par>
                      </p:childTnLst>
                    </p:cTn>
                  </p:par>
                  <p:par>
                    <p:cTn fill="hold" id="26" nodeType="clickPar">
                      <p:stCondLst>
                        <p:cond delay="indefinite"/>
                      </p:stCondLst>
                      <p:childTnLst>
                        <p:par>
                          <p:cTn fill="hold" id="27" nodeType="afterGroup">
                            <p:stCondLst>
                              <p:cond delay="0"/>
                            </p:stCondLst>
                            <p:childTnLst>
                              <p:par>
                                <p:cTn fill="hold" grpId="0" id="28" nodeType="clickEffect" presetClass="entr" presetID="2" presetSubtype="4">
                                  <p:stCondLst>
                                    <p:cond delay="0"/>
                                  </p:stCondLst>
                                  <p:childTnLst>
                                    <p:set>
                                      <p:cBhvr>
                                        <p:cTn dur="1" fill="hold" id="29">
                                          <p:stCondLst>
                                            <p:cond delay="0"/>
                                          </p:stCondLst>
                                        </p:cTn>
                                        <p:tgtEl>
                                          <p:spTgt spid="16"/>
                                        </p:tgtEl>
                                        <p:attrNameLst>
                                          <p:attrName>style.visibility</p:attrName>
                                        </p:attrNameLst>
                                      </p:cBhvr>
                                      <p:to>
                                        <p:strVal val="visible"/>
                                      </p:to>
                                    </p:set>
                                    <p:anim calcmode="lin" valueType="num">
                                      <p:cBhvr additive="base">
                                        <p:cTn dur="500" fill="hold" id="30"/>
                                        <p:tgtEl>
                                          <p:spTgt spid="16"/>
                                        </p:tgtEl>
                                        <p:attrNameLst>
                                          <p:attrName>ppt_x</p:attrName>
                                        </p:attrNameLst>
                                      </p:cBhvr>
                                      <p:tavLst>
                                        <p:tav tm="0">
                                          <p:val>
                                            <p:strVal val="#ppt_x"/>
                                          </p:val>
                                        </p:tav>
                                        <p:tav tm="100000">
                                          <p:val>
                                            <p:strVal val="#ppt_x"/>
                                          </p:val>
                                        </p:tav>
                                      </p:tavLst>
                                    </p:anim>
                                    <p:anim calcmode="lin" valueType="num">
                                      <p:cBhvr additive="base">
                                        <p:cTn dur="500" fill="hold" id="31"/>
                                        <p:tgtEl>
                                          <p:spTgt spid="16"/>
                                        </p:tgtEl>
                                        <p:attrNameLst>
                                          <p:attrName>ppt_y</p:attrName>
                                        </p:attrNameLst>
                                      </p:cBhvr>
                                      <p:tavLst>
                                        <p:tav tm="0">
                                          <p:val>
                                            <p:strVal val="1+#ppt_h/2"/>
                                          </p:val>
                                        </p:tav>
                                        <p:tav tm="100000">
                                          <p:val>
                                            <p:strVal val="#ppt_y"/>
                                          </p:val>
                                        </p:tav>
                                      </p:tavLst>
                                    </p:anim>
                                  </p:childTnLst>
                                </p:cTn>
                              </p:par>
                            </p:childTnLst>
                          </p:cTn>
                        </p:par>
                      </p:childTnLst>
                    </p:cTn>
                  </p:par>
                  <p:par>
                    <p:cTn fill="hold" id="32" nodeType="clickPar">
                      <p:stCondLst>
                        <p:cond delay="indefinite"/>
                      </p:stCondLst>
                      <p:childTnLst>
                        <p:par>
                          <p:cTn fill="hold" id="33" nodeType="afterGroup">
                            <p:stCondLst>
                              <p:cond delay="0"/>
                            </p:stCondLst>
                            <p:childTnLst>
                              <p:par>
                                <p:cTn fill="hold" grpId="0" id="34" nodeType="clickEffect" presetClass="entr" presetID="41" presetSubtype="0">
                                  <p:stCondLst>
                                    <p:cond delay="0"/>
                                  </p:stCondLst>
                                  <p:iterate type="lt">
                                    <p:tmPct val="10000"/>
                                  </p:iterate>
                                  <p:childTnLst>
                                    <p:set>
                                      <p:cBhvr>
                                        <p:cTn dur="1" fill="hold" id="35">
                                          <p:stCondLst>
                                            <p:cond delay="0"/>
                                          </p:stCondLst>
                                        </p:cTn>
                                        <p:tgtEl>
                                          <p:spTgt spid="9"/>
                                        </p:tgtEl>
                                        <p:attrNameLst>
                                          <p:attrName>style.visibility</p:attrName>
                                        </p:attrNameLst>
                                      </p:cBhvr>
                                      <p:to>
                                        <p:strVal val="visible"/>
                                      </p:to>
                                    </p:set>
                                    <p:anim calcmode="lin" valueType="num">
                                      <p:cBhvr>
                                        <p:cTn dur="500" fill="hold" id="36"/>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7"/>
                                        <p:tgtEl>
                                          <p:spTgt spid="9"/>
                                        </p:tgtEl>
                                        <p:attrNameLst>
                                          <p:attrName>ppt_y</p:attrName>
                                        </p:attrNameLst>
                                      </p:cBhvr>
                                      <p:tavLst>
                                        <p:tav tm="0">
                                          <p:val>
                                            <p:strVal val="#ppt_y"/>
                                          </p:val>
                                        </p:tav>
                                        <p:tav tm="100000">
                                          <p:val>
                                            <p:strVal val="#ppt_y"/>
                                          </p:val>
                                        </p:tav>
                                      </p:tavLst>
                                    </p:anim>
                                    <p:anim calcmode="lin" valueType="num">
                                      <p:cBhvr>
                                        <p:cTn dur="500" fill="hold" id="38"/>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9"/>
                                        <p:tgtEl>
                                          <p:spTgt spid="9"/>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0" tmFilter="0,0; .5, 1; 1, 1"/>
                                        <p:tgtEl>
                                          <p:spTgt spid="9"/>
                                        </p:tgtEl>
                                      </p:cBhvr>
                                    </p:animEffect>
                                  </p:childTnLst>
                                </p:cTn>
                              </p:par>
                            </p:childTnLst>
                          </p:cTn>
                        </p:par>
                        <p:par>
                          <p:cTn fill="hold" id="41" nodeType="afterGroup">
                            <p:stCondLst>
                              <p:cond delay="500"/>
                            </p:stCondLst>
                            <p:childTnLst>
                              <p:par>
                                <p:cTn fill="hold" grpId="0" id="42" nodeType="afterEffect" presetClass="entr" presetID="41" presetSubtype="0">
                                  <p:stCondLst>
                                    <p:cond delay="0"/>
                                  </p:stCondLst>
                                  <p:iterate type="lt">
                                    <p:tmPct val="10000"/>
                                  </p:iterate>
                                  <p:childTnLst>
                                    <p:set>
                                      <p:cBhvr>
                                        <p:cTn dur="1" fill="hold" id="43">
                                          <p:stCondLst>
                                            <p:cond delay="0"/>
                                          </p:stCondLst>
                                        </p:cTn>
                                        <p:tgtEl>
                                          <p:spTgt spid="14"/>
                                        </p:tgtEl>
                                        <p:attrNameLst>
                                          <p:attrName>style.visibility</p:attrName>
                                        </p:attrNameLst>
                                      </p:cBhvr>
                                      <p:to>
                                        <p:strVal val="visible"/>
                                      </p:to>
                                    </p:set>
                                    <p:anim calcmode="lin" valueType="num">
                                      <p:cBhvr>
                                        <p:cTn dur="500" fill="hold" id="44"/>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45"/>
                                        <p:tgtEl>
                                          <p:spTgt spid="14"/>
                                        </p:tgtEl>
                                        <p:attrNameLst>
                                          <p:attrName>ppt_y</p:attrName>
                                        </p:attrNameLst>
                                      </p:cBhvr>
                                      <p:tavLst>
                                        <p:tav tm="0">
                                          <p:val>
                                            <p:strVal val="#ppt_y"/>
                                          </p:val>
                                        </p:tav>
                                        <p:tav tm="100000">
                                          <p:val>
                                            <p:strVal val="#ppt_y"/>
                                          </p:val>
                                        </p:tav>
                                      </p:tavLst>
                                    </p:anim>
                                    <p:anim calcmode="lin" valueType="num">
                                      <p:cBhvr>
                                        <p:cTn dur="500" fill="hold" id="46"/>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47"/>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8" tmFilter="0,0; .5, 1; 1, 1"/>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14"/>
      <p:bldP grpId="0" spid="16"/>
    </p:bldLst>
  </p:timing>
</p:sld>
</file>

<file path=ppt/slides/slide1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grpSp>
        <p:nvGrpSpPr>
          <p:cNvPr id="8" name="组合 7"/>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文本框 10"/>
            <p:cNvSpPr txBox="1"/>
            <p:nvPr/>
          </p:nvSpPr>
          <p:spPr>
            <a:xfrm>
              <a:off x="4624094" y="1159081"/>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心理</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分析</a:t>
              </a:r>
            </a:p>
          </p:txBody>
        </p:sp>
      </p:grpSp>
      <p:grpSp>
        <p:nvGrpSpPr>
          <p:cNvPr id="9" name="组合 8"/>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文本框 11"/>
            <p:cNvSpPr txBox="1"/>
            <p:nvPr/>
          </p:nvSpPr>
          <p:spPr>
            <a:xfrm>
              <a:off x="5487722" y="2131771"/>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本班</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特点</a:t>
              </a:r>
            </a:p>
          </p:txBody>
        </p:sp>
      </p:grpSp>
      <p:grpSp>
        <p:nvGrpSpPr>
          <p:cNvPr id="10" name="组合 9"/>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 name="文本框 12"/>
            <p:cNvSpPr txBox="1"/>
            <p:nvPr/>
          </p:nvSpPr>
          <p:spPr>
            <a:xfrm>
              <a:off x="5746886" y="3307428"/>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成长</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情况</a:t>
              </a:r>
            </a:p>
          </p:txBody>
        </p:sp>
      </p:grpSp>
      <p:grpSp>
        <p:nvGrpSpPr>
          <p:cNvPr id="14" name="组合 13"/>
          <p:cNvGrpSpPr/>
          <p:nvPr/>
        </p:nvGrpSpPr>
        <p:grpSpPr>
          <a:xfrm>
            <a:off x="4828533" y="4240023"/>
            <a:ext cx="1107996" cy="1041614"/>
            <a:chOff x="4828533" y="4240023"/>
            <a:chExt cx="1107996"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5" name="文本框 14"/>
            <p:cNvSpPr txBox="1"/>
            <p:nvPr/>
          </p:nvSpPr>
          <p:spPr>
            <a:xfrm>
              <a:off x="4833891" y="4343953"/>
              <a:ext cx="1097280" cy="822960"/>
            </a:xfrm>
            <a:prstGeom prst="rect">
              <a:avLst/>
            </a:prstGeom>
            <a:noFill/>
          </p:spPr>
          <p:txBody>
            <a:bodyPr rtlCol="0" wrap="none">
              <a:spAutoFit/>
            </a:bodyPr>
            <a:lstStyle/>
            <a:p>
              <a:pPr algn="ctr"/>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问题</a:t>
              </a:r>
            </a:p>
            <a:p>
              <a:pPr algn="ctr"/>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及不足</a:t>
              </a:r>
            </a:p>
          </p:txBody>
        </p:sp>
      </p:grpSp>
      <p:sp>
        <p:nvSpPr>
          <p:cNvPr id="23" name="文本框 22"/>
          <p:cNvSpPr txBox="1"/>
          <p:nvPr/>
        </p:nvSpPr>
        <p:spPr>
          <a:xfrm>
            <a:off x="5903339" y="999705"/>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4" name="文本框 23"/>
          <p:cNvSpPr txBox="1"/>
          <p:nvPr/>
        </p:nvSpPr>
        <p:spPr>
          <a:xfrm>
            <a:off x="6665207" y="2144552"/>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5" name="文本框 24"/>
          <p:cNvSpPr txBox="1"/>
          <p:nvPr/>
        </p:nvSpPr>
        <p:spPr>
          <a:xfrm>
            <a:off x="6855147" y="3427138"/>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6" name="文本框 25"/>
          <p:cNvSpPr txBox="1"/>
          <p:nvPr/>
        </p:nvSpPr>
        <p:spPr>
          <a:xfrm>
            <a:off x="6144400" y="4571757"/>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4" name="图片 3"/>
          <p:cNvPicPr>
            <a:picLocks noChangeAspect="1"/>
          </p:cNvPicPr>
          <p:nvPr/>
        </p:nvPicPr>
        <p:blipFill>
          <a:blip r:embed="rId5"/>
          <a:stretch>
            <a:fillRect/>
          </a:stretch>
        </p:blipFill>
        <p:spPr>
          <a:xfrm>
            <a:off x="1241414" y="2225392"/>
            <a:ext cx="3928552" cy="2403493"/>
          </a:xfrm>
          <a:prstGeom prst="rect">
            <a:avLst/>
          </a:prstGeom>
        </p:spPr>
      </p:pic>
    </p:spTree>
    <p:extLst>
      <p:ext uri="{BB962C8B-B14F-4D97-AF65-F5344CB8AC3E}">
        <p14:creationId val="3457947915"/>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grpId="0" id="13" nodeType="clickEffect" presetClass="entr" presetID="21" presetSubtype="1">
                                  <p:stCondLst>
                                    <p:cond delay="0"/>
                                  </p:stCondLst>
                                  <p:childTnLst>
                                    <p:set>
                                      <p:cBhvr>
                                        <p:cTn dur="1" fill="hold" id="14">
                                          <p:stCondLst>
                                            <p:cond delay="0"/>
                                          </p:stCondLst>
                                        </p:cTn>
                                        <p:tgtEl>
                                          <p:spTgt spid="6"/>
                                        </p:tgtEl>
                                        <p:attrNameLst>
                                          <p:attrName>style.visibility</p:attrName>
                                        </p:attrNameLst>
                                      </p:cBhvr>
                                      <p:to>
                                        <p:strVal val="visible"/>
                                      </p:to>
                                    </p:set>
                                    <p:animEffect filter="wheel(1)" transition="in">
                                      <p:cBhvr>
                                        <p:cTn dur="2000" id="15"/>
                                        <p:tgtEl>
                                          <p:spTgt spid="6"/>
                                        </p:tgtEl>
                                      </p:cBhvr>
                                    </p:animEffect>
                                  </p:childTnLst>
                                </p:cTn>
                              </p:par>
                              <p:par>
                                <p:cTn fill="hold" id="16" nodeType="withEffect" presetClass="entr" presetID="42" presetSubtype="0">
                                  <p:stCondLst>
                                    <p:cond delay="1000"/>
                                  </p:stCondLst>
                                  <p:childTnLst>
                                    <p:set>
                                      <p:cBhvr>
                                        <p:cTn dur="1" fill="hold" id="17">
                                          <p:stCondLst>
                                            <p:cond delay="0"/>
                                          </p:stCondLst>
                                        </p:cTn>
                                        <p:tgtEl>
                                          <p:spTgt spid="4"/>
                                        </p:tgtEl>
                                        <p:attrNameLst>
                                          <p:attrName>style.visibility</p:attrName>
                                        </p:attrNameLst>
                                      </p:cBhvr>
                                      <p:to>
                                        <p:strVal val="visible"/>
                                      </p:to>
                                    </p:set>
                                    <p:animEffect filter="fade" transition="in">
                                      <p:cBhvr>
                                        <p:cTn dur="1000" id="18"/>
                                        <p:tgtEl>
                                          <p:spTgt spid="4"/>
                                        </p:tgtEl>
                                      </p:cBhvr>
                                    </p:animEffect>
                                    <p:anim calcmode="lin" valueType="num">
                                      <p:cBhvr>
                                        <p:cTn dur="1000" fill="hold" id="19"/>
                                        <p:tgtEl>
                                          <p:spTgt spid="4"/>
                                        </p:tgtEl>
                                        <p:attrNameLst>
                                          <p:attrName>ppt_x</p:attrName>
                                        </p:attrNameLst>
                                      </p:cBhvr>
                                      <p:tavLst>
                                        <p:tav tm="0">
                                          <p:val>
                                            <p:strVal val="#ppt_x"/>
                                          </p:val>
                                        </p:tav>
                                        <p:tav tm="100000">
                                          <p:val>
                                            <p:strVal val="#ppt_x"/>
                                          </p:val>
                                        </p:tav>
                                      </p:tavLst>
                                    </p:anim>
                                    <p:anim calcmode="lin" valueType="num">
                                      <p:cBhvr>
                                        <p:cTn dur="1000" fill="hold" id="20"/>
                                        <p:tgtEl>
                                          <p:spTgt spid="4"/>
                                        </p:tgtEl>
                                        <p:attrNameLst>
                                          <p:attrName>ppt_y</p:attrName>
                                        </p:attrNameLst>
                                      </p:cBhvr>
                                      <p:tavLst>
                                        <p:tav tm="0">
                                          <p:val>
                                            <p:strVal val="#ppt_y+.1"/>
                                          </p:val>
                                        </p:tav>
                                        <p:tav tm="100000">
                                          <p:val>
                                            <p:strVal val="#ppt_y"/>
                                          </p:val>
                                        </p:tav>
                                      </p:tavLst>
                                    </p:anim>
                                  </p:childTnLst>
                                </p:cTn>
                              </p:par>
                            </p:childTnLst>
                          </p:cTn>
                        </p:par>
                      </p:childTnLst>
                    </p:cTn>
                  </p:par>
                  <p:par>
                    <p:cTn fill="hold" id="21" nodeType="clickPar">
                      <p:stCondLst>
                        <p:cond delay="indefinite"/>
                      </p:stCondLst>
                      <p:childTnLst>
                        <p:par>
                          <p:cTn fill="hold" id="22" nodeType="afterGroup">
                            <p:stCondLst>
                              <p:cond delay="0"/>
                            </p:stCondLst>
                            <p:childTnLst>
                              <p:par>
                                <p:cTn fill="hold" id="23" nodeType="clickEffect" presetClass="entr" presetID="52" presetSubtype="0">
                                  <p:stCondLst>
                                    <p:cond delay="0"/>
                                  </p:stCondLst>
                                  <p:childTnLst>
                                    <p:set>
                                      <p:cBhvr>
                                        <p:cTn dur="1" fill="hold" id="24">
                                          <p:stCondLst>
                                            <p:cond delay="0"/>
                                          </p:stCondLst>
                                        </p:cTn>
                                        <p:tgtEl>
                                          <p:spTgt spid="8"/>
                                        </p:tgtEl>
                                        <p:attrNameLst>
                                          <p:attrName>style.visibility</p:attrName>
                                        </p:attrNameLst>
                                      </p:cBhvr>
                                      <p:to>
                                        <p:strVal val="visible"/>
                                      </p:to>
                                    </p:set>
                                    <p:animScale>
                                      <p:cBhvr>
                                        <p:cTn decel="50000" dur="1000" fill="hold" id="25">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26">
                                          <p:stCondLst>
                                            <p:cond delay="0"/>
                                          </p:stCondLst>
                                        </p:cTn>
                                        <p:tgtEl>
                                          <p:spTgt spid="8"/>
                                        </p:tgtEl>
                                        <p:attrNameLst>
                                          <p:attrName>ppt_x</p:attrName>
                                          <p:attrName>ppt_y</p:attrName>
                                        </p:attrNameLst>
                                      </p:cBhvr>
                                    </p:animMotion>
                                    <p:animEffect filter="fade" transition="in">
                                      <p:cBhvr>
                                        <p:cTn dur="1000" id="27"/>
                                        <p:tgtEl>
                                          <p:spTgt spid="8"/>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52" presetSubtype="0">
                                  <p:stCondLst>
                                    <p:cond delay="0"/>
                                  </p:stCondLst>
                                  <p:childTnLst>
                                    <p:set>
                                      <p:cBhvr>
                                        <p:cTn dur="1" fill="hold" id="31">
                                          <p:stCondLst>
                                            <p:cond delay="0"/>
                                          </p:stCondLst>
                                        </p:cTn>
                                        <p:tgtEl>
                                          <p:spTgt spid="9"/>
                                        </p:tgtEl>
                                        <p:attrNameLst>
                                          <p:attrName>style.visibility</p:attrName>
                                        </p:attrNameLst>
                                      </p:cBhvr>
                                      <p:to>
                                        <p:strVal val="visible"/>
                                      </p:to>
                                    </p:set>
                                    <p:animScale>
                                      <p:cBhvr>
                                        <p:cTn decel="50000" dur="1000" fill="hold" id="32">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33">
                                          <p:stCondLst>
                                            <p:cond delay="0"/>
                                          </p:stCondLst>
                                        </p:cTn>
                                        <p:tgtEl>
                                          <p:spTgt spid="9"/>
                                        </p:tgtEl>
                                        <p:attrNameLst>
                                          <p:attrName>ppt_x</p:attrName>
                                          <p:attrName>ppt_y</p:attrName>
                                        </p:attrNameLst>
                                      </p:cBhvr>
                                    </p:animMotion>
                                    <p:animEffect filter="fade" transition="in">
                                      <p:cBhvr>
                                        <p:cTn dur="1000" id="34"/>
                                        <p:tgtEl>
                                          <p:spTgt spid="9"/>
                                        </p:tgtEl>
                                      </p:cBhvr>
                                    </p:animEffect>
                                  </p:childTnLst>
                                </p:cTn>
                              </p:par>
                            </p:childTnLst>
                          </p:cTn>
                        </p:par>
                      </p:childTnLst>
                    </p:cTn>
                  </p:par>
                  <p:par>
                    <p:cTn fill="hold" id="35" nodeType="clickPar">
                      <p:stCondLst>
                        <p:cond delay="indefinite"/>
                      </p:stCondLst>
                      <p:childTnLst>
                        <p:par>
                          <p:cTn fill="hold" id="36" nodeType="afterGroup">
                            <p:stCondLst>
                              <p:cond delay="0"/>
                            </p:stCondLst>
                            <p:childTnLst>
                              <p:par>
                                <p:cTn fill="hold" id="37" nodeType="clickEffect" presetClass="entr" presetID="52" presetSubtype="0">
                                  <p:stCondLst>
                                    <p:cond delay="0"/>
                                  </p:stCondLst>
                                  <p:childTnLst>
                                    <p:set>
                                      <p:cBhvr>
                                        <p:cTn dur="1" fill="hold" id="38">
                                          <p:stCondLst>
                                            <p:cond delay="0"/>
                                          </p:stCondLst>
                                        </p:cTn>
                                        <p:tgtEl>
                                          <p:spTgt spid="10"/>
                                        </p:tgtEl>
                                        <p:attrNameLst>
                                          <p:attrName>style.visibility</p:attrName>
                                        </p:attrNameLst>
                                      </p:cBhvr>
                                      <p:to>
                                        <p:strVal val="visible"/>
                                      </p:to>
                                    </p:set>
                                    <p:animScale>
                                      <p:cBhvr>
                                        <p:cTn decel="50000" dur="1000" fill="hold" id="39">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0">
                                          <p:stCondLst>
                                            <p:cond delay="0"/>
                                          </p:stCondLst>
                                        </p:cTn>
                                        <p:tgtEl>
                                          <p:spTgt spid="10"/>
                                        </p:tgtEl>
                                        <p:attrNameLst>
                                          <p:attrName>ppt_x</p:attrName>
                                          <p:attrName>ppt_y</p:attrName>
                                        </p:attrNameLst>
                                      </p:cBhvr>
                                    </p:animMotion>
                                    <p:animEffect filter="fade" transition="in">
                                      <p:cBhvr>
                                        <p:cTn dur="1000" id="41"/>
                                        <p:tgtEl>
                                          <p:spTgt spid="10"/>
                                        </p:tgtEl>
                                      </p:cBhvr>
                                    </p:animEffect>
                                  </p:childTnLst>
                                </p:cTn>
                              </p:par>
                            </p:childTnLst>
                          </p:cTn>
                        </p:par>
                      </p:childTnLst>
                    </p:cTn>
                  </p:par>
                  <p:par>
                    <p:cTn fill="hold" id="42" nodeType="clickPar">
                      <p:stCondLst>
                        <p:cond delay="indefinite"/>
                      </p:stCondLst>
                      <p:childTnLst>
                        <p:par>
                          <p:cTn fill="hold" id="43" nodeType="afterGroup">
                            <p:stCondLst>
                              <p:cond delay="0"/>
                            </p:stCondLst>
                            <p:childTnLst>
                              <p:par>
                                <p:cTn fill="hold" id="44" nodeType="clickEffect" presetClass="entr" presetID="52" presetSubtype="0">
                                  <p:stCondLst>
                                    <p:cond delay="0"/>
                                  </p:stCondLst>
                                  <p:childTnLst>
                                    <p:set>
                                      <p:cBhvr>
                                        <p:cTn dur="1" fill="hold" id="45">
                                          <p:stCondLst>
                                            <p:cond delay="0"/>
                                          </p:stCondLst>
                                        </p:cTn>
                                        <p:tgtEl>
                                          <p:spTgt spid="14"/>
                                        </p:tgtEl>
                                        <p:attrNameLst>
                                          <p:attrName>style.visibility</p:attrName>
                                        </p:attrNameLst>
                                      </p:cBhvr>
                                      <p:to>
                                        <p:strVal val="visible"/>
                                      </p:to>
                                    </p:set>
                                    <p:animScale>
                                      <p:cBhvr>
                                        <p:cTn decel="50000" dur="1000" fill="hold" id="46">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7">
                                          <p:stCondLst>
                                            <p:cond delay="0"/>
                                          </p:stCondLst>
                                        </p:cTn>
                                        <p:tgtEl>
                                          <p:spTgt spid="14"/>
                                        </p:tgtEl>
                                        <p:attrNameLst>
                                          <p:attrName>ppt_x</p:attrName>
                                          <p:attrName>ppt_y</p:attrName>
                                        </p:attrNameLst>
                                      </p:cBhvr>
                                    </p:animMotion>
                                    <p:animEffect filter="fade" transition="in">
                                      <p:cBhvr>
                                        <p:cTn dur="1000" id="48"/>
                                        <p:tgtEl>
                                          <p:spTgt spid="14"/>
                                        </p:tgtEl>
                                      </p:cBhvr>
                                    </p:animEffect>
                                  </p:childTnLst>
                                </p:cTn>
                              </p:par>
                            </p:childTnLst>
                          </p:cTn>
                        </p:par>
                      </p:childTnLst>
                    </p:cTn>
                  </p:par>
                  <p:par>
                    <p:cTn fill="hold" id="49" nodeType="clickPar">
                      <p:stCondLst>
                        <p:cond delay="indefinite"/>
                      </p:stCondLst>
                      <p:childTnLst>
                        <p:par>
                          <p:cTn fill="hold" id="50" nodeType="afterGroup">
                            <p:stCondLst>
                              <p:cond delay="0"/>
                            </p:stCondLst>
                            <p:childTnLst>
                              <p:par>
                                <p:cTn fill="hold" grpId="0" id="51" nodeType="clickEffect" presetClass="entr" presetID="22" presetSubtype="8">
                                  <p:stCondLst>
                                    <p:cond delay="0"/>
                                  </p:stCondLst>
                                  <p:childTnLst>
                                    <p:set>
                                      <p:cBhvr>
                                        <p:cTn dur="1" fill="hold" id="52">
                                          <p:stCondLst>
                                            <p:cond delay="0"/>
                                          </p:stCondLst>
                                        </p:cTn>
                                        <p:tgtEl>
                                          <p:spTgt spid="23"/>
                                        </p:tgtEl>
                                        <p:attrNameLst>
                                          <p:attrName>style.visibility</p:attrName>
                                        </p:attrNameLst>
                                      </p:cBhvr>
                                      <p:to>
                                        <p:strVal val="visible"/>
                                      </p:to>
                                    </p:set>
                                    <p:animEffect filter="wipe(left)" transition="in">
                                      <p:cBhvr>
                                        <p:cTn dur="500" id="53"/>
                                        <p:tgtEl>
                                          <p:spTgt spid="23"/>
                                        </p:tgtEl>
                                      </p:cBhvr>
                                    </p:animEffect>
                                  </p:childTnLst>
                                </p:cTn>
                              </p:par>
                            </p:childTnLst>
                          </p:cTn>
                        </p:par>
                      </p:childTnLst>
                    </p:cTn>
                  </p:par>
                  <p:par>
                    <p:cTn fill="hold" id="54" nodeType="clickPar">
                      <p:stCondLst>
                        <p:cond delay="indefinite"/>
                      </p:stCondLst>
                      <p:childTnLst>
                        <p:par>
                          <p:cTn fill="hold" id="55" nodeType="afterGroup">
                            <p:stCondLst>
                              <p:cond delay="0"/>
                            </p:stCondLst>
                            <p:childTnLst>
                              <p:par>
                                <p:cTn fill="hold" grpId="0" id="56" nodeType="clickEffect" presetClass="entr" presetID="22" presetSubtype="8">
                                  <p:stCondLst>
                                    <p:cond delay="0"/>
                                  </p:stCondLst>
                                  <p:childTnLst>
                                    <p:set>
                                      <p:cBhvr>
                                        <p:cTn dur="1" fill="hold" id="57">
                                          <p:stCondLst>
                                            <p:cond delay="0"/>
                                          </p:stCondLst>
                                        </p:cTn>
                                        <p:tgtEl>
                                          <p:spTgt spid="24"/>
                                        </p:tgtEl>
                                        <p:attrNameLst>
                                          <p:attrName>style.visibility</p:attrName>
                                        </p:attrNameLst>
                                      </p:cBhvr>
                                      <p:to>
                                        <p:strVal val="visible"/>
                                      </p:to>
                                    </p:set>
                                    <p:animEffect filter="wipe(left)" transition="in">
                                      <p:cBhvr>
                                        <p:cTn dur="500" id="58"/>
                                        <p:tgtEl>
                                          <p:spTgt spid="24"/>
                                        </p:tgtEl>
                                      </p:cBhvr>
                                    </p:animEffect>
                                  </p:childTnLst>
                                </p:cTn>
                              </p:par>
                            </p:childTnLst>
                          </p:cTn>
                        </p:par>
                      </p:childTnLst>
                    </p:cTn>
                  </p:par>
                  <p:par>
                    <p:cTn fill="hold" id="59" nodeType="clickPar">
                      <p:stCondLst>
                        <p:cond delay="indefinite"/>
                      </p:stCondLst>
                      <p:childTnLst>
                        <p:par>
                          <p:cTn fill="hold" id="60" nodeType="afterGroup">
                            <p:stCondLst>
                              <p:cond delay="0"/>
                            </p:stCondLst>
                            <p:childTnLst>
                              <p:par>
                                <p:cTn fill="hold" grpId="0" id="61" nodeType="clickEffect" presetClass="entr" presetID="22" presetSubtype="8">
                                  <p:stCondLst>
                                    <p:cond delay="0"/>
                                  </p:stCondLst>
                                  <p:childTnLst>
                                    <p:set>
                                      <p:cBhvr>
                                        <p:cTn dur="1" fill="hold" id="62">
                                          <p:stCondLst>
                                            <p:cond delay="0"/>
                                          </p:stCondLst>
                                        </p:cTn>
                                        <p:tgtEl>
                                          <p:spTgt spid="25"/>
                                        </p:tgtEl>
                                        <p:attrNameLst>
                                          <p:attrName>style.visibility</p:attrName>
                                        </p:attrNameLst>
                                      </p:cBhvr>
                                      <p:to>
                                        <p:strVal val="visible"/>
                                      </p:to>
                                    </p:set>
                                    <p:animEffect filter="wipe(left)" transition="in">
                                      <p:cBhvr>
                                        <p:cTn dur="500" id="63"/>
                                        <p:tgtEl>
                                          <p:spTgt spid="25"/>
                                        </p:tgtEl>
                                      </p:cBhvr>
                                    </p:animEffect>
                                  </p:childTnLst>
                                </p:cTn>
                              </p:par>
                            </p:childTnLst>
                          </p:cTn>
                        </p:par>
                      </p:childTnLst>
                    </p:cTn>
                  </p:par>
                  <p:par>
                    <p:cTn fill="hold" id="64" nodeType="clickPar">
                      <p:stCondLst>
                        <p:cond delay="indefinite"/>
                      </p:stCondLst>
                      <p:childTnLst>
                        <p:par>
                          <p:cTn fill="hold" id="65" nodeType="afterGroup">
                            <p:stCondLst>
                              <p:cond delay="0"/>
                            </p:stCondLst>
                            <p:childTnLst>
                              <p:par>
                                <p:cTn fill="hold" grpId="0" id="66" nodeType="clickEffect" presetClass="entr" presetID="22" presetSubtype="8">
                                  <p:stCondLst>
                                    <p:cond delay="0"/>
                                  </p:stCondLst>
                                  <p:childTnLst>
                                    <p:set>
                                      <p:cBhvr>
                                        <p:cTn dur="1" fill="hold" id="67">
                                          <p:stCondLst>
                                            <p:cond delay="0"/>
                                          </p:stCondLst>
                                        </p:cTn>
                                        <p:tgtEl>
                                          <p:spTgt spid="26"/>
                                        </p:tgtEl>
                                        <p:attrNameLst>
                                          <p:attrName>style.visibility</p:attrName>
                                        </p:attrNameLst>
                                      </p:cBhvr>
                                      <p:to>
                                        <p:strVal val="visible"/>
                                      </p:to>
                                    </p:set>
                                    <p:animEffect filter="wipe(left)" transition="in">
                                      <p:cBhvr>
                                        <p:cTn dur="500" id="68"/>
                                        <p:tgtEl>
                                          <p:spTgt spid="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grpId="0" spid="23"/>
      <p:bldP grpId="0" spid="24"/>
      <p:bldP grpId="0" spid="25"/>
      <p:bldP grpId="0" spid="26"/>
    </p:bldLst>
  </p:timing>
</p:sld>
</file>

<file path=ppt/slides/slide1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32" name="五边形 31"/>
          <p:cNvSpPr/>
          <p:nvPr/>
        </p:nvSpPr>
        <p:spPr>
          <a:xfrm flipH="1">
            <a:off x="8142489" y="3131738"/>
            <a:ext cx="3273313" cy="1812544"/>
          </a:xfrm>
          <a:prstGeom prst="homePlate">
            <a:avLst>
              <a:gd fmla="val 21973" name="adj"/>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 name="五边形 6"/>
          <p:cNvSpPr/>
          <p:nvPr/>
        </p:nvSpPr>
        <p:spPr>
          <a:xfrm>
            <a:off x="823666" y="3131738"/>
            <a:ext cx="3273313" cy="1812544"/>
          </a:xfrm>
          <a:prstGeom prst="homePlate">
            <a:avLst>
              <a:gd fmla="val 21973" name="adj"/>
            </a:avLst>
          </a:prstGeom>
          <a:solidFill>
            <a:srgbClr val="5BB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47385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心理分析</a:t>
            </a:r>
          </a:p>
        </p:txBody>
      </p:sp>
      <p:grpSp>
        <p:nvGrpSpPr>
          <p:cNvPr id="8" name="组合 7"/>
          <p:cNvGrpSpPr/>
          <p:nvPr/>
        </p:nvGrpSpPr>
        <p:grpSpPr>
          <a:xfrm>
            <a:off x="3496781" y="315128"/>
            <a:ext cx="5075768" cy="662207"/>
            <a:chOff x="3496781" y="315128"/>
            <a:chExt cx="5075768" cy="662207"/>
          </a:xfrm>
        </p:grpSpPr>
        <p:pic>
          <p:nvPicPr>
            <p:cNvPr id="11" name="图片 10"/>
            <p:cNvPicPr>
              <a:picLocks noChangeAspect="1"/>
            </p:cNvPicPr>
            <p:nvPr/>
          </p:nvPicPr>
          <p:blipFill>
            <a:blip r:embed="rId4"/>
            <a:stretch>
              <a:fillRect/>
            </a:stretch>
          </p:blipFill>
          <p:spPr>
            <a:xfrm>
              <a:off x="3496781" y="315128"/>
              <a:ext cx="1239402" cy="662207"/>
            </a:xfrm>
            <a:prstGeom prst="rect">
              <a:avLst/>
            </a:prstGeom>
          </p:spPr>
        </p:pic>
        <p:pic>
          <p:nvPicPr>
            <p:cNvPr id="29" name="图片 28"/>
            <p:cNvPicPr>
              <a:picLocks noChangeAspect="1"/>
            </p:cNvPicPr>
            <p:nvPr/>
          </p:nvPicPr>
          <p:blipFill>
            <a:blip r:embed="rId4"/>
            <a:stretch>
              <a:fillRect/>
            </a:stretch>
          </p:blipFill>
          <p:spPr>
            <a:xfrm flipH="1">
              <a:off x="7333147" y="315128"/>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sp>
        <p:nvSpPr>
          <p:cNvPr id="24" name="文本框 23"/>
          <p:cNvSpPr txBox="1"/>
          <p:nvPr/>
        </p:nvSpPr>
        <p:spPr>
          <a:xfrm>
            <a:off x="739723" y="2670970"/>
            <a:ext cx="2118042" cy="396240"/>
          </a:xfrm>
          <a:prstGeom prst="rect">
            <a:avLst/>
          </a:prstGeom>
          <a:noFill/>
        </p:spPr>
        <p:txBody>
          <a:bodyPr rtlCol="0" wrap="none">
            <a:spAutoFit/>
          </a:bodyPr>
          <a:lstStyle/>
          <a:p>
            <a:r>
              <a:rPr altLang="zh-CN" b="1" lang="en-US" sz="2000">
                <a:solidFill>
                  <a:srgbClr val="5BB9AA"/>
                </a:solidFill>
                <a:latin charset="-122" panose="03000509000000000000" pitchFamily="65" typeface="方正少儿简体"/>
                <a:ea charset="-122" panose="03000509000000000000" pitchFamily="65" typeface="方正少儿简体"/>
              </a:rPr>
              <a:t>1、生理发育特点</a:t>
            </a:r>
          </a:p>
        </p:txBody>
      </p:sp>
      <p:sp>
        <p:nvSpPr>
          <p:cNvPr id="25" name="文本框 24"/>
          <p:cNvSpPr txBox="1"/>
          <p:nvPr/>
        </p:nvSpPr>
        <p:spPr>
          <a:xfrm>
            <a:off x="1103692" y="3424307"/>
            <a:ext cx="2488097" cy="129159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输入您要写的内容输入您要写的内容输入您要写的内容输入您要写的内容输入您要写的内容输入您要写的内容输入您要写的内容输入您要写的内容输入您要写的内容输入您要写的内容</a:t>
            </a:r>
          </a:p>
        </p:txBody>
      </p:sp>
      <p:sp>
        <p:nvSpPr>
          <p:cNvPr id="28" name="文本框 27"/>
          <p:cNvSpPr txBox="1"/>
          <p:nvPr/>
        </p:nvSpPr>
        <p:spPr>
          <a:xfrm>
            <a:off x="8408146" y="2670970"/>
            <a:ext cx="1610042" cy="396240"/>
          </a:xfrm>
          <a:prstGeom prst="rect">
            <a:avLst/>
          </a:prstGeom>
          <a:noFill/>
        </p:spPr>
        <p:txBody>
          <a:bodyPr rtlCol="0" wrap="none">
            <a:spAutoFit/>
          </a:bodyPr>
          <a:lstStyle/>
          <a:p>
            <a:r>
              <a:rPr altLang="zh-CN" b="1" lang="en-US" sz="2000">
                <a:solidFill>
                  <a:srgbClr val="FF8050"/>
                </a:solidFill>
                <a:latin charset="-122" panose="03000509000000000000" pitchFamily="65" typeface="方正少儿简体"/>
                <a:ea charset="-122" panose="03000509000000000000" pitchFamily="65" typeface="方正少儿简体"/>
              </a:rPr>
              <a:t>2、心理特点</a:t>
            </a:r>
          </a:p>
        </p:txBody>
      </p:sp>
      <p:pic>
        <p:nvPicPr>
          <p:cNvPr id="30" name="图片 29"/>
          <p:cNvPicPr>
            <a:picLocks noChangeAspect="1"/>
          </p:cNvPicPr>
          <p:nvPr/>
        </p:nvPicPr>
        <p:blipFill>
          <a:blip r:embed="rId6"/>
          <a:stretch>
            <a:fillRect/>
          </a:stretch>
        </p:blipFill>
        <p:spPr>
          <a:xfrm>
            <a:off x="3892938" y="977335"/>
            <a:ext cx="2735448" cy="3517004"/>
          </a:xfrm>
          <a:prstGeom prst="rect">
            <a:avLst/>
          </a:prstGeom>
        </p:spPr>
      </p:pic>
      <p:pic>
        <p:nvPicPr>
          <p:cNvPr id="31" name="图片 30"/>
          <p:cNvPicPr>
            <a:picLocks noChangeAspect="1"/>
          </p:cNvPicPr>
          <p:nvPr/>
        </p:nvPicPr>
        <p:blipFill>
          <a:blip r:embed="rId7"/>
          <a:stretch>
            <a:fillRect/>
          </a:stretch>
        </p:blipFill>
        <p:spPr>
          <a:xfrm>
            <a:off x="6014271" y="1061073"/>
            <a:ext cx="2637753" cy="3433266"/>
          </a:xfrm>
          <a:prstGeom prst="rect">
            <a:avLst/>
          </a:prstGeom>
        </p:spPr>
      </p:pic>
      <p:sp>
        <p:nvSpPr>
          <p:cNvPr id="33" name="文本框 32"/>
          <p:cNvSpPr txBox="1"/>
          <p:nvPr/>
        </p:nvSpPr>
        <p:spPr>
          <a:xfrm>
            <a:off x="8652024" y="3424307"/>
            <a:ext cx="2488097" cy="129159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输入您要写的内容输入您要写的内容输入您要写的内容输入您要写的内容输入您要写的内容输入您要写的内容输入您要写的内容输入您要写的内容输入您要写的内容输入您要写的内容</a:t>
            </a:r>
          </a:p>
        </p:txBody>
      </p:sp>
    </p:spTree>
    <p:extLst>
      <p:ext uri="{BB962C8B-B14F-4D97-AF65-F5344CB8AC3E}">
        <p14:creationId val="3677765138"/>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43"/>
                                        </p:tgtEl>
                                        <p:attrNameLst>
                                          <p:attrName>style.visibility</p:attrName>
                                        </p:attrNameLst>
                                      </p:cBhvr>
                                      <p:to>
                                        <p:strVal val="visible"/>
                                      </p:to>
                                    </p:set>
                                    <p:animEffect filter="circle(in)" transition="in">
                                      <p:cBhvr>
                                        <p:cTn dur="2000" id="10"/>
                                        <p:tgtEl>
                                          <p:spTgt spid="4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8"/>
                                        </p:tgtEl>
                                        <p:attrNameLst>
                                          <p:attrName>style.visibility</p:attrName>
                                        </p:attrNameLst>
                                      </p:cBhvr>
                                      <p:to>
                                        <p:strVal val="visible"/>
                                      </p:to>
                                    </p:set>
                                    <p:animEffect filter="barn(inVertical)" transition="in">
                                      <p:cBhvr>
                                        <p:cTn dur="500" id="15"/>
                                        <p:tgtEl>
                                          <p:spTgt spid="8"/>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0"/>
                                        </p:tgtEl>
                                        <p:attrNameLst>
                                          <p:attrName>style.visibility</p:attrName>
                                        </p:attrNameLst>
                                      </p:cBhvr>
                                      <p:to>
                                        <p:strVal val="visible"/>
                                      </p:to>
                                    </p:set>
                                    <p:anim calcmode="lin" valueType="num">
                                      <p:cBhvr>
                                        <p:cTn dur="500" fill="hold" id="20"/>
                                        <p:tgtEl>
                                          <p:spTgt spid="10"/>
                                        </p:tgtEl>
                                        <p:attrNameLst>
                                          <p:attrName>ppt_w</p:attrName>
                                        </p:attrNameLst>
                                      </p:cBhvr>
                                      <p:tavLst>
                                        <p:tav tm="0">
                                          <p:val>
                                            <p:fltVal val="0"/>
                                          </p:val>
                                        </p:tav>
                                        <p:tav tm="100000">
                                          <p:val>
                                            <p:strVal val="#ppt_w"/>
                                          </p:val>
                                        </p:tav>
                                      </p:tavLst>
                                    </p:anim>
                                    <p:anim calcmode="lin" valueType="num">
                                      <p:cBhvr>
                                        <p:cTn dur="500" fill="hold" id="21"/>
                                        <p:tgtEl>
                                          <p:spTgt spid="10"/>
                                        </p:tgtEl>
                                        <p:attrNameLst>
                                          <p:attrName>ppt_h</p:attrName>
                                        </p:attrNameLst>
                                      </p:cBhvr>
                                      <p:tavLst>
                                        <p:tav tm="0">
                                          <p:val>
                                            <p:fltVal val="0"/>
                                          </p:val>
                                        </p:tav>
                                        <p:tav tm="100000">
                                          <p:val>
                                            <p:strVal val="#ppt_h"/>
                                          </p:val>
                                        </p:tav>
                                      </p:tavLst>
                                    </p:anim>
                                    <p:animEffect filter="fade" transition="in">
                                      <p:cBhvr>
                                        <p:cTn dur="500" id="22"/>
                                        <p:tgtEl>
                                          <p:spTgt spid="10"/>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42" presetSubtype="0">
                                  <p:stCondLst>
                                    <p:cond delay="0"/>
                                  </p:stCondLst>
                                  <p:childTnLst>
                                    <p:set>
                                      <p:cBhvr>
                                        <p:cTn dur="1" fill="hold" id="26">
                                          <p:stCondLst>
                                            <p:cond delay="0"/>
                                          </p:stCondLst>
                                        </p:cTn>
                                        <p:tgtEl>
                                          <p:spTgt spid="30"/>
                                        </p:tgtEl>
                                        <p:attrNameLst>
                                          <p:attrName>style.visibility</p:attrName>
                                        </p:attrNameLst>
                                      </p:cBhvr>
                                      <p:to>
                                        <p:strVal val="visible"/>
                                      </p:to>
                                    </p:set>
                                    <p:animEffect filter="fade" transition="in">
                                      <p:cBhvr>
                                        <p:cTn dur="1000" id="27"/>
                                        <p:tgtEl>
                                          <p:spTgt spid="30"/>
                                        </p:tgtEl>
                                      </p:cBhvr>
                                    </p:animEffect>
                                    <p:anim calcmode="lin" valueType="num">
                                      <p:cBhvr>
                                        <p:cTn dur="1000" fill="hold" id="28"/>
                                        <p:tgtEl>
                                          <p:spTgt spid="30"/>
                                        </p:tgtEl>
                                        <p:attrNameLst>
                                          <p:attrName>ppt_x</p:attrName>
                                        </p:attrNameLst>
                                      </p:cBhvr>
                                      <p:tavLst>
                                        <p:tav tm="0">
                                          <p:val>
                                            <p:strVal val="#ppt_x"/>
                                          </p:val>
                                        </p:tav>
                                        <p:tav tm="100000">
                                          <p:val>
                                            <p:strVal val="#ppt_x"/>
                                          </p:val>
                                        </p:tav>
                                      </p:tavLst>
                                    </p:anim>
                                    <p:anim calcmode="lin" valueType="num">
                                      <p:cBhvr>
                                        <p:cTn dur="1000" fill="hold" id="29"/>
                                        <p:tgtEl>
                                          <p:spTgt spid="30"/>
                                        </p:tgtEl>
                                        <p:attrNameLst>
                                          <p:attrName>ppt_y</p:attrName>
                                        </p:attrNameLst>
                                      </p:cBhvr>
                                      <p:tavLst>
                                        <p:tav tm="0">
                                          <p:val>
                                            <p:strVal val="#ppt_y+.1"/>
                                          </p:val>
                                        </p:tav>
                                        <p:tav tm="100000">
                                          <p:val>
                                            <p:strVal val="#ppt_y"/>
                                          </p:val>
                                        </p:tav>
                                      </p:tavLst>
                                    </p:anim>
                                  </p:childTnLst>
                                </p:cTn>
                              </p:par>
                              <p:par>
                                <p:cTn fill="hold" id="30" nodeType="withEffect" presetClass="entr" presetID="42" presetSubtype="0">
                                  <p:stCondLst>
                                    <p:cond delay="0"/>
                                  </p:stCondLst>
                                  <p:childTnLst>
                                    <p:set>
                                      <p:cBhvr>
                                        <p:cTn dur="1" fill="hold" id="31">
                                          <p:stCondLst>
                                            <p:cond delay="0"/>
                                          </p:stCondLst>
                                        </p:cTn>
                                        <p:tgtEl>
                                          <p:spTgt spid="31"/>
                                        </p:tgtEl>
                                        <p:attrNameLst>
                                          <p:attrName>style.visibility</p:attrName>
                                        </p:attrNameLst>
                                      </p:cBhvr>
                                      <p:to>
                                        <p:strVal val="visible"/>
                                      </p:to>
                                    </p:set>
                                    <p:animEffect filter="fade" transition="in">
                                      <p:cBhvr>
                                        <p:cTn dur="1000" id="32"/>
                                        <p:tgtEl>
                                          <p:spTgt spid="31"/>
                                        </p:tgtEl>
                                      </p:cBhvr>
                                    </p:animEffect>
                                    <p:anim calcmode="lin" valueType="num">
                                      <p:cBhvr>
                                        <p:cTn dur="1000" fill="hold" id="33"/>
                                        <p:tgtEl>
                                          <p:spTgt spid="31"/>
                                        </p:tgtEl>
                                        <p:attrNameLst>
                                          <p:attrName>ppt_x</p:attrName>
                                        </p:attrNameLst>
                                      </p:cBhvr>
                                      <p:tavLst>
                                        <p:tav tm="0">
                                          <p:val>
                                            <p:strVal val="#ppt_x"/>
                                          </p:val>
                                        </p:tav>
                                        <p:tav tm="100000">
                                          <p:val>
                                            <p:strVal val="#ppt_x"/>
                                          </p:val>
                                        </p:tav>
                                      </p:tavLst>
                                    </p:anim>
                                    <p:anim calcmode="lin" valueType="num">
                                      <p:cBhvr>
                                        <p:cTn dur="1000" fill="hold" id="34"/>
                                        <p:tgtEl>
                                          <p:spTgt spid="31"/>
                                        </p:tgtEl>
                                        <p:attrNameLst>
                                          <p:attrName>ppt_y</p:attrName>
                                        </p:attrNameLst>
                                      </p:cBhvr>
                                      <p:tavLst>
                                        <p:tav tm="0">
                                          <p:val>
                                            <p:strVal val="#ppt_y+.1"/>
                                          </p:val>
                                        </p:tav>
                                        <p:tav tm="100000">
                                          <p:val>
                                            <p:strVal val="#ppt_y"/>
                                          </p:val>
                                        </p:tav>
                                      </p:tavLst>
                                    </p:anim>
                                  </p:childTnLst>
                                </p:cTn>
                              </p:par>
                            </p:childTnLst>
                          </p:cTn>
                        </p:par>
                      </p:childTnLst>
                    </p:cTn>
                  </p:par>
                  <p:par>
                    <p:cTn fill="hold" id="35" nodeType="clickPar">
                      <p:stCondLst>
                        <p:cond delay="indefinite"/>
                      </p:stCondLst>
                      <p:childTnLst>
                        <p:par>
                          <p:cTn fill="hold" id="36" nodeType="afterGroup">
                            <p:stCondLst>
                              <p:cond delay="0"/>
                            </p:stCondLst>
                            <p:childTnLst>
                              <p:par>
                                <p:cTn fill="hold" grpId="0" id="37" nodeType="clickEffect" presetClass="entr" presetID="22" presetSubtype="2">
                                  <p:stCondLst>
                                    <p:cond delay="0"/>
                                  </p:stCondLst>
                                  <p:childTnLst>
                                    <p:set>
                                      <p:cBhvr>
                                        <p:cTn dur="1" fill="hold" id="38">
                                          <p:stCondLst>
                                            <p:cond delay="0"/>
                                          </p:stCondLst>
                                        </p:cTn>
                                        <p:tgtEl>
                                          <p:spTgt spid="7"/>
                                        </p:tgtEl>
                                        <p:attrNameLst>
                                          <p:attrName>style.visibility</p:attrName>
                                        </p:attrNameLst>
                                      </p:cBhvr>
                                      <p:to>
                                        <p:strVal val="visible"/>
                                      </p:to>
                                    </p:set>
                                    <p:animEffect filter="wipe(right)" transition="in">
                                      <p:cBhvr>
                                        <p:cTn dur="500" id="39"/>
                                        <p:tgtEl>
                                          <p:spTgt spid="7"/>
                                        </p:tgtEl>
                                      </p:cBhvr>
                                    </p:animEffect>
                                  </p:childTnLst>
                                </p:cTn>
                              </p:par>
                            </p:childTnLst>
                          </p:cTn>
                        </p:par>
                        <p:par>
                          <p:cTn fill="hold" id="40" nodeType="afterGroup">
                            <p:stCondLst>
                              <p:cond delay="500"/>
                            </p:stCondLst>
                            <p:childTnLst>
                              <p:par>
                                <p:cTn fill="hold" grpId="0" id="41" nodeType="afterEffect" presetClass="entr" presetID="42" presetSubtype="0">
                                  <p:stCondLst>
                                    <p:cond delay="0"/>
                                  </p:stCondLst>
                                  <p:childTnLst>
                                    <p:set>
                                      <p:cBhvr>
                                        <p:cTn dur="1" fill="hold" id="42">
                                          <p:stCondLst>
                                            <p:cond delay="0"/>
                                          </p:stCondLst>
                                        </p:cTn>
                                        <p:tgtEl>
                                          <p:spTgt spid="24"/>
                                        </p:tgtEl>
                                        <p:attrNameLst>
                                          <p:attrName>style.visibility</p:attrName>
                                        </p:attrNameLst>
                                      </p:cBhvr>
                                      <p:to>
                                        <p:strVal val="visible"/>
                                      </p:to>
                                    </p:set>
                                    <p:animEffect filter="fade" transition="in">
                                      <p:cBhvr>
                                        <p:cTn dur="1000" id="43"/>
                                        <p:tgtEl>
                                          <p:spTgt spid="24"/>
                                        </p:tgtEl>
                                      </p:cBhvr>
                                    </p:animEffect>
                                    <p:anim calcmode="lin" valueType="num">
                                      <p:cBhvr>
                                        <p:cTn dur="1000" fill="hold" id="44"/>
                                        <p:tgtEl>
                                          <p:spTgt spid="24"/>
                                        </p:tgtEl>
                                        <p:attrNameLst>
                                          <p:attrName>ppt_x</p:attrName>
                                        </p:attrNameLst>
                                      </p:cBhvr>
                                      <p:tavLst>
                                        <p:tav tm="0">
                                          <p:val>
                                            <p:strVal val="#ppt_x"/>
                                          </p:val>
                                        </p:tav>
                                        <p:tav tm="100000">
                                          <p:val>
                                            <p:strVal val="#ppt_x"/>
                                          </p:val>
                                        </p:tav>
                                      </p:tavLst>
                                    </p:anim>
                                    <p:anim calcmode="lin" valueType="num">
                                      <p:cBhvr>
                                        <p:cTn dur="1000" fill="hold" id="45"/>
                                        <p:tgtEl>
                                          <p:spTgt spid="24"/>
                                        </p:tgtEl>
                                        <p:attrNameLst>
                                          <p:attrName>ppt_y</p:attrName>
                                        </p:attrNameLst>
                                      </p:cBhvr>
                                      <p:tavLst>
                                        <p:tav tm="0">
                                          <p:val>
                                            <p:strVal val="#ppt_y+.1"/>
                                          </p:val>
                                        </p:tav>
                                        <p:tav tm="100000">
                                          <p:val>
                                            <p:strVal val="#ppt_y"/>
                                          </p:val>
                                        </p:tav>
                                      </p:tavLst>
                                    </p:anim>
                                  </p:childTnLst>
                                </p:cTn>
                              </p:par>
                            </p:childTnLst>
                          </p:cTn>
                        </p:par>
                      </p:childTnLst>
                    </p:cTn>
                  </p:par>
                  <p:par>
                    <p:cTn fill="hold" id="46" nodeType="clickPar">
                      <p:stCondLst>
                        <p:cond delay="indefinite"/>
                      </p:stCondLst>
                      <p:childTnLst>
                        <p:par>
                          <p:cTn fill="hold" id="47" nodeType="afterGroup">
                            <p:stCondLst>
                              <p:cond delay="0"/>
                            </p:stCondLst>
                            <p:childTnLst>
                              <p:par>
                                <p:cTn fill="hold" grpId="0" id="48" nodeType="clickEffect" presetClass="entr" presetID="53" presetSubtype="0">
                                  <p:stCondLst>
                                    <p:cond delay="0"/>
                                  </p:stCondLst>
                                  <p:childTnLst>
                                    <p:set>
                                      <p:cBhvr>
                                        <p:cTn dur="1" fill="hold" id="49">
                                          <p:stCondLst>
                                            <p:cond delay="0"/>
                                          </p:stCondLst>
                                        </p:cTn>
                                        <p:tgtEl>
                                          <p:spTgt spid="25"/>
                                        </p:tgtEl>
                                        <p:attrNameLst>
                                          <p:attrName>style.visibility</p:attrName>
                                        </p:attrNameLst>
                                      </p:cBhvr>
                                      <p:to>
                                        <p:strVal val="visible"/>
                                      </p:to>
                                    </p:set>
                                    <p:anim calcmode="lin" valueType="num">
                                      <p:cBhvr>
                                        <p:cTn dur="500" fill="hold" id="50"/>
                                        <p:tgtEl>
                                          <p:spTgt spid="25"/>
                                        </p:tgtEl>
                                        <p:attrNameLst>
                                          <p:attrName>ppt_w</p:attrName>
                                        </p:attrNameLst>
                                      </p:cBhvr>
                                      <p:tavLst>
                                        <p:tav tm="0">
                                          <p:val>
                                            <p:fltVal val="0"/>
                                          </p:val>
                                        </p:tav>
                                        <p:tav tm="100000">
                                          <p:val>
                                            <p:strVal val="#ppt_w"/>
                                          </p:val>
                                        </p:tav>
                                      </p:tavLst>
                                    </p:anim>
                                    <p:anim calcmode="lin" valueType="num">
                                      <p:cBhvr>
                                        <p:cTn dur="500" fill="hold" id="51"/>
                                        <p:tgtEl>
                                          <p:spTgt spid="25"/>
                                        </p:tgtEl>
                                        <p:attrNameLst>
                                          <p:attrName>ppt_h</p:attrName>
                                        </p:attrNameLst>
                                      </p:cBhvr>
                                      <p:tavLst>
                                        <p:tav tm="0">
                                          <p:val>
                                            <p:fltVal val="0"/>
                                          </p:val>
                                        </p:tav>
                                        <p:tav tm="100000">
                                          <p:val>
                                            <p:strVal val="#ppt_h"/>
                                          </p:val>
                                        </p:tav>
                                      </p:tavLst>
                                    </p:anim>
                                    <p:animEffect filter="fade" transition="in">
                                      <p:cBhvr>
                                        <p:cTn dur="500" id="52"/>
                                        <p:tgtEl>
                                          <p:spTgt spid="25"/>
                                        </p:tgtEl>
                                      </p:cBhvr>
                                    </p:animEffect>
                                  </p:childTnLst>
                                </p:cTn>
                              </p:par>
                            </p:childTnLst>
                          </p:cTn>
                        </p:par>
                      </p:childTnLst>
                    </p:cTn>
                  </p:par>
                  <p:par>
                    <p:cTn fill="hold" id="53" nodeType="clickPar">
                      <p:stCondLst>
                        <p:cond delay="indefinite"/>
                      </p:stCondLst>
                      <p:childTnLst>
                        <p:par>
                          <p:cTn fill="hold" id="54" nodeType="afterGroup">
                            <p:stCondLst>
                              <p:cond delay="0"/>
                            </p:stCondLst>
                            <p:childTnLst>
                              <p:par>
                                <p:cTn fill="hold" grpId="0" id="55" nodeType="clickEffect" presetClass="entr" presetID="22" presetSubtype="8">
                                  <p:stCondLst>
                                    <p:cond delay="0"/>
                                  </p:stCondLst>
                                  <p:childTnLst>
                                    <p:set>
                                      <p:cBhvr>
                                        <p:cTn dur="1" fill="hold" id="56">
                                          <p:stCondLst>
                                            <p:cond delay="0"/>
                                          </p:stCondLst>
                                        </p:cTn>
                                        <p:tgtEl>
                                          <p:spTgt spid="32"/>
                                        </p:tgtEl>
                                        <p:attrNameLst>
                                          <p:attrName>style.visibility</p:attrName>
                                        </p:attrNameLst>
                                      </p:cBhvr>
                                      <p:to>
                                        <p:strVal val="visible"/>
                                      </p:to>
                                    </p:set>
                                    <p:animEffect filter="wipe(left)" transition="in">
                                      <p:cBhvr>
                                        <p:cTn dur="500" id="57"/>
                                        <p:tgtEl>
                                          <p:spTgt spid="32"/>
                                        </p:tgtEl>
                                      </p:cBhvr>
                                    </p:animEffect>
                                  </p:childTnLst>
                                </p:cTn>
                              </p:par>
                            </p:childTnLst>
                          </p:cTn>
                        </p:par>
                        <p:par>
                          <p:cTn fill="hold" id="58" nodeType="afterGroup">
                            <p:stCondLst>
                              <p:cond delay="500"/>
                            </p:stCondLst>
                            <p:childTnLst>
                              <p:par>
                                <p:cTn fill="hold" grpId="0" id="59" nodeType="afterEffect" presetClass="entr" presetID="42" presetSubtype="0">
                                  <p:stCondLst>
                                    <p:cond delay="0"/>
                                  </p:stCondLst>
                                  <p:childTnLst>
                                    <p:set>
                                      <p:cBhvr>
                                        <p:cTn dur="1" fill="hold" id="60">
                                          <p:stCondLst>
                                            <p:cond delay="0"/>
                                          </p:stCondLst>
                                        </p:cTn>
                                        <p:tgtEl>
                                          <p:spTgt spid="28"/>
                                        </p:tgtEl>
                                        <p:attrNameLst>
                                          <p:attrName>style.visibility</p:attrName>
                                        </p:attrNameLst>
                                      </p:cBhvr>
                                      <p:to>
                                        <p:strVal val="visible"/>
                                      </p:to>
                                    </p:set>
                                    <p:animEffect filter="fade" transition="in">
                                      <p:cBhvr>
                                        <p:cTn dur="1000" id="61"/>
                                        <p:tgtEl>
                                          <p:spTgt spid="28"/>
                                        </p:tgtEl>
                                      </p:cBhvr>
                                    </p:animEffect>
                                    <p:anim calcmode="lin" valueType="num">
                                      <p:cBhvr>
                                        <p:cTn dur="1000" fill="hold" id="62"/>
                                        <p:tgtEl>
                                          <p:spTgt spid="28"/>
                                        </p:tgtEl>
                                        <p:attrNameLst>
                                          <p:attrName>ppt_x</p:attrName>
                                        </p:attrNameLst>
                                      </p:cBhvr>
                                      <p:tavLst>
                                        <p:tav tm="0">
                                          <p:val>
                                            <p:strVal val="#ppt_x"/>
                                          </p:val>
                                        </p:tav>
                                        <p:tav tm="100000">
                                          <p:val>
                                            <p:strVal val="#ppt_x"/>
                                          </p:val>
                                        </p:tav>
                                      </p:tavLst>
                                    </p:anim>
                                    <p:anim calcmode="lin" valueType="num">
                                      <p:cBhvr>
                                        <p:cTn dur="1000" fill="hold" id="63"/>
                                        <p:tgtEl>
                                          <p:spTgt spid="28"/>
                                        </p:tgtEl>
                                        <p:attrNameLst>
                                          <p:attrName>ppt_y</p:attrName>
                                        </p:attrNameLst>
                                      </p:cBhvr>
                                      <p:tavLst>
                                        <p:tav tm="0">
                                          <p:val>
                                            <p:strVal val="#ppt_y+.1"/>
                                          </p:val>
                                        </p:tav>
                                        <p:tav tm="100000">
                                          <p:val>
                                            <p:strVal val="#ppt_y"/>
                                          </p:val>
                                        </p:tav>
                                      </p:tavLst>
                                    </p:anim>
                                  </p:childTnLst>
                                </p:cTn>
                              </p:par>
                            </p:childTnLst>
                          </p:cTn>
                        </p:par>
                      </p:childTnLst>
                    </p:cTn>
                  </p:par>
                  <p:par>
                    <p:cTn fill="hold" id="64" nodeType="clickPar">
                      <p:stCondLst>
                        <p:cond delay="indefinite"/>
                      </p:stCondLst>
                      <p:childTnLst>
                        <p:par>
                          <p:cTn fill="hold" id="65" nodeType="afterGroup">
                            <p:stCondLst>
                              <p:cond delay="0"/>
                            </p:stCondLst>
                            <p:childTnLst>
                              <p:par>
                                <p:cTn fill="hold" grpId="0" id="66" nodeType="clickEffect" presetClass="entr" presetID="53" presetSubtype="0">
                                  <p:stCondLst>
                                    <p:cond delay="0"/>
                                  </p:stCondLst>
                                  <p:childTnLst>
                                    <p:set>
                                      <p:cBhvr>
                                        <p:cTn dur="1" fill="hold" id="67">
                                          <p:stCondLst>
                                            <p:cond delay="0"/>
                                          </p:stCondLst>
                                        </p:cTn>
                                        <p:tgtEl>
                                          <p:spTgt spid="33"/>
                                        </p:tgtEl>
                                        <p:attrNameLst>
                                          <p:attrName>style.visibility</p:attrName>
                                        </p:attrNameLst>
                                      </p:cBhvr>
                                      <p:to>
                                        <p:strVal val="visible"/>
                                      </p:to>
                                    </p:set>
                                    <p:anim calcmode="lin" valueType="num">
                                      <p:cBhvr>
                                        <p:cTn dur="500" fill="hold" id="68"/>
                                        <p:tgtEl>
                                          <p:spTgt spid="33"/>
                                        </p:tgtEl>
                                        <p:attrNameLst>
                                          <p:attrName>ppt_w</p:attrName>
                                        </p:attrNameLst>
                                      </p:cBhvr>
                                      <p:tavLst>
                                        <p:tav tm="0">
                                          <p:val>
                                            <p:fltVal val="0"/>
                                          </p:val>
                                        </p:tav>
                                        <p:tav tm="100000">
                                          <p:val>
                                            <p:strVal val="#ppt_w"/>
                                          </p:val>
                                        </p:tav>
                                      </p:tavLst>
                                    </p:anim>
                                    <p:anim calcmode="lin" valueType="num">
                                      <p:cBhvr>
                                        <p:cTn dur="500" fill="hold" id="69"/>
                                        <p:tgtEl>
                                          <p:spTgt spid="33"/>
                                        </p:tgtEl>
                                        <p:attrNameLst>
                                          <p:attrName>ppt_h</p:attrName>
                                        </p:attrNameLst>
                                      </p:cBhvr>
                                      <p:tavLst>
                                        <p:tav tm="0">
                                          <p:val>
                                            <p:fltVal val="0"/>
                                          </p:val>
                                        </p:tav>
                                        <p:tav tm="100000">
                                          <p:val>
                                            <p:strVal val="#ppt_h"/>
                                          </p:val>
                                        </p:tav>
                                      </p:tavLst>
                                    </p:anim>
                                    <p:animEffect filter="fade" transition="in">
                                      <p:cBhvr>
                                        <p:cTn dur="500" id="70"/>
                                        <p:tgtEl>
                                          <p:spTgt spid="3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2"/>
      <p:bldP grpId="0" spid="7"/>
      <p:bldP grpId="0" spid="10"/>
      <p:bldP grpId="0" spid="24"/>
      <p:bldP grpId="0" spid="25"/>
      <p:bldP grpId="0" spid="28"/>
      <p:bldP grpId="0" spid="33"/>
    </p:bldLst>
  </p:timing>
</p:sld>
</file>

<file path=ppt/slides/slide1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sp>
        <p:nvSpPr>
          <p:cNvPr id="18" name="文本框 17"/>
          <p:cNvSpPr txBox="1"/>
          <p:nvPr/>
        </p:nvSpPr>
        <p:spPr>
          <a:xfrm>
            <a:off x="4954301"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本班特点</a:t>
            </a:r>
          </a:p>
        </p:txBody>
      </p:sp>
      <p:grpSp>
        <p:nvGrpSpPr>
          <p:cNvPr id="41" name="组合 40"/>
          <p:cNvGrpSpPr/>
          <p:nvPr/>
        </p:nvGrpSpPr>
        <p:grpSpPr>
          <a:xfrm>
            <a:off x="3714900" y="315128"/>
            <a:ext cx="5125682" cy="662207"/>
            <a:chOff x="3714900" y="315128"/>
            <a:chExt cx="5125682" cy="662207"/>
          </a:xfrm>
        </p:grpSpPr>
        <p:pic>
          <p:nvPicPr>
            <p:cNvPr id="19" name="图片 18"/>
            <p:cNvPicPr>
              <a:picLocks noChangeAspect="1"/>
            </p:cNvPicPr>
            <p:nvPr/>
          </p:nvPicPr>
          <p:blipFill>
            <a:blip r:embed="rId5"/>
            <a:stretch>
              <a:fillRect/>
            </a:stretch>
          </p:blipFill>
          <p:spPr>
            <a:xfrm>
              <a:off x="3714900" y="315128"/>
              <a:ext cx="1239402" cy="662207"/>
            </a:xfrm>
            <a:prstGeom prst="rect">
              <a:avLst/>
            </a:prstGeom>
          </p:spPr>
        </p:pic>
        <p:pic>
          <p:nvPicPr>
            <p:cNvPr id="20" name="图片 19"/>
            <p:cNvPicPr>
              <a:picLocks noChangeAspect="1"/>
            </p:cNvPicPr>
            <p:nvPr/>
          </p:nvPicPr>
          <p:blipFill>
            <a:blip r:embed="rId5"/>
            <a:stretch>
              <a:fillRect/>
            </a:stretch>
          </p:blipFill>
          <p:spPr>
            <a:xfrm flipH="1">
              <a:off x="7601180" y="315128"/>
              <a:ext cx="1239402" cy="662207"/>
            </a:xfrm>
            <a:prstGeom prst="rect">
              <a:avLst/>
            </a:prstGeom>
          </p:spPr>
        </p:pic>
      </p:grpSp>
      <p:sp>
        <p:nvSpPr>
          <p:cNvPr id="16" name="矩形 15"/>
          <p:cNvSpPr/>
          <p:nvPr/>
        </p:nvSpPr>
        <p:spPr>
          <a:xfrm>
            <a:off x="3236686" y="2055240"/>
            <a:ext cx="2830285" cy="1299029"/>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1" name="矩形 30"/>
          <p:cNvSpPr/>
          <p:nvPr/>
        </p:nvSpPr>
        <p:spPr>
          <a:xfrm>
            <a:off x="6066972" y="3650348"/>
            <a:ext cx="2830285" cy="1299029"/>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2" name="组合 41"/>
          <p:cNvGrpSpPr/>
          <p:nvPr/>
        </p:nvGrpSpPr>
        <p:grpSpPr>
          <a:xfrm>
            <a:off x="2002973" y="2098782"/>
            <a:ext cx="1166931" cy="1166931"/>
            <a:chOff x="2002973" y="2098782"/>
            <a:chExt cx="1166931" cy="1166931"/>
          </a:xfrm>
        </p:grpSpPr>
        <p:sp>
          <p:nvSpPr>
            <p:cNvPr id="38" name="椭圆 37"/>
            <p:cNvSpPr/>
            <p:nvPr/>
          </p:nvSpPr>
          <p:spPr>
            <a:xfrm>
              <a:off x="2002973" y="2098782"/>
              <a:ext cx="1166931" cy="1166931"/>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2" name="文本框 31"/>
            <p:cNvSpPr txBox="1"/>
            <p:nvPr/>
          </p:nvSpPr>
          <p:spPr>
            <a:xfrm>
              <a:off x="2188514" y="2457687"/>
              <a:ext cx="792480" cy="457200"/>
            </a:xfrm>
            <a:prstGeom prst="rect">
              <a:avLst/>
            </a:prstGeom>
            <a:noFill/>
          </p:spPr>
          <p:txBody>
            <a:bodyPr rtlCol="0" wrap="none">
              <a:spAutoFit/>
            </a:bodyPr>
            <a:lstStyle/>
            <a:p>
              <a:r>
                <a:rPr altLang="en-US" b="1" lang="zh-CN" sz="2400">
                  <a:solidFill>
                    <a:schemeClr val="bg1"/>
                  </a:solidFill>
                  <a:latin charset="-122" panose="03000509000000000000" pitchFamily="65" typeface="方正少儿简体"/>
                  <a:ea charset="-122" panose="03000509000000000000" pitchFamily="65" typeface="方正少儿简体"/>
                  <a:cs charset="0" panose="020b0706030804020204" pitchFamily="34" typeface="Open Sans Semibold"/>
                </a:rPr>
                <a:t>优点</a:t>
              </a:r>
            </a:p>
          </p:txBody>
        </p:sp>
      </p:grpSp>
      <p:sp>
        <p:nvSpPr>
          <p:cNvPr id="34" name="文本框 33"/>
          <p:cNvSpPr txBox="1"/>
          <p:nvPr/>
        </p:nvSpPr>
        <p:spPr>
          <a:xfrm>
            <a:off x="3349725" y="2278793"/>
            <a:ext cx="2604206" cy="81153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35" name="文本框 34"/>
          <p:cNvSpPr txBox="1"/>
          <p:nvPr/>
        </p:nvSpPr>
        <p:spPr>
          <a:xfrm>
            <a:off x="6211282" y="3890133"/>
            <a:ext cx="2604206" cy="81153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36" name="矩形 35"/>
          <p:cNvSpPr/>
          <p:nvPr/>
        </p:nvSpPr>
        <p:spPr>
          <a:xfrm>
            <a:off x="6066970" y="2055240"/>
            <a:ext cx="2830285" cy="12990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7" name="矩形 36"/>
          <p:cNvSpPr/>
          <p:nvPr/>
        </p:nvSpPr>
        <p:spPr>
          <a:xfrm>
            <a:off x="3236685" y="3650348"/>
            <a:ext cx="2830285" cy="129902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3" name="组合 42"/>
          <p:cNvGrpSpPr/>
          <p:nvPr/>
        </p:nvGrpSpPr>
        <p:grpSpPr>
          <a:xfrm>
            <a:off x="8959800" y="3650348"/>
            <a:ext cx="1166931" cy="1166931"/>
            <a:chOff x="8959800" y="3650348"/>
            <a:chExt cx="1166931" cy="1166931"/>
          </a:xfrm>
        </p:grpSpPr>
        <p:sp>
          <p:nvSpPr>
            <p:cNvPr id="39" name="椭圆 38"/>
            <p:cNvSpPr/>
            <p:nvPr/>
          </p:nvSpPr>
          <p:spPr>
            <a:xfrm>
              <a:off x="8959800" y="3650348"/>
              <a:ext cx="1166931" cy="1166931"/>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0" name="文本框 39"/>
            <p:cNvSpPr txBox="1"/>
            <p:nvPr/>
          </p:nvSpPr>
          <p:spPr>
            <a:xfrm>
              <a:off x="9188884" y="4009253"/>
              <a:ext cx="792480" cy="457200"/>
            </a:xfrm>
            <a:prstGeom prst="rect">
              <a:avLst/>
            </a:prstGeom>
            <a:noFill/>
          </p:spPr>
          <p:txBody>
            <a:bodyPr rtlCol="0" wrap="none">
              <a:spAutoFit/>
            </a:bodyPr>
            <a:lstStyle/>
            <a:p>
              <a:r>
                <a:rPr altLang="en-US" b="1" lang="zh-CN" sz="2400">
                  <a:solidFill>
                    <a:schemeClr val="bg1"/>
                  </a:solidFill>
                  <a:latin charset="-122" panose="03000509000000000000" pitchFamily="65" typeface="方正少儿简体"/>
                  <a:ea charset="-122" panose="03000509000000000000" pitchFamily="65" typeface="方正少儿简体"/>
                  <a:cs charset="0" panose="020b0706030804020204" pitchFamily="34" typeface="Open Sans Semibold"/>
                </a:rPr>
                <a:t>缺点</a:t>
              </a:r>
            </a:p>
          </p:txBody>
        </p:sp>
      </p:grpSp>
    </p:spTree>
    <p:extLst>
      <p:ext uri="{BB962C8B-B14F-4D97-AF65-F5344CB8AC3E}">
        <p14:creationId val="3463617597"/>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41"/>
                                        </p:tgtEl>
                                        <p:attrNameLst>
                                          <p:attrName>style.visibility</p:attrName>
                                        </p:attrNameLst>
                                      </p:cBhvr>
                                      <p:to>
                                        <p:strVal val="visible"/>
                                      </p:to>
                                    </p:set>
                                    <p:animEffect filter="barn(inVertical)" transition="in">
                                      <p:cBhvr>
                                        <p:cTn dur="500" id="15"/>
                                        <p:tgtEl>
                                          <p:spTgt spid="41"/>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9" presetSubtype="0">
                                  <p:stCondLst>
                                    <p:cond delay="0"/>
                                  </p:stCondLst>
                                  <p:childTnLst>
                                    <p:set>
                                      <p:cBhvr>
                                        <p:cTn dur="1" fill="hold" id="26">
                                          <p:stCondLst>
                                            <p:cond delay="0"/>
                                          </p:stCondLst>
                                        </p:cTn>
                                        <p:tgtEl>
                                          <p:spTgt spid="42"/>
                                        </p:tgtEl>
                                        <p:attrNameLst>
                                          <p:attrName>style.visibility</p:attrName>
                                        </p:attrNameLst>
                                      </p:cBhvr>
                                      <p:to>
                                        <p:strVal val="visible"/>
                                      </p:to>
                                    </p:set>
                                    <p:animEffect filter="dissolve" transition="in">
                                      <p:cBhvr>
                                        <p:cTn dur="500" id="27"/>
                                        <p:tgtEl>
                                          <p:spTgt spid="42"/>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grpId="0" id="30" nodeType="clickEffect" presetClass="entr" presetID="22" presetSubtype="8">
                                  <p:stCondLst>
                                    <p:cond delay="0"/>
                                  </p:stCondLst>
                                  <p:childTnLst>
                                    <p:set>
                                      <p:cBhvr>
                                        <p:cTn dur="1" fill="hold" id="31">
                                          <p:stCondLst>
                                            <p:cond delay="0"/>
                                          </p:stCondLst>
                                        </p:cTn>
                                        <p:tgtEl>
                                          <p:spTgt spid="16"/>
                                        </p:tgtEl>
                                        <p:attrNameLst>
                                          <p:attrName>style.visibility</p:attrName>
                                        </p:attrNameLst>
                                      </p:cBhvr>
                                      <p:to>
                                        <p:strVal val="visible"/>
                                      </p:to>
                                    </p:set>
                                    <p:animEffect filter="wipe(left)" transition="in">
                                      <p:cBhvr>
                                        <p:cTn dur="500" id="32"/>
                                        <p:tgtEl>
                                          <p:spTgt spid="16"/>
                                        </p:tgtEl>
                                      </p:cBhvr>
                                    </p:animEffect>
                                  </p:childTnLst>
                                </p:cTn>
                              </p:par>
                              <p:par>
                                <p:cTn fill="hold" grpId="0" id="33" nodeType="withEffect" presetClass="entr" presetID="22" presetSubtype="8">
                                  <p:stCondLst>
                                    <p:cond delay="0"/>
                                  </p:stCondLst>
                                  <p:childTnLst>
                                    <p:set>
                                      <p:cBhvr>
                                        <p:cTn dur="1" fill="hold" id="34">
                                          <p:stCondLst>
                                            <p:cond delay="0"/>
                                          </p:stCondLst>
                                        </p:cTn>
                                        <p:tgtEl>
                                          <p:spTgt spid="36"/>
                                        </p:tgtEl>
                                        <p:attrNameLst>
                                          <p:attrName>style.visibility</p:attrName>
                                        </p:attrNameLst>
                                      </p:cBhvr>
                                      <p:to>
                                        <p:strVal val="visible"/>
                                      </p:to>
                                    </p:set>
                                    <p:animEffect filter="wipe(left)" transition="in">
                                      <p:cBhvr>
                                        <p:cTn dur="500" id="35"/>
                                        <p:tgtEl>
                                          <p:spTgt spid="36"/>
                                        </p:tgtEl>
                                      </p:cBhvr>
                                    </p:animEffect>
                                  </p:childTnLst>
                                </p:cTn>
                              </p:par>
                            </p:childTnLst>
                          </p:cTn>
                        </p:par>
                      </p:childTnLst>
                    </p:cTn>
                  </p:par>
                  <p:par>
                    <p:cTn fill="hold" id="36" nodeType="clickPar">
                      <p:stCondLst>
                        <p:cond delay="indefinite"/>
                      </p:stCondLst>
                      <p:childTnLst>
                        <p:par>
                          <p:cTn fill="hold" id="37" nodeType="afterGroup">
                            <p:stCondLst>
                              <p:cond delay="0"/>
                            </p:stCondLst>
                            <p:childTnLst>
                              <p:par>
                                <p:cTn fill="hold" grpId="0" id="38" nodeType="clickEffect" presetClass="entr" presetID="18" presetSubtype="12">
                                  <p:stCondLst>
                                    <p:cond delay="0"/>
                                  </p:stCondLst>
                                  <p:childTnLst>
                                    <p:set>
                                      <p:cBhvr>
                                        <p:cTn dur="1" fill="hold" id="39">
                                          <p:stCondLst>
                                            <p:cond delay="0"/>
                                          </p:stCondLst>
                                        </p:cTn>
                                        <p:tgtEl>
                                          <p:spTgt spid="34"/>
                                        </p:tgtEl>
                                        <p:attrNameLst>
                                          <p:attrName>style.visibility</p:attrName>
                                        </p:attrNameLst>
                                      </p:cBhvr>
                                      <p:to>
                                        <p:strVal val="visible"/>
                                      </p:to>
                                    </p:set>
                                    <p:animEffect filter="strips(downLeft)" transition="in">
                                      <p:cBhvr>
                                        <p:cTn dur="500" id="40"/>
                                        <p:tgtEl>
                                          <p:spTgt spid="34"/>
                                        </p:tgtEl>
                                      </p:cBhvr>
                                    </p:animEffect>
                                  </p:childTnLst>
                                </p:cTn>
                              </p:par>
                            </p:childTnLst>
                          </p:cTn>
                        </p:par>
                      </p:childTnLst>
                    </p:cTn>
                  </p:par>
                  <p:par>
                    <p:cTn fill="hold" id="41" nodeType="clickPar">
                      <p:stCondLst>
                        <p:cond delay="indefinite"/>
                      </p:stCondLst>
                      <p:childTnLst>
                        <p:par>
                          <p:cTn fill="hold" id="42" nodeType="afterGroup">
                            <p:stCondLst>
                              <p:cond delay="0"/>
                            </p:stCondLst>
                            <p:childTnLst>
                              <p:par>
                                <p:cTn fill="hold" id="43" nodeType="clickEffect" presetClass="entr" presetID="9" presetSubtype="0">
                                  <p:stCondLst>
                                    <p:cond delay="0"/>
                                  </p:stCondLst>
                                  <p:childTnLst>
                                    <p:set>
                                      <p:cBhvr>
                                        <p:cTn dur="1" fill="hold" id="44">
                                          <p:stCondLst>
                                            <p:cond delay="0"/>
                                          </p:stCondLst>
                                        </p:cTn>
                                        <p:tgtEl>
                                          <p:spTgt spid="43"/>
                                        </p:tgtEl>
                                        <p:attrNameLst>
                                          <p:attrName>style.visibility</p:attrName>
                                        </p:attrNameLst>
                                      </p:cBhvr>
                                      <p:to>
                                        <p:strVal val="visible"/>
                                      </p:to>
                                    </p:set>
                                    <p:animEffect filter="dissolve" transition="in">
                                      <p:cBhvr>
                                        <p:cTn dur="500" id="45"/>
                                        <p:tgtEl>
                                          <p:spTgt spid="43"/>
                                        </p:tgtEl>
                                      </p:cBhvr>
                                    </p:animEffect>
                                  </p:childTnLst>
                                </p:cTn>
                              </p:par>
                            </p:childTnLst>
                          </p:cTn>
                        </p:par>
                      </p:childTnLst>
                    </p:cTn>
                  </p:par>
                  <p:par>
                    <p:cTn fill="hold" id="46" nodeType="clickPar">
                      <p:stCondLst>
                        <p:cond delay="indefinite"/>
                      </p:stCondLst>
                      <p:childTnLst>
                        <p:par>
                          <p:cTn fill="hold" id="47" nodeType="afterGroup">
                            <p:stCondLst>
                              <p:cond delay="0"/>
                            </p:stCondLst>
                            <p:childTnLst>
                              <p:par>
                                <p:cTn fill="hold" grpId="0" id="48" nodeType="clickEffect" presetClass="entr" presetID="22" presetSubtype="2">
                                  <p:stCondLst>
                                    <p:cond delay="0"/>
                                  </p:stCondLst>
                                  <p:childTnLst>
                                    <p:set>
                                      <p:cBhvr>
                                        <p:cTn dur="1" fill="hold" id="49">
                                          <p:stCondLst>
                                            <p:cond delay="0"/>
                                          </p:stCondLst>
                                        </p:cTn>
                                        <p:tgtEl>
                                          <p:spTgt spid="31"/>
                                        </p:tgtEl>
                                        <p:attrNameLst>
                                          <p:attrName>style.visibility</p:attrName>
                                        </p:attrNameLst>
                                      </p:cBhvr>
                                      <p:to>
                                        <p:strVal val="visible"/>
                                      </p:to>
                                    </p:set>
                                    <p:animEffect filter="wipe(right)" transition="in">
                                      <p:cBhvr>
                                        <p:cTn dur="500" id="50"/>
                                        <p:tgtEl>
                                          <p:spTgt spid="31"/>
                                        </p:tgtEl>
                                      </p:cBhvr>
                                    </p:animEffect>
                                  </p:childTnLst>
                                </p:cTn>
                              </p:par>
                              <p:par>
                                <p:cTn fill="hold" grpId="0" id="51" nodeType="withEffect" presetClass="entr" presetID="22" presetSubtype="2">
                                  <p:stCondLst>
                                    <p:cond delay="0"/>
                                  </p:stCondLst>
                                  <p:childTnLst>
                                    <p:set>
                                      <p:cBhvr>
                                        <p:cTn dur="1" fill="hold" id="52">
                                          <p:stCondLst>
                                            <p:cond delay="0"/>
                                          </p:stCondLst>
                                        </p:cTn>
                                        <p:tgtEl>
                                          <p:spTgt spid="37"/>
                                        </p:tgtEl>
                                        <p:attrNameLst>
                                          <p:attrName>style.visibility</p:attrName>
                                        </p:attrNameLst>
                                      </p:cBhvr>
                                      <p:to>
                                        <p:strVal val="visible"/>
                                      </p:to>
                                    </p:set>
                                    <p:animEffect filter="wipe(right)" transition="in">
                                      <p:cBhvr>
                                        <p:cTn dur="500" id="53"/>
                                        <p:tgtEl>
                                          <p:spTgt spid="37"/>
                                        </p:tgtEl>
                                      </p:cBhvr>
                                    </p:animEffect>
                                  </p:childTnLst>
                                </p:cTn>
                              </p:par>
                            </p:childTnLst>
                          </p:cTn>
                        </p:par>
                      </p:childTnLst>
                    </p:cTn>
                  </p:par>
                  <p:par>
                    <p:cTn fill="hold" id="54" nodeType="clickPar">
                      <p:stCondLst>
                        <p:cond delay="indefinite"/>
                      </p:stCondLst>
                      <p:childTnLst>
                        <p:par>
                          <p:cTn fill="hold" id="55" nodeType="afterGroup">
                            <p:stCondLst>
                              <p:cond delay="0"/>
                            </p:stCondLst>
                            <p:childTnLst>
                              <p:par>
                                <p:cTn fill="hold" grpId="0" id="56" nodeType="clickEffect" presetClass="entr" presetID="18" presetSubtype="12">
                                  <p:stCondLst>
                                    <p:cond delay="0"/>
                                  </p:stCondLst>
                                  <p:childTnLst>
                                    <p:set>
                                      <p:cBhvr>
                                        <p:cTn dur="1" fill="hold" id="57">
                                          <p:stCondLst>
                                            <p:cond delay="0"/>
                                          </p:stCondLst>
                                        </p:cTn>
                                        <p:tgtEl>
                                          <p:spTgt spid="35"/>
                                        </p:tgtEl>
                                        <p:attrNameLst>
                                          <p:attrName>style.visibility</p:attrName>
                                        </p:attrNameLst>
                                      </p:cBhvr>
                                      <p:to>
                                        <p:strVal val="visible"/>
                                      </p:to>
                                    </p:set>
                                    <p:animEffect filter="strips(downLeft)" transition="in">
                                      <p:cBhvr>
                                        <p:cTn dur="500" id="58"/>
                                        <p:tgtEl>
                                          <p:spTgt spid="3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16"/>
      <p:bldP grpId="0" spid="31"/>
      <p:bldP grpId="0" spid="34"/>
      <p:bldP grpId="0" spid="35"/>
      <p:bldP grpId="0" spid="36"/>
      <p:bldP grpId="0" spid="37"/>
    </p:bldLst>
  </p:timing>
</p:sld>
</file>

<file path=ppt/slides/slide1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sp>
        <p:nvSpPr>
          <p:cNvPr id="18" name="文本框 17"/>
          <p:cNvSpPr txBox="1"/>
          <p:nvPr/>
        </p:nvSpPr>
        <p:spPr>
          <a:xfrm>
            <a:off x="4954301"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基本情况</a:t>
            </a:r>
          </a:p>
        </p:txBody>
      </p:sp>
      <p:grpSp>
        <p:nvGrpSpPr>
          <p:cNvPr id="7" name="组合 6"/>
          <p:cNvGrpSpPr/>
          <p:nvPr/>
        </p:nvGrpSpPr>
        <p:grpSpPr>
          <a:xfrm>
            <a:off x="3714900" y="315128"/>
            <a:ext cx="5125682" cy="662207"/>
            <a:chOff x="3714900" y="315128"/>
            <a:chExt cx="5125682" cy="662207"/>
          </a:xfrm>
        </p:grpSpPr>
        <p:pic>
          <p:nvPicPr>
            <p:cNvPr id="19" name="图片 18"/>
            <p:cNvPicPr>
              <a:picLocks noChangeAspect="1"/>
            </p:cNvPicPr>
            <p:nvPr/>
          </p:nvPicPr>
          <p:blipFill>
            <a:blip r:embed="rId5"/>
            <a:stretch>
              <a:fillRect/>
            </a:stretch>
          </p:blipFill>
          <p:spPr>
            <a:xfrm>
              <a:off x="3714900" y="315128"/>
              <a:ext cx="1239402" cy="662207"/>
            </a:xfrm>
            <a:prstGeom prst="rect">
              <a:avLst/>
            </a:prstGeom>
          </p:spPr>
        </p:pic>
        <p:pic>
          <p:nvPicPr>
            <p:cNvPr id="20" name="图片 19"/>
            <p:cNvPicPr>
              <a:picLocks noChangeAspect="1"/>
            </p:cNvPicPr>
            <p:nvPr/>
          </p:nvPicPr>
          <p:blipFill>
            <a:blip r:embed="rId5"/>
            <a:stretch>
              <a:fillRect/>
            </a:stretch>
          </p:blipFill>
          <p:spPr>
            <a:xfrm flipH="1">
              <a:off x="7601180" y="315128"/>
              <a:ext cx="1239402" cy="662207"/>
            </a:xfrm>
            <a:prstGeom prst="rect">
              <a:avLst/>
            </a:prstGeom>
          </p:spPr>
        </p:pic>
      </p:grpSp>
      <p:pic>
        <p:nvPicPr>
          <p:cNvPr id="5" name="图片 4"/>
          <p:cNvPicPr>
            <a:picLocks noChangeAspect="1"/>
          </p:cNvPicPr>
          <p:nvPr/>
        </p:nvPicPr>
        <p:blipFill>
          <a:blip r:embed="rId6"/>
          <a:stretch>
            <a:fillRect/>
          </a:stretch>
        </p:blipFill>
        <p:spPr>
          <a:xfrm>
            <a:off x="876950" y="2791079"/>
            <a:ext cx="328798" cy="366736"/>
          </a:xfrm>
          <a:prstGeom prst="rect">
            <a:avLst/>
          </a:prstGeom>
        </p:spPr>
      </p:pic>
      <p:sp>
        <p:nvSpPr>
          <p:cNvPr id="10" name="文本框 9"/>
          <p:cNvSpPr txBox="1"/>
          <p:nvPr/>
        </p:nvSpPr>
        <p:spPr>
          <a:xfrm>
            <a:off x="1220263" y="2781443"/>
            <a:ext cx="255451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11" name="图片 10"/>
          <p:cNvPicPr>
            <a:picLocks noChangeAspect="1"/>
          </p:cNvPicPr>
          <p:nvPr/>
        </p:nvPicPr>
        <p:blipFill>
          <a:blip r:embed="rId6"/>
          <a:stretch>
            <a:fillRect/>
          </a:stretch>
        </p:blipFill>
        <p:spPr>
          <a:xfrm>
            <a:off x="876950" y="3879650"/>
            <a:ext cx="328798" cy="366736"/>
          </a:xfrm>
          <a:prstGeom prst="rect">
            <a:avLst/>
          </a:prstGeom>
        </p:spPr>
      </p:pic>
      <p:sp>
        <p:nvSpPr>
          <p:cNvPr id="12" name="文本框 11"/>
          <p:cNvSpPr txBox="1"/>
          <p:nvPr/>
        </p:nvSpPr>
        <p:spPr>
          <a:xfrm>
            <a:off x="1220263" y="3870014"/>
            <a:ext cx="255451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15" name="图片 14"/>
          <p:cNvPicPr>
            <a:picLocks noChangeAspect="1"/>
          </p:cNvPicPr>
          <p:nvPr/>
        </p:nvPicPr>
        <p:blipFill>
          <a:blip r:embed="rId6"/>
          <a:stretch>
            <a:fillRect/>
          </a:stretch>
        </p:blipFill>
        <p:spPr>
          <a:xfrm>
            <a:off x="8665029" y="2791079"/>
            <a:ext cx="328798" cy="366736"/>
          </a:xfrm>
          <a:prstGeom prst="rect">
            <a:avLst/>
          </a:prstGeom>
        </p:spPr>
      </p:pic>
      <p:sp>
        <p:nvSpPr>
          <p:cNvPr id="16" name="文本框 15"/>
          <p:cNvSpPr txBox="1"/>
          <p:nvPr/>
        </p:nvSpPr>
        <p:spPr>
          <a:xfrm>
            <a:off x="9008340" y="2781443"/>
            <a:ext cx="255451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17" name="图片 16"/>
          <p:cNvPicPr>
            <a:picLocks noChangeAspect="1"/>
          </p:cNvPicPr>
          <p:nvPr/>
        </p:nvPicPr>
        <p:blipFill>
          <a:blip r:embed="rId6"/>
          <a:stretch>
            <a:fillRect/>
          </a:stretch>
        </p:blipFill>
        <p:spPr>
          <a:xfrm>
            <a:off x="8665029" y="3879650"/>
            <a:ext cx="328798" cy="366736"/>
          </a:xfrm>
          <a:prstGeom prst="rect">
            <a:avLst/>
          </a:prstGeom>
        </p:spPr>
      </p:pic>
      <p:sp>
        <p:nvSpPr>
          <p:cNvPr id="21" name="文本框 20"/>
          <p:cNvSpPr txBox="1"/>
          <p:nvPr/>
        </p:nvSpPr>
        <p:spPr>
          <a:xfrm>
            <a:off x="9008340" y="3870014"/>
            <a:ext cx="255451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6" name="图片 5"/>
          <p:cNvPicPr>
            <a:picLocks noChangeAspect="1"/>
          </p:cNvPicPr>
          <p:nvPr/>
        </p:nvPicPr>
        <p:blipFill>
          <a:blip r:embed="rId7"/>
          <a:stretch>
            <a:fillRect/>
          </a:stretch>
        </p:blipFill>
        <p:spPr>
          <a:xfrm>
            <a:off x="4107621" y="2021143"/>
            <a:ext cx="3881250" cy="4083750"/>
          </a:xfrm>
          <a:prstGeom prst="rect">
            <a:avLst/>
          </a:prstGeom>
        </p:spPr>
      </p:pic>
    </p:spTree>
    <p:extLst>
      <p:ext uri="{BB962C8B-B14F-4D97-AF65-F5344CB8AC3E}">
        <p14:creationId val="563314476"/>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7"/>
                                        </p:tgtEl>
                                        <p:attrNameLst>
                                          <p:attrName>style.visibility</p:attrName>
                                        </p:attrNameLst>
                                      </p:cBhvr>
                                      <p:to>
                                        <p:strVal val="visible"/>
                                      </p:to>
                                    </p:set>
                                    <p:animEffect filter="barn(inVertical)" transition="in">
                                      <p:cBhvr>
                                        <p:cTn dur="500" id="15"/>
                                        <p:tgtEl>
                                          <p:spTgt spid="7"/>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42" presetSubtype="0">
                                  <p:stCondLst>
                                    <p:cond delay="0"/>
                                  </p:stCondLst>
                                  <p:childTnLst>
                                    <p:set>
                                      <p:cBhvr>
                                        <p:cTn dur="1" fill="hold" id="26">
                                          <p:stCondLst>
                                            <p:cond delay="0"/>
                                          </p:stCondLst>
                                        </p:cTn>
                                        <p:tgtEl>
                                          <p:spTgt spid="6"/>
                                        </p:tgtEl>
                                        <p:attrNameLst>
                                          <p:attrName>style.visibility</p:attrName>
                                        </p:attrNameLst>
                                      </p:cBhvr>
                                      <p:to>
                                        <p:strVal val="visible"/>
                                      </p:to>
                                    </p:set>
                                    <p:animEffect filter="fade" transition="in">
                                      <p:cBhvr>
                                        <p:cTn dur="1000" id="27"/>
                                        <p:tgtEl>
                                          <p:spTgt spid="6"/>
                                        </p:tgtEl>
                                      </p:cBhvr>
                                    </p:animEffect>
                                    <p:anim calcmode="lin" valueType="num">
                                      <p:cBhvr>
                                        <p:cTn dur="1000" fill="hold" id="28"/>
                                        <p:tgtEl>
                                          <p:spTgt spid="6"/>
                                        </p:tgtEl>
                                        <p:attrNameLst>
                                          <p:attrName>ppt_x</p:attrName>
                                        </p:attrNameLst>
                                      </p:cBhvr>
                                      <p:tavLst>
                                        <p:tav tm="0">
                                          <p:val>
                                            <p:strVal val="#ppt_x"/>
                                          </p:val>
                                        </p:tav>
                                        <p:tav tm="100000">
                                          <p:val>
                                            <p:strVal val="#ppt_x"/>
                                          </p:val>
                                        </p:tav>
                                      </p:tavLst>
                                    </p:anim>
                                    <p:anim calcmode="lin" valueType="num">
                                      <p:cBhvr>
                                        <p:cTn dur="1000" fill="hold" id="29"/>
                                        <p:tgtEl>
                                          <p:spTgt spid="6"/>
                                        </p:tgtEl>
                                        <p:attrNameLst>
                                          <p:attrName>ppt_y</p:attrName>
                                        </p:attrNameLst>
                                      </p:cBhvr>
                                      <p:tavLst>
                                        <p:tav tm="0">
                                          <p:val>
                                            <p:strVal val="#ppt_y+.1"/>
                                          </p:val>
                                        </p:tav>
                                        <p:tav tm="100000">
                                          <p:val>
                                            <p:strVal val="#ppt_y"/>
                                          </p:val>
                                        </p:tav>
                                      </p:tavLst>
                                    </p:anim>
                                  </p:childTnLst>
                                </p:cTn>
                              </p:par>
                            </p:childTnLst>
                          </p:cTn>
                        </p:par>
                      </p:childTnLst>
                    </p:cTn>
                  </p:par>
                  <p:par>
                    <p:cTn fill="hold" id="30" nodeType="clickPar">
                      <p:stCondLst>
                        <p:cond delay="indefinite"/>
                      </p:stCondLst>
                      <p:childTnLst>
                        <p:par>
                          <p:cTn fill="hold" id="31" nodeType="afterGroup">
                            <p:stCondLst>
                              <p:cond delay="0"/>
                            </p:stCondLst>
                            <p:childTnLst>
                              <p:par>
                                <p:cTn fill="hold" id="32" nodeType="clickEffect" presetClass="entr" presetID="53" presetSubtype="0">
                                  <p:stCondLst>
                                    <p:cond delay="0"/>
                                  </p:stCondLst>
                                  <p:childTnLst>
                                    <p:set>
                                      <p:cBhvr>
                                        <p:cTn dur="1" fill="hold" id="33">
                                          <p:stCondLst>
                                            <p:cond delay="0"/>
                                          </p:stCondLst>
                                        </p:cTn>
                                        <p:tgtEl>
                                          <p:spTgt spid="5"/>
                                        </p:tgtEl>
                                        <p:attrNameLst>
                                          <p:attrName>style.visibility</p:attrName>
                                        </p:attrNameLst>
                                      </p:cBhvr>
                                      <p:to>
                                        <p:strVal val="visible"/>
                                      </p:to>
                                    </p:set>
                                    <p:anim calcmode="lin" valueType="num">
                                      <p:cBhvr>
                                        <p:cTn dur="500" fill="hold" id="34"/>
                                        <p:tgtEl>
                                          <p:spTgt spid="5"/>
                                        </p:tgtEl>
                                        <p:attrNameLst>
                                          <p:attrName>ppt_w</p:attrName>
                                        </p:attrNameLst>
                                      </p:cBhvr>
                                      <p:tavLst>
                                        <p:tav tm="0">
                                          <p:val>
                                            <p:fltVal val="0"/>
                                          </p:val>
                                        </p:tav>
                                        <p:tav tm="100000">
                                          <p:val>
                                            <p:strVal val="#ppt_w"/>
                                          </p:val>
                                        </p:tav>
                                      </p:tavLst>
                                    </p:anim>
                                    <p:anim calcmode="lin" valueType="num">
                                      <p:cBhvr>
                                        <p:cTn dur="500" fill="hold" id="35"/>
                                        <p:tgtEl>
                                          <p:spTgt spid="5"/>
                                        </p:tgtEl>
                                        <p:attrNameLst>
                                          <p:attrName>ppt_h</p:attrName>
                                        </p:attrNameLst>
                                      </p:cBhvr>
                                      <p:tavLst>
                                        <p:tav tm="0">
                                          <p:val>
                                            <p:fltVal val="0"/>
                                          </p:val>
                                        </p:tav>
                                        <p:tav tm="100000">
                                          <p:val>
                                            <p:strVal val="#ppt_h"/>
                                          </p:val>
                                        </p:tav>
                                      </p:tavLst>
                                    </p:anim>
                                    <p:animEffect filter="fade" transition="in">
                                      <p:cBhvr>
                                        <p:cTn dur="500" id="36"/>
                                        <p:tgtEl>
                                          <p:spTgt spid="5"/>
                                        </p:tgtEl>
                                      </p:cBhvr>
                                    </p:animEffect>
                                  </p:childTnLst>
                                </p:cTn>
                              </p:par>
                            </p:childTnLst>
                          </p:cTn>
                        </p:par>
                      </p:childTnLst>
                    </p:cTn>
                  </p:par>
                  <p:par>
                    <p:cTn fill="hold" id="37" nodeType="clickPar">
                      <p:stCondLst>
                        <p:cond delay="indefinite"/>
                      </p:stCondLst>
                      <p:childTnLst>
                        <p:par>
                          <p:cTn fill="hold" id="38" nodeType="afterGroup">
                            <p:stCondLst>
                              <p:cond delay="0"/>
                            </p:stCondLst>
                            <p:childTnLst>
                              <p:par>
                                <p:cTn fill="hold" grpId="0" id="39" nodeType="clickEffect" presetClass="entr" presetID="53" presetSubtype="0">
                                  <p:stCondLst>
                                    <p:cond delay="0"/>
                                  </p:stCondLst>
                                  <p:childTnLst>
                                    <p:set>
                                      <p:cBhvr>
                                        <p:cTn dur="1" fill="hold" id="40">
                                          <p:stCondLst>
                                            <p:cond delay="0"/>
                                          </p:stCondLst>
                                        </p:cTn>
                                        <p:tgtEl>
                                          <p:spTgt spid="10"/>
                                        </p:tgtEl>
                                        <p:attrNameLst>
                                          <p:attrName>style.visibility</p:attrName>
                                        </p:attrNameLst>
                                      </p:cBhvr>
                                      <p:to>
                                        <p:strVal val="visible"/>
                                      </p:to>
                                    </p:set>
                                    <p:anim calcmode="lin" valueType="num">
                                      <p:cBhvr>
                                        <p:cTn dur="500" fill="hold" id="41"/>
                                        <p:tgtEl>
                                          <p:spTgt spid="10"/>
                                        </p:tgtEl>
                                        <p:attrNameLst>
                                          <p:attrName>ppt_w</p:attrName>
                                        </p:attrNameLst>
                                      </p:cBhvr>
                                      <p:tavLst>
                                        <p:tav tm="0">
                                          <p:val>
                                            <p:fltVal val="0"/>
                                          </p:val>
                                        </p:tav>
                                        <p:tav tm="100000">
                                          <p:val>
                                            <p:strVal val="#ppt_w"/>
                                          </p:val>
                                        </p:tav>
                                      </p:tavLst>
                                    </p:anim>
                                    <p:anim calcmode="lin" valueType="num">
                                      <p:cBhvr>
                                        <p:cTn dur="500" fill="hold" id="42"/>
                                        <p:tgtEl>
                                          <p:spTgt spid="10"/>
                                        </p:tgtEl>
                                        <p:attrNameLst>
                                          <p:attrName>ppt_h</p:attrName>
                                        </p:attrNameLst>
                                      </p:cBhvr>
                                      <p:tavLst>
                                        <p:tav tm="0">
                                          <p:val>
                                            <p:fltVal val="0"/>
                                          </p:val>
                                        </p:tav>
                                        <p:tav tm="100000">
                                          <p:val>
                                            <p:strVal val="#ppt_h"/>
                                          </p:val>
                                        </p:tav>
                                      </p:tavLst>
                                    </p:anim>
                                    <p:animEffect filter="fade" transition="in">
                                      <p:cBhvr>
                                        <p:cTn dur="500" id="43"/>
                                        <p:tgtEl>
                                          <p:spTgt spid="10"/>
                                        </p:tgtEl>
                                      </p:cBhvr>
                                    </p:animEffect>
                                  </p:childTnLst>
                                </p:cTn>
                              </p:par>
                            </p:childTnLst>
                          </p:cTn>
                        </p:par>
                      </p:childTnLst>
                    </p:cTn>
                  </p:par>
                  <p:par>
                    <p:cTn fill="hold" id="44" nodeType="clickPar">
                      <p:stCondLst>
                        <p:cond delay="indefinite"/>
                      </p:stCondLst>
                      <p:childTnLst>
                        <p:par>
                          <p:cTn fill="hold" id="45" nodeType="afterGroup">
                            <p:stCondLst>
                              <p:cond delay="0"/>
                            </p:stCondLst>
                            <p:childTnLst>
                              <p:par>
                                <p:cTn fill="hold" id="46" nodeType="clickEffect" presetClass="entr" presetID="53" presetSubtype="0">
                                  <p:stCondLst>
                                    <p:cond delay="0"/>
                                  </p:stCondLst>
                                  <p:childTnLst>
                                    <p:set>
                                      <p:cBhvr>
                                        <p:cTn dur="1" fill="hold" id="47">
                                          <p:stCondLst>
                                            <p:cond delay="0"/>
                                          </p:stCondLst>
                                        </p:cTn>
                                        <p:tgtEl>
                                          <p:spTgt spid="15"/>
                                        </p:tgtEl>
                                        <p:attrNameLst>
                                          <p:attrName>style.visibility</p:attrName>
                                        </p:attrNameLst>
                                      </p:cBhvr>
                                      <p:to>
                                        <p:strVal val="visible"/>
                                      </p:to>
                                    </p:set>
                                    <p:anim calcmode="lin" valueType="num">
                                      <p:cBhvr>
                                        <p:cTn dur="500" fill="hold" id="48"/>
                                        <p:tgtEl>
                                          <p:spTgt spid="15"/>
                                        </p:tgtEl>
                                        <p:attrNameLst>
                                          <p:attrName>ppt_w</p:attrName>
                                        </p:attrNameLst>
                                      </p:cBhvr>
                                      <p:tavLst>
                                        <p:tav tm="0">
                                          <p:val>
                                            <p:fltVal val="0"/>
                                          </p:val>
                                        </p:tav>
                                        <p:tav tm="100000">
                                          <p:val>
                                            <p:strVal val="#ppt_w"/>
                                          </p:val>
                                        </p:tav>
                                      </p:tavLst>
                                    </p:anim>
                                    <p:anim calcmode="lin" valueType="num">
                                      <p:cBhvr>
                                        <p:cTn dur="500" fill="hold" id="49"/>
                                        <p:tgtEl>
                                          <p:spTgt spid="15"/>
                                        </p:tgtEl>
                                        <p:attrNameLst>
                                          <p:attrName>ppt_h</p:attrName>
                                        </p:attrNameLst>
                                      </p:cBhvr>
                                      <p:tavLst>
                                        <p:tav tm="0">
                                          <p:val>
                                            <p:fltVal val="0"/>
                                          </p:val>
                                        </p:tav>
                                        <p:tav tm="100000">
                                          <p:val>
                                            <p:strVal val="#ppt_h"/>
                                          </p:val>
                                        </p:tav>
                                      </p:tavLst>
                                    </p:anim>
                                    <p:animEffect filter="fade" transition="in">
                                      <p:cBhvr>
                                        <p:cTn dur="500" id="50"/>
                                        <p:tgtEl>
                                          <p:spTgt spid="15"/>
                                        </p:tgtEl>
                                      </p:cBhvr>
                                    </p:animEffect>
                                  </p:childTnLst>
                                </p:cTn>
                              </p:par>
                            </p:childTnLst>
                          </p:cTn>
                        </p:par>
                      </p:childTnLst>
                    </p:cTn>
                  </p:par>
                  <p:par>
                    <p:cTn fill="hold" id="51" nodeType="clickPar">
                      <p:stCondLst>
                        <p:cond delay="indefinite"/>
                      </p:stCondLst>
                      <p:childTnLst>
                        <p:par>
                          <p:cTn fill="hold" id="52" nodeType="afterGroup">
                            <p:stCondLst>
                              <p:cond delay="0"/>
                            </p:stCondLst>
                            <p:childTnLst>
                              <p:par>
                                <p:cTn fill="hold" grpId="0" id="53" nodeType="clickEffect" presetClass="entr" presetID="53" presetSubtype="0">
                                  <p:stCondLst>
                                    <p:cond delay="0"/>
                                  </p:stCondLst>
                                  <p:childTnLst>
                                    <p:set>
                                      <p:cBhvr>
                                        <p:cTn dur="1" fill="hold" id="54">
                                          <p:stCondLst>
                                            <p:cond delay="0"/>
                                          </p:stCondLst>
                                        </p:cTn>
                                        <p:tgtEl>
                                          <p:spTgt spid="16"/>
                                        </p:tgtEl>
                                        <p:attrNameLst>
                                          <p:attrName>style.visibility</p:attrName>
                                        </p:attrNameLst>
                                      </p:cBhvr>
                                      <p:to>
                                        <p:strVal val="visible"/>
                                      </p:to>
                                    </p:set>
                                    <p:anim calcmode="lin" valueType="num">
                                      <p:cBhvr>
                                        <p:cTn dur="500" fill="hold" id="55"/>
                                        <p:tgtEl>
                                          <p:spTgt spid="16"/>
                                        </p:tgtEl>
                                        <p:attrNameLst>
                                          <p:attrName>ppt_w</p:attrName>
                                        </p:attrNameLst>
                                      </p:cBhvr>
                                      <p:tavLst>
                                        <p:tav tm="0">
                                          <p:val>
                                            <p:fltVal val="0"/>
                                          </p:val>
                                        </p:tav>
                                        <p:tav tm="100000">
                                          <p:val>
                                            <p:strVal val="#ppt_w"/>
                                          </p:val>
                                        </p:tav>
                                      </p:tavLst>
                                    </p:anim>
                                    <p:anim calcmode="lin" valueType="num">
                                      <p:cBhvr>
                                        <p:cTn dur="500" fill="hold" id="56"/>
                                        <p:tgtEl>
                                          <p:spTgt spid="16"/>
                                        </p:tgtEl>
                                        <p:attrNameLst>
                                          <p:attrName>ppt_h</p:attrName>
                                        </p:attrNameLst>
                                      </p:cBhvr>
                                      <p:tavLst>
                                        <p:tav tm="0">
                                          <p:val>
                                            <p:fltVal val="0"/>
                                          </p:val>
                                        </p:tav>
                                        <p:tav tm="100000">
                                          <p:val>
                                            <p:strVal val="#ppt_h"/>
                                          </p:val>
                                        </p:tav>
                                      </p:tavLst>
                                    </p:anim>
                                    <p:animEffect filter="fade" transition="in">
                                      <p:cBhvr>
                                        <p:cTn dur="500" id="57"/>
                                        <p:tgtEl>
                                          <p:spTgt spid="16"/>
                                        </p:tgtEl>
                                      </p:cBhvr>
                                    </p:animEffect>
                                  </p:childTnLst>
                                </p:cTn>
                              </p:par>
                            </p:childTnLst>
                          </p:cTn>
                        </p:par>
                      </p:childTnLst>
                    </p:cTn>
                  </p:par>
                  <p:par>
                    <p:cTn fill="hold" id="58" nodeType="clickPar">
                      <p:stCondLst>
                        <p:cond delay="indefinite"/>
                      </p:stCondLst>
                      <p:childTnLst>
                        <p:par>
                          <p:cTn fill="hold" id="59" nodeType="afterGroup">
                            <p:stCondLst>
                              <p:cond delay="0"/>
                            </p:stCondLst>
                            <p:childTnLst>
                              <p:par>
                                <p:cTn fill="hold" id="60" nodeType="clickEffect" presetClass="entr" presetID="53" presetSubtype="0">
                                  <p:stCondLst>
                                    <p:cond delay="0"/>
                                  </p:stCondLst>
                                  <p:childTnLst>
                                    <p:set>
                                      <p:cBhvr>
                                        <p:cTn dur="1" fill="hold" id="61">
                                          <p:stCondLst>
                                            <p:cond delay="0"/>
                                          </p:stCondLst>
                                        </p:cTn>
                                        <p:tgtEl>
                                          <p:spTgt spid="11"/>
                                        </p:tgtEl>
                                        <p:attrNameLst>
                                          <p:attrName>style.visibility</p:attrName>
                                        </p:attrNameLst>
                                      </p:cBhvr>
                                      <p:to>
                                        <p:strVal val="visible"/>
                                      </p:to>
                                    </p:set>
                                    <p:anim calcmode="lin" valueType="num">
                                      <p:cBhvr>
                                        <p:cTn dur="500" fill="hold" id="62"/>
                                        <p:tgtEl>
                                          <p:spTgt spid="11"/>
                                        </p:tgtEl>
                                        <p:attrNameLst>
                                          <p:attrName>ppt_w</p:attrName>
                                        </p:attrNameLst>
                                      </p:cBhvr>
                                      <p:tavLst>
                                        <p:tav tm="0">
                                          <p:val>
                                            <p:fltVal val="0"/>
                                          </p:val>
                                        </p:tav>
                                        <p:tav tm="100000">
                                          <p:val>
                                            <p:strVal val="#ppt_w"/>
                                          </p:val>
                                        </p:tav>
                                      </p:tavLst>
                                    </p:anim>
                                    <p:anim calcmode="lin" valueType="num">
                                      <p:cBhvr>
                                        <p:cTn dur="500" fill="hold" id="63"/>
                                        <p:tgtEl>
                                          <p:spTgt spid="11"/>
                                        </p:tgtEl>
                                        <p:attrNameLst>
                                          <p:attrName>ppt_h</p:attrName>
                                        </p:attrNameLst>
                                      </p:cBhvr>
                                      <p:tavLst>
                                        <p:tav tm="0">
                                          <p:val>
                                            <p:fltVal val="0"/>
                                          </p:val>
                                        </p:tav>
                                        <p:tav tm="100000">
                                          <p:val>
                                            <p:strVal val="#ppt_h"/>
                                          </p:val>
                                        </p:tav>
                                      </p:tavLst>
                                    </p:anim>
                                    <p:animEffect filter="fade" transition="in">
                                      <p:cBhvr>
                                        <p:cTn dur="500" id="64"/>
                                        <p:tgtEl>
                                          <p:spTgt spid="11"/>
                                        </p:tgtEl>
                                      </p:cBhvr>
                                    </p:animEffect>
                                  </p:childTnLst>
                                </p:cTn>
                              </p:par>
                            </p:childTnLst>
                          </p:cTn>
                        </p:par>
                      </p:childTnLst>
                    </p:cTn>
                  </p:par>
                  <p:par>
                    <p:cTn fill="hold" id="65" nodeType="clickPar">
                      <p:stCondLst>
                        <p:cond delay="indefinite"/>
                      </p:stCondLst>
                      <p:childTnLst>
                        <p:par>
                          <p:cTn fill="hold" id="66" nodeType="afterGroup">
                            <p:stCondLst>
                              <p:cond delay="0"/>
                            </p:stCondLst>
                            <p:childTnLst>
                              <p:par>
                                <p:cTn fill="hold" grpId="0" id="67" nodeType="clickEffect" presetClass="entr" presetID="53" presetSubtype="0">
                                  <p:stCondLst>
                                    <p:cond delay="0"/>
                                  </p:stCondLst>
                                  <p:childTnLst>
                                    <p:set>
                                      <p:cBhvr>
                                        <p:cTn dur="1" fill="hold" id="68">
                                          <p:stCondLst>
                                            <p:cond delay="0"/>
                                          </p:stCondLst>
                                        </p:cTn>
                                        <p:tgtEl>
                                          <p:spTgt spid="12"/>
                                        </p:tgtEl>
                                        <p:attrNameLst>
                                          <p:attrName>style.visibility</p:attrName>
                                        </p:attrNameLst>
                                      </p:cBhvr>
                                      <p:to>
                                        <p:strVal val="visible"/>
                                      </p:to>
                                    </p:set>
                                    <p:anim calcmode="lin" valueType="num">
                                      <p:cBhvr>
                                        <p:cTn dur="500" fill="hold" id="69"/>
                                        <p:tgtEl>
                                          <p:spTgt spid="12"/>
                                        </p:tgtEl>
                                        <p:attrNameLst>
                                          <p:attrName>ppt_w</p:attrName>
                                        </p:attrNameLst>
                                      </p:cBhvr>
                                      <p:tavLst>
                                        <p:tav tm="0">
                                          <p:val>
                                            <p:fltVal val="0"/>
                                          </p:val>
                                        </p:tav>
                                        <p:tav tm="100000">
                                          <p:val>
                                            <p:strVal val="#ppt_w"/>
                                          </p:val>
                                        </p:tav>
                                      </p:tavLst>
                                    </p:anim>
                                    <p:anim calcmode="lin" valueType="num">
                                      <p:cBhvr>
                                        <p:cTn dur="500" fill="hold" id="70"/>
                                        <p:tgtEl>
                                          <p:spTgt spid="12"/>
                                        </p:tgtEl>
                                        <p:attrNameLst>
                                          <p:attrName>ppt_h</p:attrName>
                                        </p:attrNameLst>
                                      </p:cBhvr>
                                      <p:tavLst>
                                        <p:tav tm="0">
                                          <p:val>
                                            <p:fltVal val="0"/>
                                          </p:val>
                                        </p:tav>
                                        <p:tav tm="100000">
                                          <p:val>
                                            <p:strVal val="#ppt_h"/>
                                          </p:val>
                                        </p:tav>
                                      </p:tavLst>
                                    </p:anim>
                                    <p:animEffect filter="fade" transition="in">
                                      <p:cBhvr>
                                        <p:cTn dur="500" id="71"/>
                                        <p:tgtEl>
                                          <p:spTgt spid="12"/>
                                        </p:tgtEl>
                                      </p:cBhvr>
                                    </p:animEffect>
                                  </p:childTnLst>
                                </p:cTn>
                              </p:par>
                            </p:childTnLst>
                          </p:cTn>
                        </p:par>
                      </p:childTnLst>
                    </p:cTn>
                  </p:par>
                  <p:par>
                    <p:cTn fill="hold" id="72" nodeType="clickPar">
                      <p:stCondLst>
                        <p:cond delay="indefinite"/>
                      </p:stCondLst>
                      <p:childTnLst>
                        <p:par>
                          <p:cTn fill="hold" id="73" nodeType="afterGroup">
                            <p:stCondLst>
                              <p:cond delay="0"/>
                            </p:stCondLst>
                            <p:childTnLst>
                              <p:par>
                                <p:cTn fill="hold" id="74" nodeType="clickEffect" presetClass="entr" presetID="53" presetSubtype="0">
                                  <p:stCondLst>
                                    <p:cond delay="0"/>
                                  </p:stCondLst>
                                  <p:childTnLst>
                                    <p:set>
                                      <p:cBhvr>
                                        <p:cTn dur="1" fill="hold" id="75">
                                          <p:stCondLst>
                                            <p:cond delay="0"/>
                                          </p:stCondLst>
                                        </p:cTn>
                                        <p:tgtEl>
                                          <p:spTgt spid="17"/>
                                        </p:tgtEl>
                                        <p:attrNameLst>
                                          <p:attrName>style.visibility</p:attrName>
                                        </p:attrNameLst>
                                      </p:cBhvr>
                                      <p:to>
                                        <p:strVal val="visible"/>
                                      </p:to>
                                    </p:set>
                                    <p:anim calcmode="lin" valueType="num">
                                      <p:cBhvr>
                                        <p:cTn dur="500" fill="hold" id="76"/>
                                        <p:tgtEl>
                                          <p:spTgt spid="17"/>
                                        </p:tgtEl>
                                        <p:attrNameLst>
                                          <p:attrName>ppt_w</p:attrName>
                                        </p:attrNameLst>
                                      </p:cBhvr>
                                      <p:tavLst>
                                        <p:tav tm="0">
                                          <p:val>
                                            <p:fltVal val="0"/>
                                          </p:val>
                                        </p:tav>
                                        <p:tav tm="100000">
                                          <p:val>
                                            <p:strVal val="#ppt_w"/>
                                          </p:val>
                                        </p:tav>
                                      </p:tavLst>
                                    </p:anim>
                                    <p:anim calcmode="lin" valueType="num">
                                      <p:cBhvr>
                                        <p:cTn dur="500" fill="hold" id="77"/>
                                        <p:tgtEl>
                                          <p:spTgt spid="17"/>
                                        </p:tgtEl>
                                        <p:attrNameLst>
                                          <p:attrName>ppt_h</p:attrName>
                                        </p:attrNameLst>
                                      </p:cBhvr>
                                      <p:tavLst>
                                        <p:tav tm="0">
                                          <p:val>
                                            <p:fltVal val="0"/>
                                          </p:val>
                                        </p:tav>
                                        <p:tav tm="100000">
                                          <p:val>
                                            <p:strVal val="#ppt_h"/>
                                          </p:val>
                                        </p:tav>
                                      </p:tavLst>
                                    </p:anim>
                                    <p:animEffect filter="fade" transition="in">
                                      <p:cBhvr>
                                        <p:cTn dur="500" id="78"/>
                                        <p:tgtEl>
                                          <p:spTgt spid="17"/>
                                        </p:tgtEl>
                                      </p:cBhvr>
                                    </p:animEffect>
                                  </p:childTnLst>
                                </p:cTn>
                              </p:par>
                            </p:childTnLst>
                          </p:cTn>
                        </p:par>
                      </p:childTnLst>
                    </p:cTn>
                  </p:par>
                  <p:par>
                    <p:cTn fill="hold" id="79" nodeType="clickPar">
                      <p:stCondLst>
                        <p:cond delay="indefinite"/>
                      </p:stCondLst>
                      <p:childTnLst>
                        <p:par>
                          <p:cTn fill="hold" id="80" nodeType="afterGroup">
                            <p:stCondLst>
                              <p:cond delay="0"/>
                            </p:stCondLst>
                            <p:childTnLst>
                              <p:par>
                                <p:cTn fill="hold" grpId="0" id="81" nodeType="clickEffect" presetClass="entr" presetID="53" presetSubtype="0">
                                  <p:stCondLst>
                                    <p:cond delay="0"/>
                                  </p:stCondLst>
                                  <p:childTnLst>
                                    <p:set>
                                      <p:cBhvr>
                                        <p:cTn dur="1" fill="hold" id="82">
                                          <p:stCondLst>
                                            <p:cond delay="0"/>
                                          </p:stCondLst>
                                        </p:cTn>
                                        <p:tgtEl>
                                          <p:spTgt spid="21"/>
                                        </p:tgtEl>
                                        <p:attrNameLst>
                                          <p:attrName>style.visibility</p:attrName>
                                        </p:attrNameLst>
                                      </p:cBhvr>
                                      <p:to>
                                        <p:strVal val="visible"/>
                                      </p:to>
                                    </p:set>
                                    <p:anim calcmode="lin" valueType="num">
                                      <p:cBhvr>
                                        <p:cTn dur="500" fill="hold" id="83"/>
                                        <p:tgtEl>
                                          <p:spTgt spid="21"/>
                                        </p:tgtEl>
                                        <p:attrNameLst>
                                          <p:attrName>ppt_w</p:attrName>
                                        </p:attrNameLst>
                                      </p:cBhvr>
                                      <p:tavLst>
                                        <p:tav tm="0">
                                          <p:val>
                                            <p:fltVal val="0"/>
                                          </p:val>
                                        </p:tav>
                                        <p:tav tm="100000">
                                          <p:val>
                                            <p:strVal val="#ppt_w"/>
                                          </p:val>
                                        </p:tav>
                                      </p:tavLst>
                                    </p:anim>
                                    <p:anim calcmode="lin" valueType="num">
                                      <p:cBhvr>
                                        <p:cTn dur="500" fill="hold" id="84"/>
                                        <p:tgtEl>
                                          <p:spTgt spid="21"/>
                                        </p:tgtEl>
                                        <p:attrNameLst>
                                          <p:attrName>ppt_h</p:attrName>
                                        </p:attrNameLst>
                                      </p:cBhvr>
                                      <p:tavLst>
                                        <p:tav tm="0">
                                          <p:val>
                                            <p:fltVal val="0"/>
                                          </p:val>
                                        </p:tav>
                                        <p:tav tm="100000">
                                          <p:val>
                                            <p:strVal val="#ppt_h"/>
                                          </p:val>
                                        </p:tav>
                                      </p:tavLst>
                                    </p:anim>
                                    <p:animEffect filter="fade" transition="in">
                                      <p:cBhvr>
                                        <p:cTn dur="500" id="85"/>
                                        <p:tgtEl>
                                          <p:spTgt spid="2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10"/>
      <p:bldP grpId="0" spid="12"/>
      <p:bldP grpId="0" spid="16"/>
      <p:bldP grpId="0" spid="21"/>
    </p:bldLst>
  </p:timing>
</p:sld>
</file>

<file path=ppt/slides/slide1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27" name="圆角矩形 26"/>
          <p:cNvSpPr/>
          <p:nvPr/>
        </p:nvSpPr>
        <p:spPr>
          <a:xfrm>
            <a:off x="7300775" y="2236623"/>
            <a:ext cx="3301799" cy="1290349"/>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4" name="圆角矩形 33"/>
          <p:cNvSpPr/>
          <p:nvPr/>
        </p:nvSpPr>
        <p:spPr>
          <a:xfrm>
            <a:off x="7300775" y="3860625"/>
            <a:ext cx="3301799" cy="1290349"/>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 name="圆角矩形 6"/>
          <p:cNvSpPr/>
          <p:nvPr/>
        </p:nvSpPr>
        <p:spPr>
          <a:xfrm>
            <a:off x="2510972" y="2236623"/>
            <a:ext cx="3301799" cy="1290349"/>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1" name="圆角矩形 30"/>
          <p:cNvSpPr/>
          <p:nvPr/>
        </p:nvSpPr>
        <p:spPr>
          <a:xfrm>
            <a:off x="2510972" y="3860625"/>
            <a:ext cx="3301799" cy="1290349"/>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881732" y="315128"/>
            <a:ext cx="32308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问题及不足</a:t>
            </a:r>
          </a:p>
        </p:txBody>
      </p:sp>
      <p:grpSp>
        <p:nvGrpSpPr>
          <p:cNvPr id="14" name="组合 13"/>
          <p:cNvGrpSpPr/>
          <p:nvPr/>
        </p:nvGrpSpPr>
        <p:grpSpPr>
          <a:xfrm>
            <a:off x="3642330" y="315128"/>
            <a:ext cx="5532082" cy="662207"/>
            <a:chOff x="3642330" y="315128"/>
            <a:chExt cx="5532082" cy="662207"/>
          </a:xfrm>
        </p:grpSpPr>
        <p:pic>
          <p:nvPicPr>
            <p:cNvPr id="19" name="图片 18"/>
            <p:cNvPicPr>
              <a:picLocks noChangeAspect="1"/>
            </p:cNvPicPr>
            <p:nvPr/>
          </p:nvPicPr>
          <p:blipFill>
            <a:blip r:embed="rId5"/>
            <a:stretch>
              <a:fillRect/>
            </a:stretch>
          </p:blipFill>
          <p:spPr>
            <a:xfrm>
              <a:off x="3642330" y="315128"/>
              <a:ext cx="1239402" cy="662207"/>
            </a:xfrm>
            <a:prstGeom prst="rect">
              <a:avLst/>
            </a:prstGeom>
          </p:spPr>
        </p:pic>
        <p:pic>
          <p:nvPicPr>
            <p:cNvPr id="20" name="图片 19"/>
            <p:cNvPicPr>
              <a:picLocks noChangeAspect="1"/>
            </p:cNvPicPr>
            <p:nvPr/>
          </p:nvPicPr>
          <p:blipFill>
            <a:blip r:embed="rId5"/>
            <a:stretch>
              <a:fillRect/>
            </a:stretch>
          </p:blipFill>
          <p:spPr>
            <a:xfrm flipH="1">
              <a:off x="7935010" y="315128"/>
              <a:ext cx="1239402" cy="662207"/>
            </a:xfrm>
            <a:prstGeom prst="rect">
              <a:avLst/>
            </a:prstGeom>
          </p:spPr>
        </p:pic>
      </p:grpSp>
      <p:pic>
        <p:nvPicPr>
          <p:cNvPr id="4" name="图片 3"/>
          <p:cNvPicPr>
            <a:picLocks noChangeAspect="1"/>
          </p:cNvPicPr>
          <p:nvPr/>
        </p:nvPicPr>
        <p:blipFill>
          <a:blip r:embed="rId6"/>
          <a:stretch>
            <a:fillRect/>
          </a:stretch>
        </p:blipFill>
        <p:spPr>
          <a:xfrm>
            <a:off x="1124566" y="2070968"/>
            <a:ext cx="1594040" cy="1588691"/>
          </a:xfrm>
          <a:prstGeom prst="rect">
            <a:avLst/>
          </a:prstGeom>
        </p:spPr>
      </p:pic>
      <p:sp>
        <p:nvSpPr>
          <p:cNvPr id="22" name="文本框 21"/>
          <p:cNvSpPr txBox="1"/>
          <p:nvPr/>
        </p:nvSpPr>
        <p:spPr>
          <a:xfrm>
            <a:off x="2612570" y="2309193"/>
            <a:ext cx="540068" cy="822960"/>
          </a:xfrm>
          <a:prstGeom prst="rect">
            <a:avLst/>
          </a:prstGeom>
          <a:noFill/>
        </p:spPr>
        <p:txBody>
          <a:bodyPr rtlCol="0" wrap="none">
            <a:spAutoFit/>
          </a:bodyPr>
          <a:lstStyle/>
          <a:p>
            <a:r>
              <a:rPr altLang="zh-CN" lang="en-US" sz="48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1</a:t>
            </a:r>
          </a:p>
        </p:txBody>
      </p:sp>
      <p:sp>
        <p:nvSpPr>
          <p:cNvPr id="23" name="文本框 22"/>
          <p:cNvSpPr txBox="1"/>
          <p:nvPr/>
        </p:nvSpPr>
        <p:spPr>
          <a:xfrm>
            <a:off x="3098600" y="2510159"/>
            <a:ext cx="2714171" cy="81153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5" name="文本框 24"/>
          <p:cNvSpPr txBox="1"/>
          <p:nvPr/>
        </p:nvSpPr>
        <p:spPr>
          <a:xfrm>
            <a:off x="7402372" y="2309193"/>
            <a:ext cx="540068" cy="822960"/>
          </a:xfrm>
          <a:prstGeom prst="rect">
            <a:avLst/>
          </a:prstGeom>
          <a:noFill/>
        </p:spPr>
        <p:txBody>
          <a:bodyPr rtlCol="0" wrap="none">
            <a:spAutoFit/>
          </a:bodyPr>
          <a:lstStyle/>
          <a:p>
            <a:r>
              <a:rPr altLang="zh-CN" lang="en-US" sz="48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2</a:t>
            </a:r>
          </a:p>
        </p:txBody>
      </p:sp>
      <p:sp>
        <p:nvSpPr>
          <p:cNvPr id="26" name="文本框 25"/>
          <p:cNvSpPr txBox="1"/>
          <p:nvPr/>
        </p:nvSpPr>
        <p:spPr>
          <a:xfrm>
            <a:off x="7888404" y="2510159"/>
            <a:ext cx="2714171" cy="81153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8" name="图片 7"/>
          <p:cNvPicPr>
            <a:picLocks noChangeAspect="1"/>
          </p:cNvPicPr>
          <p:nvPr/>
        </p:nvPicPr>
        <p:blipFill>
          <a:blip r:embed="rId7"/>
          <a:stretch>
            <a:fillRect/>
          </a:stretch>
        </p:blipFill>
        <p:spPr>
          <a:xfrm>
            <a:off x="6120195" y="1951983"/>
            <a:ext cx="1305454" cy="2755262"/>
          </a:xfrm>
          <a:prstGeom prst="rect">
            <a:avLst/>
          </a:prstGeom>
        </p:spPr>
      </p:pic>
      <p:sp>
        <p:nvSpPr>
          <p:cNvPr id="29" name="文本框 28"/>
          <p:cNvSpPr txBox="1"/>
          <p:nvPr/>
        </p:nvSpPr>
        <p:spPr>
          <a:xfrm>
            <a:off x="2612570" y="3933196"/>
            <a:ext cx="540068" cy="822960"/>
          </a:xfrm>
          <a:prstGeom prst="rect">
            <a:avLst/>
          </a:prstGeom>
          <a:noFill/>
        </p:spPr>
        <p:txBody>
          <a:bodyPr rtlCol="0" wrap="none">
            <a:spAutoFit/>
          </a:bodyPr>
          <a:lstStyle/>
          <a:p>
            <a:r>
              <a:rPr altLang="zh-CN" lang="en-US" sz="48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3</a:t>
            </a:r>
          </a:p>
        </p:txBody>
      </p:sp>
      <p:sp>
        <p:nvSpPr>
          <p:cNvPr id="30" name="文本框 29"/>
          <p:cNvSpPr txBox="1"/>
          <p:nvPr/>
        </p:nvSpPr>
        <p:spPr>
          <a:xfrm>
            <a:off x="3098600" y="4134160"/>
            <a:ext cx="2714171" cy="81153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32" name="文本框 31"/>
          <p:cNvSpPr txBox="1"/>
          <p:nvPr/>
        </p:nvSpPr>
        <p:spPr>
          <a:xfrm>
            <a:off x="7402372" y="3933196"/>
            <a:ext cx="540068" cy="822960"/>
          </a:xfrm>
          <a:prstGeom prst="rect">
            <a:avLst/>
          </a:prstGeom>
          <a:noFill/>
        </p:spPr>
        <p:txBody>
          <a:bodyPr rtlCol="0" wrap="none">
            <a:spAutoFit/>
          </a:bodyPr>
          <a:lstStyle/>
          <a:p>
            <a:r>
              <a:rPr altLang="zh-CN" lang="en-US" sz="48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4</a:t>
            </a:r>
          </a:p>
        </p:txBody>
      </p:sp>
      <p:sp>
        <p:nvSpPr>
          <p:cNvPr id="33" name="文本框 32"/>
          <p:cNvSpPr txBox="1"/>
          <p:nvPr/>
        </p:nvSpPr>
        <p:spPr>
          <a:xfrm>
            <a:off x="7888404" y="4134160"/>
            <a:ext cx="2714171" cy="811530"/>
          </a:xfrm>
          <a:prstGeom prst="rect">
            <a:avLst/>
          </a:prstGeom>
          <a:noFill/>
        </p:spPr>
        <p:txBody>
          <a:bodyPr rtlCol="0" wrap="square">
            <a:spAutoFit/>
          </a:bodyPr>
          <a:lstStyle/>
          <a:p>
            <a:pPr>
              <a:lnSpc>
                <a:spcPct val="150000"/>
              </a:lnSpc>
            </a:pPr>
            <a:r>
              <a:rPr altLang="en-US" lang="zh-CN" sz="1050">
                <a:solidFill>
                  <a:schemeClr val="bg1"/>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9" name="图片 8"/>
          <p:cNvPicPr>
            <a:picLocks noChangeAspect="1"/>
          </p:cNvPicPr>
          <p:nvPr/>
        </p:nvPicPr>
        <p:blipFill>
          <a:blip r:embed="rId8"/>
          <a:stretch>
            <a:fillRect/>
          </a:stretch>
        </p:blipFill>
        <p:spPr>
          <a:xfrm>
            <a:off x="974483" y="3701069"/>
            <a:ext cx="1881102" cy="2126246"/>
          </a:xfrm>
          <a:prstGeom prst="rect">
            <a:avLst/>
          </a:prstGeom>
        </p:spPr>
      </p:pic>
      <p:pic>
        <p:nvPicPr>
          <p:cNvPr id="13" name="图片 12"/>
          <p:cNvPicPr>
            <a:picLocks noChangeAspect="1"/>
          </p:cNvPicPr>
          <p:nvPr/>
        </p:nvPicPr>
        <p:blipFill>
          <a:blip r:embed="rId9"/>
          <a:stretch>
            <a:fillRect/>
          </a:stretch>
        </p:blipFill>
        <p:spPr>
          <a:xfrm>
            <a:off x="5483291" y="3733702"/>
            <a:ext cx="1822587" cy="2105116"/>
          </a:xfrm>
          <a:prstGeom prst="rect">
            <a:avLst/>
          </a:prstGeom>
        </p:spPr>
      </p:pic>
    </p:spTree>
    <p:extLst>
      <p:ext uri="{BB962C8B-B14F-4D97-AF65-F5344CB8AC3E}">
        <p14:creationId val="116799315"/>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14"/>
                                        </p:tgtEl>
                                        <p:attrNameLst>
                                          <p:attrName>style.visibility</p:attrName>
                                        </p:attrNameLst>
                                      </p:cBhvr>
                                      <p:to>
                                        <p:strVal val="visible"/>
                                      </p:to>
                                    </p:set>
                                    <p:animEffect filter="barn(inVertical)" transition="in">
                                      <p:cBhvr>
                                        <p:cTn dur="500" id="15"/>
                                        <p:tgtEl>
                                          <p:spTgt spid="14"/>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42" presetSubtype="0">
                                  <p:stCondLst>
                                    <p:cond delay="0"/>
                                  </p:stCondLst>
                                  <p:childTnLst>
                                    <p:set>
                                      <p:cBhvr>
                                        <p:cTn dur="1" fill="hold" id="26">
                                          <p:stCondLst>
                                            <p:cond delay="0"/>
                                          </p:stCondLst>
                                        </p:cTn>
                                        <p:tgtEl>
                                          <p:spTgt spid="4"/>
                                        </p:tgtEl>
                                        <p:attrNameLst>
                                          <p:attrName>style.visibility</p:attrName>
                                        </p:attrNameLst>
                                      </p:cBhvr>
                                      <p:to>
                                        <p:strVal val="visible"/>
                                      </p:to>
                                    </p:set>
                                    <p:animEffect filter="fade" transition="in">
                                      <p:cBhvr>
                                        <p:cTn dur="1000" id="27"/>
                                        <p:tgtEl>
                                          <p:spTgt spid="4"/>
                                        </p:tgtEl>
                                      </p:cBhvr>
                                    </p:animEffect>
                                    <p:anim calcmode="lin" valueType="num">
                                      <p:cBhvr>
                                        <p:cTn dur="1000" fill="hold" id="28"/>
                                        <p:tgtEl>
                                          <p:spTgt spid="4"/>
                                        </p:tgtEl>
                                        <p:attrNameLst>
                                          <p:attrName>ppt_x</p:attrName>
                                        </p:attrNameLst>
                                      </p:cBhvr>
                                      <p:tavLst>
                                        <p:tav tm="0">
                                          <p:val>
                                            <p:strVal val="#ppt_x"/>
                                          </p:val>
                                        </p:tav>
                                        <p:tav tm="100000">
                                          <p:val>
                                            <p:strVal val="#ppt_x"/>
                                          </p:val>
                                        </p:tav>
                                      </p:tavLst>
                                    </p:anim>
                                    <p:anim calcmode="lin" valueType="num">
                                      <p:cBhvr>
                                        <p:cTn dur="1000" fill="hold" id="29"/>
                                        <p:tgtEl>
                                          <p:spTgt spid="4"/>
                                        </p:tgtEl>
                                        <p:attrNameLst>
                                          <p:attrName>ppt_y</p:attrName>
                                        </p:attrNameLst>
                                      </p:cBhvr>
                                      <p:tavLst>
                                        <p:tav tm="0">
                                          <p:val>
                                            <p:strVal val="#ppt_y+.1"/>
                                          </p:val>
                                        </p:tav>
                                        <p:tav tm="100000">
                                          <p:val>
                                            <p:strVal val="#ppt_y"/>
                                          </p:val>
                                        </p:tav>
                                      </p:tavLst>
                                    </p:anim>
                                  </p:childTnLst>
                                </p:cTn>
                              </p:par>
                            </p:childTnLst>
                          </p:cTn>
                        </p:par>
                      </p:childTnLst>
                    </p:cTn>
                  </p:par>
                  <p:par>
                    <p:cTn fill="hold" id="30" nodeType="clickPar">
                      <p:stCondLst>
                        <p:cond delay="indefinite"/>
                      </p:stCondLst>
                      <p:childTnLst>
                        <p:par>
                          <p:cTn fill="hold" id="31" nodeType="afterGroup">
                            <p:stCondLst>
                              <p:cond delay="0"/>
                            </p:stCondLst>
                            <p:childTnLst>
                              <p:par>
                                <p:cTn fill="hold" grpId="0" id="32" nodeType="clickEffect" presetClass="entr" presetID="42" presetSubtype="0">
                                  <p:stCondLst>
                                    <p:cond delay="0"/>
                                  </p:stCondLst>
                                  <p:childTnLst>
                                    <p:set>
                                      <p:cBhvr>
                                        <p:cTn dur="1" fill="hold" id="33">
                                          <p:stCondLst>
                                            <p:cond delay="0"/>
                                          </p:stCondLst>
                                        </p:cTn>
                                        <p:tgtEl>
                                          <p:spTgt spid="7"/>
                                        </p:tgtEl>
                                        <p:attrNameLst>
                                          <p:attrName>style.visibility</p:attrName>
                                        </p:attrNameLst>
                                      </p:cBhvr>
                                      <p:to>
                                        <p:strVal val="visible"/>
                                      </p:to>
                                    </p:set>
                                    <p:animEffect filter="fade" transition="in">
                                      <p:cBhvr>
                                        <p:cTn dur="1000" id="34"/>
                                        <p:tgtEl>
                                          <p:spTgt spid="7"/>
                                        </p:tgtEl>
                                      </p:cBhvr>
                                    </p:animEffect>
                                    <p:anim calcmode="lin" valueType="num">
                                      <p:cBhvr>
                                        <p:cTn dur="1000" fill="hold" id="35"/>
                                        <p:tgtEl>
                                          <p:spTgt spid="7"/>
                                        </p:tgtEl>
                                        <p:attrNameLst>
                                          <p:attrName>ppt_x</p:attrName>
                                        </p:attrNameLst>
                                      </p:cBhvr>
                                      <p:tavLst>
                                        <p:tav tm="0">
                                          <p:val>
                                            <p:strVal val="#ppt_x"/>
                                          </p:val>
                                        </p:tav>
                                        <p:tav tm="100000">
                                          <p:val>
                                            <p:strVal val="#ppt_x"/>
                                          </p:val>
                                        </p:tav>
                                      </p:tavLst>
                                    </p:anim>
                                    <p:anim calcmode="lin" valueType="num">
                                      <p:cBhvr>
                                        <p:cTn dur="1000" fill="hold" id="36"/>
                                        <p:tgtEl>
                                          <p:spTgt spid="7"/>
                                        </p:tgtEl>
                                        <p:attrNameLst>
                                          <p:attrName>ppt_y</p:attrName>
                                        </p:attrNameLst>
                                      </p:cBhvr>
                                      <p:tavLst>
                                        <p:tav tm="0">
                                          <p:val>
                                            <p:strVal val="#ppt_y+.1"/>
                                          </p:val>
                                        </p:tav>
                                        <p:tav tm="100000">
                                          <p:val>
                                            <p:strVal val="#ppt_y"/>
                                          </p:val>
                                        </p:tav>
                                      </p:tavLst>
                                    </p:anim>
                                  </p:childTnLst>
                                </p:cTn>
                              </p:par>
                            </p:childTnLst>
                          </p:cTn>
                        </p:par>
                        <p:par>
                          <p:cTn fill="hold" id="37" nodeType="afterGroup">
                            <p:stCondLst>
                              <p:cond delay="1000"/>
                            </p:stCondLst>
                            <p:childTnLst>
                              <p:par>
                                <p:cTn fill="hold" grpId="0" id="38" nodeType="afterEffect" presetClass="entr" presetID="41" presetSubtype="0">
                                  <p:stCondLst>
                                    <p:cond delay="0"/>
                                  </p:stCondLst>
                                  <p:iterate type="lt">
                                    <p:tmPct val="10000"/>
                                  </p:iterate>
                                  <p:childTnLst>
                                    <p:set>
                                      <p:cBhvr>
                                        <p:cTn dur="1" fill="hold" id="39">
                                          <p:stCondLst>
                                            <p:cond delay="0"/>
                                          </p:stCondLst>
                                        </p:cTn>
                                        <p:tgtEl>
                                          <p:spTgt spid="23"/>
                                        </p:tgtEl>
                                        <p:attrNameLst>
                                          <p:attrName>style.visibility</p:attrName>
                                        </p:attrNameLst>
                                      </p:cBhvr>
                                      <p:to>
                                        <p:strVal val="visible"/>
                                      </p:to>
                                    </p:set>
                                    <p:anim calcmode="lin" valueType="num">
                                      <p:cBhvr>
                                        <p:cTn dur="500" fill="hold" id="40"/>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41"/>
                                        <p:tgtEl>
                                          <p:spTgt spid="23"/>
                                        </p:tgtEl>
                                        <p:attrNameLst>
                                          <p:attrName>ppt_y</p:attrName>
                                        </p:attrNameLst>
                                      </p:cBhvr>
                                      <p:tavLst>
                                        <p:tav tm="0">
                                          <p:val>
                                            <p:strVal val="#ppt_y"/>
                                          </p:val>
                                        </p:tav>
                                        <p:tav tm="100000">
                                          <p:val>
                                            <p:strVal val="#ppt_y"/>
                                          </p:val>
                                        </p:tav>
                                      </p:tavLst>
                                    </p:anim>
                                    <p:anim calcmode="lin" valueType="num">
                                      <p:cBhvr>
                                        <p:cTn dur="500" fill="hold" id="42"/>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43"/>
                                        <p:tgtEl>
                                          <p:spTgt spid="23"/>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4" tmFilter="0,0; .5, 1; 1, 1"/>
                                        <p:tgtEl>
                                          <p:spTgt spid="23"/>
                                        </p:tgtEl>
                                      </p:cBhvr>
                                    </p:animEffect>
                                  </p:childTnLst>
                                </p:cTn>
                              </p:par>
                            </p:childTnLst>
                          </p:cTn>
                        </p:par>
                      </p:childTnLst>
                    </p:cTn>
                  </p:par>
                  <p:par>
                    <p:cTn fill="hold" id="45" nodeType="clickPar">
                      <p:stCondLst>
                        <p:cond delay="indefinite"/>
                      </p:stCondLst>
                      <p:childTnLst>
                        <p:par>
                          <p:cTn fill="hold" id="46" nodeType="afterGroup">
                            <p:stCondLst>
                              <p:cond delay="0"/>
                            </p:stCondLst>
                            <p:childTnLst>
                              <p:par>
                                <p:cTn fill="hold" id="47" nodeType="clickEffect" presetClass="entr" presetID="42" presetSubtype="0">
                                  <p:stCondLst>
                                    <p:cond delay="0"/>
                                  </p:stCondLst>
                                  <p:childTnLst>
                                    <p:set>
                                      <p:cBhvr>
                                        <p:cTn dur="1" fill="hold" id="48">
                                          <p:stCondLst>
                                            <p:cond delay="0"/>
                                          </p:stCondLst>
                                        </p:cTn>
                                        <p:tgtEl>
                                          <p:spTgt spid="8"/>
                                        </p:tgtEl>
                                        <p:attrNameLst>
                                          <p:attrName>style.visibility</p:attrName>
                                        </p:attrNameLst>
                                      </p:cBhvr>
                                      <p:to>
                                        <p:strVal val="visible"/>
                                      </p:to>
                                    </p:set>
                                    <p:animEffect filter="fade" transition="in">
                                      <p:cBhvr>
                                        <p:cTn dur="1000" id="49"/>
                                        <p:tgtEl>
                                          <p:spTgt spid="8"/>
                                        </p:tgtEl>
                                      </p:cBhvr>
                                    </p:animEffect>
                                    <p:anim calcmode="lin" valueType="num">
                                      <p:cBhvr>
                                        <p:cTn dur="1000" fill="hold" id="50"/>
                                        <p:tgtEl>
                                          <p:spTgt spid="8"/>
                                        </p:tgtEl>
                                        <p:attrNameLst>
                                          <p:attrName>ppt_x</p:attrName>
                                        </p:attrNameLst>
                                      </p:cBhvr>
                                      <p:tavLst>
                                        <p:tav tm="0">
                                          <p:val>
                                            <p:strVal val="#ppt_x"/>
                                          </p:val>
                                        </p:tav>
                                        <p:tav tm="100000">
                                          <p:val>
                                            <p:strVal val="#ppt_x"/>
                                          </p:val>
                                        </p:tav>
                                      </p:tavLst>
                                    </p:anim>
                                    <p:anim calcmode="lin" valueType="num">
                                      <p:cBhvr>
                                        <p:cTn dur="1000" fill="hold" id="51"/>
                                        <p:tgtEl>
                                          <p:spTgt spid="8"/>
                                        </p:tgtEl>
                                        <p:attrNameLst>
                                          <p:attrName>ppt_y</p:attrName>
                                        </p:attrNameLst>
                                      </p:cBhvr>
                                      <p:tavLst>
                                        <p:tav tm="0">
                                          <p:val>
                                            <p:strVal val="#ppt_y+.1"/>
                                          </p:val>
                                        </p:tav>
                                        <p:tav tm="100000">
                                          <p:val>
                                            <p:strVal val="#ppt_y"/>
                                          </p:val>
                                        </p:tav>
                                      </p:tavLst>
                                    </p:anim>
                                  </p:childTnLst>
                                </p:cTn>
                              </p:par>
                            </p:childTnLst>
                          </p:cTn>
                        </p:par>
                      </p:childTnLst>
                    </p:cTn>
                  </p:par>
                  <p:par>
                    <p:cTn fill="hold" id="52" nodeType="clickPar">
                      <p:stCondLst>
                        <p:cond delay="indefinite"/>
                      </p:stCondLst>
                      <p:childTnLst>
                        <p:par>
                          <p:cTn fill="hold" id="53" nodeType="afterGroup">
                            <p:stCondLst>
                              <p:cond delay="0"/>
                            </p:stCondLst>
                            <p:childTnLst>
                              <p:par>
                                <p:cTn fill="hold" grpId="0" id="54" nodeType="clickEffect" presetClass="entr" presetID="42" presetSubtype="0">
                                  <p:stCondLst>
                                    <p:cond delay="0"/>
                                  </p:stCondLst>
                                  <p:childTnLst>
                                    <p:set>
                                      <p:cBhvr>
                                        <p:cTn dur="1" fill="hold" id="55">
                                          <p:stCondLst>
                                            <p:cond delay="0"/>
                                          </p:stCondLst>
                                        </p:cTn>
                                        <p:tgtEl>
                                          <p:spTgt spid="27"/>
                                        </p:tgtEl>
                                        <p:attrNameLst>
                                          <p:attrName>style.visibility</p:attrName>
                                        </p:attrNameLst>
                                      </p:cBhvr>
                                      <p:to>
                                        <p:strVal val="visible"/>
                                      </p:to>
                                    </p:set>
                                    <p:animEffect filter="fade" transition="in">
                                      <p:cBhvr>
                                        <p:cTn dur="1000" id="56"/>
                                        <p:tgtEl>
                                          <p:spTgt spid="27"/>
                                        </p:tgtEl>
                                      </p:cBhvr>
                                    </p:animEffect>
                                    <p:anim calcmode="lin" valueType="num">
                                      <p:cBhvr>
                                        <p:cTn dur="1000" fill="hold" id="57"/>
                                        <p:tgtEl>
                                          <p:spTgt spid="27"/>
                                        </p:tgtEl>
                                        <p:attrNameLst>
                                          <p:attrName>ppt_x</p:attrName>
                                        </p:attrNameLst>
                                      </p:cBhvr>
                                      <p:tavLst>
                                        <p:tav tm="0">
                                          <p:val>
                                            <p:strVal val="#ppt_x"/>
                                          </p:val>
                                        </p:tav>
                                        <p:tav tm="100000">
                                          <p:val>
                                            <p:strVal val="#ppt_x"/>
                                          </p:val>
                                        </p:tav>
                                      </p:tavLst>
                                    </p:anim>
                                    <p:anim calcmode="lin" valueType="num">
                                      <p:cBhvr>
                                        <p:cTn dur="1000" fill="hold" id="58"/>
                                        <p:tgtEl>
                                          <p:spTgt spid="27"/>
                                        </p:tgtEl>
                                        <p:attrNameLst>
                                          <p:attrName>ppt_y</p:attrName>
                                        </p:attrNameLst>
                                      </p:cBhvr>
                                      <p:tavLst>
                                        <p:tav tm="0">
                                          <p:val>
                                            <p:strVal val="#ppt_y+.1"/>
                                          </p:val>
                                        </p:tav>
                                        <p:tav tm="100000">
                                          <p:val>
                                            <p:strVal val="#ppt_y"/>
                                          </p:val>
                                        </p:tav>
                                      </p:tavLst>
                                    </p:anim>
                                  </p:childTnLst>
                                </p:cTn>
                              </p:par>
                            </p:childTnLst>
                          </p:cTn>
                        </p:par>
                        <p:par>
                          <p:cTn fill="hold" id="59" nodeType="afterGroup">
                            <p:stCondLst>
                              <p:cond delay="1000"/>
                            </p:stCondLst>
                            <p:childTnLst>
                              <p:par>
                                <p:cTn fill="hold" grpId="0" id="60" nodeType="afterEffect" presetClass="entr" presetID="41" presetSubtype="0">
                                  <p:stCondLst>
                                    <p:cond delay="0"/>
                                  </p:stCondLst>
                                  <p:iterate type="lt">
                                    <p:tmPct val="10000"/>
                                  </p:iterate>
                                  <p:childTnLst>
                                    <p:set>
                                      <p:cBhvr>
                                        <p:cTn dur="1" fill="hold" id="61">
                                          <p:stCondLst>
                                            <p:cond delay="0"/>
                                          </p:stCondLst>
                                        </p:cTn>
                                        <p:tgtEl>
                                          <p:spTgt spid="26"/>
                                        </p:tgtEl>
                                        <p:attrNameLst>
                                          <p:attrName>style.visibility</p:attrName>
                                        </p:attrNameLst>
                                      </p:cBhvr>
                                      <p:to>
                                        <p:strVal val="visible"/>
                                      </p:to>
                                    </p:set>
                                    <p:anim calcmode="lin" valueType="num">
                                      <p:cBhvr>
                                        <p:cTn dur="500" fill="hold" id="62"/>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63"/>
                                        <p:tgtEl>
                                          <p:spTgt spid="26"/>
                                        </p:tgtEl>
                                        <p:attrNameLst>
                                          <p:attrName>ppt_y</p:attrName>
                                        </p:attrNameLst>
                                      </p:cBhvr>
                                      <p:tavLst>
                                        <p:tav tm="0">
                                          <p:val>
                                            <p:strVal val="#ppt_y"/>
                                          </p:val>
                                        </p:tav>
                                        <p:tav tm="100000">
                                          <p:val>
                                            <p:strVal val="#ppt_y"/>
                                          </p:val>
                                        </p:tav>
                                      </p:tavLst>
                                    </p:anim>
                                    <p:anim calcmode="lin" valueType="num">
                                      <p:cBhvr>
                                        <p:cTn dur="500" fill="hold" id="64"/>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65"/>
                                        <p:tgtEl>
                                          <p:spTgt spid="26"/>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66" tmFilter="0,0; .5, 1; 1, 1"/>
                                        <p:tgtEl>
                                          <p:spTgt spid="26"/>
                                        </p:tgtEl>
                                      </p:cBhvr>
                                    </p:animEffect>
                                  </p:childTnLst>
                                </p:cTn>
                              </p:par>
                            </p:childTnLst>
                          </p:cTn>
                        </p:par>
                      </p:childTnLst>
                    </p:cTn>
                  </p:par>
                  <p:par>
                    <p:cTn fill="hold" id="67" nodeType="clickPar">
                      <p:stCondLst>
                        <p:cond delay="indefinite"/>
                      </p:stCondLst>
                      <p:childTnLst>
                        <p:par>
                          <p:cTn fill="hold" id="68" nodeType="afterGroup">
                            <p:stCondLst>
                              <p:cond delay="0"/>
                            </p:stCondLst>
                            <p:childTnLst>
                              <p:par>
                                <p:cTn fill="hold" id="69" nodeType="clickEffect" presetClass="entr" presetID="42" presetSubtype="0">
                                  <p:stCondLst>
                                    <p:cond delay="0"/>
                                  </p:stCondLst>
                                  <p:childTnLst>
                                    <p:set>
                                      <p:cBhvr>
                                        <p:cTn dur="1" fill="hold" id="70">
                                          <p:stCondLst>
                                            <p:cond delay="0"/>
                                          </p:stCondLst>
                                        </p:cTn>
                                        <p:tgtEl>
                                          <p:spTgt spid="9"/>
                                        </p:tgtEl>
                                        <p:attrNameLst>
                                          <p:attrName>style.visibility</p:attrName>
                                        </p:attrNameLst>
                                      </p:cBhvr>
                                      <p:to>
                                        <p:strVal val="visible"/>
                                      </p:to>
                                    </p:set>
                                    <p:animEffect filter="fade" transition="in">
                                      <p:cBhvr>
                                        <p:cTn dur="1000" id="71"/>
                                        <p:tgtEl>
                                          <p:spTgt spid="9"/>
                                        </p:tgtEl>
                                      </p:cBhvr>
                                    </p:animEffect>
                                    <p:anim calcmode="lin" valueType="num">
                                      <p:cBhvr>
                                        <p:cTn dur="1000" fill="hold" id="72"/>
                                        <p:tgtEl>
                                          <p:spTgt spid="9"/>
                                        </p:tgtEl>
                                        <p:attrNameLst>
                                          <p:attrName>ppt_x</p:attrName>
                                        </p:attrNameLst>
                                      </p:cBhvr>
                                      <p:tavLst>
                                        <p:tav tm="0">
                                          <p:val>
                                            <p:strVal val="#ppt_x"/>
                                          </p:val>
                                        </p:tav>
                                        <p:tav tm="100000">
                                          <p:val>
                                            <p:strVal val="#ppt_x"/>
                                          </p:val>
                                        </p:tav>
                                      </p:tavLst>
                                    </p:anim>
                                    <p:anim calcmode="lin" valueType="num">
                                      <p:cBhvr>
                                        <p:cTn dur="1000" fill="hold" id="73"/>
                                        <p:tgtEl>
                                          <p:spTgt spid="9"/>
                                        </p:tgtEl>
                                        <p:attrNameLst>
                                          <p:attrName>ppt_y</p:attrName>
                                        </p:attrNameLst>
                                      </p:cBhvr>
                                      <p:tavLst>
                                        <p:tav tm="0">
                                          <p:val>
                                            <p:strVal val="#ppt_y+.1"/>
                                          </p:val>
                                        </p:tav>
                                        <p:tav tm="100000">
                                          <p:val>
                                            <p:strVal val="#ppt_y"/>
                                          </p:val>
                                        </p:tav>
                                      </p:tavLst>
                                    </p:anim>
                                  </p:childTnLst>
                                </p:cTn>
                              </p:par>
                            </p:childTnLst>
                          </p:cTn>
                        </p:par>
                      </p:childTnLst>
                    </p:cTn>
                  </p:par>
                  <p:par>
                    <p:cTn fill="hold" id="74" nodeType="clickPar">
                      <p:stCondLst>
                        <p:cond delay="indefinite"/>
                      </p:stCondLst>
                      <p:childTnLst>
                        <p:par>
                          <p:cTn fill="hold" id="75" nodeType="afterGroup">
                            <p:stCondLst>
                              <p:cond delay="0"/>
                            </p:stCondLst>
                            <p:childTnLst>
                              <p:par>
                                <p:cTn fill="hold" grpId="0" id="76" nodeType="clickEffect" presetClass="entr" presetID="2" presetSubtype="4">
                                  <p:stCondLst>
                                    <p:cond delay="0"/>
                                  </p:stCondLst>
                                  <p:childTnLst>
                                    <p:set>
                                      <p:cBhvr>
                                        <p:cTn dur="1" fill="hold" id="77">
                                          <p:stCondLst>
                                            <p:cond delay="0"/>
                                          </p:stCondLst>
                                        </p:cTn>
                                        <p:tgtEl>
                                          <p:spTgt spid="31"/>
                                        </p:tgtEl>
                                        <p:attrNameLst>
                                          <p:attrName>style.visibility</p:attrName>
                                        </p:attrNameLst>
                                      </p:cBhvr>
                                      <p:to>
                                        <p:strVal val="visible"/>
                                      </p:to>
                                    </p:set>
                                    <p:anim calcmode="lin" valueType="num">
                                      <p:cBhvr additive="base">
                                        <p:cTn dur="500" fill="hold" id="78"/>
                                        <p:tgtEl>
                                          <p:spTgt spid="31"/>
                                        </p:tgtEl>
                                        <p:attrNameLst>
                                          <p:attrName>ppt_x</p:attrName>
                                        </p:attrNameLst>
                                      </p:cBhvr>
                                      <p:tavLst>
                                        <p:tav tm="0">
                                          <p:val>
                                            <p:strVal val="#ppt_x"/>
                                          </p:val>
                                        </p:tav>
                                        <p:tav tm="100000">
                                          <p:val>
                                            <p:strVal val="#ppt_x"/>
                                          </p:val>
                                        </p:tav>
                                      </p:tavLst>
                                    </p:anim>
                                    <p:anim calcmode="lin" valueType="num">
                                      <p:cBhvr additive="base">
                                        <p:cTn dur="500" fill="hold" id="79"/>
                                        <p:tgtEl>
                                          <p:spTgt spid="31"/>
                                        </p:tgtEl>
                                        <p:attrNameLst>
                                          <p:attrName>ppt_y</p:attrName>
                                        </p:attrNameLst>
                                      </p:cBhvr>
                                      <p:tavLst>
                                        <p:tav tm="0">
                                          <p:val>
                                            <p:strVal val="1+#ppt_h/2"/>
                                          </p:val>
                                        </p:tav>
                                        <p:tav tm="100000">
                                          <p:val>
                                            <p:strVal val="#ppt_y"/>
                                          </p:val>
                                        </p:tav>
                                      </p:tavLst>
                                    </p:anim>
                                  </p:childTnLst>
                                </p:cTn>
                              </p:par>
                            </p:childTnLst>
                          </p:cTn>
                        </p:par>
                        <p:par>
                          <p:cTn fill="hold" id="80" nodeType="afterGroup">
                            <p:stCondLst>
                              <p:cond delay="500"/>
                            </p:stCondLst>
                            <p:childTnLst>
                              <p:par>
                                <p:cTn fill="hold" grpId="0" id="81" nodeType="afterEffect" presetClass="entr" presetID="41" presetSubtype="0">
                                  <p:stCondLst>
                                    <p:cond delay="0"/>
                                  </p:stCondLst>
                                  <p:iterate type="lt">
                                    <p:tmPct val="10000"/>
                                  </p:iterate>
                                  <p:childTnLst>
                                    <p:set>
                                      <p:cBhvr>
                                        <p:cTn dur="1" fill="hold" id="82">
                                          <p:stCondLst>
                                            <p:cond delay="0"/>
                                          </p:stCondLst>
                                        </p:cTn>
                                        <p:tgtEl>
                                          <p:spTgt spid="30"/>
                                        </p:tgtEl>
                                        <p:attrNameLst>
                                          <p:attrName>style.visibility</p:attrName>
                                        </p:attrNameLst>
                                      </p:cBhvr>
                                      <p:to>
                                        <p:strVal val="visible"/>
                                      </p:to>
                                    </p:set>
                                    <p:anim calcmode="lin" valueType="num">
                                      <p:cBhvr>
                                        <p:cTn dur="500" fill="hold" id="83"/>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84"/>
                                        <p:tgtEl>
                                          <p:spTgt spid="30"/>
                                        </p:tgtEl>
                                        <p:attrNameLst>
                                          <p:attrName>ppt_y</p:attrName>
                                        </p:attrNameLst>
                                      </p:cBhvr>
                                      <p:tavLst>
                                        <p:tav tm="0">
                                          <p:val>
                                            <p:strVal val="#ppt_y"/>
                                          </p:val>
                                        </p:tav>
                                        <p:tav tm="100000">
                                          <p:val>
                                            <p:strVal val="#ppt_y"/>
                                          </p:val>
                                        </p:tav>
                                      </p:tavLst>
                                    </p:anim>
                                    <p:anim calcmode="lin" valueType="num">
                                      <p:cBhvr>
                                        <p:cTn dur="500" fill="hold" id="85"/>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86"/>
                                        <p:tgtEl>
                                          <p:spTgt spid="30"/>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87" tmFilter="0,0; .5, 1; 1, 1"/>
                                        <p:tgtEl>
                                          <p:spTgt spid="30"/>
                                        </p:tgtEl>
                                      </p:cBhvr>
                                    </p:animEffect>
                                  </p:childTnLst>
                                </p:cTn>
                              </p:par>
                            </p:childTnLst>
                          </p:cTn>
                        </p:par>
                      </p:childTnLst>
                    </p:cTn>
                  </p:par>
                  <p:par>
                    <p:cTn fill="hold" id="88" nodeType="clickPar">
                      <p:stCondLst>
                        <p:cond delay="indefinite"/>
                      </p:stCondLst>
                      <p:childTnLst>
                        <p:par>
                          <p:cTn fill="hold" id="89" nodeType="afterGroup">
                            <p:stCondLst>
                              <p:cond delay="0"/>
                            </p:stCondLst>
                            <p:childTnLst>
                              <p:par>
                                <p:cTn fill="hold" id="90" nodeType="clickEffect" presetClass="entr" presetID="42" presetSubtype="0">
                                  <p:stCondLst>
                                    <p:cond delay="0"/>
                                  </p:stCondLst>
                                  <p:childTnLst>
                                    <p:set>
                                      <p:cBhvr>
                                        <p:cTn dur="1" fill="hold" id="91">
                                          <p:stCondLst>
                                            <p:cond delay="0"/>
                                          </p:stCondLst>
                                        </p:cTn>
                                        <p:tgtEl>
                                          <p:spTgt spid="13"/>
                                        </p:tgtEl>
                                        <p:attrNameLst>
                                          <p:attrName>style.visibility</p:attrName>
                                        </p:attrNameLst>
                                      </p:cBhvr>
                                      <p:to>
                                        <p:strVal val="visible"/>
                                      </p:to>
                                    </p:set>
                                    <p:animEffect filter="fade" transition="in">
                                      <p:cBhvr>
                                        <p:cTn dur="1000" id="92"/>
                                        <p:tgtEl>
                                          <p:spTgt spid="13"/>
                                        </p:tgtEl>
                                      </p:cBhvr>
                                    </p:animEffect>
                                    <p:anim calcmode="lin" valueType="num">
                                      <p:cBhvr>
                                        <p:cTn dur="1000" fill="hold" id="93"/>
                                        <p:tgtEl>
                                          <p:spTgt spid="13"/>
                                        </p:tgtEl>
                                        <p:attrNameLst>
                                          <p:attrName>ppt_x</p:attrName>
                                        </p:attrNameLst>
                                      </p:cBhvr>
                                      <p:tavLst>
                                        <p:tav tm="0">
                                          <p:val>
                                            <p:strVal val="#ppt_x"/>
                                          </p:val>
                                        </p:tav>
                                        <p:tav tm="100000">
                                          <p:val>
                                            <p:strVal val="#ppt_x"/>
                                          </p:val>
                                        </p:tav>
                                      </p:tavLst>
                                    </p:anim>
                                    <p:anim calcmode="lin" valueType="num">
                                      <p:cBhvr>
                                        <p:cTn dur="1000" fill="hold" id="94"/>
                                        <p:tgtEl>
                                          <p:spTgt spid="13"/>
                                        </p:tgtEl>
                                        <p:attrNameLst>
                                          <p:attrName>ppt_y</p:attrName>
                                        </p:attrNameLst>
                                      </p:cBhvr>
                                      <p:tavLst>
                                        <p:tav tm="0">
                                          <p:val>
                                            <p:strVal val="#ppt_y+.1"/>
                                          </p:val>
                                        </p:tav>
                                        <p:tav tm="100000">
                                          <p:val>
                                            <p:strVal val="#ppt_y"/>
                                          </p:val>
                                        </p:tav>
                                      </p:tavLst>
                                    </p:anim>
                                  </p:childTnLst>
                                </p:cTn>
                              </p:par>
                            </p:childTnLst>
                          </p:cTn>
                        </p:par>
                      </p:childTnLst>
                    </p:cTn>
                  </p:par>
                  <p:par>
                    <p:cTn fill="hold" id="95" nodeType="clickPar">
                      <p:stCondLst>
                        <p:cond delay="indefinite"/>
                      </p:stCondLst>
                      <p:childTnLst>
                        <p:par>
                          <p:cTn fill="hold" id="96" nodeType="afterGroup">
                            <p:stCondLst>
                              <p:cond delay="0"/>
                            </p:stCondLst>
                            <p:childTnLst>
                              <p:par>
                                <p:cTn fill="hold" grpId="0" id="97" nodeType="clickEffect" presetClass="entr" presetID="42" presetSubtype="0">
                                  <p:stCondLst>
                                    <p:cond delay="0"/>
                                  </p:stCondLst>
                                  <p:childTnLst>
                                    <p:set>
                                      <p:cBhvr>
                                        <p:cTn dur="1" fill="hold" id="98">
                                          <p:stCondLst>
                                            <p:cond delay="0"/>
                                          </p:stCondLst>
                                        </p:cTn>
                                        <p:tgtEl>
                                          <p:spTgt spid="34"/>
                                        </p:tgtEl>
                                        <p:attrNameLst>
                                          <p:attrName>style.visibility</p:attrName>
                                        </p:attrNameLst>
                                      </p:cBhvr>
                                      <p:to>
                                        <p:strVal val="visible"/>
                                      </p:to>
                                    </p:set>
                                    <p:animEffect filter="fade" transition="in">
                                      <p:cBhvr>
                                        <p:cTn dur="1000" id="99"/>
                                        <p:tgtEl>
                                          <p:spTgt spid="34"/>
                                        </p:tgtEl>
                                      </p:cBhvr>
                                    </p:animEffect>
                                    <p:anim calcmode="lin" valueType="num">
                                      <p:cBhvr>
                                        <p:cTn dur="1000" fill="hold" id="100"/>
                                        <p:tgtEl>
                                          <p:spTgt spid="34"/>
                                        </p:tgtEl>
                                        <p:attrNameLst>
                                          <p:attrName>ppt_x</p:attrName>
                                        </p:attrNameLst>
                                      </p:cBhvr>
                                      <p:tavLst>
                                        <p:tav tm="0">
                                          <p:val>
                                            <p:strVal val="#ppt_x"/>
                                          </p:val>
                                        </p:tav>
                                        <p:tav tm="100000">
                                          <p:val>
                                            <p:strVal val="#ppt_x"/>
                                          </p:val>
                                        </p:tav>
                                      </p:tavLst>
                                    </p:anim>
                                    <p:anim calcmode="lin" valueType="num">
                                      <p:cBhvr>
                                        <p:cTn dur="1000" fill="hold" id="101"/>
                                        <p:tgtEl>
                                          <p:spTgt spid="34"/>
                                        </p:tgtEl>
                                        <p:attrNameLst>
                                          <p:attrName>ppt_y</p:attrName>
                                        </p:attrNameLst>
                                      </p:cBhvr>
                                      <p:tavLst>
                                        <p:tav tm="0">
                                          <p:val>
                                            <p:strVal val="#ppt_y+.1"/>
                                          </p:val>
                                        </p:tav>
                                        <p:tav tm="100000">
                                          <p:val>
                                            <p:strVal val="#ppt_y"/>
                                          </p:val>
                                        </p:tav>
                                      </p:tavLst>
                                    </p:anim>
                                  </p:childTnLst>
                                </p:cTn>
                              </p:par>
                            </p:childTnLst>
                          </p:cTn>
                        </p:par>
                        <p:par>
                          <p:cTn fill="hold" id="102" nodeType="afterGroup">
                            <p:stCondLst>
                              <p:cond delay="1000"/>
                            </p:stCondLst>
                            <p:childTnLst>
                              <p:par>
                                <p:cTn fill="hold" grpId="0" id="103" nodeType="afterEffect" presetClass="entr" presetID="41" presetSubtype="0">
                                  <p:stCondLst>
                                    <p:cond delay="0"/>
                                  </p:stCondLst>
                                  <p:iterate type="lt">
                                    <p:tmPct val="10000"/>
                                  </p:iterate>
                                  <p:childTnLst>
                                    <p:set>
                                      <p:cBhvr>
                                        <p:cTn dur="1" fill="hold" id="104">
                                          <p:stCondLst>
                                            <p:cond delay="0"/>
                                          </p:stCondLst>
                                        </p:cTn>
                                        <p:tgtEl>
                                          <p:spTgt spid="33"/>
                                        </p:tgtEl>
                                        <p:attrNameLst>
                                          <p:attrName>style.visibility</p:attrName>
                                        </p:attrNameLst>
                                      </p:cBhvr>
                                      <p:to>
                                        <p:strVal val="visible"/>
                                      </p:to>
                                    </p:set>
                                    <p:anim calcmode="lin" valueType="num">
                                      <p:cBhvr>
                                        <p:cTn dur="500" fill="hold" id="105"/>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106"/>
                                        <p:tgtEl>
                                          <p:spTgt spid="33"/>
                                        </p:tgtEl>
                                        <p:attrNameLst>
                                          <p:attrName>ppt_y</p:attrName>
                                        </p:attrNameLst>
                                      </p:cBhvr>
                                      <p:tavLst>
                                        <p:tav tm="0">
                                          <p:val>
                                            <p:strVal val="#ppt_y"/>
                                          </p:val>
                                        </p:tav>
                                        <p:tav tm="100000">
                                          <p:val>
                                            <p:strVal val="#ppt_y"/>
                                          </p:val>
                                        </p:tav>
                                      </p:tavLst>
                                    </p:anim>
                                    <p:anim calcmode="lin" valueType="num">
                                      <p:cBhvr>
                                        <p:cTn dur="500" fill="hold" id="107"/>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108"/>
                                        <p:tgtEl>
                                          <p:spTgt spid="33"/>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109" tmFilter="0,0; .5, 1; 1, 1"/>
                                        <p:tgtEl>
                                          <p:spTgt spid="3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7"/>
      <p:bldP grpId="0" spid="34"/>
      <p:bldP grpId="0" spid="7"/>
      <p:bldP grpId="0" spid="31"/>
      <p:bldP grpId="0" spid="18"/>
      <p:bldP grpId="0" spid="23"/>
      <p:bldP grpId="0" spid="26"/>
      <p:bldP grpId="0" spid="30"/>
      <p:bldP grpId="0" spid="33"/>
    </p:bldLst>
  </p:timing>
</p:sld>
</file>

<file path=ppt/slides/slide1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52881" y="5035415"/>
            <a:ext cx="2094220" cy="1822585"/>
          </a:xfrm>
          <a:prstGeom prst="rect">
            <a:avLst/>
          </a:prstGeom>
        </p:spPr>
      </p:pic>
      <p:sp>
        <p:nvSpPr>
          <p:cNvPr id="18" name="文本框 17"/>
          <p:cNvSpPr txBox="1"/>
          <p:nvPr/>
        </p:nvSpPr>
        <p:spPr>
          <a:xfrm>
            <a:off x="4838190" y="315128"/>
            <a:ext cx="32308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环境及设施</a:t>
            </a:r>
          </a:p>
        </p:txBody>
      </p:sp>
      <p:grpSp>
        <p:nvGrpSpPr>
          <p:cNvPr id="12" name="组合 11"/>
          <p:cNvGrpSpPr/>
          <p:nvPr/>
        </p:nvGrpSpPr>
        <p:grpSpPr>
          <a:xfrm>
            <a:off x="3642330" y="315128"/>
            <a:ext cx="5532082" cy="662207"/>
            <a:chOff x="3642330" y="315128"/>
            <a:chExt cx="5532082" cy="662207"/>
          </a:xfrm>
        </p:grpSpPr>
        <p:pic>
          <p:nvPicPr>
            <p:cNvPr id="19" name="图片 18"/>
            <p:cNvPicPr>
              <a:picLocks noChangeAspect="1"/>
            </p:cNvPicPr>
            <p:nvPr/>
          </p:nvPicPr>
          <p:blipFill>
            <a:blip r:embed="rId5"/>
            <a:stretch>
              <a:fillRect/>
            </a:stretch>
          </p:blipFill>
          <p:spPr>
            <a:xfrm>
              <a:off x="3642330" y="315128"/>
              <a:ext cx="1239402" cy="662207"/>
            </a:xfrm>
            <a:prstGeom prst="rect">
              <a:avLst/>
            </a:prstGeom>
          </p:spPr>
        </p:pic>
        <p:pic>
          <p:nvPicPr>
            <p:cNvPr id="20" name="图片 19"/>
            <p:cNvPicPr>
              <a:picLocks noChangeAspect="1"/>
            </p:cNvPicPr>
            <p:nvPr/>
          </p:nvPicPr>
          <p:blipFill>
            <a:blip r:embed="rId5"/>
            <a:stretch>
              <a:fillRect/>
            </a:stretch>
          </p:blipFill>
          <p:spPr>
            <a:xfrm flipH="1">
              <a:off x="7935010" y="315128"/>
              <a:ext cx="1239402" cy="662207"/>
            </a:xfrm>
            <a:prstGeom prst="rect">
              <a:avLst/>
            </a:prstGeom>
          </p:spPr>
        </p:pic>
      </p:grpSp>
      <p:sp>
        <p:nvSpPr>
          <p:cNvPr id="24" name="文本框 23"/>
          <p:cNvSpPr txBox="1"/>
          <p:nvPr/>
        </p:nvSpPr>
        <p:spPr>
          <a:xfrm>
            <a:off x="2497520" y="1176821"/>
            <a:ext cx="7721987" cy="571500"/>
          </a:xfrm>
          <a:prstGeom prst="rect">
            <a:avLst/>
          </a:prstGeom>
          <a:noFill/>
        </p:spPr>
        <p:txBody>
          <a:bodyPr rtlCol="0" wrap="square">
            <a:spAutoFit/>
          </a:bodyPr>
          <a:lstStyle/>
          <a:p>
            <a:pPr algn="ct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输入您要写的内容输入您要写的内容输入您要写的内容输入您要写的内容输入您要写的内容输入您要写的内容</a:t>
            </a:r>
          </a:p>
        </p:txBody>
      </p:sp>
      <p:sp>
        <p:nvSpPr>
          <p:cNvPr id="5" name="矩形 4"/>
          <p:cNvSpPr/>
          <p:nvPr/>
        </p:nvSpPr>
        <p:spPr>
          <a:xfrm>
            <a:off x="0" y="2423886"/>
            <a:ext cx="12192000" cy="2743200"/>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10" name="组合 9"/>
          <p:cNvGrpSpPr/>
          <p:nvPr/>
        </p:nvGrpSpPr>
        <p:grpSpPr>
          <a:xfrm>
            <a:off x="125115" y="2492500"/>
            <a:ext cx="11950763" cy="174171"/>
            <a:chOff x="125115" y="2477986"/>
            <a:chExt cx="11950763" cy="174171"/>
          </a:xfrm>
        </p:grpSpPr>
        <p:sp>
          <p:nvSpPr>
            <p:cNvPr id="6" name="矩形 5"/>
            <p:cNvSpPr/>
            <p:nvPr/>
          </p:nvSpPr>
          <p:spPr>
            <a:xfrm>
              <a:off x="12511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8" name="矩形 27"/>
            <p:cNvSpPr/>
            <p:nvPr/>
          </p:nvSpPr>
          <p:spPr>
            <a:xfrm>
              <a:off x="38637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5" name="矩形 34"/>
            <p:cNvSpPr/>
            <p:nvPr/>
          </p:nvSpPr>
          <p:spPr>
            <a:xfrm>
              <a:off x="64762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6" name="矩形 35"/>
            <p:cNvSpPr/>
            <p:nvPr/>
          </p:nvSpPr>
          <p:spPr>
            <a:xfrm>
              <a:off x="90888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7" name="矩形 36"/>
            <p:cNvSpPr/>
            <p:nvPr/>
          </p:nvSpPr>
          <p:spPr>
            <a:xfrm>
              <a:off x="117014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8" name="矩形 37"/>
            <p:cNvSpPr/>
            <p:nvPr/>
          </p:nvSpPr>
          <p:spPr>
            <a:xfrm>
              <a:off x="143140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9" name="矩形 38"/>
            <p:cNvSpPr/>
            <p:nvPr/>
          </p:nvSpPr>
          <p:spPr>
            <a:xfrm>
              <a:off x="169265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0" name="矩形 39"/>
            <p:cNvSpPr/>
            <p:nvPr/>
          </p:nvSpPr>
          <p:spPr>
            <a:xfrm>
              <a:off x="195391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1" name="矩形 40"/>
            <p:cNvSpPr/>
            <p:nvPr/>
          </p:nvSpPr>
          <p:spPr>
            <a:xfrm>
              <a:off x="221517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2" name="矩形 41"/>
            <p:cNvSpPr/>
            <p:nvPr/>
          </p:nvSpPr>
          <p:spPr>
            <a:xfrm>
              <a:off x="247642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3" name="矩形 42"/>
            <p:cNvSpPr/>
            <p:nvPr/>
          </p:nvSpPr>
          <p:spPr>
            <a:xfrm>
              <a:off x="273768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4" name="矩形 43"/>
            <p:cNvSpPr/>
            <p:nvPr/>
          </p:nvSpPr>
          <p:spPr>
            <a:xfrm>
              <a:off x="299894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5" name="矩形 44"/>
            <p:cNvSpPr/>
            <p:nvPr/>
          </p:nvSpPr>
          <p:spPr>
            <a:xfrm>
              <a:off x="326019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6" name="矩形 45"/>
            <p:cNvSpPr/>
            <p:nvPr/>
          </p:nvSpPr>
          <p:spPr>
            <a:xfrm>
              <a:off x="352145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7" name="矩形 46"/>
            <p:cNvSpPr/>
            <p:nvPr/>
          </p:nvSpPr>
          <p:spPr>
            <a:xfrm>
              <a:off x="378271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8" name="矩形 47"/>
            <p:cNvSpPr/>
            <p:nvPr/>
          </p:nvSpPr>
          <p:spPr>
            <a:xfrm>
              <a:off x="404397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9" name="矩形 48"/>
            <p:cNvSpPr/>
            <p:nvPr/>
          </p:nvSpPr>
          <p:spPr>
            <a:xfrm>
              <a:off x="430522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0" name="矩形 49"/>
            <p:cNvSpPr/>
            <p:nvPr/>
          </p:nvSpPr>
          <p:spPr>
            <a:xfrm>
              <a:off x="456648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1" name="矩形 50"/>
            <p:cNvSpPr/>
            <p:nvPr/>
          </p:nvSpPr>
          <p:spPr>
            <a:xfrm>
              <a:off x="482774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2" name="矩形 51"/>
            <p:cNvSpPr/>
            <p:nvPr/>
          </p:nvSpPr>
          <p:spPr>
            <a:xfrm>
              <a:off x="508899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3" name="矩形 52"/>
            <p:cNvSpPr/>
            <p:nvPr/>
          </p:nvSpPr>
          <p:spPr>
            <a:xfrm>
              <a:off x="535025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4" name="矩形 53"/>
            <p:cNvSpPr/>
            <p:nvPr/>
          </p:nvSpPr>
          <p:spPr>
            <a:xfrm>
              <a:off x="561151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5" name="矩形 54"/>
            <p:cNvSpPr/>
            <p:nvPr/>
          </p:nvSpPr>
          <p:spPr>
            <a:xfrm>
              <a:off x="587276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6" name="矩形 55"/>
            <p:cNvSpPr/>
            <p:nvPr/>
          </p:nvSpPr>
          <p:spPr>
            <a:xfrm>
              <a:off x="613402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7" name="矩形 56"/>
            <p:cNvSpPr/>
            <p:nvPr/>
          </p:nvSpPr>
          <p:spPr>
            <a:xfrm>
              <a:off x="639528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8" name="矩形 57"/>
            <p:cNvSpPr/>
            <p:nvPr/>
          </p:nvSpPr>
          <p:spPr>
            <a:xfrm>
              <a:off x="665654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59" name="矩形 58"/>
            <p:cNvSpPr/>
            <p:nvPr/>
          </p:nvSpPr>
          <p:spPr>
            <a:xfrm>
              <a:off x="691779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0" name="矩形 59"/>
            <p:cNvSpPr/>
            <p:nvPr/>
          </p:nvSpPr>
          <p:spPr>
            <a:xfrm>
              <a:off x="717905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1" name="矩形 60"/>
            <p:cNvSpPr/>
            <p:nvPr/>
          </p:nvSpPr>
          <p:spPr>
            <a:xfrm>
              <a:off x="744031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2" name="矩形 61"/>
            <p:cNvSpPr/>
            <p:nvPr/>
          </p:nvSpPr>
          <p:spPr>
            <a:xfrm>
              <a:off x="770156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3" name="矩形 62"/>
            <p:cNvSpPr/>
            <p:nvPr/>
          </p:nvSpPr>
          <p:spPr>
            <a:xfrm>
              <a:off x="796282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4" name="矩形 63"/>
            <p:cNvSpPr/>
            <p:nvPr/>
          </p:nvSpPr>
          <p:spPr>
            <a:xfrm>
              <a:off x="822408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5" name="矩形 64"/>
            <p:cNvSpPr/>
            <p:nvPr/>
          </p:nvSpPr>
          <p:spPr>
            <a:xfrm>
              <a:off x="848533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6" name="矩形 65"/>
            <p:cNvSpPr/>
            <p:nvPr/>
          </p:nvSpPr>
          <p:spPr>
            <a:xfrm>
              <a:off x="874659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7" name="矩形 66"/>
            <p:cNvSpPr/>
            <p:nvPr/>
          </p:nvSpPr>
          <p:spPr>
            <a:xfrm>
              <a:off x="900785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8" name="矩形 67"/>
            <p:cNvSpPr/>
            <p:nvPr/>
          </p:nvSpPr>
          <p:spPr>
            <a:xfrm>
              <a:off x="926911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9" name="矩形 68"/>
            <p:cNvSpPr/>
            <p:nvPr/>
          </p:nvSpPr>
          <p:spPr>
            <a:xfrm>
              <a:off x="953036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0" name="矩形 69"/>
            <p:cNvSpPr/>
            <p:nvPr/>
          </p:nvSpPr>
          <p:spPr>
            <a:xfrm>
              <a:off x="979162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1" name="矩形 70"/>
            <p:cNvSpPr/>
            <p:nvPr/>
          </p:nvSpPr>
          <p:spPr>
            <a:xfrm>
              <a:off x="1005288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2" name="矩形 71"/>
            <p:cNvSpPr/>
            <p:nvPr/>
          </p:nvSpPr>
          <p:spPr>
            <a:xfrm>
              <a:off x="1031413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3" name="矩形 72"/>
            <p:cNvSpPr/>
            <p:nvPr/>
          </p:nvSpPr>
          <p:spPr>
            <a:xfrm>
              <a:off x="1057539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4" name="矩形 73"/>
            <p:cNvSpPr/>
            <p:nvPr/>
          </p:nvSpPr>
          <p:spPr>
            <a:xfrm>
              <a:off x="1083665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5" name="矩形 74"/>
            <p:cNvSpPr/>
            <p:nvPr/>
          </p:nvSpPr>
          <p:spPr>
            <a:xfrm>
              <a:off x="1109790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6" name="矩形 75"/>
            <p:cNvSpPr/>
            <p:nvPr/>
          </p:nvSpPr>
          <p:spPr>
            <a:xfrm>
              <a:off x="1135916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7" name="矩形 76"/>
            <p:cNvSpPr/>
            <p:nvPr/>
          </p:nvSpPr>
          <p:spPr>
            <a:xfrm>
              <a:off x="1162042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78" name="矩形 77"/>
            <p:cNvSpPr/>
            <p:nvPr/>
          </p:nvSpPr>
          <p:spPr>
            <a:xfrm>
              <a:off x="1188168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grpSp>
        <p:nvGrpSpPr>
          <p:cNvPr id="80" name="组合 79"/>
          <p:cNvGrpSpPr/>
          <p:nvPr/>
        </p:nvGrpSpPr>
        <p:grpSpPr>
          <a:xfrm>
            <a:off x="125115" y="4921095"/>
            <a:ext cx="11950763" cy="174171"/>
            <a:chOff x="125115" y="2477986"/>
            <a:chExt cx="11950763" cy="174171"/>
          </a:xfrm>
        </p:grpSpPr>
        <p:sp>
          <p:nvSpPr>
            <p:cNvPr id="81" name="矩形 80"/>
            <p:cNvSpPr/>
            <p:nvPr/>
          </p:nvSpPr>
          <p:spPr>
            <a:xfrm>
              <a:off x="12511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2" name="矩形 81"/>
            <p:cNvSpPr/>
            <p:nvPr/>
          </p:nvSpPr>
          <p:spPr>
            <a:xfrm>
              <a:off x="38637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3" name="矩形 82"/>
            <p:cNvSpPr/>
            <p:nvPr/>
          </p:nvSpPr>
          <p:spPr>
            <a:xfrm>
              <a:off x="64762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4" name="矩形 83"/>
            <p:cNvSpPr/>
            <p:nvPr/>
          </p:nvSpPr>
          <p:spPr>
            <a:xfrm>
              <a:off x="90888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5" name="矩形 84"/>
            <p:cNvSpPr/>
            <p:nvPr/>
          </p:nvSpPr>
          <p:spPr>
            <a:xfrm>
              <a:off x="117014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6" name="矩形 85"/>
            <p:cNvSpPr/>
            <p:nvPr/>
          </p:nvSpPr>
          <p:spPr>
            <a:xfrm>
              <a:off x="143140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7" name="矩形 86"/>
            <p:cNvSpPr/>
            <p:nvPr/>
          </p:nvSpPr>
          <p:spPr>
            <a:xfrm>
              <a:off x="169265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8" name="矩形 87"/>
            <p:cNvSpPr/>
            <p:nvPr/>
          </p:nvSpPr>
          <p:spPr>
            <a:xfrm>
              <a:off x="195391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9" name="矩形 88"/>
            <p:cNvSpPr/>
            <p:nvPr/>
          </p:nvSpPr>
          <p:spPr>
            <a:xfrm>
              <a:off x="221517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0" name="矩形 89"/>
            <p:cNvSpPr/>
            <p:nvPr/>
          </p:nvSpPr>
          <p:spPr>
            <a:xfrm>
              <a:off x="247642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1" name="矩形 90"/>
            <p:cNvSpPr/>
            <p:nvPr/>
          </p:nvSpPr>
          <p:spPr>
            <a:xfrm>
              <a:off x="273768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2" name="矩形 91"/>
            <p:cNvSpPr/>
            <p:nvPr/>
          </p:nvSpPr>
          <p:spPr>
            <a:xfrm>
              <a:off x="299894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3" name="矩形 92"/>
            <p:cNvSpPr/>
            <p:nvPr/>
          </p:nvSpPr>
          <p:spPr>
            <a:xfrm>
              <a:off x="326019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4" name="矩形 93"/>
            <p:cNvSpPr/>
            <p:nvPr/>
          </p:nvSpPr>
          <p:spPr>
            <a:xfrm>
              <a:off x="352145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5" name="矩形 94"/>
            <p:cNvSpPr/>
            <p:nvPr/>
          </p:nvSpPr>
          <p:spPr>
            <a:xfrm>
              <a:off x="378271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6" name="矩形 95"/>
            <p:cNvSpPr/>
            <p:nvPr/>
          </p:nvSpPr>
          <p:spPr>
            <a:xfrm>
              <a:off x="404397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7" name="矩形 96"/>
            <p:cNvSpPr/>
            <p:nvPr/>
          </p:nvSpPr>
          <p:spPr>
            <a:xfrm>
              <a:off x="430522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8" name="矩形 97"/>
            <p:cNvSpPr/>
            <p:nvPr/>
          </p:nvSpPr>
          <p:spPr>
            <a:xfrm>
              <a:off x="456648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9" name="矩形 98"/>
            <p:cNvSpPr/>
            <p:nvPr/>
          </p:nvSpPr>
          <p:spPr>
            <a:xfrm>
              <a:off x="482774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0" name="矩形 99"/>
            <p:cNvSpPr/>
            <p:nvPr/>
          </p:nvSpPr>
          <p:spPr>
            <a:xfrm>
              <a:off x="508899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1" name="矩形 100"/>
            <p:cNvSpPr/>
            <p:nvPr/>
          </p:nvSpPr>
          <p:spPr>
            <a:xfrm>
              <a:off x="535025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2" name="矩形 101"/>
            <p:cNvSpPr/>
            <p:nvPr/>
          </p:nvSpPr>
          <p:spPr>
            <a:xfrm>
              <a:off x="561151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3" name="矩形 102"/>
            <p:cNvSpPr/>
            <p:nvPr/>
          </p:nvSpPr>
          <p:spPr>
            <a:xfrm>
              <a:off x="587276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4" name="矩形 103"/>
            <p:cNvSpPr/>
            <p:nvPr/>
          </p:nvSpPr>
          <p:spPr>
            <a:xfrm>
              <a:off x="613402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5" name="矩形 104"/>
            <p:cNvSpPr/>
            <p:nvPr/>
          </p:nvSpPr>
          <p:spPr>
            <a:xfrm>
              <a:off x="639528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6" name="矩形 105"/>
            <p:cNvSpPr/>
            <p:nvPr/>
          </p:nvSpPr>
          <p:spPr>
            <a:xfrm>
              <a:off x="665654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7" name="矩形 106"/>
            <p:cNvSpPr/>
            <p:nvPr/>
          </p:nvSpPr>
          <p:spPr>
            <a:xfrm>
              <a:off x="691779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8" name="矩形 107"/>
            <p:cNvSpPr/>
            <p:nvPr/>
          </p:nvSpPr>
          <p:spPr>
            <a:xfrm>
              <a:off x="717905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9" name="矩形 108"/>
            <p:cNvSpPr/>
            <p:nvPr/>
          </p:nvSpPr>
          <p:spPr>
            <a:xfrm>
              <a:off x="744031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0" name="矩形 109"/>
            <p:cNvSpPr/>
            <p:nvPr/>
          </p:nvSpPr>
          <p:spPr>
            <a:xfrm>
              <a:off x="770156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1" name="矩形 110"/>
            <p:cNvSpPr/>
            <p:nvPr/>
          </p:nvSpPr>
          <p:spPr>
            <a:xfrm>
              <a:off x="796282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2" name="矩形 111"/>
            <p:cNvSpPr/>
            <p:nvPr/>
          </p:nvSpPr>
          <p:spPr>
            <a:xfrm>
              <a:off x="822408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3" name="矩形 112"/>
            <p:cNvSpPr/>
            <p:nvPr/>
          </p:nvSpPr>
          <p:spPr>
            <a:xfrm>
              <a:off x="848533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4" name="矩形 113"/>
            <p:cNvSpPr/>
            <p:nvPr/>
          </p:nvSpPr>
          <p:spPr>
            <a:xfrm>
              <a:off x="874659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5" name="矩形 114"/>
            <p:cNvSpPr/>
            <p:nvPr/>
          </p:nvSpPr>
          <p:spPr>
            <a:xfrm>
              <a:off x="900785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6" name="矩形 115"/>
            <p:cNvSpPr/>
            <p:nvPr/>
          </p:nvSpPr>
          <p:spPr>
            <a:xfrm>
              <a:off x="926911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7" name="矩形 116"/>
            <p:cNvSpPr/>
            <p:nvPr/>
          </p:nvSpPr>
          <p:spPr>
            <a:xfrm>
              <a:off x="953036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8" name="矩形 117"/>
            <p:cNvSpPr/>
            <p:nvPr/>
          </p:nvSpPr>
          <p:spPr>
            <a:xfrm>
              <a:off x="979162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9" name="矩形 118"/>
            <p:cNvSpPr/>
            <p:nvPr/>
          </p:nvSpPr>
          <p:spPr>
            <a:xfrm>
              <a:off x="1005288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0" name="矩形 119"/>
            <p:cNvSpPr/>
            <p:nvPr/>
          </p:nvSpPr>
          <p:spPr>
            <a:xfrm>
              <a:off x="1031413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1" name="矩形 120"/>
            <p:cNvSpPr/>
            <p:nvPr/>
          </p:nvSpPr>
          <p:spPr>
            <a:xfrm>
              <a:off x="1057539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2" name="矩形 121"/>
            <p:cNvSpPr/>
            <p:nvPr/>
          </p:nvSpPr>
          <p:spPr>
            <a:xfrm>
              <a:off x="1083665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3" name="矩形 122"/>
            <p:cNvSpPr/>
            <p:nvPr/>
          </p:nvSpPr>
          <p:spPr>
            <a:xfrm>
              <a:off x="1109790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4" name="矩形 123"/>
            <p:cNvSpPr/>
            <p:nvPr/>
          </p:nvSpPr>
          <p:spPr>
            <a:xfrm>
              <a:off x="1135916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5" name="矩形 124"/>
            <p:cNvSpPr/>
            <p:nvPr/>
          </p:nvSpPr>
          <p:spPr>
            <a:xfrm>
              <a:off x="1162042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6" name="矩形 125"/>
            <p:cNvSpPr/>
            <p:nvPr/>
          </p:nvSpPr>
          <p:spPr>
            <a:xfrm>
              <a:off x="1188168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sp>
        <p:nvSpPr>
          <p:cNvPr id="11" name="矩形 10"/>
          <p:cNvSpPr/>
          <p:nvPr/>
        </p:nvSpPr>
        <p:spPr>
          <a:xfrm>
            <a:off x="197684" y="2753755"/>
            <a:ext cx="2873828" cy="209401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0" name="矩形 129"/>
          <p:cNvSpPr/>
          <p:nvPr/>
        </p:nvSpPr>
        <p:spPr>
          <a:xfrm>
            <a:off x="3168611" y="2753755"/>
            <a:ext cx="2873828" cy="2094015"/>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1" name="矩形 130"/>
          <p:cNvSpPr/>
          <p:nvPr/>
        </p:nvSpPr>
        <p:spPr>
          <a:xfrm>
            <a:off x="6139538" y="2753755"/>
            <a:ext cx="2873828" cy="2094015"/>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2" name="矩形 131"/>
          <p:cNvSpPr/>
          <p:nvPr/>
        </p:nvSpPr>
        <p:spPr>
          <a:xfrm>
            <a:off x="9110465" y="2753755"/>
            <a:ext cx="2873828" cy="2094015"/>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Tree>
    <p:extLst>
      <p:ext uri="{BB962C8B-B14F-4D97-AF65-F5344CB8AC3E}">
        <p14:creationId val="2321958856"/>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12"/>
                                        </p:tgtEl>
                                        <p:attrNameLst>
                                          <p:attrName>style.visibility</p:attrName>
                                        </p:attrNameLst>
                                      </p:cBhvr>
                                      <p:to>
                                        <p:strVal val="visible"/>
                                      </p:to>
                                    </p:set>
                                    <p:animEffect filter="barn(inVertical)" transition="in">
                                      <p:cBhvr>
                                        <p:cTn dur="500" id="15"/>
                                        <p:tgtEl>
                                          <p:spTgt spid="12"/>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42" presetSubtype="0">
                                  <p:stCondLst>
                                    <p:cond delay="0"/>
                                  </p:stCondLst>
                                  <p:childTnLst>
                                    <p:set>
                                      <p:cBhvr>
                                        <p:cTn dur="1" fill="hold" id="26">
                                          <p:stCondLst>
                                            <p:cond delay="0"/>
                                          </p:stCondLst>
                                        </p:cTn>
                                        <p:tgtEl>
                                          <p:spTgt spid="24"/>
                                        </p:tgtEl>
                                        <p:attrNameLst>
                                          <p:attrName>style.visibility</p:attrName>
                                        </p:attrNameLst>
                                      </p:cBhvr>
                                      <p:to>
                                        <p:strVal val="visible"/>
                                      </p:to>
                                    </p:set>
                                    <p:animEffect filter="fade" transition="in">
                                      <p:cBhvr>
                                        <p:cTn dur="1000" id="27"/>
                                        <p:tgtEl>
                                          <p:spTgt spid="24"/>
                                        </p:tgtEl>
                                      </p:cBhvr>
                                    </p:animEffect>
                                    <p:anim calcmode="lin" valueType="num">
                                      <p:cBhvr>
                                        <p:cTn dur="1000" fill="hold" id="28"/>
                                        <p:tgtEl>
                                          <p:spTgt spid="24"/>
                                        </p:tgtEl>
                                        <p:attrNameLst>
                                          <p:attrName>ppt_x</p:attrName>
                                        </p:attrNameLst>
                                      </p:cBhvr>
                                      <p:tavLst>
                                        <p:tav tm="0">
                                          <p:val>
                                            <p:strVal val="#ppt_x"/>
                                          </p:val>
                                        </p:tav>
                                        <p:tav tm="100000">
                                          <p:val>
                                            <p:strVal val="#ppt_x"/>
                                          </p:val>
                                        </p:tav>
                                      </p:tavLst>
                                    </p:anim>
                                    <p:anim calcmode="lin" valueType="num">
                                      <p:cBhvr>
                                        <p:cTn dur="1000" fill="hold" id="29"/>
                                        <p:tgtEl>
                                          <p:spTgt spid="24"/>
                                        </p:tgtEl>
                                        <p:attrNameLst>
                                          <p:attrName>ppt_y</p:attrName>
                                        </p:attrNameLst>
                                      </p:cBhvr>
                                      <p:tavLst>
                                        <p:tav tm="0">
                                          <p:val>
                                            <p:strVal val="#ppt_y+.1"/>
                                          </p:val>
                                        </p:tav>
                                        <p:tav tm="100000">
                                          <p:val>
                                            <p:strVal val="#ppt_y"/>
                                          </p:val>
                                        </p:tav>
                                      </p:tavLst>
                                    </p:anim>
                                  </p:childTnLst>
                                </p:cTn>
                              </p:par>
                            </p:childTnLst>
                          </p:cTn>
                        </p:par>
                      </p:childTnLst>
                    </p:cTn>
                  </p:par>
                  <p:par>
                    <p:cTn fill="hold" id="30" nodeType="clickPar">
                      <p:stCondLst>
                        <p:cond delay="indefinite"/>
                      </p:stCondLst>
                      <p:childTnLst>
                        <p:par>
                          <p:cTn fill="hold" id="31" nodeType="afterGroup">
                            <p:stCondLst>
                              <p:cond delay="0"/>
                            </p:stCondLst>
                            <p:childTnLst>
                              <p:par>
                                <p:cTn fill="hold" grpId="0" id="32" nodeType="clickEffect" presetClass="entr" presetID="16" presetSubtype="21">
                                  <p:stCondLst>
                                    <p:cond delay="0"/>
                                  </p:stCondLst>
                                  <p:childTnLst>
                                    <p:set>
                                      <p:cBhvr>
                                        <p:cTn dur="1" fill="hold" id="33">
                                          <p:stCondLst>
                                            <p:cond delay="0"/>
                                          </p:stCondLst>
                                        </p:cTn>
                                        <p:tgtEl>
                                          <p:spTgt spid="5"/>
                                        </p:tgtEl>
                                        <p:attrNameLst>
                                          <p:attrName>style.visibility</p:attrName>
                                        </p:attrNameLst>
                                      </p:cBhvr>
                                      <p:to>
                                        <p:strVal val="visible"/>
                                      </p:to>
                                    </p:set>
                                    <p:animEffect filter="barn(inVertical)" transition="in">
                                      <p:cBhvr>
                                        <p:cTn dur="500" id="34"/>
                                        <p:tgtEl>
                                          <p:spTgt spid="5"/>
                                        </p:tgtEl>
                                      </p:cBhvr>
                                    </p:animEffect>
                                  </p:childTnLst>
                                </p:cTn>
                              </p:par>
                            </p:childTnLst>
                          </p:cTn>
                        </p:par>
                      </p:childTnLst>
                    </p:cTn>
                  </p:par>
                  <p:par>
                    <p:cTn fill="hold" id="35" nodeType="clickPar">
                      <p:stCondLst>
                        <p:cond delay="indefinite"/>
                      </p:stCondLst>
                      <p:childTnLst>
                        <p:par>
                          <p:cTn fill="hold" id="36" nodeType="afterGroup">
                            <p:stCondLst>
                              <p:cond delay="0"/>
                            </p:stCondLst>
                            <p:childTnLst>
                              <p:par>
                                <p:cTn fill="hold" id="37" nodeType="clickEffect" presetClass="entr" presetID="22" presetSubtype="8">
                                  <p:stCondLst>
                                    <p:cond delay="0"/>
                                  </p:stCondLst>
                                  <p:childTnLst>
                                    <p:set>
                                      <p:cBhvr>
                                        <p:cTn dur="1" fill="hold" id="38">
                                          <p:stCondLst>
                                            <p:cond delay="0"/>
                                          </p:stCondLst>
                                        </p:cTn>
                                        <p:tgtEl>
                                          <p:spTgt spid="10"/>
                                        </p:tgtEl>
                                        <p:attrNameLst>
                                          <p:attrName>style.visibility</p:attrName>
                                        </p:attrNameLst>
                                      </p:cBhvr>
                                      <p:to>
                                        <p:strVal val="visible"/>
                                      </p:to>
                                    </p:set>
                                    <p:animEffect filter="wipe(left)" transition="in">
                                      <p:cBhvr>
                                        <p:cTn dur="500" id="39"/>
                                        <p:tgtEl>
                                          <p:spTgt spid="10"/>
                                        </p:tgtEl>
                                      </p:cBhvr>
                                    </p:animEffect>
                                  </p:childTnLst>
                                </p:cTn>
                              </p:par>
                            </p:childTnLst>
                          </p:cTn>
                        </p:par>
                      </p:childTnLst>
                    </p:cTn>
                  </p:par>
                  <p:par>
                    <p:cTn fill="hold" id="40" nodeType="clickPar">
                      <p:stCondLst>
                        <p:cond delay="indefinite"/>
                      </p:stCondLst>
                      <p:childTnLst>
                        <p:par>
                          <p:cTn fill="hold" id="41" nodeType="afterGroup">
                            <p:stCondLst>
                              <p:cond delay="0"/>
                            </p:stCondLst>
                            <p:childTnLst>
                              <p:par>
                                <p:cTn fill="hold" id="42" nodeType="clickEffect" presetClass="entr" presetID="22" presetSubtype="2">
                                  <p:stCondLst>
                                    <p:cond delay="0"/>
                                  </p:stCondLst>
                                  <p:childTnLst>
                                    <p:set>
                                      <p:cBhvr>
                                        <p:cTn dur="1" fill="hold" id="43">
                                          <p:stCondLst>
                                            <p:cond delay="0"/>
                                          </p:stCondLst>
                                        </p:cTn>
                                        <p:tgtEl>
                                          <p:spTgt spid="80"/>
                                        </p:tgtEl>
                                        <p:attrNameLst>
                                          <p:attrName>style.visibility</p:attrName>
                                        </p:attrNameLst>
                                      </p:cBhvr>
                                      <p:to>
                                        <p:strVal val="visible"/>
                                      </p:to>
                                    </p:set>
                                    <p:animEffect filter="wipe(right)" transition="in">
                                      <p:cBhvr>
                                        <p:cTn dur="500" id="44"/>
                                        <p:tgtEl>
                                          <p:spTgt spid="80"/>
                                        </p:tgtEl>
                                      </p:cBhvr>
                                    </p:animEffect>
                                  </p:childTnLst>
                                </p:cTn>
                              </p:par>
                            </p:childTnLst>
                          </p:cTn>
                        </p:par>
                      </p:childTnLst>
                    </p:cTn>
                  </p:par>
                  <p:par>
                    <p:cTn fill="hold" id="45" nodeType="clickPar">
                      <p:stCondLst>
                        <p:cond delay="indefinite"/>
                      </p:stCondLst>
                      <p:childTnLst>
                        <p:par>
                          <p:cTn fill="hold" id="46" nodeType="afterGroup">
                            <p:stCondLst>
                              <p:cond delay="0"/>
                            </p:stCondLst>
                            <p:childTnLst>
                              <p:par>
                                <p:cTn fill="hold" grpId="0" id="47" nodeType="clickEffect" presetClass="entr" presetID="2" presetSubtype="8">
                                  <p:stCondLst>
                                    <p:cond delay="0"/>
                                  </p:stCondLst>
                                  <p:childTnLst>
                                    <p:set>
                                      <p:cBhvr>
                                        <p:cTn dur="1" fill="hold" id="48">
                                          <p:stCondLst>
                                            <p:cond delay="0"/>
                                          </p:stCondLst>
                                        </p:cTn>
                                        <p:tgtEl>
                                          <p:spTgt spid="11"/>
                                        </p:tgtEl>
                                        <p:attrNameLst>
                                          <p:attrName>style.visibility</p:attrName>
                                        </p:attrNameLst>
                                      </p:cBhvr>
                                      <p:to>
                                        <p:strVal val="visible"/>
                                      </p:to>
                                    </p:set>
                                    <p:anim calcmode="lin" valueType="num">
                                      <p:cBhvr additive="base">
                                        <p:cTn dur="500" fill="hold" id="49"/>
                                        <p:tgtEl>
                                          <p:spTgt spid="11"/>
                                        </p:tgtEl>
                                        <p:attrNameLst>
                                          <p:attrName>ppt_x</p:attrName>
                                        </p:attrNameLst>
                                      </p:cBhvr>
                                      <p:tavLst>
                                        <p:tav tm="0">
                                          <p:val>
                                            <p:strVal val="0-#ppt_w/2"/>
                                          </p:val>
                                        </p:tav>
                                        <p:tav tm="100000">
                                          <p:val>
                                            <p:strVal val="#ppt_x"/>
                                          </p:val>
                                        </p:tav>
                                      </p:tavLst>
                                    </p:anim>
                                    <p:anim calcmode="lin" valueType="num">
                                      <p:cBhvr additive="base">
                                        <p:cTn dur="500" fill="hold" id="50"/>
                                        <p:tgtEl>
                                          <p:spTgt spid="11"/>
                                        </p:tgtEl>
                                        <p:attrNameLst>
                                          <p:attrName>ppt_y</p:attrName>
                                        </p:attrNameLst>
                                      </p:cBhvr>
                                      <p:tavLst>
                                        <p:tav tm="0">
                                          <p:val>
                                            <p:strVal val="#ppt_y"/>
                                          </p:val>
                                        </p:tav>
                                        <p:tav tm="100000">
                                          <p:val>
                                            <p:strVal val="#ppt_y"/>
                                          </p:val>
                                        </p:tav>
                                      </p:tavLst>
                                    </p:anim>
                                  </p:childTnLst>
                                </p:cTn>
                              </p:par>
                            </p:childTnLst>
                          </p:cTn>
                        </p:par>
                      </p:childTnLst>
                    </p:cTn>
                  </p:par>
                  <p:par>
                    <p:cTn fill="hold" id="51" nodeType="clickPar">
                      <p:stCondLst>
                        <p:cond delay="indefinite"/>
                      </p:stCondLst>
                      <p:childTnLst>
                        <p:par>
                          <p:cTn fill="hold" id="52" nodeType="afterGroup">
                            <p:stCondLst>
                              <p:cond delay="0"/>
                            </p:stCondLst>
                            <p:childTnLst>
                              <p:par>
                                <p:cTn fill="hold" grpId="0" id="53" nodeType="clickEffect" presetClass="entr" presetID="2" presetSubtype="8">
                                  <p:stCondLst>
                                    <p:cond delay="0"/>
                                  </p:stCondLst>
                                  <p:childTnLst>
                                    <p:set>
                                      <p:cBhvr>
                                        <p:cTn dur="1" fill="hold" id="54">
                                          <p:stCondLst>
                                            <p:cond delay="0"/>
                                          </p:stCondLst>
                                        </p:cTn>
                                        <p:tgtEl>
                                          <p:spTgt spid="130"/>
                                        </p:tgtEl>
                                        <p:attrNameLst>
                                          <p:attrName>style.visibility</p:attrName>
                                        </p:attrNameLst>
                                      </p:cBhvr>
                                      <p:to>
                                        <p:strVal val="visible"/>
                                      </p:to>
                                    </p:set>
                                    <p:anim calcmode="lin" valueType="num">
                                      <p:cBhvr additive="base">
                                        <p:cTn dur="500" fill="hold" id="55"/>
                                        <p:tgtEl>
                                          <p:spTgt spid="130"/>
                                        </p:tgtEl>
                                        <p:attrNameLst>
                                          <p:attrName>ppt_x</p:attrName>
                                        </p:attrNameLst>
                                      </p:cBhvr>
                                      <p:tavLst>
                                        <p:tav tm="0">
                                          <p:val>
                                            <p:strVal val="0-#ppt_w/2"/>
                                          </p:val>
                                        </p:tav>
                                        <p:tav tm="100000">
                                          <p:val>
                                            <p:strVal val="#ppt_x"/>
                                          </p:val>
                                        </p:tav>
                                      </p:tavLst>
                                    </p:anim>
                                    <p:anim calcmode="lin" valueType="num">
                                      <p:cBhvr additive="base">
                                        <p:cTn dur="500" fill="hold" id="56"/>
                                        <p:tgtEl>
                                          <p:spTgt spid="130"/>
                                        </p:tgtEl>
                                        <p:attrNameLst>
                                          <p:attrName>ppt_y</p:attrName>
                                        </p:attrNameLst>
                                      </p:cBhvr>
                                      <p:tavLst>
                                        <p:tav tm="0">
                                          <p:val>
                                            <p:strVal val="#ppt_y"/>
                                          </p:val>
                                        </p:tav>
                                        <p:tav tm="100000">
                                          <p:val>
                                            <p:strVal val="#ppt_y"/>
                                          </p:val>
                                        </p:tav>
                                      </p:tavLst>
                                    </p:anim>
                                  </p:childTnLst>
                                </p:cTn>
                              </p:par>
                            </p:childTnLst>
                          </p:cTn>
                        </p:par>
                      </p:childTnLst>
                    </p:cTn>
                  </p:par>
                  <p:par>
                    <p:cTn fill="hold" id="57" nodeType="clickPar">
                      <p:stCondLst>
                        <p:cond delay="indefinite"/>
                      </p:stCondLst>
                      <p:childTnLst>
                        <p:par>
                          <p:cTn fill="hold" id="58" nodeType="afterGroup">
                            <p:stCondLst>
                              <p:cond delay="0"/>
                            </p:stCondLst>
                            <p:childTnLst>
                              <p:par>
                                <p:cTn fill="hold" grpId="0" id="59" nodeType="clickEffect" presetClass="entr" presetID="2" presetSubtype="8">
                                  <p:stCondLst>
                                    <p:cond delay="0"/>
                                  </p:stCondLst>
                                  <p:childTnLst>
                                    <p:set>
                                      <p:cBhvr>
                                        <p:cTn dur="1" fill="hold" id="60">
                                          <p:stCondLst>
                                            <p:cond delay="0"/>
                                          </p:stCondLst>
                                        </p:cTn>
                                        <p:tgtEl>
                                          <p:spTgt spid="131"/>
                                        </p:tgtEl>
                                        <p:attrNameLst>
                                          <p:attrName>style.visibility</p:attrName>
                                        </p:attrNameLst>
                                      </p:cBhvr>
                                      <p:to>
                                        <p:strVal val="visible"/>
                                      </p:to>
                                    </p:set>
                                    <p:anim calcmode="lin" valueType="num">
                                      <p:cBhvr additive="base">
                                        <p:cTn dur="500" fill="hold" id="61"/>
                                        <p:tgtEl>
                                          <p:spTgt spid="131"/>
                                        </p:tgtEl>
                                        <p:attrNameLst>
                                          <p:attrName>ppt_x</p:attrName>
                                        </p:attrNameLst>
                                      </p:cBhvr>
                                      <p:tavLst>
                                        <p:tav tm="0">
                                          <p:val>
                                            <p:strVal val="0-#ppt_w/2"/>
                                          </p:val>
                                        </p:tav>
                                        <p:tav tm="100000">
                                          <p:val>
                                            <p:strVal val="#ppt_x"/>
                                          </p:val>
                                        </p:tav>
                                      </p:tavLst>
                                    </p:anim>
                                    <p:anim calcmode="lin" valueType="num">
                                      <p:cBhvr additive="base">
                                        <p:cTn dur="500" fill="hold" id="62"/>
                                        <p:tgtEl>
                                          <p:spTgt spid="131"/>
                                        </p:tgtEl>
                                        <p:attrNameLst>
                                          <p:attrName>ppt_y</p:attrName>
                                        </p:attrNameLst>
                                      </p:cBhvr>
                                      <p:tavLst>
                                        <p:tav tm="0">
                                          <p:val>
                                            <p:strVal val="#ppt_y"/>
                                          </p:val>
                                        </p:tav>
                                        <p:tav tm="100000">
                                          <p:val>
                                            <p:strVal val="#ppt_y"/>
                                          </p:val>
                                        </p:tav>
                                      </p:tavLst>
                                    </p:anim>
                                  </p:childTnLst>
                                </p:cTn>
                              </p:par>
                            </p:childTnLst>
                          </p:cTn>
                        </p:par>
                      </p:childTnLst>
                    </p:cTn>
                  </p:par>
                  <p:par>
                    <p:cTn fill="hold" id="63" nodeType="clickPar">
                      <p:stCondLst>
                        <p:cond delay="indefinite"/>
                      </p:stCondLst>
                      <p:childTnLst>
                        <p:par>
                          <p:cTn fill="hold" id="64" nodeType="afterGroup">
                            <p:stCondLst>
                              <p:cond delay="0"/>
                            </p:stCondLst>
                            <p:childTnLst>
                              <p:par>
                                <p:cTn fill="hold" grpId="0" id="65" nodeType="clickEffect" presetClass="entr" presetID="2" presetSubtype="8">
                                  <p:stCondLst>
                                    <p:cond delay="0"/>
                                  </p:stCondLst>
                                  <p:childTnLst>
                                    <p:set>
                                      <p:cBhvr>
                                        <p:cTn dur="1" fill="hold" id="66">
                                          <p:stCondLst>
                                            <p:cond delay="0"/>
                                          </p:stCondLst>
                                        </p:cTn>
                                        <p:tgtEl>
                                          <p:spTgt spid="132"/>
                                        </p:tgtEl>
                                        <p:attrNameLst>
                                          <p:attrName>style.visibility</p:attrName>
                                        </p:attrNameLst>
                                      </p:cBhvr>
                                      <p:to>
                                        <p:strVal val="visible"/>
                                      </p:to>
                                    </p:set>
                                    <p:anim calcmode="lin" valueType="num">
                                      <p:cBhvr additive="base">
                                        <p:cTn dur="500" fill="hold" id="67"/>
                                        <p:tgtEl>
                                          <p:spTgt spid="132"/>
                                        </p:tgtEl>
                                        <p:attrNameLst>
                                          <p:attrName>ppt_x</p:attrName>
                                        </p:attrNameLst>
                                      </p:cBhvr>
                                      <p:tavLst>
                                        <p:tav tm="0">
                                          <p:val>
                                            <p:strVal val="0-#ppt_w/2"/>
                                          </p:val>
                                        </p:tav>
                                        <p:tav tm="100000">
                                          <p:val>
                                            <p:strVal val="#ppt_x"/>
                                          </p:val>
                                        </p:tav>
                                      </p:tavLst>
                                    </p:anim>
                                    <p:anim calcmode="lin" valueType="num">
                                      <p:cBhvr additive="base">
                                        <p:cTn dur="500" fill="hold" id="68"/>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24"/>
      <p:bldP grpId="0" spid="5"/>
      <p:bldP grpId="0" spid="11"/>
      <p:bldP grpId="0" spid="130"/>
      <p:bldP grpId="0" spid="131"/>
      <p:bldP grpId="0" spid="132"/>
    </p:bldLst>
  </p:timing>
</p:sld>
</file>

<file path=ppt/slides/slide1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9" name="文本框 8"/>
          <p:cNvSpPr txBox="1"/>
          <p:nvPr/>
        </p:nvSpPr>
        <p:spPr>
          <a:xfrm>
            <a:off x="4126745" y="3305525"/>
            <a:ext cx="38404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给家长的建议</a:t>
            </a: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4" name="文本框 13"/>
          <p:cNvSpPr txBox="1"/>
          <p:nvPr/>
        </p:nvSpPr>
        <p:spPr>
          <a:xfrm>
            <a:off x="4722386" y="4166071"/>
            <a:ext cx="2468880" cy="396240"/>
          </a:xfrm>
          <a:prstGeom prst="rect">
            <a:avLst/>
          </a:prstGeom>
          <a:noFill/>
        </p:spPr>
        <p:txBody>
          <a:bodyPr rtlCol="0" wrap="none">
            <a:spAutoFit/>
          </a:bodyPr>
          <a:lstStyle/>
          <a:p>
            <a:r>
              <a:rPr altLang="en-US" lang="zh-CN" sz="2000">
                <a:solidFill>
                  <a:schemeClr val="tx1">
                    <a:lumMod val="75000"/>
                    <a:lumOff val="25000"/>
                  </a:schemeClr>
                </a:solidFill>
                <a:latin charset="-122" panose="03000509000000000000" pitchFamily="65" typeface="方正少儿简体"/>
                <a:ea charset="-122" panose="03000509000000000000" pitchFamily="65" typeface="方正少儿简体"/>
              </a:rPr>
              <a:t>请输入您要写的内容</a:t>
            </a:r>
          </a:p>
        </p:txBody>
      </p:sp>
      <p:sp>
        <p:nvSpPr>
          <p:cNvPr id="16" name="文本框 15"/>
          <p:cNvSpPr txBox="1"/>
          <p:nvPr/>
        </p:nvSpPr>
        <p:spPr>
          <a:xfrm>
            <a:off x="5660046" y="2350803"/>
            <a:ext cx="719455" cy="1188720"/>
          </a:xfrm>
          <a:prstGeom prst="rect">
            <a:avLst/>
          </a:prstGeom>
          <a:noFill/>
        </p:spPr>
        <p:txBody>
          <a:bodyPr rtlCol="0" wrap="none">
            <a:spAutoFit/>
          </a:bodyPr>
          <a:lstStyle/>
          <a:p>
            <a:r>
              <a:rPr altLang="zh-CN" lang="en-US" sz="72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3</a:t>
            </a:r>
          </a:p>
        </p:txBody>
      </p:sp>
      <p:pic>
        <p:nvPicPr>
          <p:cNvPr id="18" name="图片 17"/>
          <p:cNvPicPr>
            <a:picLocks noChangeAspect="1"/>
          </p:cNvPicPr>
          <p:nvPr/>
        </p:nvPicPr>
        <p:blipFill>
          <a:blip r:embed="rId5"/>
          <a:stretch>
            <a:fillRect/>
          </a:stretch>
        </p:blipFill>
        <p:spPr>
          <a:xfrm>
            <a:off x="3286696" y="3305525"/>
            <a:ext cx="623643" cy="1476146"/>
          </a:xfrm>
          <a:prstGeom prst="rect">
            <a:avLst/>
          </a:prstGeom>
        </p:spPr>
      </p:pic>
      <p:pic>
        <p:nvPicPr>
          <p:cNvPr id="19" name="图片 18"/>
          <p:cNvPicPr>
            <a:picLocks noChangeAspect="1"/>
          </p:cNvPicPr>
          <p:nvPr/>
        </p:nvPicPr>
        <p:blipFill>
          <a:blip r:embed="rId5"/>
          <a:stretch>
            <a:fillRect/>
          </a:stretch>
        </p:blipFill>
        <p:spPr>
          <a:xfrm flipH="1">
            <a:off x="8080001" y="3305525"/>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Tree>
    <p:extLst>
      <p:ext uri="{BB962C8B-B14F-4D97-AF65-F5344CB8AC3E}">
        <p14:creationId val="3262557931"/>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52" presetSubtype="0">
                                  <p:stCondLst>
                                    <p:cond delay="0"/>
                                  </p:stCondLst>
                                  <p:childTnLst>
                                    <p:set>
                                      <p:cBhvr>
                                        <p:cTn dur="1" fill="hold" id="14">
                                          <p:stCondLst>
                                            <p:cond delay="0"/>
                                          </p:stCondLst>
                                        </p:cTn>
                                        <p:tgtEl>
                                          <p:spTgt spid="20"/>
                                        </p:tgtEl>
                                        <p:attrNameLst>
                                          <p:attrName>style.visibility</p:attrName>
                                        </p:attrNameLst>
                                      </p:cBhvr>
                                      <p:to>
                                        <p:strVal val="visible"/>
                                      </p:to>
                                    </p:set>
                                    <p:animScale>
                                      <p:cBhvr>
                                        <p:cTn decel="50000" dur="1000" fill="hold" id="15">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16">
                                          <p:stCondLst>
                                            <p:cond delay="0"/>
                                          </p:stCondLst>
                                        </p:cTn>
                                        <p:tgtEl>
                                          <p:spTgt spid="20"/>
                                        </p:tgtEl>
                                        <p:attrNameLst>
                                          <p:attrName>ppt_x</p:attrName>
                                          <p:attrName>ppt_y</p:attrName>
                                        </p:attrNameLst>
                                      </p:cBhvr>
                                    </p:animMotion>
                                    <p:animEffect filter="fade" transition="in">
                                      <p:cBhvr>
                                        <p:cTn dur="1000" id="17"/>
                                        <p:tgtEl>
                                          <p:spTgt spid="20"/>
                                        </p:tgtEl>
                                      </p:cBhvr>
                                    </p:animEffect>
                                  </p:childTnLst>
                                </p:cTn>
                              </p:par>
                            </p:childTnLst>
                          </p:cTn>
                        </p:par>
                      </p:childTnLst>
                    </p:cTn>
                  </p:par>
                  <p:par>
                    <p:cTn fill="hold" id="18" nodeType="clickPar">
                      <p:stCondLst>
                        <p:cond delay="indefinite"/>
                      </p:stCondLst>
                      <p:childTnLst>
                        <p:par>
                          <p:cTn fill="hold" id="19" nodeType="afterGroup">
                            <p:stCondLst>
                              <p:cond delay="0"/>
                            </p:stCondLst>
                            <p:childTnLst>
                              <p:par>
                                <p:cTn fill="hold" id="20" nodeType="clickEffect" presetClass="entr" presetID="22" presetSubtype="4">
                                  <p:stCondLst>
                                    <p:cond delay="0"/>
                                  </p:stCondLst>
                                  <p:childTnLst>
                                    <p:set>
                                      <p:cBhvr>
                                        <p:cTn dur="1" fill="hold" id="21">
                                          <p:stCondLst>
                                            <p:cond delay="0"/>
                                          </p:stCondLst>
                                        </p:cTn>
                                        <p:tgtEl>
                                          <p:spTgt spid="18"/>
                                        </p:tgtEl>
                                        <p:attrNameLst>
                                          <p:attrName>style.visibility</p:attrName>
                                        </p:attrNameLst>
                                      </p:cBhvr>
                                      <p:to>
                                        <p:strVal val="visible"/>
                                      </p:to>
                                    </p:set>
                                    <p:animEffect filter="wipe(down)" transition="in">
                                      <p:cBhvr>
                                        <p:cTn dur="500" id="22"/>
                                        <p:tgtEl>
                                          <p:spTgt spid="18"/>
                                        </p:tgtEl>
                                      </p:cBhvr>
                                    </p:animEffect>
                                  </p:childTnLst>
                                </p:cTn>
                              </p:par>
                              <p:par>
                                <p:cTn fill="hold" id="23" nodeType="withEffect" presetClass="entr" presetID="22" presetSubtype="4">
                                  <p:stCondLst>
                                    <p:cond delay="0"/>
                                  </p:stCondLst>
                                  <p:childTnLst>
                                    <p:set>
                                      <p:cBhvr>
                                        <p:cTn dur="1" fill="hold" id="24">
                                          <p:stCondLst>
                                            <p:cond delay="0"/>
                                          </p:stCondLst>
                                        </p:cTn>
                                        <p:tgtEl>
                                          <p:spTgt spid="19"/>
                                        </p:tgtEl>
                                        <p:attrNameLst>
                                          <p:attrName>style.visibility</p:attrName>
                                        </p:attrNameLst>
                                      </p:cBhvr>
                                      <p:to>
                                        <p:strVal val="visible"/>
                                      </p:to>
                                    </p:set>
                                    <p:animEffect filter="wipe(down)" transition="in">
                                      <p:cBhvr>
                                        <p:cTn dur="500" id="25"/>
                                        <p:tgtEl>
                                          <p:spTgt spid="19"/>
                                        </p:tgtEl>
                                      </p:cBhvr>
                                    </p:animEffect>
                                  </p:childTnLst>
                                </p:cTn>
                              </p:par>
                            </p:childTnLst>
                          </p:cTn>
                        </p:par>
                      </p:childTnLst>
                    </p:cTn>
                  </p:par>
                  <p:par>
                    <p:cTn fill="hold" id="26" nodeType="clickPar">
                      <p:stCondLst>
                        <p:cond delay="indefinite"/>
                      </p:stCondLst>
                      <p:childTnLst>
                        <p:par>
                          <p:cTn fill="hold" id="27" nodeType="afterGroup">
                            <p:stCondLst>
                              <p:cond delay="0"/>
                            </p:stCondLst>
                            <p:childTnLst>
                              <p:par>
                                <p:cTn fill="hold" grpId="0" id="28" nodeType="clickEffect" presetClass="entr" presetID="2" presetSubtype="4">
                                  <p:stCondLst>
                                    <p:cond delay="0"/>
                                  </p:stCondLst>
                                  <p:childTnLst>
                                    <p:set>
                                      <p:cBhvr>
                                        <p:cTn dur="1" fill="hold" id="29">
                                          <p:stCondLst>
                                            <p:cond delay="0"/>
                                          </p:stCondLst>
                                        </p:cTn>
                                        <p:tgtEl>
                                          <p:spTgt spid="16"/>
                                        </p:tgtEl>
                                        <p:attrNameLst>
                                          <p:attrName>style.visibility</p:attrName>
                                        </p:attrNameLst>
                                      </p:cBhvr>
                                      <p:to>
                                        <p:strVal val="visible"/>
                                      </p:to>
                                    </p:set>
                                    <p:anim calcmode="lin" valueType="num">
                                      <p:cBhvr additive="base">
                                        <p:cTn dur="500" fill="hold" id="30"/>
                                        <p:tgtEl>
                                          <p:spTgt spid="16"/>
                                        </p:tgtEl>
                                        <p:attrNameLst>
                                          <p:attrName>ppt_x</p:attrName>
                                        </p:attrNameLst>
                                      </p:cBhvr>
                                      <p:tavLst>
                                        <p:tav tm="0">
                                          <p:val>
                                            <p:strVal val="#ppt_x"/>
                                          </p:val>
                                        </p:tav>
                                        <p:tav tm="100000">
                                          <p:val>
                                            <p:strVal val="#ppt_x"/>
                                          </p:val>
                                        </p:tav>
                                      </p:tavLst>
                                    </p:anim>
                                    <p:anim calcmode="lin" valueType="num">
                                      <p:cBhvr additive="base">
                                        <p:cTn dur="500" fill="hold" id="31"/>
                                        <p:tgtEl>
                                          <p:spTgt spid="16"/>
                                        </p:tgtEl>
                                        <p:attrNameLst>
                                          <p:attrName>ppt_y</p:attrName>
                                        </p:attrNameLst>
                                      </p:cBhvr>
                                      <p:tavLst>
                                        <p:tav tm="0">
                                          <p:val>
                                            <p:strVal val="1+#ppt_h/2"/>
                                          </p:val>
                                        </p:tav>
                                        <p:tav tm="100000">
                                          <p:val>
                                            <p:strVal val="#ppt_y"/>
                                          </p:val>
                                        </p:tav>
                                      </p:tavLst>
                                    </p:anim>
                                  </p:childTnLst>
                                </p:cTn>
                              </p:par>
                            </p:childTnLst>
                          </p:cTn>
                        </p:par>
                      </p:childTnLst>
                    </p:cTn>
                  </p:par>
                  <p:par>
                    <p:cTn fill="hold" id="32" nodeType="clickPar">
                      <p:stCondLst>
                        <p:cond delay="indefinite"/>
                      </p:stCondLst>
                      <p:childTnLst>
                        <p:par>
                          <p:cTn fill="hold" id="33" nodeType="afterGroup">
                            <p:stCondLst>
                              <p:cond delay="0"/>
                            </p:stCondLst>
                            <p:childTnLst>
                              <p:par>
                                <p:cTn fill="hold" grpId="0" id="34" nodeType="clickEffect" presetClass="entr" presetID="41" presetSubtype="0">
                                  <p:stCondLst>
                                    <p:cond delay="0"/>
                                  </p:stCondLst>
                                  <p:iterate type="lt">
                                    <p:tmPct val="10000"/>
                                  </p:iterate>
                                  <p:childTnLst>
                                    <p:set>
                                      <p:cBhvr>
                                        <p:cTn dur="1" fill="hold" id="35">
                                          <p:stCondLst>
                                            <p:cond delay="0"/>
                                          </p:stCondLst>
                                        </p:cTn>
                                        <p:tgtEl>
                                          <p:spTgt spid="9"/>
                                        </p:tgtEl>
                                        <p:attrNameLst>
                                          <p:attrName>style.visibility</p:attrName>
                                        </p:attrNameLst>
                                      </p:cBhvr>
                                      <p:to>
                                        <p:strVal val="visible"/>
                                      </p:to>
                                    </p:set>
                                    <p:anim calcmode="lin" valueType="num">
                                      <p:cBhvr>
                                        <p:cTn dur="500" fill="hold" id="36"/>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7"/>
                                        <p:tgtEl>
                                          <p:spTgt spid="9"/>
                                        </p:tgtEl>
                                        <p:attrNameLst>
                                          <p:attrName>ppt_y</p:attrName>
                                        </p:attrNameLst>
                                      </p:cBhvr>
                                      <p:tavLst>
                                        <p:tav tm="0">
                                          <p:val>
                                            <p:strVal val="#ppt_y"/>
                                          </p:val>
                                        </p:tav>
                                        <p:tav tm="100000">
                                          <p:val>
                                            <p:strVal val="#ppt_y"/>
                                          </p:val>
                                        </p:tav>
                                      </p:tavLst>
                                    </p:anim>
                                    <p:anim calcmode="lin" valueType="num">
                                      <p:cBhvr>
                                        <p:cTn dur="500" fill="hold" id="38"/>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9"/>
                                        <p:tgtEl>
                                          <p:spTgt spid="9"/>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0" tmFilter="0,0; .5, 1; 1, 1"/>
                                        <p:tgtEl>
                                          <p:spTgt spid="9"/>
                                        </p:tgtEl>
                                      </p:cBhvr>
                                    </p:animEffect>
                                  </p:childTnLst>
                                </p:cTn>
                              </p:par>
                            </p:childTnLst>
                          </p:cTn>
                        </p:par>
                      </p:childTnLst>
                    </p:cTn>
                  </p:par>
                  <p:par>
                    <p:cTn fill="hold" id="41" nodeType="clickPar">
                      <p:stCondLst>
                        <p:cond delay="indefinite"/>
                      </p:stCondLst>
                      <p:childTnLst>
                        <p:par>
                          <p:cTn fill="hold" id="42" nodeType="afterGroup">
                            <p:stCondLst>
                              <p:cond delay="0"/>
                            </p:stCondLst>
                            <p:childTnLst>
                              <p:par>
                                <p:cTn fill="hold" grpId="0" id="43" nodeType="clickEffect" presetClass="entr" presetID="41" presetSubtype="0">
                                  <p:stCondLst>
                                    <p:cond delay="0"/>
                                  </p:stCondLst>
                                  <p:iterate type="lt">
                                    <p:tmPct val="10000"/>
                                  </p:iterate>
                                  <p:childTnLst>
                                    <p:set>
                                      <p:cBhvr>
                                        <p:cTn dur="1" fill="hold" id="44">
                                          <p:stCondLst>
                                            <p:cond delay="0"/>
                                          </p:stCondLst>
                                        </p:cTn>
                                        <p:tgtEl>
                                          <p:spTgt spid="14"/>
                                        </p:tgtEl>
                                        <p:attrNameLst>
                                          <p:attrName>style.visibility</p:attrName>
                                        </p:attrNameLst>
                                      </p:cBhvr>
                                      <p:to>
                                        <p:strVal val="visible"/>
                                      </p:to>
                                    </p:set>
                                    <p:anim calcmode="lin" valueType="num">
                                      <p:cBhvr>
                                        <p:cTn dur="500" fill="hold" id="45"/>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46"/>
                                        <p:tgtEl>
                                          <p:spTgt spid="14"/>
                                        </p:tgtEl>
                                        <p:attrNameLst>
                                          <p:attrName>ppt_y</p:attrName>
                                        </p:attrNameLst>
                                      </p:cBhvr>
                                      <p:tavLst>
                                        <p:tav tm="0">
                                          <p:val>
                                            <p:strVal val="#ppt_y"/>
                                          </p:val>
                                        </p:tav>
                                        <p:tav tm="100000">
                                          <p:val>
                                            <p:strVal val="#ppt_y"/>
                                          </p:val>
                                        </p:tav>
                                      </p:tavLst>
                                    </p:anim>
                                    <p:anim calcmode="lin" valueType="num">
                                      <p:cBhvr>
                                        <p:cTn dur="500" fill="hold" id="47"/>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48"/>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9" tmFilter="0,0; .5, 1; 1, 1"/>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14"/>
      <p:bldP grpId="0" spid="16"/>
    </p:bldLst>
  </p:timing>
</p:sld>
</file>

<file path=ppt/slides/slide1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grpSp>
        <p:nvGrpSpPr>
          <p:cNvPr id="14" name="组合 13"/>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文本框 10"/>
            <p:cNvSpPr txBox="1"/>
            <p:nvPr/>
          </p:nvSpPr>
          <p:spPr>
            <a:xfrm>
              <a:off x="4624094" y="1159081"/>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标题</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文字</a:t>
              </a:r>
            </a:p>
          </p:txBody>
        </p:sp>
      </p:grpSp>
      <p:grpSp>
        <p:nvGrpSpPr>
          <p:cNvPr id="16" name="组合 15"/>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文本框 11"/>
            <p:cNvSpPr txBox="1"/>
            <p:nvPr/>
          </p:nvSpPr>
          <p:spPr>
            <a:xfrm>
              <a:off x="5487722" y="2131771"/>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标题</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文字</a:t>
              </a:r>
            </a:p>
          </p:txBody>
        </p:sp>
      </p:grpSp>
      <p:grpSp>
        <p:nvGrpSpPr>
          <p:cNvPr id="20" name="组合 19"/>
          <p:cNvGrpSpPr/>
          <p:nvPr/>
        </p:nvGrpSpPr>
        <p:grpSpPr>
          <a:xfrm>
            <a:off x="4861724" y="4240023"/>
            <a:ext cx="1041614" cy="1041614"/>
            <a:chOff x="4861724" y="4240023"/>
            <a:chExt cx="1041614"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5" name="文本框 14"/>
            <p:cNvSpPr txBox="1"/>
            <p:nvPr/>
          </p:nvSpPr>
          <p:spPr>
            <a:xfrm>
              <a:off x="4986291" y="4343953"/>
              <a:ext cx="792480" cy="822960"/>
            </a:xfrm>
            <a:prstGeom prst="rect">
              <a:avLst/>
            </a:prstGeom>
            <a:noFill/>
          </p:spPr>
          <p:txBody>
            <a:bodyPr rtlCol="0" wrap="none">
              <a:spAutoFit/>
            </a:bodyPr>
            <a:lstStyle/>
            <a:p>
              <a:pPr algn="ctr"/>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标题</a:t>
              </a:r>
            </a:p>
            <a:p>
              <a:pPr algn="ctr"/>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文字</a:t>
              </a:r>
            </a:p>
          </p:txBody>
        </p:sp>
      </p:grpSp>
      <p:sp>
        <p:nvSpPr>
          <p:cNvPr id="23" name="文本框 22"/>
          <p:cNvSpPr txBox="1"/>
          <p:nvPr/>
        </p:nvSpPr>
        <p:spPr>
          <a:xfrm>
            <a:off x="5903339" y="999705"/>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4" name="文本框 23"/>
          <p:cNvSpPr txBox="1"/>
          <p:nvPr/>
        </p:nvSpPr>
        <p:spPr>
          <a:xfrm>
            <a:off x="6665207" y="2144552"/>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5" name="文本框 24"/>
          <p:cNvSpPr txBox="1"/>
          <p:nvPr/>
        </p:nvSpPr>
        <p:spPr>
          <a:xfrm>
            <a:off x="6855147" y="3427138"/>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6" name="文本框 25"/>
          <p:cNvSpPr txBox="1"/>
          <p:nvPr/>
        </p:nvSpPr>
        <p:spPr>
          <a:xfrm>
            <a:off x="6144400" y="4571757"/>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grpSp>
        <p:nvGrpSpPr>
          <p:cNvPr id="19" name="组合 18"/>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8" name="文本框 17"/>
            <p:cNvSpPr txBox="1"/>
            <p:nvPr/>
          </p:nvSpPr>
          <p:spPr>
            <a:xfrm>
              <a:off x="5744289" y="3296869"/>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标题</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文字</a:t>
              </a:r>
            </a:p>
          </p:txBody>
        </p:sp>
      </p:grpSp>
      <p:pic>
        <p:nvPicPr>
          <p:cNvPr id="10" name="图片 9"/>
          <p:cNvPicPr>
            <a:picLocks noChangeAspect="1"/>
          </p:cNvPicPr>
          <p:nvPr/>
        </p:nvPicPr>
        <p:blipFill>
          <a:blip r:embed="rId5"/>
          <a:stretch>
            <a:fillRect/>
          </a:stretch>
        </p:blipFill>
        <p:spPr>
          <a:xfrm>
            <a:off x="1460587" y="1770785"/>
            <a:ext cx="3480325" cy="3284463"/>
          </a:xfrm>
          <a:prstGeom prst="rect">
            <a:avLst/>
          </a:prstGeom>
        </p:spPr>
      </p:pic>
    </p:spTree>
    <p:extLst>
      <p:ext uri="{BB962C8B-B14F-4D97-AF65-F5344CB8AC3E}">
        <p14:creationId val="303060626"/>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grpId="0" id="13" nodeType="clickEffect" presetClass="entr" presetID="21" presetSubtype="1">
                                  <p:stCondLst>
                                    <p:cond delay="0"/>
                                  </p:stCondLst>
                                  <p:childTnLst>
                                    <p:set>
                                      <p:cBhvr>
                                        <p:cTn dur="1" fill="hold" id="14">
                                          <p:stCondLst>
                                            <p:cond delay="0"/>
                                          </p:stCondLst>
                                        </p:cTn>
                                        <p:tgtEl>
                                          <p:spTgt spid="6"/>
                                        </p:tgtEl>
                                        <p:attrNameLst>
                                          <p:attrName>style.visibility</p:attrName>
                                        </p:attrNameLst>
                                      </p:cBhvr>
                                      <p:to>
                                        <p:strVal val="visible"/>
                                      </p:to>
                                    </p:set>
                                    <p:animEffect filter="wheel(1)" transition="in">
                                      <p:cBhvr>
                                        <p:cTn dur="2000" id="15"/>
                                        <p:tgtEl>
                                          <p:spTgt spid="6"/>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id="18" nodeType="clickEffect" presetClass="entr" presetID="42" presetSubtype="0">
                                  <p:stCondLst>
                                    <p:cond delay="0"/>
                                  </p:stCondLst>
                                  <p:childTnLst>
                                    <p:set>
                                      <p:cBhvr>
                                        <p:cTn dur="1" fill="hold" id="19">
                                          <p:stCondLst>
                                            <p:cond delay="0"/>
                                          </p:stCondLst>
                                        </p:cTn>
                                        <p:tgtEl>
                                          <p:spTgt spid="10"/>
                                        </p:tgtEl>
                                        <p:attrNameLst>
                                          <p:attrName>style.visibility</p:attrName>
                                        </p:attrNameLst>
                                      </p:cBhvr>
                                      <p:to>
                                        <p:strVal val="visible"/>
                                      </p:to>
                                    </p:set>
                                    <p:animEffect filter="fade" transition="in">
                                      <p:cBhvr>
                                        <p:cTn dur="1000" id="20"/>
                                        <p:tgtEl>
                                          <p:spTgt spid="10"/>
                                        </p:tgtEl>
                                      </p:cBhvr>
                                    </p:animEffect>
                                    <p:anim calcmode="lin" valueType="num">
                                      <p:cBhvr>
                                        <p:cTn dur="1000" fill="hold" id="21"/>
                                        <p:tgtEl>
                                          <p:spTgt spid="10"/>
                                        </p:tgtEl>
                                        <p:attrNameLst>
                                          <p:attrName>ppt_x</p:attrName>
                                        </p:attrNameLst>
                                      </p:cBhvr>
                                      <p:tavLst>
                                        <p:tav tm="0">
                                          <p:val>
                                            <p:strVal val="#ppt_x"/>
                                          </p:val>
                                        </p:tav>
                                        <p:tav tm="100000">
                                          <p:val>
                                            <p:strVal val="#ppt_x"/>
                                          </p:val>
                                        </p:tav>
                                      </p:tavLst>
                                    </p:anim>
                                    <p:anim calcmode="lin" valueType="num">
                                      <p:cBhvr>
                                        <p:cTn dur="1000" fill="hold" id="22"/>
                                        <p:tgtEl>
                                          <p:spTgt spid="10"/>
                                        </p:tgtEl>
                                        <p:attrNameLst>
                                          <p:attrName>ppt_y</p:attrName>
                                        </p:attrNameLst>
                                      </p:cBhvr>
                                      <p:tavLst>
                                        <p:tav tm="0">
                                          <p:val>
                                            <p:strVal val="#ppt_y+.1"/>
                                          </p:val>
                                        </p:tav>
                                        <p:tav tm="100000">
                                          <p:val>
                                            <p:strVal val="#ppt_y"/>
                                          </p:val>
                                        </p:tav>
                                      </p:tavLst>
                                    </p:anim>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52" presetSubtype="0">
                                  <p:stCondLst>
                                    <p:cond delay="0"/>
                                  </p:stCondLst>
                                  <p:childTnLst>
                                    <p:set>
                                      <p:cBhvr>
                                        <p:cTn dur="1" fill="hold" id="26">
                                          <p:stCondLst>
                                            <p:cond delay="0"/>
                                          </p:stCondLst>
                                        </p:cTn>
                                        <p:tgtEl>
                                          <p:spTgt spid="14"/>
                                        </p:tgtEl>
                                        <p:attrNameLst>
                                          <p:attrName>style.visibility</p:attrName>
                                        </p:attrNameLst>
                                      </p:cBhvr>
                                      <p:to>
                                        <p:strVal val="visible"/>
                                      </p:to>
                                    </p:set>
                                    <p:animScale>
                                      <p:cBhvr>
                                        <p:cTn decel="50000" dur="1000" fill="hold" id="27">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28">
                                          <p:stCondLst>
                                            <p:cond delay="0"/>
                                          </p:stCondLst>
                                        </p:cTn>
                                        <p:tgtEl>
                                          <p:spTgt spid="14"/>
                                        </p:tgtEl>
                                        <p:attrNameLst>
                                          <p:attrName>ppt_x</p:attrName>
                                          <p:attrName>ppt_y</p:attrName>
                                        </p:attrNameLst>
                                      </p:cBhvr>
                                    </p:animMotion>
                                    <p:animEffect filter="fade" transition="in">
                                      <p:cBhvr>
                                        <p:cTn dur="1000" id="29"/>
                                        <p:tgtEl>
                                          <p:spTgt spid="14"/>
                                        </p:tgtEl>
                                      </p:cBhvr>
                                    </p:animEffect>
                                  </p:childTnLst>
                                </p:cTn>
                              </p:par>
                            </p:childTnLst>
                          </p:cTn>
                        </p:par>
                      </p:childTnLst>
                    </p:cTn>
                  </p:par>
                  <p:par>
                    <p:cTn fill="hold" id="30" nodeType="clickPar">
                      <p:stCondLst>
                        <p:cond delay="indefinite"/>
                      </p:stCondLst>
                      <p:childTnLst>
                        <p:par>
                          <p:cTn fill="hold" id="31" nodeType="afterGroup">
                            <p:stCondLst>
                              <p:cond delay="0"/>
                            </p:stCondLst>
                            <p:childTnLst>
                              <p:par>
                                <p:cTn fill="hold" id="32" nodeType="clickEffect" presetClass="entr" presetID="52" presetSubtype="0">
                                  <p:stCondLst>
                                    <p:cond delay="0"/>
                                  </p:stCondLst>
                                  <p:childTnLst>
                                    <p:set>
                                      <p:cBhvr>
                                        <p:cTn dur="1" fill="hold" id="33">
                                          <p:stCondLst>
                                            <p:cond delay="0"/>
                                          </p:stCondLst>
                                        </p:cTn>
                                        <p:tgtEl>
                                          <p:spTgt spid="16"/>
                                        </p:tgtEl>
                                        <p:attrNameLst>
                                          <p:attrName>style.visibility</p:attrName>
                                        </p:attrNameLst>
                                      </p:cBhvr>
                                      <p:to>
                                        <p:strVal val="visible"/>
                                      </p:to>
                                    </p:set>
                                    <p:animScale>
                                      <p:cBhvr>
                                        <p:cTn decel="50000" dur="1000" fill="hold" id="34">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35">
                                          <p:stCondLst>
                                            <p:cond delay="0"/>
                                          </p:stCondLst>
                                        </p:cTn>
                                        <p:tgtEl>
                                          <p:spTgt spid="16"/>
                                        </p:tgtEl>
                                        <p:attrNameLst>
                                          <p:attrName>ppt_x</p:attrName>
                                          <p:attrName>ppt_y</p:attrName>
                                        </p:attrNameLst>
                                      </p:cBhvr>
                                    </p:animMotion>
                                    <p:animEffect filter="fade" transition="in">
                                      <p:cBhvr>
                                        <p:cTn dur="1000" id="36"/>
                                        <p:tgtEl>
                                          <p:spTgt spid="16"/>
                                        </p:tgtEl>
                                      </p:cBhvr>
                                    </p:animEffect>
                                  </p:childTnLst>
                                </p:cTn>
                              </p:par>
                            </p:childTnLst>
                          </p:cTn>
                        </p:par>
                      </p:childTnLst>
                    </p:cTn>
                  </p:par>
                  <p:par>
                    <p:cTn fill="hold" id="37" nodeType="clickPar">
                      <p:stCondLst>
                        <p:cond delay="indefinite"/>
                      </p:stCondLst>
                      <p:childTnLst>
                        <p:par>
                          <p:cTn fill="hold" id="38" nodeType="afterGroup">
                            <p:stCondLst>
                              <p:cond delay="0"/>
                            </p:stCondLst>
                            <p:childTnLst>
                              <p:par>
                                <p:cTn fill="hold" id="39" nodeType="clickEffect" presetClass="entr" presetID="52" presetSubtype="0">
                                  <p:stCondLst>
                                    <p:cond delay="0"/>
                                  </p:stCondLst>
                                  <p:childTnLst>
                                    <p:set>
                                      <p:cBhvr>
                                        <p:cTn dur="1" fill="hold" id="40">
                                          <p:stCondLst>
                                            <p:cond delay="0"/>
                                          </p:stCondLst>
                                        </p:cTn>
                                        <p:tgtEl>
                                          <p:spTgt spid="19"/>
                                        </p:tgtEl>
                                        <p:attrNameLst>
                                          <p:attrName>style.visibility</p:attrName>
                                        </p:attrNameLst>
                                      </p:cBhvr>
                                      <p:to>
                                        <p:strVal val="visible"/>
                                      </p:to>
                                    </p:set>
                                    <p:animScale>
                                      <p:cBhvr>
                                        <p:cTn decel="50000" dur="1000" fill="hold" id="41">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2">
                                          <p:stCondLst>
                                            <p:cond delay="0"/>
                                          </p:stCondLst>
                                        </p:cTn>
                                        <p:tgtEl>
                                          <p:spTgt spid="19"/>
                                        </p:tgtEl>
                                        <p:attrNameLst>
                                          <p:attrName>ppt_x</p:attrName>
                                          <p:attrName>ppt_y</p:attrName>
                                        </p:attrNameLst>
                                      </p:cBhvr>
                                    </p:animMotion>
                                    <p:animEffect filter="fade" transition="in">
                                      <p:cBhvr>
                                        <p:cTn dur="1000" id="43"/>
                                        <p:tgtEl>
                                          <p:spTgt spid="19"/>
                                        </p:tgtEl>
                                      </p:cBhvr>
                                    </p:animEffect>
                                  </p:childTnLst>
                                </p:cTn>
                              </p:par>
                            </p:childTnLst>
                          </p:cTn>
                        </p:par>
                      </p:childTnLst>
                    </p:cTn>
                  </p:par>
                  <p:par>
                    <p:cTn fill="hold" id="44" nodeType="clickPar">
                      <p:stCondLst>
                        <p:cond delay="indefinite"/>
                      </p:stCondLst>
                      <p:childTnLst>
                        <p:par>
                          <p:cTn fill="hold" id="45" nodeType="afterGroup">
                            <p:stCondLst>
                              <p:cond delay="0"/>
                            </p:stCondLst>
                            <p:childTnLst>
                              <p:par>
                                <p:cTn fill="hold" id="46" nodeType="clickEffect" presetClass="entr" presetID="52" presetSubtype="0">
                                  <p:stCondLst>
                                    <p:cond delay="0"/>
                                  </p:stCondLst>
                                  <p:childTnLst>
                                    <p:set>
                                      <p:cBhvr>
                                        <p:cTn dur="1" fill="hold" id="47">
                                          <p:stCondLst>
                                            <p:cond delay="0"/>
                                          </p:stCondLst>
                                        </p:cTn>
                                        <p:tgtEl>
                                          <p:spTgt spid="20"/>
                                        </p:tgtEl>
                                        <p:attrNameLst>
                                          <p:attrName>style.visibility</p:attrName>
                                        </p:attrNameLst>
                                      </p:cBhvr>
                                      <p:to>
                                        <p:strVal val="visible"/>
                                      </p:to>
                                    </p:set>
                                    <p:animScale>
                                      <p:cBhvr>
                                        <p:cTn decel="50000" dur="1000" fill="hold" id="48">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9">
                                          <p:stCondLst>
                                            <p:cond delay="0"/>
                                          </p:stCondLst>
                                        </p:cTn>
                                        <p:tgtEl>
                                          <p:spTgt spid="20"/>
                                        </p:tgtEl>
                                        <p:attrNameLst>
                                          <p:attrName>ppt_x</p:attrName>
                                          <p:attrName>ppt_y</p:attrName>
                                        </p:attrNameLst>
                                      </p:cBhvr>
                                    </p:animMotion>
                                    <p:animEffect filter="fade" transition="in">
                                      <p:cBhvr>
                                        <p:cTn dur="1000" id="50"/>
                                        <p:tgtEl>
                                          <p:spTgt spid="20"/>
                                        </p:tgtEl>
                                      </p:cBhvr>
                                    </p:animEffect>
                                  </p:childTnLst>
                                </p:cTn>
                              </p:par>
                            </p:childTnLst>
                          </p:cTn>
                        </p:par>
                      </p:childTnLst>
                    </p:cTn>
                  </p:par>
                  <p:par>
                    <p:cTn fill="hold" id="51" nodeType="clickPar">
                      <p:stCondLst>
                        <p:cond delay="indefinite"/>
                      </p:stCondLst>
                      <p:childTnLst>
                        <p:par>
                          <p:cTn fill="hold" id="52" nodeType="afterGroup">
                            <p:stCondLst>
                              <p:cond delay="0"/>
                            </p:stCondLst>
                            <p:childTnLst>
                              <p:par>
                                <p:cTn fill="hold" grpId="0" id="53" nodeType="clickEffect" presetClass="entr" presetID="22" presetSubtype="8">
                                  <p:stCondLst>
                                    <p:cond delay="0"/>
                                  </p:stCondLst>
                                  <p:childTnLst>
                                    <p:set>
                                      <p:cBhvr>
                                        <p:cTn dur="1" fill="hold" id="54">
                                          <p:stCondLst>
                                            <p:cond delay="0"/>
                                          </p:stCondLst>
                                        </p:cTn>
                                        <p:tgtEl>
                                          <p:spTgt spid="23"/>
                                        </p:tgtEl>
                                        <p:attrNameLst>
                                          <p:attrName>style.visibility</p:attrName>
                                        </p:attrNameLst>
                                      </p:cBhvr>
                                      <p:to>
                                        <p:strVal val="visible"/>
                                      </p:to>
                                    </p:set>
                                    <p:animEffect filter="wipe(left)" transition="in">
                                      <p:cBhvr>
                                        <p:cTn dur="500" id="55"/>
                                        <p:tgtEl>
                                          <p:spTgt spid="23"/>
                                        </p:tgtEl>
                                      </p:cBhvr>
                                    </p:animEffect>
                                  </p:childTnLst>
                                </p:cTn>
                              </p:par>
                            </p:childTnLst>
                          </p:cTn>
                        </p:par>
                      </p:childTnLst>
                    </p:cTn>
                  </p:par>
                  <p:par>
                    <p:cTn fill="hold" id="56" nodeType="clickPar">
                      <p:stCondLst>
                        <p:cond delay="indefinite"/>
                      </p:stCondLst>
                      <p:childTnLst>
                        <p:par>
                          <p:cTn fill="hold" id="57" nodeType="afterGroup">
                            <p:stCondLst>
                              <p:cond delay="0"/>
                            </p:stCondLst>
                            <p:childTnLst>
                              <p:par>
                                <p:cTn fill="hold" grpId="0" id="58" nodeType="clickEffect" presetClass="entr" presetID="22" presetSubtype="8">
                                  <p:stCondLst>
                                    <p:cond delay="0"/>
                                  </p:stCondLst>
                                  <p:childTnLst>
                                    <p:set>
                                      <p:cBhvr>
                                        <p:cTn dur="1" fill="hold" id="59">
                                          <p:stCondLst>
                                            <p:cond delay="0"/>
                                          </p:stCondLst>
                                        </p:cTn>
                                        <p:tgtEl>
                                          <p:spTgt spid="24"/>
                                        </p:tgtEl>
                                        <p:attrNameLst>
                                          <p:attrName>style.visibility</p:attrName>
                                        </p:attrNameLst>
                                      </p:cBhvr>
                                      <p:to>
                                        <p:strVal val="visible"/>
                                      </p:to>
                                    </p:set>
                                    <p:animEffect filter="wipe(left)" transition="in">
                                      <p:cBhvr>
                                        <p:cTn dur="500" id="60"/>
                                        <p:tgtEl>
                                          <p:spTgt spid="24"/>
                                        </p:tgtEl>
                                      </p:cBhvr>
                                    </p:animEffect>
                                  </p:childTnLst>
                                </p:cTn>
                              </p:par>
                            </p:childTnLst>
                          </p:cTn>
                        </p:par>
                      </p:childTnLst>
                    </p:cTn>
                  </p:par>
                  <p:par>
                    <p:cTn fill="hold" id="61" nodeType="clickPar">
                      <p:stCondLst>
                        <p:cond delay="indefinite"/>
                      </p:stCondLst>
                      <p:childTnLst>
                        <p:par>
                          <p:cTn fill="hold" id="62" nodeType="afterGroup">
                            <p:stCondLst>
                              <p:cond delay="0"/>
                            </p:stCondLst>
                            <p:childTnLst>
                              <p:par>
                                <p:cTn fill="hold" grpId="0" id="63" nodeType="clickEffect" presetClass="entr" presetID="22" presetSubtype="8">
                                  <p:stCondLst>
                                    <p:cond delay="0"/>
                                  </p:stCondLst>
                                  <p:childTnLst>
                                    <p:set>
                                      <p:cBhvr>
                                        <p:cTn dur="1" fill="hold" id="64">
                                          <p:stCondLst>
                                            <p:cond delay="0"/>
                                          </p:stCondLst>
                                        </p:cTn>
                                        <p:tgtEl>
                                          <p:spTgt spid="25"/>
                                        </p:tgtEl>
                                        <p:attrNameLst>
                                          <p:attrName>style.visibility</p:attrName>
                                        </p:attrNameLst>
                                      </p:cBhvr>
                                      <p:to>
                                        <p:strVal val="visible"/>
                                      </p:to>
                                    </p:set>
                                    <p:animEffect filter="wipe(left)" transition="in">
                                      <p:cBhvr>
                                        <p:cTn dur="500" id="65"/>
                                        <p:tgtEl>
                                          <p:spTgt spid="25"/>
                                        </p:tgtEl>
                                      </p:cBhvr>
                                    </p:animEffect>
                                  </p:childTnLst>
                                </p:cTn>
                              </p:par>
                            </p:childTnLst>
                          </p:cTn>
                        </p:par>
                      </p:childTnLst>
                    </p:cTn>
                  </p:par>
                  <p:par>
                    <p:cTn fill="hold" id="66" nodeType="clickPar">
                      <p:stCondLst>
                        <p:cond delay="indefinite"/>
                      </p:stCondLst>
                      <p:childTnLst>
                        <p:par>
                          <p:cTn fill="hold" id="67" nodeType="afterGroup">
                            <p:stCondLst>
                              <p:cond delay="0"/>
                            </p:stCondLst>
                            <p:childTnLst>
                              <p:par>
                                <p:cTn fill="hold" grpId="0" id="68" nodeType="clickEffect" presetClass="entr" presetID="22" presetSubtype="8">
                                  <p:stCondLst>
                                    <p:cond delay="0"/>
                                  </p:stCondLst>
                                  <p:childTnLst>
                                    <p:set>
                                      <p:cBhvr>
                                        <p:cTn dur="1" fill="hold" id="69">
                                          <p:stCondLst>
                                            <p:cond delay="0"/>
                                          </p:stCondLst>
                                        </p:cTn>
                                        <p:tgtEl>
                                          <p:spTgt spid="26"/>
                                        </p:tgtEl>
                                        <p:attrNameLst>
                                          <p:attrName>style.visibility</p:attrName>
                                        </p:attrNameLst>
                                      </p:cBhvr>
                                      <p:to>
                                        <p:strVal val="visible"/>
                                      </p:to>
                                    </p:set>
                                    <p:animEffect filter="wipe(left)" transition="in">
                                      <p:cBhvr>
                                        <p:cTn dur="500" id="70"/>
                                        <p:tgtEl>
                                          <p:spTgt spid="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grpId="0" spid="23"/>
      <p:bldP grpId="0" spid="24"/>
      <p:bldP grpId="0" spid="25"/>
      <p:bldP grpId="0" spid="26"/>
    </p:bldLst>
  </p:timing>
</p:sld>
</file>

<file path=ppt/slides/slide1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输入内容</a:t>
            </a:r>
          </a:p>
        </p:txBody>
      </p:sp>
      <p:grpSp>
        <p:nvGrpSpPr>
          <p:cNvPr id="6" name="组合 5"/>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pic>
        <p:nvPicPr>
          <p:cNvPr id="5" name="图片 4"/>
          <p:cNvPicPr>
            <a:picLocks noChangeAspect="1"/>
          </p:cNvPicPr>
          <p:nvPr/>
        </p:nvPicPr>
        <p:blipFill>
          <a:blip r:embed="rId6"/>
          <a:stretch>
            <a:fillRect/>
          </a:stretch>
        </p:blipFill>
        <p:spPr>
          <a:xfrm>
            <a:off x="2161773" y="2190461"/>
            <a:ext cx="1786114" cy="1320503"/>
          </a:xfrm>
          <a:prstGeom prst="rect">
            <a:avLst/>
          </a:prstGeom>
        </p:spPr>
      </p:pic>
      <p:sp>
        <p:nvSpPr>
          <p:cNvPr id="24" name="文本框 23"/>
          <p:cNvSpPr txBox="1"/>
          <p:nvPr/>
        </p:nvSpPr>
        <p:spPr>
          <a:xfrm>
            <a:off x="1736546" y="3747785"/>
            <a:ext cx="255451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28" name="图片 27"/>
          <p:cNvPicPr>
            <a:picLocks noChangeAspect="1"/>
          </p:cNvPicPr>
          <p:nvPr/>
        </p:nvPicPr>
        <p:blipFill>
          <a:blip r:embed="rId6"/>
          <a:stretch>
            <a:fillRect/>
          </a:stretch>
        </p:blipFill>
        <p:spPr>
          <a:xfrm>
            <a:off x="5050116" y="2190461"/>
            <a:ext cx="1786114" cy="1320503"/>
          </a:xfrm>
          <a:prstGeom prst="rect">
            <a:avLst/>
          </a:prstGeom>
        </p:spPr>
      </p:pic>
      <p:sp>
        <p:nvSpPr>
          <p:cNvPr id="35" name="文本框 34"/>
          <p:cNvSpPr txBox="1"/>
          <p:nvPr/>
        </p:nvSpPr>
        <p:spPr>
          <a:xfrm>
            <a:off x="4624889" y="3747785"/>
            <a:ext cx="255451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36" name="图片 35"/>
          <p:cNvPicPr>
            <a:picLocks noChangeAspect="1"/>
          </p:cNvPicPr>
          <p:nvPr/>
        </p:nvPicPr>
        <p:blipFill>
          <a:blip r:embed="rId6"/>
          <a:stretch>
            <a:fillRect/>
          </a:stretch>
        </p:blipFill>
        <p:spPr>
          <a:xfrm>
            <a:off x="8020761" y="2190461"/>
            <a:ext cx="1786114" cy="1320503"/>
          </a:xfrm>
          <a:prstGeom prst="rect">
            <a:avLst/>
          </a:prstGeom>
        </p:spPr>
      </p:pic>
      <p:sp>
        <p:nvSpPr>
          <p:cNvPr id="37" name="文本框 36"/>
          <p:cNvSpPr txBox="1"/>
          <p:nvPr/>
        </p:nvSpPr>
        <p:spPr>
          <a:xfrm>
            <a:off x="7595532" y="3747785"/>
            <a:ext cx="255451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Tree>
    <p:extLst>
      <p:ext uri="{BB962C8B-B14F-4D97-AF65-F5344CB8AC3E}">
        <p14:creationId val="3790073158"/>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6"/>
                                        </p:tgtEl>
                                        <p:attrNameLst>
                                          <p:attrName>style.visibility</p:attrName>
                                        </p:attrNameLst>
                                      </p:cBhvr>
                                      <p:to>
                                        <p:strVal val="visible"/>
                                      </p:to>
                                    </p:set>
                                    <p:animEffect filter="barn(inVertical)" transition="in">
                                      <p:cBhvr>
                                        <p:cTn dur="500" id="15"/>
                                        <p:tgtEl>
                                          <p:spTgt spid="6"/>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42" presetSubtype="0">
                                  <p:stCondLst>
                                    <p:cond delay="0"/>
                                  </p:stCondLst>
                                  <p:childTnLst>
                                    <p:set>
                                      <p:cBhvr>
                                        <p:cTn dur="1" fill="hold" id="26">
                                          <p:stCondLst>
                                            <p:cond delay="0"/>
                                          </p:stCondLst>
                                        </p:cTn>
                                        <p:tgtEl>
                                          <p:spTgt spid="5"/>
                                        </p:tgtEl>
                                        <p:attrNameLst>
                                          <p:attrName>style.visibility</p:attrName>
                                        </p:attrNameLst>
                                      </p:cBhvr>
                                      <p:to>
                                        <p:strVal val="visible"/>
                                      </p:to>
                                    </p:set>
                                    <p:animEffect filter="fade" transition="in">
                                      <p:cBhvr>
                                        <p:cTn dur="1000" id="27"/>
                                        <p:tgtEl>
                                          <p:spTgt spid="5"/>
                                        </p:tgtEl>
                                      </p:cBhvr>
                                    </p:animEffect>
                                    <p:anim calcmode="lin" valueType="num">
                                      <p:cBhvr>
                                        <p:cTn dur="1000" fill="hold" id="28"/>
                                        <p:tgtEl>
                                          <p:spTgt spid="5"/>
                                        </p:tgtEl>
                                        <p:attrNameLst>
                                          <p:attrName>ppt_x</p:attrName>
                                        </p:attrNameLst>
                                      </p:cBhvr>
                                      <p:tavLst>
                                        <p:tav tm="0">
                                          <p:val>
                                            <p:strVal val="#ppt_x"/>
                                          </p:val>
                                        </p:tav>
                                        <p:tav tm="100000">
                                          <p:val>
                                            <p:strVal val="#ppt_x"/>
                                          </p:val>
                                        </p:tav>
                                      </p:tavLst>
                                    </p:anim>
                                    <p:anim calcmode="lin" valueType="num">
                                      <p:cBhvr>
                                        <p:cTn dur="1000" fill="hold" id="29"/>
                                        <p:tgtEl>
                                          <p:spTgt spid="5"/>
                                        </p:tgtEl>
                                        <p:attrNameLst>
                                          <p:attrName>ppt_y</p:attrName>
                                        </p:attrNameLst>
                                      </p:cBhvr>
                                      <p:tavLst>
                                        <p:tav tm="0">
                                          <p:val>
                                            <p:strVal val="#ppt_y+.1"/>
                                          </p:val>
                                        </p:tav>
                                        <p:tav tm="100000">
                                          <p:val>
                                            <p:strVal val="#ppt_y"/>
                                          </p:val>
                                        </p:tav>
                                      </p:tavLst>
                                    </p:anim>
                                  </p:childTnLst>
                                </p:cTn>
                              </p:par>
                            </p:childTnLst>
                          </p:cTn>
                        </p:par>
                      </p:childTnLst>
                    </p:cTn>
                  </p:par>
                  <p:par>
                    <p:cTn fill="hold" id="30" nodeType="clickPar">
                      <p:stCondLst>
                        <p:cond delay="indefinite"/>
                      </p:stCondLst>
                      <p:childTnLst>
                        <p:par>
                          <p:cTn fill="hold" id="31" nodeType="afterGroup">
                            <p:stCondLst>
                              <p:cond delay="0"/>
                            </p:stCondLst>
                            <p:childTnLst>
                              <p:par>
                                <p:cTn fill="hold" grpId="0" id="32" nodeType="clickEffect" presetClass="entr" presetID="14" presetSubtype="10">
                                  <p:stCondLst>
                                    <p:cond delay="0"/>
                                  </p:stCondLst>
                                  <p:childTnLst>
                                    <p:set>
                                      <p:cBhvr>
                                        <p:cTn dur="1" fill="hold" id="33">
                                          <p:stCondLst>
                                            <p:cond delay="0"/>
                                          </p:stCondLst>
                                        </p:cTn>
                                        <p:tgtEl>
                                          <p:spTgt spid="24"/>
                                        </p:tgtEl>
                                        <p:attrNameLst>
                                          <p:attrName>style.visibility</p:attrName>
                                        </p:attrNameLst>
                                      </p:cBhvr>
                                      <p:to>
                                        <p:strVal val="visible"/>
                                      </p:to>
                                    </p:set>
                                    <p:animEffect filter="randombar(horizontal)" transition="in">
                                      <p:cBhvr>
                                        <p:cTn dur="500" id="34"/>
                                        <p:tgtEl>
                                          <p:spTgt spid="24"/>
                                        </p:tgtEl>
                                      </p:cBhvr>
                                    </p:animEffect>
                                  </p:childTnLst>
                                </p:cTn>
                              </p:par>
                            </p:childTnLst>
                          </p:cTn>
                        </p:par>
                      </p:childTnLst>
                    </p:cTn>
                  </p:par>
                  <p:par>
                    <p:cTn fill="hold" id="35" nodeType="clickPar">
                      <p:stCondLst>
                        <p:cond delay="indefinite"/>
                      </p:stCondLst>
                      <p:childTnLst>
                        <p:par>
                          <p:cTn fill="hold" id="36" nodeType="afterGroup">
                            <p:stCondLst>
                              <p:cond delay="0"/>
                            </p:stCondLst>
                            <p:childTnLst>
                              <p:par>
                                <p:cTn fill="hold" id="37" nodeType="clickEffect" presetClass="entr" presetID="42" presetSubtype="0">
                                  <p:stCondLst>
                                    <p:cond delay="0"/>
                                  </p:stCondLst>
                                  <p:childTnLst>
                                    <p:set>
                                      <p:cBhvr>
                                        <p:cTn dur="1" fill="hold" id="38">
                                          <p:stCondLst>
                                            <p:cond delay="0"/>
                                          </p:stCondLst>
                                        </p:cTn>
                                        <p:tgtEl>
                                          <p:spTgt spid="28"/>
                                        </p:tgtEl>
                                        <p:attrNameLst>
                                          <p:attrName>style.visibility</p:attrName>
                                        </p:attrNameLst>
                                      </p:cBhvr>
                                      <p:to>
                                        <p:strVal val="visible"/>
                                      </p:to>
                                    </p:set>
                                    <p:animEffect filter="fade" transition="in">
                                      <p:cBhvr>
                                        <p:cTn dur="1000" id="39"/>
                                        <p:tgtEl>
                                          <p:spTgt spid="28"/>
                                        </p:tgtEl>
                                      </p:cBhvr>
                                    </p:animEffect>
                                    <p:anim calcmode="lin" valueType="num">
                                      <p:cBhvr>
                                        <p:cTn dur="1000" fill="hold" id="40"/>
                                        <p:tgtEl>
                                          <p:spTgt spid="28"/>
                                        </p:tgtEl>
                                        <p:attrNameLst>
                                          <p:attrName>ppt_x</p:attrName>
                                        </p:attrNameLst>
                                      </p:cBhvr>
                                      <p:tavLst>
                                        <p:tav tm="0">
                                          <p:val>
                                            <p:strVal val="#ppt_x"/>
                                          </p:val>
                                        </p:tav>
                                        <p:tav tm="100000">
                                          <p:val>
                                            <p:strVal val="#ppt_x"/>
                                          </p:val>
                                        </p:tav>
                                      </p:tavLst>
                                    </p:anim>
                                    <p:anim calcmode="lin" valueType="num">
                                      <p:cBhvr>
                                        <p:cTn dur="1000" fill="hold" id="41"/>
                                        <p:tgtEl>
                                          <p:spTgt spid="28"/>
                                        </p:tgtEl>
                                        <p:attrNameLst>
                                          <p:attrName>ppt_y</p:attrName>
                                        </p:attrNameLst>
                                      </p:cBhvr>
                                      <p:tavLst>
                                        <p:tav tm="0">
                                          <p:val>
                                            <p:strVal val="#ppt_y+.1"/>
                                          </p:val>
                                        </p:tav>
                                        <p:tav tm="100000">
                                          <p:val>
                                            <p:strVal val="#ppt_y"/>
                                          </p:val>
                                        </p:tav>
                                      </p:tavLst>
                                    </p:anim>
                                  </p:childTnLst>
                                </p:cTn>
                              </p:par>
                            </p:childTnLst>
                          </p:cTn>
                        </p:par>
                      </p:childTnLst>
                    </p:cTn>
                  </p:par>
                  <p:par>
                    <p:cTn fill="hold" id="42" nodeType="clickPar">
                      <p:stCondLst>
                        <p:cond delay="indefinite"/>
                      </p:stCondLst>
                      <p:childTnLst>
                        <p:par>
                          <p:cTn fill="hold" id="43" nodeType="afterGroup">
                            <p:stCondLst>
                              <p:cond delay="0"/>
                            </p:stCondLst>
                            <p:childTnLst>
                              <p:par>
                                <p:cTn fill="hold" grpId="0" id="44" nodeType="clickEffect" presetClass="entr" presetID="14" presetSubtype="10">
                                  <p:stCondLst>
                                    <p:cond delay="0"/>
                                  </p:stCondLst>
                                  <p:childTnLst>
                                    <p:set>
                                      <p:cBhvr>
                                        <p:cTn dur="1" fill="hold" id="45">
                                          <p:stCondLst>
                                            <p:cond delay="0"/>
                                          </p:stCondLst>
                                        </p:cTn>
                                        <p:tgtEl>
                                          <p:spTgt spid="35"/>
                                        </p:tgtEl>
                                        <p:attrNameLst>
                                          <p:attrName>style.visibility</p:attrName>
                                        </p:attrNameLst>
                                      </p:cBhvr>
                                      <p:to>
                                        <p:strVal val="visible"/>
                                      </p:to>
                                    </p:set>
                                    <p:animEffect filter="randombar(horizontal)" transition="in">
                                      <p:cBhvr>
                                        <p:cTn dur="500" id="46"/>
                                        <p:tgtEl>
                                          <p:spTgt spid="35"/>
                                        </p:tgtEl>
                                      </p:cBhvr>
                                    </p:animEffect>
                                  </p:childTnLst>
                                </p:cTn>
                              </p:par>
                            </p:childTnLst>
                          </p:cTn>
                        </p:par>
                      </p:childTnLst>
                    </p:cTn>
                  </p:par>
                  <p:par>
                    <p:cTn fill="hold" id="47" nodeType="clickPar">
                      <p:stCondLst>
                        <p:cond delay="indefinite"/>
                      </p:stCondLst>
                      <p:childTnLst>
                        <p:par>
                          <p:cTn fill="hold" id="48" nodeType="afterGroup">
                            <p:stCondLst>
                              <p:cond delay="0"/>
                            </p:stCondLst>
                            <p:childTnLst>
                              <p:par>
                                <p:cTn fill="hold" id="49" nodeType="clickEffect" presetClass="entr" presetID="42" presetSubtype="0">
                                  <p:stCondLst>
                                    <p:cond delay="0"/>
                                  </p:stCondLst>
                                  <p:childTnLst>
                                    <p:set>
                                      <p:cBhvr>
                                        <p:cTn dur="1" fill="hold" id="50">
                                          <p:stCondLst>
                                            <p:cond delay="0"/>
                                          </p:stCondLst>
                                        </p:cTn>
                                        <p:tgtEl>
                                          <p:spTgt spid="36"/>
                                        </p:tgtEl>
                                        <p:attrNameLst>
                                          <p:attrName>style.visibility</p:attrName>
                                        </p:attrNameLst>
                                      </p:cBhvr>
                                      <p:to>
                                        <p:strVal val="visible"/>
                                      </p:to>
                                    </p:set>
                                    <p:animEffect filter="fade" transition="in">
                                      <p:cBhvr>
                                        <p:cTn dur="1000" id="51"/>
                                        <p:tgtEl>
                                          <p:spTgt spid="36"/>
                                        </p:tgtEl>
                                      </p:cBhvr>
                                    </p:animEffect>
                                    <p:anim calcmode="lin" valueType="num">
                                      <p:cBhvr>
                                        <p:cTn dur="1000" fill="hold" id="52"/>
                                        <p:tgtEl>
                                          <p:spTgt spid="36"/>
                                        </p:tgtEl>
                                        <p:attrNameLst>
                                          <p:attrName>ppt_x</p:attrName>
                                        </p:attrNameLst>
                                      </p:cBhvr>
                                      <p:tavLst>
                                        <p:tav tm="0">
                                          <p:val>
                                            <p:strVal val="#ppt_x"/>
                                          </p:val>
                                        </p:tav>
                                        <p:tav tm="100000">
                                          <p:val>
                                            <p:strVal val="#ppt_x"/>
                                          </p:val>
                                        </p:tav>
                                      </p:tavLst>
                                    </p:anim>
                                    <p:anim calcmode="lin" valueType="num">
                                      <p:cBhvr>
                                        <p:cTn dur="1000" fill="hold" id="53"/>
                                        <p:tgtEl>
                                          <p:spTgt spid="36"/>
                                        </p:tgtEl>
                                        <p:attrNameLst>
                                          <p:attrName>ppt_y</p:attrName>
                                        </p:attrNameLst>
                                      </p:cBhvr>
                                      <p:tavLst>
                                        <p:tav tm="0">
                                          <p:val>
                                            <p:strVal val="#ppt_y+.1"/>
                                          </p:val>
                                        </p:tav>
                                        <p:tav tm="100000">
                                          <p:val>
                                            <p:strVal val="#ppt_y"/>
                                          </p:val>
                                        </p:tav>
                                      </p:tavLst>
                                    </p:anim>
                                  </p:childTnLst>
                                </p:cTn>
                              </p:par>
                            </p:childTnLst>
                          </p:cTn>
                        </p:par>
                      </p:childTnLst>
                    </p:cTn>
                  </p:par>
                  <p:par>
                    <p:cTn fill="hold" id="54" nodeType="clickPar">
                      <p:stCondLst>
                        <p:cond delay="indefinite"/>
                      </p:stCondLst>
                      <p:childTnLst>
                        <p:par>
                          <p:cTn fill="hold" id="55" nodeType="afterGroup">
                            <p:stCondLst>
                              <p:cond delay="0"/>
                            </p:stCondLst>
                            <p:childTnLst>
                              <p:par>
                                <p:cTn fill="hold" grpId="0" id="56" nodeType="clickEffect" presetClass="entr" presetID="14" presetSubtype="10">
                                  <p:stCondLst>
                                    <p:cond delay="0"/>
                                  </p:stCondLst>
                                  <p:childTnLst>
                                    <p:set>
                                      <p:cBhvr>
                                        <p:cTn dur="1" fill="hold" id="57">
                                          <p:stCondLst>
                                            <p:cond delay="0"/>
                                          </p:stCondLst>
                                        </p:cTn>
                                        <p:tgtEl>
                                          <p:spTgt spid="37"/>
                                        </p:tgtEl>
                                        <p:attrNameLst>
                                          <p:attrName>style.visibility</p:attrName>
                                        </p:attrNameLst>
                                      </p:cBhvr>
                                      <p:to>
                                        <p:strVal val="visible"/>
                                      </p:to>
                                    </p:set>
                                    <p:animEffect filter="randombar(horizontal)" transition="in">
                                      <p:cBhvr>
                                        <p:cTn dur="500" id="58"/>
                                        <p:tgtEl>
                                          <p:spTgt spid="3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24"/>
      <p:bldP grpId="0" spid="35"/>
      <p:bldP grpId="0" spid="37"/>
    </p:bldLst>
  </p:timing>
</p:sld>
</file>

<file path=ppt/slides/slide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8" name="文本框 7"/>
          <p:cNvSpPr txBox="1"/>
          <p:nvPr/>
        </p:nvSpPr>
        <p:spPr>
          <a:xfrm>
            <a:off x="2842630" y="1431738"/>
            <a:ext cx="4754880" cy="640080"/>
          </a:xfrm>
          <a:prstGeom prst="rect">
            <a:avLst/>
          </a:prstGeom>
          <a:noFill/>
        </p:spPr>
        <p:txBody>
          <a:bodyPr rtlCol="0" wrap="none">
            <a:spAutoFit/>
          </a:bodyPr>
          <a:lstStyle/>
          <a:p>
            <a:r>
              <a:rPr altLang="en-US" lang="zh-CN" sz="3600">
                <a:solidFill>
                  <a:srgbClr val="FF8050"/>
                </a:solidFill>
                <a:latin charset="-122" panose="03000509000000000000" pitchFamily="65" typeface="方正古隶简体"/>
                <a:ea charset="-122" panose="03000509000000000000" pitchFamily="65" typeface="方正古隶简体"/>
              </a:rPr>
              <a:t>尊敬的各位家长大家好！</a:t>
            </a: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0" name="文本框 9"/>
          <p:cNvSpPr txBox="1"/>
          <p:nvPr/>
        </p:nvSpPr>
        <p:spPr>
          <a:xfrm>
            <a:off x="3312932" y="2078069"/>
            <a:ext cx="6866492" cy="2651760"/>
          </a:xfrm>
          <a:prstGeom prst="rect">
            <a:avLst/>
          </a:prstGeom>
          <a:noFill/>
        </p:spPr>
        <p:txBody>
          <a:bodyPr rtlCol="0" wrap="square">
            <a:spAutoFit/>
          </a:bodyPr>
          <a:lstStyle/>
          <a:p>
            <a:pPr>
              <a:lnSpc>
                <a:spcPct val="150000"/>
              </a:lnSpc>
            </a:pPr>
            <a:r>
              <a:rPr altLang="en-US" lang="zh-CN" sz="1600">
                <a:solidFill>
                  <a:schemeClr val="bg2">
                    <a:lumMod val="50000"/>
                  </a:schemeClr>
                </a:solidFill>
                <a:latin charset="-122" panose="03000509000000000000" pitchFamily="65" typeface="方正少儿简体"/>
                <a:ea charset="-122" panose="03000509000000000000" pitchFamily="65" typeface="方正少儿简体"/>
              </a:rPr>
              <a:t>       首先，各位家长能在百忙之中抽出时间来参加这次家长会表示深深的感谢！召开这次家长会的目的是为了加强老师与家长之间的联系，互相交流一下学生在校及在家的情况，以使我们能够及时调整工作，提高教育教学质量，同时促使家长也能够积极与到学生的管理中来。总之一句话，就是“一切为了孩子。这是我们教育的一个根本出发点。我希望也相信，从这个出发点出发，我们的家长会一定能够达到预期的效果，取得圆满的成功！下面我把本班的有关情况向家长们做个汇报：</a:t>
            </a:r>
          </a:p>
        </p:txBody>
      </p:sp>
      <p:pic>
        <p:nvPicPr>
          <p:cNvPr id="11" name="图片 10"/>
          <p:cNvPicPr>
            <a:picLocks noChangeAspect="1"/>
          </p:cNvPicPr>
          <p:nvPr/>
        </p:nvPicPr>
        <p:blipFill>
          <a:blip r:embed="rId5"/>
          <a:stretch>
            <a:fillRect/>
          </a:stretch>
        </p:blipFill>
        <p:spPr>
          <a:xfrm>
            <a:off x="400471" y="2202498"/>
            <a:ext cx="3303401" cy="4346581"/>
          </a:xfrm>
          <a:prstGeom prst="rect">
            <a:avLst/>
          </a:prstGeom>
        </p:spPr>
      </p:pic>
      <p:pic>
        <p:nvPicPr>
          <p:cNvPr id="12" name="图片 11"/>
          <p:cNvPicPr>
            <a:picLocks noChangeAspect="1"/>
          </p:cNvPicPr>
          <p:nvPr/>
        </p:nvPicPr>
        <p:blipFill>
          <a:blip r:embed="rId6"/>
          <a:stretch>
            <a:fillRect/>
          </a:stretch>
        </p:blipFill>
        <p:spPr>
          <a:xfrm>
            <a:off x="10046954" y="795070"/>
            <a:ext cx="780704" cy="882796"/>
          </a:xfrm>
          <a:prstGeom prst="rect">
            <a:avLst/>
          </a:prstGeom>
        </p:spPr>
      </p:pic>
    </p:spTree>
    <p:extLst>
      <p:ext uri="{BB962C8B-B14F-4D97-AF65-F5344CB8AC3E}">
        <p14:creationId val="954661753"/>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childTnLst>
                          </p:cTn>
                        </p:par>
                      </p:childTnLst>
                    </p:cTn>
                  </p:par>
                  <p:par>
                    <p:cTn fill="hold" id="8" nodeType="clickPar">
                      <p:stCondLst>
                        <p:cond delay="indefinite"/>
                      </p:stCondLst>
                      <p:childTnLst>
                        <p:par>
                          <p:cTn fill="hold" id="9" nodeType="afterGroup">
                            <p:stCondLst>
                              <p:cond delay="0"/>
                            </p:stCondLst>
                            <p:childTnLst>
                              <p:par>
                                <p:cTn fill="hold" id="10" nodeType="clickEffect" presetClass="entr" presetID="6" presetSubtype="16">
                                  <p:stCondLst>
                                    <p:cond delay="0"/>
                                  </p:stCondLst>
                                  <p:childTnLst>
                                    <p:set>
                                      <p:cBhvr>
                                        <p:cTn dur="1" fill="hold" id="11">
                                          <p:stCondLst>
                                            <p:cond delay="0"/>
                                          </p:stCondLst>
                                        </p:cTn>
                                        <p:tgtEl>
                                          <p:spTgt spid="3"/>
                                        </p:tgtEl>
                                        <p:attrNameLst>
                                          <p:attrName>style.visibility</p:attrName>
                                        </p:attrNameLst>
                                      </p:cBhvr>
                                      <p:to>
                                        <p:strVal val="visible"/>
                                      </p:to>
                                    </p:set>
                                    <p:animEffect filter="circle(in)" transition="in">
                                      <p:cBhvr>
                                        <p:cTn dur="2000" id="12"/>
                                        <p:tgtEl>
                                          <p:spTgt spid="3"/>
                                        </p:tgtEl>
                                      </p:cBhvr>
                                    </p:animEffect>
                                  </p:childTnLst>
                                </p:cTn>
                              </p:par>
                            </p:childTnLst>
                          </p:cTn>
                        </p:par>
                      </p:childTnLst>
                    </p:cTn>
                  </p:par>
                  <p:par>
                    <p:cTn fill="hold" id="13" nodeType="clickPar">
                      <p:stCondLst>
                        <p:cond delay="indefinite"/>
                      </p:stCondLst>
                      <p:childTnLst>
                        <p:par>
                          <p:cTn fill="hold" id="14" nodeType="afterGroup">
                            <p:stCondLst>
                              <p:cond delay="0"/>
                            </p:stCondLst>
                            <p:childTnLst>
                              <p:par>
                                <p:cTn fill="hold" id="15" nodeType="clickEffect" presetClass="entr" presetID="53" presetSubtype="0">
                                  <p:stCondLst>
                                    <p:cond delay="0"/>
                                  </p:stCondLst>
                                  <p:childTnLst>
                                    <p:set>
                                      <p:cBhvr>
                                        <p:cTn dur="1" fill="hold" id="16">
                                          <p:stCondLst>
                                            <p:cond delay="0"/>
                                          </p:stCondLst>
                                        </p:cTn>
                                        <p:tgtEl>
                                          <p:spTgt spid="12"/>
                                        </p:tgtEl>
                                        <p:attrNameLst>
                                          <p:attrName>style.visibility</p:attrName>
                                        </p:attrNameLst>
                                      </p:cBhvr>
                                      <p:to>
                                        <p:strVal val="visible"/>
                                      </p:to>
                                    </p:set>
                                    <p:anim calcmode="lin" valueType="num">
                                      <p:cBhvr>
                                        <p:cTn dur="500" fill="hold" id="17"/>
                                        <p:tgtEl>
                                          <p:spTgt spid="12"/>
                                        </p:tgtEl>
                                        <p:attrNameLst>
                                          <p:attrName>ppt_w</p:attrName>
                                        </p:attrNameLst>
                                      </p:cBhvr>
                                      <p:tavLst>
                                        <p:tav tm="0">
                                          <p:val>
                                            <p:fltVal val="0"/>
                                          </p:val>
                                        </p:tav>
                                        <p:tav tm="100000">
                                          <p:val>
                                            <p:strVal val="#ppt_w"/>
                                          </p:val>
                                        </p:tav>
                                      </p:tavLst>
                                    </p:anim>
                                    <p:anim calcmode="lin" valueType="num">
                                      <p:cBhvr>
                                        <p:cTn dur="500" fill="hold" id="18"/>
                                        <p:tgtEl>
                                          <p:spTgt spid="12"/>
                                        </p:tgtEl>
                                        <p:attrNameLst>
                                          <p:attrName>ppt_h</p:attrName>
                                        </p:attrNameLst>
                                      </p:cBhvr>
                                      <p:tavLst>
                                        <p:tav tm="0">
                                          <p:val>
                                            <p:fltVal val="0"/>
                                          </p:val>
                                        </p:tav>
                                        <p:tav tm="100000">
                                          <p:val>
                                            <p:strVal val="#ppt_h"/>
                                          </p:val>
                                        </p:tav>
                                      </p:tavLst>
                                    </p:anim>
                                    <p:animEffect filter="fade" transition="in">
                                      <p:cBhvr>
                                        <p:cTn dur="500" id="19"/>
                                        <p:tgtEl>
                                          <p:spTgt spid="12"/>
                                        </p:tgtEl>
                                      </p:cBhvr>
                                    </p:animEffect>
                                  </p:childTnLst>
                                </p:cTn>
                              </p:par>
                            </p:childTnLst>
                          </p:cTn>
                        </p:par>
                      </p:childTnLst>
                    </p:cTn>
                  </p:par>
                  <p:par>
                    <p:cTn fill="hold" id="20" nodeType="clickPar">
                      <p:stCondLst>
                        <p:cond delay="indefinite"/>
                      </p:stCondLst>
                      <p:childTnLst>
                        <p:par>
                          <p:cTn fill="hold" id="21" nodeType="afterGroup">
                            <p:stCondLst>
                              <p:cond delay="0"/>
                            </p:stCondLst>
                            <p:childTnLst>
                              <p:par>
                                <p:cTn fill="hold" id="22" nodeType="clickEffect" presetClass="entr" presetID="2" presetSubtype="4">
                                  <p:stCondLst>
                                    <p:cond delay="0"/>
                                  </p:stCondLst>
                                  <p:childTnLst>
                                    <p:set>
                                      <p:cBhvr>
                                        <p:cTn dur="1" fill="hold" id="23">
                                          <p:stCondLst>
                                            <p:cond delay="0"/>
                                          </p:stCondLst>
                                        </p:cTn>
                                        <p:tgtEl>
                                          <p:spTgt spid="11"/>
                                        </p:tgtEl>
                                        <p:attrNameLst>
                                          <p:attrName>style.visibility</p:attrName>
                                        </p:attrNameLst>
                                      </p:cBhvr>
                                      <p:to>
                                        <p:strVal val="visible"/>
                                      </p:to>
                                    </p:set>
                                    <p:anim calcmode="lin" valueType="num">
                                      <p:cBhvr additive="base">
                                        <p:cTn dur="500" fill="hold" id="24"/>
                                        <p:tgtEl>
                                          <p:spTgt spid="11"/>
                                        </p:tgtEl>
                                        <p:attrNameLst>
                                          <p:attrName>ppt_x</p:attrName>
                                        </p:attrNameLst>
                                      </p:cBhvr>
                                      <p:tavLst>
                                        <p:tav tm="0">
                                          <p:val>
                                            <p:strVal val="#ppt_x"/>
                                          </p:val>
                                        </p:tav>
                                        <p:tav tm="100000">
                                          <p:val>
                                            <p:strVal val="#ppt_x"/>
                                          </p:val>
                                        </p:tav>
                                      </p:tavLst>
                                    </p:anim>
                                    <p:anim calcmode="lin" valueType="num">
                                      <p:cBhvr additive="base">
                                        <p:cTn dur="500" fill="hold" id="25"/>
                                        <p:tgtEl>
                                          <p:spTgt spid="11"/>
                                        </p:tgtEl>
                                        <p:attrNameLst>
                                          <p:attrName>ppt_y</p:attrName>
                                        </p:attrNameLst>
                                      </p:cBhvr>
                                      <p:tavLst>
                                        <p:tav tm="0">
                                          <p:val>
                                            <p:strVal val="1+#ppt_h/2"/>
                                          </p:val>
                                        </p:tav>
                                        <p:tav tm="100000">
                                          <p:val>
                                            <p:strVal val="#ppt_y"/>
                                          </p:val>
                                        </p:tav>
                                      </p:tavLst>
                                    </p:anim>
                                  </p:childTnLst>
                                </p:cTn>
                              </p:par>
                            </p:childTnLst>
                          </p:cTn>
                        </p:par>
                      </p:childTnLst>
                    </p:cTn>
                  </p:par>
                  <p:par>
                    <p:cTn fill="hold" id="26" nodeType="clickPar">
                      <p:stCondLst>
                        <p:cond delay="indefinite"/>
                      </p:stCondLst>
                      <p:childTnLst>
                        <p:par>
                          <p:cTn fill="hold" id="27" nodeType="afterGroup">
                            <p:stCondLst>
                              <p:cond delay="0"/>
                            </p:stCondLst>
                            <p:childTnLst>
                              <p:par>
                                <p:cTn fill="hold" grpId="0" id="28" nodeType="clickEffect" presetClass="entr" presetID="2" presetSubtype="2">
                                  <p:stCondLst>
                                    <p:cond delay="0"/>
                                  </p:stCondLst>
                                  <p:iterate type="lt">
                                    <p:tmPct val="10000"/>
                                  </p:iterate>
                                  <p:childTnLst>
                                    <p:set>
                                      <p:cBhvr>
                                        <p:cTn dur="1" fill="hold" id="29">
                                          <p:stCondLst>
                                            <p:cond delay="0"/>
                                          </p:stCondLst>
                                        </p:cTn>
                                        <p:tgtEl>
                                          <p:spTgt spid="8"/>
                                        </p:tgtEl>
                                        <p:attrNameLst>
                                          <p:attrName>style.visibility</p:attrName>
                                        </p:attrNameLst>
                                      </p:cBhvr>
                                      <p:to>
                                        <p:strVal val="visible"/>
                                      </p:to>
                                    </p:set>
                                    <p:anim calcmode="lin" valueType="num">
                                      <p:cBhvr additive="base">
                                        <p:cTn dur="500" fill="hold" id="30"/>
                                        <p:tgtEl>
                                          <p:spTgt spid="8"/>
                                        </p:tgtEl>
                                        <p:attrNameLst>
                                          <p:attrName>ppt_x</p:attrName>
                                        </p:attrNameLst>
                                      </p:cBhvr>
                                      <p:tavLst>
                                        <p:tav tm="0">
                                          <p:val>
                                            <p:strVal val="1+#ppt_w/2"/>
                                          </p:val>
                                        </p:tav>
                                        <p:tav tm="100000">
                                          <p:val>
                                            <p:strVal val="#ppt_x"/>
                                          </p:val>
                                        </p:tav>
                                      </p:tavLst>
                                    </p:anim>
                                    <p:anim calcmode="lin" valueType="num">
                                      <p:cBhvr additive="base">
                                        <p:cTn dur="500" fill="hold" id="31"/>
                                        <p:tgtEl>
                                          <p:spTgt spid="8"/>
                                        </p:tgtEl>
                                        <p:attrNameLst>
                                          <p:attrName>ppt_y</p:attrName>
                                        </p:attrNameLst>
                                      </p:cBhvr>
                                      <p:tavLst>
                                        <p:tav tm="0">
                                          <p:val>
                                            <p:strVal val="#ppt_y"/>
                                          </p:val>
                                        </p:tav>
                                        <p:tav tm="100000">
                                          <p:val>
                                            <p:strVal val="#ppt_y"/>
                                          </p:val>
                                        </p:tav>
                                      </p:tavLst>
                                    </p:anim>
                                  </p:childTnLst>
                                </p:cTn>
                              </p:par>
                            </p:childTnLst>
                          </p:cTn>
                        </p:par>
                        <p:par>
                          <p:cTn fill="hold" id="32" nodeType="afterGroup">
                            <p:stCondLst>
                              <p:cond delay="500"/>
                            </p:stCondLst>
                            <p:childTnLst>
                              <p:par>
                                <p:cTn fill="hold" grpId="0" id="33" nodeType="afterEffect" presetClass="entr" presetID="41" presetSubtype="0">
                                  <p:stCondLst>
                                    <p:cond delay="0"/>
                                  </p:stCondLst>
                                  <p:iterate type="lt">
                                    <p:tmPct val="10000"/>
                                  </p:iterate>
                                  <p:childTnLst>
                                    <p:set>
                                      <p:cBhvr>
                                        <p:cTn dur="1" fill="hold" id="34">
                                          <p:stCondLst>
                                            <p:cond delay="0"/>
                                          </p:stCondLst>
                                        </p:cTn>
                                        <p:tgtEl>
                                          <p:spTgt spid="10"/>
                                        </p:tgtEl>
                                        <p:attrNameLst>
                                          <p:attrName>style.visibility</p:attrName>
                                        </p:attrNameLst>
                                      </p:cBhvr>
                                      <p:to>
                                        <p:strVal val="visible"/>
                                      </p:to>
                                    </p:set>
                                    <p:anim calcmode="lin" valueType="num">
                                      <p:cBhvr>
                                        <p:cTn dur="500" fill="hold" id="35"/>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6"/>
                                        <p:tgtEl>
                                          <p:spTgt spid="10"/>
                                        </p:tgtEl>
                                        <p:attrNameLst>
                                          <p:attrName>ppt_y</p:attrName>
                                        </p:attrNameLst>
                                      </p:cBhvr>
                                      <p:tavLst>
                                        <p:tav tm="0">
                                          <p:val>
                                            <p:strVal val="#ppt_y"/>
                                          </p:val>
                                        </p:tav>
                                        <p:tav tm="100000">
                                          <p:val>
                                            <p:strVal val="#ppt_y"/>
                                          </p:val>
                                        </p:tav>
                                      </p:tavLst>
                                    </p:anim>
                                    <p:anim calcmode="lin" valueType="num">
                                      <p:cBhvr>
                                        <p:cTn dur="500" fill="hold" id="37"/>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8"/>
                                        <p:tgtEl>
                                          <p:spTgt spid="10"/>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39" tmFilter="0,0; .5, 1; 1, 1"/>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P grpId="0" spid="10"/>
    </p:bldLst>
  </p:timing>
</p:sld>
</file>

<file path=ppt/slides/slide20.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输入内容</a:t>
            </a:r>
          </a:p>
        </p:txBody>
      </p:sp>
      <p:grpSp>
        <p:nvGrpSpPr>
          <p:cNvPr id="13" name="组合 12"/>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pic>
        <p:nvPicPr>
          <p:cNvPr id="4" name="图片 3"/>
          <p:cNvPicPr>
            <a:picLocks noChangeAspect="1"/>
          </p:cNvPicPr>
          <p:nvPr/>
        </p:nvPicPr>
        <p:blipFill>
          <a:blip r:embed="rId6"/>
          <a:stretch>
            <a:fillRect/>
          </a:stretch>
        </p:blipFill>
        <p:spPr>
          <a:xfrm>
            <a:off x="10162582" y="2614122"/>
            <a:ext cx="1095111" cy="1072007"/>
          </a:xfrm>
          <a:prstGeom prst="rect">
            <a:avLst/>
          </a:prstGeom>
        </p:spPr>
      </p:pic>
      <p:sp>
        <p:nvSpPr>
          <p:cNvPr id="5" name="任意多边形 4"/>
          <p:cNvSpPr/>
          <p:nvPr/>
        </p:nvSpPr>
        <p:spPr>
          <a:xfrm>
            <a:off x="485321" y="3164738"/>
            <a:ext cx="9855200" cy="1204067"/>
          </a:xfrm>
          <a:custGeom>
            <a:gdLst>
              <a:gd fmla="*/ 9855200 w 9855200" name="connsiteX0"/>
              <a:gd fmla="*/ 260633 h 1204067" name="connsiteY0"/>
              <a:gd fmla="*/ 9071429 w 9855200" name="connsiteX1"/>
              <a:gd fmla="*/ 57433 h 1204067" name="connsiteY1"/>
              <a:gd fmla="*/ 8215086 w 9855200" name="connsiteX2"/>
              <a:gd fmla="*/ 391262 h 1204067" name="connsiteY2"/>
              <a:gd fmla="*/ 6763658 w 9855200" name="connsiteX3"/>
              <a:gd fmla="*/ 1029891 h 1204067" name="connsiteY3"/>
              <a:gd fmla="*/ 5355772 w 9855200" name="connsiteX4"/>
              <a:gd fmla="*/ 144519 h 1204067" name="connsiteY4"/>
              <a:gd fmla="*/ 3614058 w 9855200" name="connsiteX5"/>
              <a:gd fmla="*/ 1204062 h 1204067" name="connsiteY5"/>
              <a:gd fmla="*/ 1480458 w 9855200" name="connsiteX6"/>
              <a:gd fmla="*/ 159033 h 1204067" name="connsiteY6"/>
              <a:gd fmla="*/ 0 w 9855200" name="connsiteX7"/>
              <a:gd fmla="*/ 28405 h 1204067" name="connsiteY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b="b" l="l" r="r" t="t"/>
            <a:pathLst>
              <a:path h="1204067" w="9855200">
                <a:moveTo>
                  <a:pt x="9855200" y="260633"/>
                </a:moveTo>
                <a:cubicBezTo>
                  <a:pt x="9599990" y="148147"/>
                  <a:pt x="9344781" y="35662"/>
                  <a:pt x="9071429" y="57433"/>
                </a:cubicBezTo>
                <a:cubicBezTo>
                  <a:pt x="8798077" y="79204"/>
                  <a:pt x="8599714" y="229186"/>
                  <a:pt x="8215086" y="391262"/>
                </a:cubicBezTo>
                <a:cubicBezTo>
                  <a:pt x="7830458" y="553338"/>
                  <a:pt x="7240210" y="1071015"/>
                  <a:pt x="6763658" y="1029891"/>
                </a:cubicBezTo>
                <a:cubicBezTo>
                  <a:pt x="6287106" y="988767"/>
                  <a:pt x="5880705" y="115491"/>
                  <a:pt x="5355772" y="144519"/>
                </a:cubicBezTo>
                <a:cubicBezTo>
                  <a:pt x="4830839" y="173547"/>
                  <a:pt x="4259944" y="1201843"/>
                  <a:pt x="3614058" y="1204062"/>
                </a:cubicBezTo>
                <a:cubicBezTo>
                  <a:pt x="2968172" y="1206481"/>
                  <a:pt x="2082801" y="354976"/>
                  <a:pt x="1480458" y="159033"/>
                </a:cubicBezTo>
                <a:cubicBezTo>
                  <a:pt x="878115" y="-36910"/>
                  <a:pt x="130628" y="-12719"/>
                  <a:pt x="0" y="28405"/>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6" name="任意多边形 5"/>
          <p:cNvSpPr/>
          <p:nvPr/>
        </p:nvSpPr>
        <p:spPr>
          <a:xfrm>
            <a:off x="5747062" y="2249719"/>
            <a:ext cx="1219200" cy="1059543"/>
          </a:xfrm>
          <a:custGeom>
            <a:gdLst>
              <a:gd fmla="*/ 0 w 1219200" name="connsiteX0"/>
              <a:gd fmla="*/ 1059543 h 1059543" name="connsiteY0"/>
              <a:gd fmla="*/ 609600 w 1219200" name="connsiteX1"/>
              <a:gd fmla="*/ 856343 h 1059543" name="connsiteY1"/>
              <a:gd fmla="*/ 1219200 w 1219200" name="connsiteX2"/>
              <a:gd fmla="*/ 0 h 1059543" name="connsiteY2"/>
            </a:gdLst>
            <a:cxnLst>
              <a:cxn ang="0">
                <a:pos x="connsiteX0" y="connsiteY0"/>
              </a:cxn>
              <a:cxn ang="0">
                <a:pos x="connsiteX1" y="connsiteY1"/>
              </a:cxn>
              <a:cxn ang="0">
                <a:pos x="connsiteX2" y="connsiteY2"/>
              </a:cxn>
            </a:cxnLst>
            <a:rect b="b" l="l" r="r" t="t"/>
            <a:pathLst>
              <a:path h="1059543" w="1219200">
                <a:moveTo>
                  <a:pt x="0" y="1059543"/>
                </a:moveTo>
                <a:cubicBezTo>
                  <a:pt x="203200" y="1046238"/>
                  <a:pt x="406400" y="1032934"/>
                  <a:pt x="609600" y="856343"/>
                </a:cubicBezTo>
                <a:cubicBezTo>
                  <a:pt x="812800" y="679752"/>
                  <a:pt x="1127276" y="220133"/>
                  <a:pt x="12192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 name="任意多边形 9"/>
          <p:cNvSpPr/>
          <p:nvPr/>
        </p:nvSpPr>
        <p:spPr>
          <a:xfrm flipH="1">
            <a:off x="8071988" y="3924615"/>
            <a:ext cx="1219200" cy="1059543"/>
          </a:xfrm>
          <a:custGeom>
            <a:gdLst>
              <a:gd fmla="*/ 0 w 1219200" name="connsiteX0"/>
              <a:gd fmla="*/ 1059543 h 1059543" name="connsiteY0"/>
              <a:gd fmla="*/ 609600 w 1219200" name="connsiteX1"/>
              <a:gd fmla="*/ 856343 h 1059543" name="connsiteY1"/>
              <a:gd fmla="*/ 1219200 w 1219200" name="connsiteX2"/>
              <a:gd fmla="*/ 0 h 1059543" name="connsiteY2"/>
            </a:gdLst>
            <a:cxnLst>
              <a:cxn ang="0">
                <a:pos x="connsiteX0" y="connsiteY0"/>
              </a:cxn>
              <a:cxn ang="0">
                <a:pos x="connsiteX1" y="connsiteY1"/>
              </a:cxn>
              <a:cxn ang="0">
                <a:pos x="connsiteX2" y="connsiteY2"/>
              </a:cxn>
            </a:cxnLst>
            <a:rect b="b" l="l" r="r" t="t"/>
            <a:pathLst>
              <a:path h="1059543" w="1219200">
                <a:moveTo>
                  <a:pt x="0" y="1059543"/>
                </a:moveTo>
                <a:cubicBezTo>
                  <a:pt x="203200" y="1046238"/>
                  <a:pt x="406400" y="1032934"/>
                  <a:pt x="609600" y="856343"/>
                </a:cubicBezTo>
                <a:cubicBezTo>
                  <a:pt x="812800" y="679752"/>
                  <a:pt x="1127276" y="220133"/>
                  <a:pt x="12192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任意多边形 11"/>
          <p:cNvSpPr/>
          <p:nvPr/>
        </p:nvSpPr>
        <p:spPr>
          <a:xfrm flipH="1">
            <a:off x="3576108" y="4224281"/>
            <a:ext cx="1219200" cy="1059543"/>
          </a:xfrm>
          <a:custGeom>
            <a:gdLst>
              <a:gd fmla="*/ 0 w 1219200" name="connsiteX0"/>
              <a:gd fmla="*/ 1059543 h 1059543" name="connsiteY0"/>
              <a:gd fmla="*/ 609600 w 1219200" name="connsiteX1"/>
              <a:gd fmla="*/ 856343 h 1059543" name="connsiteY1"/>
              <a:gd fmla="*/ 1219200 w 1219200" name="connsiteX2"/>
              <a:gd fmla="*/ 0 h 1059543" name="connsiteY2"/>
            </a:gdLst>
            <a:cxnLst>
              <a:cxn ang="0">
                <a:pos x="connsiteX0" y="connsiteY0"/>
              </a:cxn>
              <a:cxn ang="0">
                <a:pos x="connsiteX1" y="connsiteY1"/>
              </a:cxn>
              <a:cxn ang="0">
                <a:pos x="connsiteX2" y="connsiteY2"/>
              </a:cxn>
            </a:cxnLst>
            <a:rect b="b" l="l" r="r" t="t"/>
            <a:pathLst>
              <a:path h="1059543" w="1219200">
                <a:moveTo>
                  <a:pt x="0" y="1059543"/>
                </a:moveTo>
                <a:cubicBezTo>
                  <a:pt x="203200" y="1046238"/>
                  <a:pt x="406400" y="1032934"/>
                  <a:pt x="609600" y="856343"/>
                </a:cubicBezTo>
                <a:cubicBezTo>
                  <a:pt x="812800" y="679752"/>
                  <a:pt x="1127276" y="220133"/>
                  <a:pt x="12192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7" name="图片 6"/>
          <p:cNvPicPr>
            <a:picLocks noChangeAspect="1"/>
          </p:cNvPicPr>
          <p:nvPr/>
        </p:nvPicPr>
        <p:blipFill>
          <a:blip r:embed="rId7"/>
          <a:stretch>
            <a:fillRect/>
          </a:stretch>
        </p:blipFill>
        <p:spPr>
          <a:xfrm rot="19169568">
            <a:off x="1641517" y="2737158"/>
            <a:ext cx="962187" cy="1013662"/>
          </a:xfrm>
          <a:prstGeom prst="rect">
            <a:avLst/>
          </a:prstGeom>
        </p:spPr>
      </p:pic>
      <p:sp>
        <p:nvSpPr>
          <p:cNvPr id="14" name="文本框 13"/>
          <p:cNvSpPr txBox="1"/>
          <p:nvPr/>
        </p:nvSpPr>
        <p:spPr>
          <a:xfrm>
            <a:off x="1442508" y="3941836"/>
            <a:ext cx="1800528"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5" name="文本框 14"/>
          <p:cNvSpPr txBox="1"/>
          <p:nvPr/>
        </p:nvSpPr>
        <p:spPr>
          <a:xfrm>
            <a:off x="4323188" y="1934119"/>
            <a:ext cx="1800528"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8" name="图片 7"/>
          <p:cNvPicPr>
            <a:picLocks noChangeAspect="1"/>
          </p:cNvPicPr>
          <p:nvPr/>
        </p:nvPicPr>
        <p:blipFill>
          <a:blip r:embed="rId8"/>
          <a:stretch>
            <a:fillRect/>
          </a:stretch>
        </p:blipFill>
        <p:spPr>
          <a:xfrm>
            <a:off x="6570738" y="1523499"/>
            <a:ext cx="864296" cy="1144279"/>
          </a:xfrm>
          <a:prstGeom prst="rect">
            <a:avLst/>
          </a:prstGeom>
        </p:spPr>
      </p:pic>
      <p:pic>
        <p:nvPicPr>
          <p:cNvPr id="9" name="图片 8"/>
          <p:cNvPicPr>
            <a:picLocks noChangeAspect="1"/>
          </p:cNvPicPr>
          <p:nvPr/>
        </p:nvPicPr>
        <p:blipFill>
          <a:blip r:embed="rId9"/>
          <a:stretch>
            <a:fillRect/>
          </a:stretch>
        </p:blipFill>
        <p:spPr>
          <a:xfrm rot="2220190">
            <a:off x="4559894" y="4568571"/>
            <a:ext cx="1043929" cy="1135905"/>
          </a:xfrm>
          <a:prstGeom prst="rect">
            <a:avLst/>
          </a:prstGeom>
        </p:spPr>
      </p:pic>
      <p:sp>
        <p:nvSpPr>
          <p:cNvPr id="21" name="文本框 20"/>
          <p:cNvSpPr txBox="1"/>
          <p:nvPr/>
        </p:nvSpPr>
        <p:spPr>
          <a:xfrm>
            <a:off x="5848285" y="4434836"/>
            <a:ext cx="1800528"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2" name="文本框 21"/>
          <p:cNvSpPr txBox="1"/>
          <p:nvPr/>
        </p:nvSpPr>
        <p:spPr>
          <a:xfrm>
            <a:off x="9838041" y="4145567"/>
            <a:ext cx="1800528"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23" name="图片 22"/>
          <p:cNvPicPr>
            <a:picLocks noChangeAspect="1"/>
          </p:cNvPicPr>
          <p:nvPr/>
        </p:nvPicPr>
        <p:blipFill>
          <a:blip r:embed="rId9"/>
          <a:stretch>
            <a:fillRect/>
          </a:stretch>
        </p:blipFill>
        <p:spPr>
          <a:xfrm rot="2220190">
            <a:off x="8657102" y="4243659"/>
            <a:ext cx="938131" cy="1020786"/>
          </a:xfrm>
          <a:prstGeom prst="rect">
            <a:avLst/>
          </a:prstGeom>
        </p:spPr>
      </p:pic>
      <p:sp>
        <p:nvSpPr>
          <p:cNvPr id="24" name="文本框 23"/>
          <p:cNvSpPr txBox="1"/>
          <p:nvPr/>
        </p:nvSpPr>
        <p:spPr>
          <a:xfrm>
            <a:off x="8323649" y="1793610"/>
            <a:ext cx="1800528"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Tree>
    <p:extLst>
      <p:ext uri="{BB962C8B-B14F-4D97-AF65-F5344CB8AC3E}">
        <p14:creationId val="3108981835"/>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13"/>
                                        </p:tgtEl>
                                        <p:attrNameLst>
                                          <p:attrName>style.visibility</p:attrName>
                                        </p:attrNameLst>
                                      </p:cBhvr>
                                      <p:to>
                                        <p:strVal val="visible"/>
                                      </p:to>
                                    </p:set>
                                    <p:animEffect filter="barn(inVertical)" transition="in">
                                      <p:cBhvr>
                                        <p:cTn dur="500" id="15"/>
                                        <p:tgtEl>
                                          <p:spTgt spid="13"/>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22" presetSubtype="8">
                                  <p:stCondLst>
                                    <p:cond delay="0"/>
                                  </p:stCondLst>
                                  <p:childTnLst>
                                    <p:set>
                                      <p:cBhvr>
                                        <p:cTn dur="1" fill="hold" id="26">
                                          <p:stCondLst>
                                            <p:cond delay="0"/>
                                          </p:stCondLst>
                                        </p:cTn>
                                        <p:tgtEl>
                                          <p:spTgt spid="5"/>
                                        </p:tgtEl>
                                        <p:attrNameLst>
                                          <p:attrName>style.visibility</p:attrName>
                                        </p:attrNameLst>
                                      </p:cBhvr>
                                      <p:to>
                                        <p:strVal val="visible"/>
                                      </p:to>
                                    </p:set>
                                    <p:animEffect filter="wipe(left)" transition="in">
                                      <p:cBhvr>
                                        <p:cTn dur="500" id="27"/>
                                        <p:tgtEl>
                                          <p:spTgt spid="5"/>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42" presetSubtype="0">
                                  <p:stCondLst>
                                    <p:cond delay="0"/>
                                  </p:stCondLst>
                                  <p:childTnLst>
                                    <p:set>
                                      <p:cBhvr>
                                        <p:cTn dur="1" fill="hold" id="31">
                                          <p:stCondLst>
                                            <p:cond delay="0"/>
                                          </p:stCondLst>
                                        </p:cTn>
                                        <p:tgtEl>
                                          <p:spTgt spid="7"/>
                                        </p:tgtEl>
                                        <p:attrNameLst>
                                          <p:attrName>style.visibility</p:attrName>
                                        </p:attrNameLst>
                                      </p:cBhvr>
                                      <p:to>
                                        <p:strVal val="visible"/>
                                      </p:to>
                                    </p:set>
                                    <p:animEffect filter="fade" transition="in">
                                      <p:cBhvr>
                                        <p:cTn dur="1000" id="32"/>
                                        <p:tgtEl>
                                          <p:spTgt spid="7"/>
                                        </p:tgtEl>
                                      </p:cBhvr>
                                    </p:animEffect>
                                    <p:anim calcmode="lin" valueType="num">
                                      <p:cBhvr>
                                        <p:cTn dur="1000" fill="hold" id="33"/>
                                        <p:tgtEl>
                                          <p:spTgt spid="7"/>
                                        </p:tgtEl>
                                        <p:attrNameLst>
                                          <p:attrName>ppt_x</p:attrName>
                                        </p:attrNameLst>
                                      </p:cBhvr>
                                      <p:tavLst>
                                        <p:tav tm="0">
                                          <p:val>
                                            <p:strVal val="#ppt_x"/>
                                          </p:val>
                                        </p:tav>
                                        <p:tav tm="100000">
                                          <p:val>
                                            <p:strVal val="#ppt_x"/>
                                          </p:val>
                                        </p:tav>
                                      </p:tavLst>
                                    </p:anim>
                                    <p:anim calcmode="lin" valueType="num">
                                      <p:cBhvr>
                                        <p:cTn dur="1000" fill="hold" id="34"/>
                                        <p:tgtEl>
                                          <p:spTgt spid="7"/>
                                        </p:tgtEl>
                                        <p:attrNameLst>
                                          <p:attrName>ppt_y</p:attrName>
                                        </p:attrNameLst>
                                      </p:cBhvr>
                                      <p:tavLst>
                                        <p:tav tm="0">
                                          <p:val>
                                            <p:strVal val="#ppt_y+.1"/>
                                          </p:val>
                                        </p:tav>
                                        <p:tav tm="100000">
                                          <p:val>
                                            <p:strVal val="#ppt_y"/>
                                          </p:val>
                                        </p:tav>
                                      </p:tavLst>
                                    </p:anim>
                                  </p:childTnLst>
                                </p:cTn>
                              </p:par>
                            </p:childTnLst>
                          </p:cTn>
                        </p:par>
                      </p:childTnLst>
                    </p:cTn>
                  </p:par>
                  <p:par>
                    <p:cTn fill="hold" id="35" nodeType="clickPar">
                      <p:stCondLst>
                        <p:cond delay="indefinite"/>
                      </p:stCondLst>
                      <p:childTnLst>
                        <p:par>
                          <p:cTn fill="hold" id="36" nodeType="afterGroup">
                            <p:stCondLst>
                              <p:cond delay="0"/>
                            </p:stCondLst>
                            <p:childTnLst>
                              <p:par>
                                <p:cTn fill="hold" grpId="0" id="37" nodeType="clickEffect" presetClass="entr" presetID="22" presetSubtype="4">
                                  <p:stCondLst>
                                    <p:cond delay="0"/>
                                  </p:stCondLst>
                                  <p:childTnLst>
                                    <p:set>
                                      <p:cBhvr>
                                        <p:cTn dur="1" fill="hold" id="38">
                                          <p:stCondLst>
                                            <p:cond delay="0"/>
                                          </p:stCondLst>
                                        </p:cTn>
                                        <p:tgtEl>
                                          <p:spTgt spid="14"/>
                                        </p:tgtEl>
                                        <p:attrNameLst>
                                          <p:attrName>style.visibility</p:attrName>
                                        </p:attrNameLst>
                                      </p:cBhvr>
                                      <p:to>
                                        <p:strVal val="visible"/>
                                      </p:to>
                                    </p:set>
                                    <p:animEffect filter="wipe(down)" transition="in">
                                      <p:cBhvr>
                                        <p:cTn dur="500" id="39"/>
                                        <p:tgtEl>
                                          <p:spTgt spid="14"/>
                                        </p:tgtEl>
                                      </p:cBhvr>
                                    </p:animEffect>
                                  </p:childTnLst>
                                </p:cTn>
                              </p:par>
                            </p:childTnLst>
                          </p:cTn>
                        </p:par>
                      </p:childTnLst>
                    </p:cTn>
                  </p:par>
                  <p:par>
                    <p:cTn fill="hold" id="40" nodeType="clickPar">
                      <p:stCondLst>
                        <p:cond delay="indefinite"/>
                      </p:stCondLst>
                      <p:childTnLst>
                        <p:par>
                          <p:cTn fill="hold" id="41" nodeType="afterGroup">
                            <p:stCondLst>
                              <p:cond delay="0"/>
                            </p:stCondLst>
                            <p:childTnLst>
                              <p:par>
                                <p:cTn fill="hold" grpId="0" id="42" nodeType="clickEffect" presetClass="entr" presetID="22" presetSubtype="1">
                                  <p:stCondLst>
                                    <p:cond delay="0"/>
                                  </p:stCondLst>
                                  <p:childTnLst>
                                    <p:set>
                                      <p:cBhvr>
                                        <p:cTn dur="1" fill="hold" id="43">
                                          <p:stCondLst>
                                            <p:cond delay="0"/>
                                          </p:stCondLst>
                                        </p:cTn>
                                        <p:tgtEl>
                                          <p:spTgt spid="12"/>
                                        </p:tgtEl>
                                        <p:attrNameLst>
                                          <p:attrName>style.visibility</p:attrName>
                                        </p:attrNameLst>
                                      </p:cBhvr>
                                      <p:to>
                                        <p:strVal val="visible"/>
                                      </p:to>
                                    </p:set>
                                    <p:animEffect filter="wipe(up)" transition="in">
                                      <p:cBhvr>
                                        <p:cTn dur="500" id="44"/>
                                        <p:tgtEl>
                                          <p:spTgt spid="12"/>
                                        </p:tgtEl>
                                      </p:cBhvr>
                                    </p:animEffect>
                                  </p:childTnLst>
                                </p:cTn>
                              </p:par>
                            </p:childTnLst>
                          </p:cTn>
                        </p:par>
                      </p:childTnLst>
                    </p:cTn>
                  </p:par>
                  <p:par>
                    <p:cTn fill="hold" id="45" nodeType="clickPar">
                      <p:stCondLst>
                        <p:cond delay="indefinite"/>
                      </p:stCondLst>
                      <p:childTnLst>
                        <p:par>
                          <p:cTn fill="hold" id="46" nodeType="afterGroup">
                            <p:stCondLst>
                              <p:cond delay="0"/>
                            </p:stCondLst>
                            <p:childTnLst>
                              <p:par>
                                <p:cTn fill="hold" id="47" nodeType="clickEffect" presetClass="entr" presetID="47" presetSubtype="0">
                                  <p:stCondLst>
                                    <p:cond delay="0"/>
                                  </p:stCondLst>
                                  <p:childTnLst>
                                    <p:set>
                                      <p:cBhvr>
                                        <p:cTn dur="1" fill="hold" id="48">
                                          <p:stCondLst>
                                            <p:cond delay="0"/>
                                          </p:stCondLst>
                                        </p:cTn>
                                        <p:tgtEl>
                                          <p:spTgt spid="9"/>
                                        </p:tgtEl>
                                        <p:attrNameLst>
                                          <p:attrName>style.visibility</p:attrName>
                                        </p:attrNameLst>
                                      </p:cBhvr>
                                      <p:to>
                                        <p:strVal val="visible"/>
                                      </p:to>
                                    </p:set>
                                    <p:animEffect filter="fade" transition="in">
                                      <p:cBhvr>
                                        <p:cTn dur="1000" id="49"/>
                                        <p:tgtEl>
                                          <p:spTgt spid="9"/>
                                        </p:tgtEl>
                                      </p:cBhvr>
                                    </p:animEffect>
                                    <p:anim calcmode="lin" valueType="num">
                                      <p:cBhvr>
                                        <p:cTn dur="1000" fill="hold" id="50"/>
                                        <p:tgtEl>
                                          <p:spTgt spid="9"/>
                                        </p:tgtEl>
                                        <p:attrNameLst>
                                          <p:attrName>ppt_x</p:attrName>
                                        </p:attrNameLst>
                                      </p:cBhvr>
                                      <p:tavLst>
                                        <p:tav tm="0">
                                          <p:val>
                                            <p:strVal val="#ppt_x"/>
                                          </p:val>
                                        </p:tav>
                                        <p:tav tm="100000">
                                          <p:val>
                                            <p:strVal val="#ppt_x"/>
                                          </p:val>
                                        </p:tav>
                                      </p:tavLst>
                                    </p:anim>
                                    <p:anim calcmode="lin" valueType="num">
                                      <p:cBhvr>
                                        <p:cTn dur="1000" fill="hold" id="51"/>
                                        <p:tgtEl>
                                          <p:spTgt spid="9"/>
                                        </p:tgtEl>
                                        <p:attrNameLst>
                                          <p:attrName>ppt_y</p:attrName>
                                        </p:attrNameLst>
                                      </p:cBhvr>
                                      <p:tavLst>
                                        <p:tav tm="0">
                                          <p:val>
                                            <p:strVal val="#ppt_y-.1"/>
                                          </p:val>
                                        </p:tav>
                                        <p:tav tm="100000">
                                          <p:val>
                                            <p:strVal val="#ppt_y"/>
                                          </p:val>
                                        </p:tav>
                                      </p:tavLst>
                                    </p:anim>
                                  </p:childTnLst>
                                </p:cTn>
                              </p:par>
                            </p:childTnLst>
                          </p:cTn>
                        </p:par>
                      </p:childTnLst>
                    </p:cTn>
                  </p:par>
                  <p:par>
                    <p:cTn fill="hold" id="52" nodeType="clickPar">
                      <p:stCondLst>
                        <p:cond delay="indefinite"/>
                      </p:stCondLst>
                      <p:childTnLst>
                        <p:par>
                          <p:cTn fill="hold" id="53" nodeType="afterGroup">
                            <p:stCondLst>
                              <p:cond delay="0"/>
                            </p:stCondLst>
                            <p:childTnLst>
                              <p:par>
                                <p:cTn fill="hold" grpId="0" id="54" nodeType="clickEffect" presetClass="entr" presetID="22" presetSubtype="4">
                                  <p:stCondLst>
                                    <p:cond delay="0"/>
                                  </p:stCondLst>
                                  <p:childTnLst>
                                    <p:set>
                                      <p:cBhvr>
                                        <p:cTn dur="1" fill="hold" id="55">
                                          <p:stCondLst>
                                            <p:cond delay="0"/>
                                          </p:stCondLst>
                                        </p:cTn>
                                        <p:tgtEl>
                                          <p:spTgt spid="21"/>
                                        </p:tgtEl>
                                        <p:attrNameLst>
                                          <p:attrName>style.visibility</p:attrName>
                                        </p:attrNameLst>
                                      </p:cBhvr>
                                      <p:to>
                                        <p:strVal val="visible"/>
                                      </p:to>
                                    </p:set>
                                    <p:animEffect filter="wipe(down)" transition="in">
                                      <p:cBhvr>
                                        <p:cTn dur="500" id="56"/>
                                        <p:tgtEl>
                                          <p:spTgt spid="21"/>
                                        </p:tgtEl>
                                      </p:cBhvr>
                                    </p:animEffect>
                                  </p:childTnLst>
                                </p:cTn>
                              </p:par>
                            </p:childTnLst>
                          </p:cTn>
                        </p:par>
                      </p:childTnLst>
                    </p:cTn>
                  </p:par>
                  <p:par>
                    <p:cTn fill="hold" id="57" nodeType="clickPar">
                      <p:stCondLst>
                        <p:cond delay="indefinite"/>
                      </p:stCondLst>
                      <p:childTnLst>
                        <p:par>
                          <p:cTn fill="hold" id="58" nodeType="afterGroup">
                            <p:stCondLst>
                              <p:cond delay="0"/>
                            </p:stCondLst>
                            <p:childTnLst>
                              <p:par>
                                <p:cTn fill="hold" grpId="0" id="59" nodeType="clickEffect" presetClass="entr" presetID="22" presetSubtype="4">
                                  <p:stCondLst>
                                    <p:cond delay="0"/>
                                  </p:stCondLst>
                                  <p:childTnLst>
                                    <p:set>
                                      <p:cBhvr>
                                        <p:cTn dur="1" fill="hold" id="60">
                                          <p:stCondLst>
                                            <p:cond delay="0"/>
                                          </p:stCondLst>
                                        </p:cTn>
                                        <p:tgtEl>
                                          <p:spTgt spid="6"/>
                                        </p:tgtEl>
                                        <p:attrNameLst>
                                          <p:attrName>style.visibility</p:attrName>
                                        </p:attrNameLst>
                                      </p:cBhvr>
                                      <p:to>
                                        <p:strVal val="visible"/>
                                      </p:to>
                                    </p:set>
                                    <p:animEffect filter="wipe(down)" transition="in">
                                      <p:cBhvr>
                                        <p:cTn dur="500" id="61"/>
                                        <p:tgtEl>
                                          <p:spTgt spid="6"/>
                                        </p:tgtEl>
                                      </p:cBhvr>
                                    </p:animEffect>
                                  </p:childTnLst>
                                </p:cTn>
                              </p:par>
                            </p:childTnLst>
                          </p:cTn>
                        </p:par>
                      </p:childTnLst>
                    </p:cTn>
                  </p:par>
                  <p:par>
                    <p:cTn fill="hold" id="62" nodeType="clickPar">
                      <p:stCondLst>
                        <p:cond delay="indefinite"/>
                      </p:stCondLst>
                      <p:childTnLst>
                        <p:par>
                          <p:cTn fill="hold" id="63" nodeType="afterGroup">
                            <p:stCondLst>
                              <p:cond delay="0"/>
                            </p:stCondLst>
                            <p:childTnLst>
                              <p:par>
                                <p:cTn fill="hold" id="64" nodeType="clickEffect" presetClass="entr" presetID="42" presetSubtype="0">
                                  <p:stCondLst>
                                    <p:cond delay="0"/>
                                  </p:stCondLst>
                                  <p:childTnLst>
                                    <p:set>
                                      <p:cBhvr>
                                        <p:cTn dur="1" fill="hold" id="65">
                                          <p:stCondLst>
                                            <p:cond delay="0"/>
                                          </p:stCondLst>
                                        </p:cTn>
                                        <p:tgtEl>
                                          <p:spTgt spid="8"/>
                                        </p:tgtEl>
                                        <p:attrNameLst>
                                          <p:attrName>style.visibility</p:attrName>
                                        </p:attrNameLst>
                                      </p:cBhvr>
                                      <p:to>
                                        <p:strVal val="visible"/>
                                      </p:to>
                                    </p:set>
                                    <p:animEffect filter="fade" transition="in">
                                      <p:cBhvr>
                                        <p:cTn dur="1000" id="66"/>
                                        <p:tgtEl>
                                          <p:spTgt spid="8"/>
                                        </p:tgtEl>
                                      </p:cBhvr>
                                    </p:animEffect>
                                    <p:anim calcmode="lin" valueType="num">
                                      <p:cBhvr>
                                        <p:cTn dur="1000" fill="hold" id="67"/>
                                        <p:tgtEl>
                                          <p:spTgt spid="8"/>
                                        </p:tgtEl>
                                        <p:attrNameLst>
                                          <p:attrName>ppt_x</p:attrName>
                                        </p:attrNameLst>
                                      </p:cBhvr>
                                      <p:tavLst>
                                        <p:tav tm="0">
                                          <p:val>
                                            <p:strVal val="#ppt_x"/>
                                          </p:val>
                                        </p:tav>
                                        <p:tav tm="100000">
                                          <p:val>
                                            <p:strVal val="#ppt_x"/>
                                          </p:val>
                                        </p:tav>
                                      </p:tavLst>
                                    </p:anim>
                                    <p:anim calcmode="lin" valueType="num">
                                      <p:cBhvr>
                                        <p:cTn dur="1000" fill="hold" id="68"/>
                                        <p:tgtEl>
                                          <p:spTgt spid="8"/>
                                        </p:tgtEl>
                                        <p:attrNameLst>
                                          <p:attrName>ppt_y</p:attrName>
                                        </p:attrNameLst>
                                      </p:cBhvr>
                                      <p:tavLst>
                                        <p:tav tm="0">
                                          <p:val>
                                            <p:strVal val="#ppt_y+.1"/>
                                          </p:val>
                                        </p:tav>
                                        <p:tav tm="100000">
                                          <p:val>
                                            <p:strVal val="#ppt_y"/>
                                          </p:val>
                                        </p:tav>
                                      </p:tavLst>
                                    </p:anim>
                                  </p:childTnLst>
                                </p:cTn>
                              </p:par>
                            </p:childTnLst>
                          </p:cTn>
                        </p:par>
                      </p:childTnLst>
                    </p:cTn>
                  </p:par>
                  <p:par>
                    <p:cTn fill="hold" id="69" nodeType="clickPar">
                      <p:stCondLst>
                        <p:cond delay="indefinite"/>
                      </p:stCondLst>
                      <p:childTnLst>
                        <p:par>
                          <p:cTn fill="hold" id="70" nodeType="afterGroup">
                            <p:stCondLst>
                              <p:cond delay="0"/>
                            </p:stCondLst>
                            <p:childTnLst>
                              <p:par>
                                <p:cTn fill="hold" grpId="0" id="71" nodeType="clickEffect" presetClass="entr" presetID="22" presetSubtype="4">
                                  <p:stCondLst>
                                    <p:cond delay="0"/>
                                  </p:stCondLst>
                                  <p:childTnLst>
                                    <p:set>
                                      <p:cBhvr>
                                        <p:cTn dur="1" fill="hold" id="72">
                                          <p:stCondLst>
                                            <p:cond delay="0"/>
                                          </p:stCondLst>
                                        </p:cTn>
                                        <p:tgtEl>
                                          <p:spTgt spid="15"/>
                                        </p:tgtEl>
                                        <p:attrNameLst>
                                          <p:attrName>style.visibility</p:attrName>
                                        </p:attrNameLst>
                                      </p:cBhvr>
                                      <p:to>
                                        <p:strVal val="visible"/>
                                      </p:to>
                                    </p:set>
                                    <p:animEffect filter="wipe(down)" transition="in">
                                      <p:cBhvr>
                                        <p:cTn dur="500" id="73"/>
                                        <p:tgtEl>
                                          <p:spTgt spid="15"/>
                                        </p:tgtEl>
                                      </p:cBhvr>
                                    </p:animEffect>
                                  </p:childTnLst>
                                </p:cTn>
                              </p:par>
                            </p:childTnLst>
                          </p:cTn>
                        </p:par>
                      </p:childTnLst>
                    </p:cTn>
                  </p:par>
                  <p:par>
                    <p:cTn fill="hold" id="74" nodeType="clickPar">
                      <p:stCondLst>
                        <p:cond delay="indefinite"/>
                      </p:stCondLst>
                      <p:childTnLst>
                        <p:par>
                          <p:cTn fill="hold" id="75" nodeType="afterGroup">
                            <p:stCondLst>
                              <p:cond delay="0"/>
                            </p:stCondLst>
                            <p:childTnLst>
                              <p:par>
                                <p:cTn fill="hold" grpId="0" id="76" nodeType="clickEffect" presetClass="entr" presetID="22" presetSubtype="1">
                                  <p:stCondLst>
                                    <p:cond delay="0"/>
                                  </p:stCondLst>
                                  <p:childTnLst>
                                    <p:set>
                                      <p:cBhvr>
                                        <p:cTn dur="1" fill="hold" id="77">
                                          <p:stCondLst>
                                            <p:cond delay="0"/>
                                          </p:stCondLst>
                                        </p:cTn>
                                        <p:tgtEl>
                                          <p:spTgt spid="10"/>
                                        </p:tgtEl>
                                        <p:attrNameLst>
                                          <p:attrName>style.visibility</p:attrName>
                                        </p:attrNameLst>
                                      </p:cBhvr>
                                      <p:to>
                                        <p:strVal val="visible"/>
                                      </p:to>
                                    </p:set>
                                    <p:animEffect filter="wipe(up)" transition="in">
                                      <p:cBhvr>
                                        <p:cTn dur="500" id="78"/>
                                        <p:tgtEl>
                                          <p:spTgt spid="10"/>
                                        </p:tgtEl>
                                      </p:cBhvr>
                                    </p:animEffect>
                                  </p:childTnLst>
                                </p:cTn>
                              </p:par>
                            </p:childTnLst>
                          </p:cTn>
                        </p:par>
                      </p:childTnLst>
                    </p:cTn>
                  </p:par>
                  <p:par>
                    <p:cTn fill="hold" id="79" nodeType="clickPar">
                      <p:stCondLst>
                        <p:cond delay="indefinite"/>
                      </p:stCondLst>
                      <p:childTnLst>
                        <p:par>
                          <p:cTn fill="hold" id="80" nodeType="afterGroup">
                            <p:stCondLst>
                              <p:cond delay="0"/>
                            </p:stCondLst>
                            <p:childTnLst>
                              <p:par>
                                <p:cTn fill="hold" id="81" nodeType="clickEffect" presetClass="entr" presetID="47" presetSubtype="0">
                                  <p:stCondLst>
                                    <p:cond delay="0"/>
                                  </p:stCondLst>
                                  <p:childTnLst>
                                    <p:set>
                                      <p:cBhvr>
                                        <p:cTn dur="1" fill="hold" id="82">
                                          <p:stCondLst>
                                            <p:cond delay="0"/>
                                          </p:stCondLst>
                                        </p:cTn>
                                        <p:tgtEl>
                                          <p:spTgt spid="23"/>
                                        </p:tgtEl>
                                        <p:attrNameLst>
                                          <p:attrName>style.visibility</p:attrName>
                                        </p:attrNameLst>
                                      </p:cBhvr>
                                      <p:to>
                                        <p:strVal val="visible"/>
                                      </p:to>
                                    </p:set>
                                    <p:animEffect filter="fade" transition="in">
                                      <p:cBhvr>
                                        <p:cTn dur="1000" id="83"/>
                                        <p:tgtEl>
                                          <p:spTgt spid="23"/>
                                        </p:tgtEl>
                                      </p:cBhvr>
                                    </p:animEffect>
                                    <p:anim calcmode="lin" valueType="num">
                                      <p:cBhvr>
                                        <p:cTn dur="1000" fill="hold" id="84"/>
                                        <p:tgtEl>
                                          <p:spTgt spid="23"/>
                                        </p:tgtEl>
                                        <p:attrNameLst>
                                          <p:attrName>ppt_x</p:attrName>
                                        </p:attrNameLst>
                                      </p:cBhvr>
                                      <p:tavLst>
                                        <p:tav tm="0">
                                          <p:val>
                                            <p:strVal val="#ppt_x"/>
                                          </p:val>
                                        </p:tav>
                                        <p:tav tm="100000">
                                          <p:val>
                                            <p:strVal val="#ppt_x"/>
                                          </p:val>
                                        </p:tav>
                                      </p:tavLst>
                                    </p:anim>
                                    <p:anim calcmode="lin" valueType="num">
                                      <p:cBhvr>
                                        <p:cTn dur="1000" fill="hold" id="85"/>
                                        <p:tgtEl>
                                          <p:spTgt spid="23"/>
                                        </p:tgtEl>
                                        <p:attrNameLst>
                                          <p:attrName>ppt_y</p:attrName>
                                        </p:attrNameLst>
                                      </p:cBhvr>
                                      <p:tavLst>
                                        <p:tav tm="0">
                                          <p:val>
                                            <p:strVal val="#ppt_y-.1"/>
                                          </p:val>
                                        </p:tav>
                                        <p:tav tm="100000">
                                          <p:val>
                                            <p:strVal val="#ppt_y"/>
                                          </p:val>
                                        </p:tav>
                                      </p:tavLst>
                                    </p:anim>
                                  </p:childTnLst>
                                </p:cTn>
                              </p:par>
                            </p:childTnLst>
                          </p:cTn>
                        </p:par>
                      </p:childTnLst>
                    </p:cTn>
                  </p:par>
                  <p:par>
                    <p:cTn fill="hold" id="86" nodeType="clickPar">
                      <p:stCondLst>
                        <p:cond delay="indefinite"/>
                      </p:stCondLst>
                      <p:childTnLst>
                        <p:par>
                          <p:cTn fill="hold" id="87" nodeType="afterGroup">
                            <p:stCondLst>
                              <p:cond delay="0"/>
                            </p:stCondLst>
                            <p:childTnLst>
                              <p:par>
                                <p:cTn fill="hold" grpId="0" id="88" nodeType="clickEffect" presetClass="entr" presetID="22" presetSubtype="4">
                                  <p:stCondLst>
                                    <p:cond delay="0"/>
                                  </p:stCondLst>
                                  <p:childTnLst>
                                    <p:set>
                                      <p:cBhvr>
                                        <p:cTn dur="1" fill="hold" id="89">
                                          <p:stCondLst>
                                            <p:cond delay="0"/>
                                          </p:stCondLst>
                                        </p:cTn>
                                        <p:tgtEl>
                                          <p:spTgt spid="22"/>
                                        </p:tgtEl>
                                        <p:attrNameLst>
                                          <p:attrName>style.visibility</p:attrName>
                                        </p:attrNameLst>
                                      </p:cBhvr>
                                      <p:to>
                                        <p:strVal val="visible"/>
                                      </p:to>
                                    </p:set>
                                    <p:animEffect filter="wipe(down)" transition="in">
                                      <p:cBhvr>
                                        <p:cTn dur="500" id="90"/>
                                        <p:tgtEl>
                                          <p:spTgt spid="22"/>
                                        </p:tgtEl>
                                      </p:cBhvr>
                                    </p:animEffect>
                                  </p:childTnLst>
                                </p:cTn>
                              </p:par>
                            </p:childTnLst>
                          </p:cTn>
                        </p:par>
                      </p:childTnLst>
                    </p:cTn>
                  </p:par>
                  <p:par>
                    <p:cTn fill="hold" id="91" nodeType="clickPar">
                      <p:stCondLst>
                        <p:cond delay="indefinite"/>
                      </p:stCondLst>
                      <p:childTnLst>
                        <p:par>
                          <p:cTn fill="hold" id="92" nodeType="afterGroup">
                            <p:stCondLst>
                              <p:cond delay="0"/>
                            </p:stCondLst>
                            <p:childTnLst>
                              <p:par>
                                <p:cTn fill="hold" id="93" nodeType="clickEffect" presetClass="entr" presetID="42" presetSubtype="0">
                                  <p:stCondLst>
                                    <p:cond delay="0"/>
                                  </p:stCondLst>
                                  <p:childTnLst>
                                    <p:set>
                                      <p:cBhvr>
                                        <p:cTn dur="1" fill="hold" id="94">
                                          <p:stCondLst>
                                            <p:cond delay="0"/>
                                          </p:stCondLst>
                                        </p:cTn>
                                        <p:tgtEl>
                                          <p:spTgt spid="4"/>
                                        </p:tgtEl>
                                        <p:attrNameLst>
                                          <p:attrName>style.visibility</p:attrName>
                                        </p:attrNameLst>
                                      </p:cBhvr>
                                      <p:to>
                                        <p:strVal val="visible"/>
                                      </p:to>
                                    </p:set>
                                    <p:animEffect filter="fade" transition="in">
                                      <p:cBhvr>
                                        <p:cTn dur="1000" id="95"/>
                                        <p:tgtEl>
                                          <p:spTgt spid="4"/>
                                        </p:tgtEl>
                                      </p:cBhvr>
                                    </p:animEffect>
                                    <p:anim calcmode="lin" valueType="num">
                                      <p:cBhvr>
                                        <p:cTn dur="1000" fill="hold" id="96"/>
                                        <p:tgtEl>
                                          <p:spTgt spid="4"/>
                                        </p:tgtEl>
                                        <p:attrNameLst>
                                          <p:attrName>ppt_x</p:attrName>
                                        </p:attrNameLst>
                                      </p:cBhvr>
                                      <p:tavLst>
                                        <p:tav tm="0">
                                          <p:val>
                                            <p:strVal val="#ppt_x"/>
                                          </p:val>
                                        </p:tav>
                                        <p:tav tm="100000">
                                          <p:val>
                                            <p:strVal val="#ppt_x"/>
                                          </p:val>
                                        </p:tav>
                                      </p:tavLst>
                                    </p:anim>
                                    <p:anim calcmode="lin" valueType="num">
                                      <p:cBhvr>
                                        <p:cTn dur="1000" fill="hold" id="97"/>
                                        <p:tgtEl>
                                          <p:spTgt spid="4"/>
                                        </p:tgtEl>
                                        <p:attrNameLst>
                                          <p:attrName>ppt_y</p:attrName>
                                        </p:attrNameLst>
                                      </p:cBhvr>
                                      <p:tavLst>
                                        <p:tav tm="0">
                                          <p:val>
                                            <p:strVal val="#ppt_y+.1"/>
                                          </p:val>
                                        </p:tav>
                                        <p:tav tm="100000">
                                          <p:val>
                                            <p:strVal val="#ppt_y"/>
                                          </p:val>
                                        </p:tav>
                                      </p:tavLst>
                                    </p:anim>
                                  </p:childTnLst>
                                </p:cTn>
                              </p:par>
                            </p:childTnLst>
                          </p:cTn>
                        </p:par>
                      </p:childTnLst>
                    </p:cTn>
                  </p:par>
                  <p:par>
                    <p:cTn fill="hold" id="98" nodeType="clickPar">
                      <p:stCondLst>
                        <p:cond delay="indefinite"/>
                      </p:stCondLst>
                      <p:childTnLst>
                        <p:par>
                          <p:cTn fill="hold" id="99" nodeType="afterGroup">
                            <p:stCondLst>
                              <p:cond delay="0"/>
                            </p:stCondLst>
                            <p:childTnLst>
                              <p:par>
                                <p:cTn fill="hold" grpId="0" id="100" nodeType="clickEffect" presetClass="entr" presetID="22" presetSubtype="4">
                                  <p:stCondLst>
                                    <p:cond delay="0"/>
                                  </p:stCondLst>
                                  <p:childTnLst>
                                    <p:set>
                                      <p:cBhvr>
                                        <p:cTn dur="1" fill="hold" id="101">
                                          <p:stCondLst>
                                            <p:cond delay="0"/>
                                          </p:stCondLst>
                                        </p:cTn>
                                        <p:tgtEl>
                                          <p:spTgt spid="24"/>
                                        </p:tgtEl>
                                        <p:attrNameLst>
                                          <p:attrName>style.visibility</p:attrName>
                                        </p:attrNameLst>
                                      </p:cBhvr>
                                      <p:to>
                                        <p:strVal val="visible"/>
                                      </p:to>
                                    </p:set>
                                    <p:animEffect filter="wipe(down)" transition="in">
                                      <p:cBhvr>
                                        <p:cTn dur="500" id="102"/>
                                        <p:tgtEl>
                                          <p:spTgt spid="2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5"/>
      <p:bldP grpId="0" spid="6"/>
      <p:bldP grpId="0" spid="10"/>
      <p:bldP grpId="0" spid="12"/>
      <p:bldP grpId="0" spid="14"/>
      <p:bldP grpId="0" spid="15"/>
      <p:bldP grpId="0" spid="21"/>
      <p:bldP grpId="0" spid="22"/>
      <p:bldP grpId="0" spid="24"/>
    </p:bldLst>
  </p:timing>
</p:sld>
</file>

<file path=ppt/slides/slide21.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输入内容</a:t>
            </a:r>
          </a:p>
        </p:txBody>
      </p:sp>
      <p:grpSp>
        <p:nvGrpSpPr>
          <p:cNvPr id="4" name="组合 3"/>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grpSp>
        <p:nvGrpSpPr>
          <p:cNvPr id="25" name="组合 24"/>
          <p:cNvGrpSpPr/>
          <p:nvPr/>
        </p:nvGrpSpPr>
        <p:grpSpPr>
          <a:xfrm>
            <a:off x="1955299" y="1953640"/>
            <a:ext cx="1650054" cy="1650054"/>
            <a:chOff x="635255" y="1683657"/>
            <a:chExt cx="1650054" cy="1650054"/>
          </a:xfrm>
        </p:grpSpPr>
        <p:sp>
          <p:nvSpPr>
            <p:cNvPr id="26" name="空心弧 25"/>
            <p:cNvSpPr/>
            <p:nvPr/>
          </p:nvSpPr>
          <p:spPr>
            <a:xfrm>
              <a:off x="635255" y="1683657"/>
              <a:ext cx="1650054" cy="1650054"/>
            </a:xfrm>
            <a:prstGeom prst="blockArc">
              <a:avLst>
                <a:gd fmla="val 13517990" name="adj1"/>
                <a:gd fmla="val 10691500" name="adj2"/>
                <a:gd fmla="val 6227" name="adj3"/>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27" name="组合 26"/>
            <p:cNvGrpSpPr/>
            <p:nvPr/>
          </p:nvGrpSpPr>
          <p:grpSpPr>
            <a:xfrm>
              <a:off x="889758" y="2093186"/>
              <a:ext cx="1141049" cy="830997"/>
              <a:chOff x="1366117" y="2427734"/>
              <a:chExt cx="1141049" cy="830997"/>
            </a:xfrm>
          </p:grpSpPr>
          <p:sp>
            <p:nvSpPr>
              <p:cNvPr id="28" name="矩形 27"/>
              <p:cNvSpPr/>
              <p:nvPr/>
            </p:nvSpPr>
            <p:spPr>
              <a:xfrm>
                <a:off x="1366117" y="2427735"/>
                <a:ext cx="802005" cy="822960"/>
              </a:xfrm>
              <a:prstGeom prst="rect">
                <a:avLst/>
              </a:prstGeom>
            </p:spPr>
            <p:txBody>
              <a:bodyPr wrap="none">
                <a:spAutoFit/>
              </a:bodyPr>
              <a:lstStyle/>
              <a:p>
                <a:r>
                  <a:rPr altLang="zh-CN" lang="en-US" sz="4800">
                    <a:solidFill>
                      <a:srgbClr val="394A57"/>
                    </a:solidFill>
                    <a:latin charset="0" panose="020b0502020202020204" pitchFamily="34" typeface="Century Gothic"/>
                    <a:cs charset="0" panose="020b0604020202020204" pitchFamily="34" typeface="Arial"/>
                  </a:rPr>
                  <a:t>82</a:t>
                </a:r>
              </a:p>
            </p:txBody>
          </p:sp>
          <p:sp>
            <p:nvSpPr>
              <p:cNvPr id="29" name="矩形 28"/>
              <p:cNvSpPr/>
              <p:nvPr/>
            </p:nvSpPr>
            <p:spPr>
              <a:xfrm>
                <a:off x="2123728" y="2724127"/>
                <a:ext cx="363855" cy="396240"/>
              </a:xfrm>
              <a:prstGeom prst="rect">
                <a:avLst/>
              </a:prstGeom>
            </p:spPr>
            <p:txBody>
              <a:bodyPr wrap="none">
                <a:spAutoFit/>
              </a:bodyPr>
              <a:lstStyle/>
              <a:p>
                <a:r>
                  <a:rPr altLang="zh-CN" lang="en-US" sz="2000">
                    <a:solidFill>
                      <a:schemeClr val="tx1">
                        <a:lumMod val="50000"/>
                        <a:lumOff val="50000"/>
                      </a:schemeClr>
                    </a:solidFill>
                    <a:latin charset="0" panose="020b0502020202020204" pitchFamily="34" typeface="Century Gothic"/>
                    <a:cs charset="0" panose="020b0604020202020204" pitchFamily="34" typeface="Arial"/>
                  </a:rPr>
                  <a:t>%</a:t>
                </a:r>
              </a:p>
            </p:txBody>
          </p:sp>
        </p:grpSp>
      </p:grpSp>
      <p:grpSp>
        <p:nvGrpSpPr>
          <p:cNvPr id="30" name="组合 29"/>
          <p:cNvGrpSpPr/>
          <p:nvPr/>
        </p:nvGrpSpPr>
        <p:grpSpPr>
          <a:xfrm>
            <a:off x="4119441" y="1953640"/>
            <a:ext cx="1650054" cy="1650054"/>
            <a:chOff x="635255" y="1683657"/>
            <a:chExt cx="1650054" cy="1650054"/>
          </a:xfrm>
        </p:grpSpPr>
        <p:sp>
          <p:nvSpPr>
            <p:cNvPr id="31" name="空心弧 30"/>
            <p:cNvSpPr/>
            <p:nvPr/>
          </p:nvSpPr>
          <p:spPr>
            <a:xfrm>
              <a:off x="635255" y="1683657"/>
              <a:ext cx="1650054" cy="1650054"/>
            </a:xfrm>
            <a:prstGeom prst="blockArc">
              <a:avLst>
                <a:gd fmla="val 15650879" name="adj1"/>
                <a:gd fmla="val 10691500" name="adj2"/>
                <a:gd fmla="val 6227" name="adj3"/>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32" name="组合 31"/>
            <p:cNvGrpSpPr/>
            <p:nvPr/>
          </p:nvGrpSpPr>
          <p:grpSpPr>
            <a:xfrm>
              <a:off x="889758" y="2093186"/>
              <a:ext cx="1141049" cy="830997"/>
              <a:chOff x="1366117" y="2427734"/>
              <a:chExt cx="1141049" cy="830997"/>
            </a:xfrm>
          </p:grpSpPr>
          <p:sp>
            <p:nvSpPr>
              <p:cNvPr id="33" name="矩形 32"/>
              <p:cNvSpPr/>
              <p:nvPr/>
            </p:nvSpPr>
            <p:spPr>
              <a:xfrm>
                <a:off x="1366117" y="2427735"/>
                <a:ext cx="802005" cy="822960"/>
              </a:xfrm>
              <a:prstGeom prst="rect">
                <a:avLst/>
              </a:prstGeom>
            </p:spPr>
            <p:txBody>
              <a:bodyPr wrap="none">
                <a:spAutoFit/>
              </a:bodyPr>
              <a:lstStyle/>
              <a:p>
                <a:r>
                  <a:rPr altLang="zh-CN" lang="en-US" sz="4800">
                    <a:solidFill>
                      <a:srgbClr val="394A57"/>
                    </a:solidFill>
                    <a:latin charset="0" panose="020b0502020202020204" pitchFamily="34" typeface="Century Gothic"/>
                    <a:cs charset="0" panose="020b0604020202020204" pitchFamily="34" typeface="Arial"/>
                  </a:rPr>
                  <a:t>76</a:t>
                </a:r>
              </a:p>
            </p:txBody>
          </p:sp>
          <p:sp>
            <p:nvSpPr>
              <p:cNvPr id="34" name="矩形 33"/>
              <p:cNvSpPr/>
              <p:nvPr/>
            </p:nvSpPr>
            <p:spPr>
              <a:xfrm>
                <a:off x="2123728" y="2724127"/>
                <a:ext cx="363855" cy="396240"/>
              </a:xfrm>
              <a:prstGeom prst="rect">
                <a:avLst/>
              </a:prstGeom>
            </p:spPr>
            <p:txBody>
              <a:bodyPr wrap="none">
                <a:spAutoFit/>
              </a:bodyPr>
              <a:lstStyle/>
              <a:p>
                <a:r>
                  <a:rPr altLang="zh-CN" lang="en-US" sz="2000">
                    <a:solidFill>
                      <a:schemeClr val="tx1">
                        <a:lumMod val="50000"/>
                        <a:lumOff val="50000"/>
                      </a:schemeClr>
                    </a:solidFill>
                    <a:latin charset="0" panose="020b0502020202020204" pitchFamily="34" typeface="Century Gothic"/>
                    <a:cs charset="0" panose="020b0604020202020204" pitchFamily="34" typeface="Arial"/>
                  </a:rPr>
                  <a:t>%</a:t>
                </a:r>
              </a:p>
            </p:txBody>
          </p:sp>
        </p:grpSp>
      </p:grpSp>
      <p:grpSp>
        <p:nvGrpSpPr>
          <p:cNvPr id="35" name="组合 34"/>
          <p:cNvGrpSpPr/>
          <p:nvPr/>
        </p:nvGrpSpPr>
        <p:grpSpPr>
          <a:xfrm>
            <a:off x="6283583" y="1953640"/>
            <a:ext cx="1650054" cy="1650054"/>
            <a:chOff x="635255" y="1683657"/>
            <a:chExt cx="1650054" cy="1650054"/>
          </a:xfrm>
        </p:grpSpPr>
        <p:sp>
          <p:nvSpPr>
            <p:cNvPr id="36" name="空心弧 35"/>
            <p:cNvSpPr/>
            <p:nvPr/>
          </p:nvSpPr>
          <p:spPr>
            <a:xfrm>
              <a:off x="635255" y="1683657"/>
              <a:ext cx="1650054" cy="1650054"/>
            </a:xfrm>
            <a:prstGeom prst="blockArc">
              <a:avLst>
                <a:gd fmla="val 11922043" name="adj1"/>
                <a:gd fmla="val 10691500" name="adj2"/>
                <a:gd fmla="val 6227" name="adj3"/>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37" name="组合 36"/>
            <p:cNvGrpSpPr/>
            <p:nvPr/>
          </p:nvGrpSpPr>
          <p:grpSpPr>
            <a:xfrm>
              <a:off x="889758" y="2093186"/>
              <a:ext cx="1141049" cy="830997"/>
              <a:chOff x="1366117" y="2427734"/>
              <a:chExt cx="1141049" cy="830997"/>
            </a:xfrm>
          </p:grpSpPr>
          <p:sp>
            <p:nvSpPr>
              <p:cNvPr id="38" name="矩形 37"/>
              <p:cNvSpPr/>
              <p:nvPr/>
            </p:nvSpPr>
            <p:spPr>
              <a:xfrm>
                <a:off x="1366118" y="2427735"/>
                <a:ext cx="802005" cy="822960"/>
              </a:xfrm>
              <a:prstGeom prst="rect">
                <a:avLst/>
              </a:prstGeom>
            </p:spPr>
            <p:txBody>
              <a:bodyPr wrap="none">
                <a:spAutoFit/>
              </a:bodyPr>
              <a:lstStyle/>
              <a:p>
                <a:r>
                  <a:rPr altLang="zh-CN" lang="en-US" sz="4800">
                    <a:solidFill>
                      <a:srgbClr val="394A57"/>
                    </a:solidFill>
                    <a:latin charset="0" panose="020b0502020202020204" pitchFamily="34" typeface="Century Gothic"/>
                    <a:cs charset="0" panose="020b0604020202020204" pitchFamily="34" typeface="Arial"/>
                  </a:rPr>
                  <a:t>92</a:t>
                </a:r>
              </a:p>
            </p:txBody>
          </p:sp>
          <p:sp>
            <p:nvSpPr>
              <p:cNvPr id="39" name="矩形 38"/>
              <p:cNvSpPr/>
              <p:nvPr/>
            </p:nvSpPr>
            <p:spPr>
              <a:xfrm>
                <a:off x="2123728" y="2724127"/>
                <a:ext cx="363855" cy="396240"/>
              </a:xfrm>
              <a:prstGeom prst="rect">
                <a:avLst/>
              </a:prstGeom>
            </p:spPr>
            <p:txBody>
              <a:bodyPr wrap="none">
                <a:spAutoFit/>
              </a:bodyPr>
              <a:lstStyle/>
              <a:p>
                <a:r>
                  <a:rPr altLang="zh-CN" lang="en-US" sz="2000">
                    <a:solidFill>
                      <a:schemeClr val="tx1">
                        <a:lumMod val="50000"/>
                        <a:lumOff val="50000"/>
                      </a:schemeClr>
                    </a:solidFill>
                    <a:latin charset="0" panose="020b0502020202020204" pitchFamily="34" typeface="Century Gothic"/>
                    <a:cs charset="0" panose="020b0604020202020204" pitchFamily="34" typeface="Arial"/>
                  </a:rPr>
                  <a:t>%</a:t>
                </a:r>
              </a:p>
            </p:txBody>
          </p:sp>
        </p:grpSp>
      </p:grpSp>
      <p:grpSp>
        <p:nvGrpSpPr>
          <p:cNvPr id="40" name="组合 39"/>
          <p:cNvGrpSpPr/>
          <p:nvPr/>
        </p:nvGrpSpPr>
        <p:grpSpPr>
          <a:xfrm>
            <a:off x="8447726" y="1953640"/>
            <a:ext cx="1650054" cy="1650054"/>
            <a:chOff x="635255" y="1683657"/>
            <a:chExt cx="1650054" cy="1650054"/>
          </a:xfrm>
        </p:grpSpPr>
        <p:sp>
          <p:nvSpPr>
            <p:cNvPr id="41" name="空心弧 40"/>
            <p:cNvSpPr/>
            <p:nvPr/>
          </p:nvSpPr>
          <p:spPr>
            <a:xfrm>
              <a:off x="635255" y="1683657"/>
              <a:ext cx="1650054" cy="1650054"/>
            </a:xfrm>
            <a:prstGeom prst="blockArc">
              <a:avLst>
                <a:gd fmla="val 19498456" name="adj1"/>
                <a:gd fmla="val 10691500" name="adj2"/>
                <a:gd fmla="val 6227" name="adj3"/>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2" name="组合 41"/>
            <p:cNvGrpSpPr/>
            <p:nvPr/>
          </p:nvGrpSpPr>
          <p:grpSpPr>
            <a:xfrm>
              <a:off x="889758" y="2093186"/>
              <a:ext cx="1141049" cy="830997"/>
              <a:chOff x="1366117" y="2427734"/>
              <a:chExt cx="1141049" cy="830997"/>
            </a:xfrm>
          </p:grpSpPr>
          <p:sp>
            <p:nvSpPr>
              <p:cNvPr id="43" name="矩形 42"/>
              <p:cNvSpPr/>
              <p:nvPr/>
            </p:nvSpPr>
            <p:spPr>
              <a:xfrm>
                <a:off x="1366116" y="2427735"/>
                <a:ext cx="802005" cy="822960"/>
              </a:xfrm>
              <a:prstGeom prst="rect">
                <a:avLst/>
              </a:prstGeom>
            </p:spPr>
            <p:txBody>
              <a:bodyPr wrap="none">
                <a:spAutoFit/>
              </a:bodyPr>
              <a:lstStyle/>
              <a:p>
                <a:r>
                  <a:rPr altLang="zh-CN" lang="en-US" sz="4800">
                    <a:solidFill>
                      <a:srgbClr val="394A57"/>
                    </a:solidFill>
                    <a:latin charset="0" panose="020b0502020202020204" pitchFamily="34" typeface="Century Gothic"/>
                    <a:cs charset="0" panose="020b0604020202020204" pitchFamily="34" typeface="Arial"/>
                  </a:rPr>
                  <a:t>54</a:t>
                </a:r>
              </a:p>
            </p:txBody>
          </p:sp>
          <p:sp>
            <p:nvSpPr>
              <p:cNvPr id="44" name="矩形 43"/>
              <p:cNvSpPr/>
              <p:nvPr/>
            </p:nvSpPr>
            <p:spPr>
              <a:xfrm>
                <a:off x="2123727" y="2724127"/>
                <a:ext cx="363855" cy="396240"/>
              </a:xfrm>
              <a:prstGeom prst="rect">
                <a:avLst/>
              </a:prstGeom>
            </p:spPr>
            <p:txBody>
              <a:bodyPr wrap="none">
                <a:spAutoFit/>
              </a:bodyPr>
              <a:lstStyle/>
              <a:p>
                <a:r>
                  <a:rPr altLang="zh-CN" lang="en-US" sz="2000">
                    <a:solidFill>
                      <a:schemeClr val="tx1">
                        <a:lumMod val="50000"/>
                        <a:lumOff val="50000"/>
                      </a:schemeClr>
                    </a:solidFill>
                    <a:latin charset="0" panose="020b0502020202020204" pitchFamily="34" typeface="Century Gothic"/>
                    <a:cs charset="0" panose="020b0604020202020204" pitchFamily="34" typeface="Arial"/>
                  </a:rPr>
                  <a:t>%</a:t>
                </a:r>
              </a:p>
            </p:txBody>
          </p:sp>
        </p:grpSp>
      </p:grpSp>
      <p:sp>
        <p:nvSpPr>
          <p:cNvPr id="45" name="文本框 44"/>
          <p:cNvSpPr txBox="1"/>
          <p:nvPr/>
        </p:nvSpPr>
        <p:spPr>
          <a:xfrm>
            <a:off x="1646177" y="4123999"/>
            <a:ext cx="22390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47" name="文本框 46"/>
          <p:cNvSpPr txBox="1"/>
          <p:nvPr/>
        </p:nvSpPr>
        <p:spPr>
          <a:xfrm>
            <a:off x="3947071" y="4123999"/>
            <a:ext cx="20533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48" name="文本框 47"/>
          <p:cNvSpPr txBox="1"/>
          <p:nvPr/>
        </p:nvSpPr>
        <p:spPr>
          <a:xfrm>
            <a:off x="6142160" y="4123999"/>
            <a:ext cx="20533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49" name="文本框 48"/>
          <p:cNvSpPr txBox="1"/>
          <p:nvPr/>
        </p:nvSpPr>
        <p:spPr>
          <a:xfrm>
            <a:off x="8433172" y="4123999"/>
            <a:ext cx="20533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50" name="文本框 49"/>
          <p:cNvSpPr txBox="1"/>
          <p:nvPr/>
        </p:nvSpPr>
        <p:spPr>
          <a:xfrm>
            <a:off x="1743015" y="3828557"/>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sp>
        <p:nvSpPr>
          <p:cNvPr id="51" name="文本框 50"/>
          <p:cNvSpPr txBox="1"/>
          <p:nvPr/>
        </p:nvSpPr>
        <p:spPr>
          <a:xfrm>
            <a:off x="3928805" y="3828557"/>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sp>
        <p:nvSpPr>
          <p:cNvPr id="52" name="文本框 51"/>
          <p:cNvSpPr txBox="1"/>
          <p:nvPr/>
        </p:nvSpPr>
        <p:spPr>
          <a:xfrm>
            <a:off x="6153165" y="3828557"/>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sp>
        <p:nvSpPr>
          <p:cNvPr id="53" name="文本框 52"/>
          <p:cNvSpPr txBox="1"/>
          <p:nvPr/>
        </p:nvSpPr>
        <p:spPr>
          <a:xfrm>
            <a:off x="8422167" y="3828557"/>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spTree>
    <p:extLst>
      <p:ext uri="{BB962C8B-B14F-4D97-AF65-F5344CB8AC3E}">
        <p14:creationId val="2948469067"/>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4"/>
                                        </p:tgtEl>
                                        <p:attrNameLst>
                                          <p:attrName>style.visibility</p:attrName>
                                        </p:attrNameLst>
                                      </p:cBhvr>
                                      <p:to>
                                        <p:strVal val="visible"/>
                                      </p:to>
                                    </p:set>
                                    <p:animEffect filter="barn(inVertical)" transition="in">
                                      <p:cBhvr>
                                        <p:cTn dur="500" id="15"/>
                                        <p:tgtEl>
                                          <p:spTgt spid="4"/>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par>
                                <p:cTn fill="hold" id="23" nodeType="withEffect" presetClass="entr" presetID="23" presetSubtype="16">
                                  <p:stCondLst>
                                    <p:cond delay="750"/>
                                  </p:stCondLst>
                                  <p:childTnLst>
                                    <p:set>
                                      <p:cBhvr>
                                        <p:cTn dur="1" fill="hold" id="24">
                                          <p:stCondLst>
                                            <p:cond delay="0"/>
                                          </p:stCondLst>
                                        </p:cTn>
                                        <p:tgtEl>
                                          <p:spTgt spid="25"/>
                                        </p:tgtEl>
                                        <p:attrNameLst>
                                          <p:attrName>style.visibility</p:attrName>
                                        </p:attrNameLst>
                                      </p:cBhvr>
                                      <p:to>
                                        <p:strVal val="visible"/>
                                      </p:to>
                                    </p:set>
                                    <p:anim calcmode="lin" valueType="num">
                                      <p:cBhvr>
                                        <p:cTn dur="300" fill="hold" id="25"/>
                                        <p:tgtEl>
                                          <p:spTgt spid="25"/>
                                        </p:tgtEl>
                                        <p:attrNameLst>
                                          <p:attrName>ppt_w</p:attrName>
                                        </p:attrNameLst>
                                      </p:cBhvr>
                                      <p:tavLst>
                                        <p:tav tm="0">
                                          <p:val>
                                            <p:fltVal val="0"/>
                                          </p:val>
                                        </p:tav>
                                        <p:tav tm="100000">
                                          <p:val>
                                            <p:strVal val="#ppt_w"/>
                                          </p:val>
                                        </p:tav>
                                      </p:tavLst>
                                    </p:anim>
                                    <p:anim calcmode="lin" valueType="num">
                                      <p:cBhvr>
                                        <p:cTn dur="300" fill="hold" id="26"/>
                                        <p:tgtEl>
                                          <p:spTgt spid="25"/>
                                        </p:tgtEl>
                                        <p:attrNameLst>
                                          <p:attrName>ppt_h</p:attrName>
                                        </p:attrNameLst>
                                      </p:cBhvr>
                                      <p:tavLst>
                                        <p:tav tm="0">
                                          <p:val>
                                            <p:fltVal val="0"/>
                                          </p:val>
                                        </p:tav>
                                        <p:tav tm="100000">
                                          <p:val>
                                            <p:strVal val="#ppt_h"/>
                                          </p:val>
                                        </p:tav>
                                      </p:tavLst>
                                    </p:anim>
                                  </p:childTnLst>
                                </p:cTn>
                              </p:par>
                              <p:par>
                                <p:cTn autoRev="1" fill="hold" id="27" nodeType="withEffect" presetClass="emph" presetID="6" presetSubtype="0">
                                  <p:stCondLst>
                                    <p:cond delay="1000"/>
                                  </p:stCondLst>
                                  <p:childTnLst>
                                    <p:animScale>
                                      <p:cBhvr>
                                        <p:cTn dur="200" fill="hold" id="28"/>
                                        <p:tgtEl>
                                          <p:spTgt spid="25"/>
                                        </p:tgtEl>
                                      </p:cBhvr>
                                      <p:by x="110000" y="110000"/>
                                    </p:animScale>
                                  </p:childTnLst>
                                </p:cTn>
                              </p:par>
                              <p:par>
                                <p:cTn fill="hold" id="29" nodeType="withEffect" presetClass="entr" presetID="23" presetSubtype="16">
                                  <p:stCondLst>
                                    <p:cond delay="1000"/>
                                  </p:stCondLst>
                                  <p:childTnLst>
                                    <p:set>
                                      <p:cBhvr>
                                        <p:cTn dur="1" fill="hold" id="30">
                                          <p:stCondLst>
                                            <p:cond delay="0"/>
                                          </p:stCondLst>
                                        </p:cTn>
                                        <p:tgtEl>
                                          <p:spTgt spid="30"/>
                                        </p:tgtEl>
                                        <p:attrNameLst>
                                          <p:attrName>style.visibility</p:attrName>
                                        </p:attrNameLst>
                                      </p:cBhvr>
                                      <p:to>
                                        <p:strVal val="visible"/>
                                      </p:to>
                                    </p:set>
                                    <p:anim calcmode="lin" valueType="num">
                                      <p:cBhvr>
                                        <p:cTn dur="300" fill="hold" id="31"/>
                                        <p:tgtEl>
                                          <p:spTgt spid="30"/>
                                        </p:tgtEl>
                                        <p:attrNameLst>
                                          <p:attrName>ppt_w</p:attrName>
                                        </p:attrNameLst>
                                      </p:cBhvr>
                                      <p:tavLst>
                                        <p:tav tm="0">
                                          <p:val>
                                            <p:fltVal val="0"/>
                                          </p:val>
                                        </p:tav>
                                        <p:tav tm="100000">
                                          <p:val>
                                            <p:strVal val="#ppt_w"/>
                                          </p:val>
                                        </p:tav>
                                      </p:tavLst>
                                    </p:anim>
                                    <p:anim calcmode="lin" valueType="num">
                                      <p:cBhvr>
                                        <p:cTn dur="300" fill="hold" id="32"/>
                                        <p:tgtEl>
                                          <p:spTgt spid="30"/>
                                        </p:tgtEl>
                                        <p:attrNameLst>
                                          <p:attrName>ppt_h</p:attrName>
                                        </p:attrNameLst>
                                      </p:cBhvr>
                                      <p:tavLst>
                                        <p:tav tm="0">
                                          <p:val>
                                            <p:fltVal val="0"/>
                                          </p:val>
                                        </p:tav>
                                        <p:tav tm="100000">
                                          <p:val>
                                            <p:strVal val="#ppt_h"/>
                                          </p:val>
                                        </p:tav>
                                      </p:tavLst>
                                    </p:anim>
                                  </p:childTnLst>
                                </p:cTn>
                              </p:par>
                              <p:par>
                                <p:cTn autoRev="1" fill="hold" id="33" nodeType="withEffect" presetClass="emph" presetID="6" presetSubtype="0">
                                  <p:stCondLst>
                                    <p:cond delay="1250"/>
                                  </p:stCondLst>
                                  <p:childTnLst>
                                    <p:animScale>
                                      <p:cBhvr>
                                        <p:cTn dur="200" fill="hold" id="34"/>
                                        <p:tgtEl>
                                          <p:spTgt spid="30"/>
                                        </p:tgtEl>
                                      </p:cBhvr>
                                      <p:by x="110000" y="110000"/>
                                    </p:animScale>
                                  </p:childTnLst>
                                </p:cTn>
                              </p:par>
                              <p:par>
                                <p:cTn fill="hold" id="35" nodeType="withEffect" presetClass="entr" presetID="23" presetSubtype="16">
                                  <p:stCondLst>
                                    <p:cond delay="1250"/>
                                  </p:stCondLst>
                                  <p:childTnLst>
                                    <p:set>
                                      <p:cBhvr>
                                        <p:cTn dur="1" fill="hold" id="36">
                                          <p:stCondLst>
                                            <p:cond delay="0"/>
                                          </p:stCondLst>
                                        </p:cTn>
                                        <p:tgtEl>
                                          <p:spTgt spid="35"/>
                                        </p:tgtEl>
                                        <p:attrNameLst>
                                          <p:attrName>style.visibility</p:attrName>
                                        </p:attrNameLst>
                                      </p:cBhvr>
                                      <p:to>
                                        <p:strVal val="visible"/>
                                      </p:to>
                                    </p:set>
                                    <p:anim calcmode="lin" valueType="num">
                                      <p:cBhvr>
                                        <p:cTn dur="300" fill="hold" id="37"/>
                                        <p:tgtEl>
                                          <p:spTgt spid="35"/>
                                        </p:tgtEl>
                                        <p:attrNameLst>
                                          <p:attrName>ppt_w</p:attrName>
                                        </p:attrNameLst>
                                      </p:cBhvr>
                                      <p:tavLst>
                                        <p:tav tm="0">
                                          <p:val>
                                            <p:fltVal val="0"/>
                                          </p:val>
                                        </p:tav>
                                        <p:tav tm="100000">
                                          <p:val>
                                            <p:strVal val="#ppt_w"/>
                                          </p:val>
                                        </p:tav>
                                      </p:tavLst>
                                    </p:anim>
                                    <p:anim calcmode="lin" valueType="num">
                                      <p:cBhvr>
                                        <p:cTn dur="300" fill="hold" id="38"/>
                                        <p:tgtEl>
                                          <p:spTgt spid="35"/>
                                        </p:tgtEl>
                                        <p:attrNameLst>
                                          <p:attrName>ppt_h</p:attrName>
                                        </p:attrNameLst>
                                      </p:cBhvr>
                                      <p:tavLst>
                                        <p:tav tm="0">
                                          <p:val>
                                            <p:fltVal val="0"/>
                                          </p:val>
                                        </p:tav>
                                        <p:tav tm="100000">
                                          <p:val>
                                            <p:strVal val="#ppt_h"/>
                                          </p:val>
                                        </p:tav>
                                      </p:tavLst>
                                    </p:anim>
                                  </p:childTnLst>
                                </p:cTn>
                              </p:par>
                              <p:par>
                                <p:cTn autoRev="1" fill="hold" id="39" nodeType="withEffect" presetClass="emph" presetID="6" presetSubtype="0">
                                  <p:stCondLst>
                                    <p:cond delay="1500"/>
                                  </p:stCondLst>
                                  <p:childTnLst>
                                    <p:animScale>
                                      <p:cBhvr>
                                        <p:cTn dur="200" fill="hold" id="40"/>
                                        <p:tgtEl>
                                          <p:spTgt spid="35"/>
                                        </p:tgtEl>
                                      </p:cBhvr>
                                      <p:by x="110000" y="110000"/>
                                    </p:animScale>
                                  </p:childTnLst>
                                </p:cTn>
                              </p:par>
                              <p:par>
                                <p:cTn fill="hold" id="41" nodeType="withEffect" presetClass="entr" presetID="23" presetSubtype="16">
                                  <p:stCondLst>
                                    <p:cond delay="1500"/>
                                  </p:stCondLst>
                                  <p:childTnLst>
                                    <p:set>
                                      <p:cBhvr>
                                        <p:cTn dur="1" fill="hold" id="42">
                                          <p:stCondLst>
                                            <p:cond delay="0"/>
                                          </p:stCondLst>
                                        </p:cTn>
                                        <p:tgtEl>
                                          <p:spTgt spid="40"/>
                                        </p:tgtEl>
                                        <p:attrNameLst>
                                          <p:attrName>style.visibility</p:attrName>
                                        </p:attrNameLst>
                                      </p:cBhvr>
                                      <p:to>
                                        <p:strVal val="visible"/>
                                      </p:to>
                                    </p:set>
                                    <p:anim calcmode="lin" valueType="num">
                                      <p:cBhvr>
                                        <p:cTn dur="300" fill="hold" id="43"/>
                                        <p:tgtEl>
                                          <p:spTgt spid="40"/>
                                        </p:tgtEl>
                                        <p:attrNameLst>
                                          <p:attrName>ppt_w</p:attrName>
                                        </p:attrNameLst>
                                      </p:cBhvr>
                                      <p:tavLst>
                                        <p:tav tm="0">
                                          <p:val>
                                            <p:fltVal val="0"/>
                                          </p:val>
                                        </p:tav>
                                        <p:tav tm="100000">
                                          <p:val>
                                            <p:strVal val="#ppt_w"/>
                                          </p:val>
                                        </p:tav>
                                      </p:tavLst>
                                    </p:anim>
                                    <p:anim calcmode="lin" valueType="num">
                                      <p:cBhvr>
                                        <p:cTn dur="300" fill="hold" id="44"/>
                                        <p:tgtEl>
                                          <p:spTgt spid="40"/>
                                        </p:tgtEl>
                                        <p:attrNameLst>
                                          <p:attrName>ppt_h</p:attrName>
                                        </p:attrNameLst>
                                      </p:cBhvr>
                                      <p:tavLst>
                                        <p:tav tm="0">
                                          <p:val>
                                            <p:fltVal val="0"/>
                                          </p:val>
                                        </p:tav>
                                        <p:tav tm="100000">
                                          <p:val>
                                            <p:strVal val="#ppt_h"/>
                                          </p:val>
                                        </p:tav>
                                      </p:tavLst>
                                    </p:anim>
                                  </p:childTnLst>
                                </p:cTn>
                              </p:par>
                              <p:par>
                                <p:cTn autoRev="1" fill="hold" id="45" nodeType="withEffect" presetClass="emph" presetID="6" presetSubtype="0">
                                  <p:stCondLst>
                                    <p:cond delay="1750"/>
                                  </p:stCondLst>
                                  <p:childTnLst>
                                    <p:animScale>
                                      <p:cBhvr>
                                        <p:cTn dur="200" fill="hold" id="46"/>
                                        <p:tgtEl>
                                          <p:spTgt spid="40"/>
                                        </p:tgtEl>
                                      </p:cBhvr>
                                      <p:by x="110000" y="110000"/>
                                    </p:animScale>
                                  </p:childTnLst>
                                </p:cTn>
                              </p:par>
                            </p:childTnLst>
                          </p:cTn>
                        </p:par>
                      </p:childTnLst>
                    </p:cTn>
                  </p:par>
                  <p:par>
                    <p:cTn fill="hold" id="47" nodeType="clickPar">
                      <p:stCondLst>
                        <p:cond delay="indefinite"/>
                      </p:stCondLst>
                      <p:childTnLst>
                        <p:par>
                          <p:cTn fill="hold" id="48" nodeType="afterGroup">
                            <p:stCondLst>
                              <p:cond delay="0"/>
                            </p:stCondLst>
                            <p:childTnLst>
                              <p:par>
                                <p:cTn fill="hold" grpId="0" id="49" nodeType="clickEffect" presetClass="entr" presetID="42" presetSubtype="0">
                                  <p:stCondLst>
                                    <p:cond delay="0"/>
                                  </p:stCondLst>
                                  <p:childTnLst>
                                    <p:set>
                                      <p:cBhvr>
                                        <p:cTn dur="1" fill="hold" id="50">
                                          <p:stCondLst>
                                            <p:cond delay="0"/>
                                          </p:stCondLst>
                                        </p:cTn>
                                        <p:tgtEl>
                                          <p:spTgt spid="50"/>
                                        </p:tgtEl>
                                        <p:attrNameLst>
                                          <p:attrName>style.visibility</p:attrName>
                                        </p:attrNameLst>
                                      </p:cBhvr>
                                      <p:to>
                                        <p:strVal val="visible"/>
                                      </p:to>
                                    </p:set>
                                    <p:animEffect filter="fade" transition="in">
                                      <p:cBhvr>
                                        <p:cTn dur="1000" id="51"/>
                                        <p:tgtEl>
                                          <p:spTgt spid="50"/>
                                        </p:tgtEl>
                                      </p:cBhvr>
                                    </p:animEffect>
                                    <p:anim calcmode="lin" valueType="num">
                                      <p:cBhvr>
                                        <p:cTn dur="1000" fill="hold" id="52"/>
                                        <p:tgtEl>
                                          <p:spTgt spid="50"/>
                                        </p:tgtEl>
                                        <p:attrNameLst>
                                          <p:attrName>ppt_x</p:attrName>
                                        </p:attrNameLst>
                                      </p:cBhvr>
                                      <p:tavLst>
                                        <p:tav tm="0">
                                          <p:val>
                                            <p:strVal val="#ppt_x"/>
                                          </p:val>
                                        </p:tav>
                                        <p:tav tm="100000">
                                          <p:val>
                                            <p:strVal val="#ppt_x"/>
                                          </p:val>
                                        </p:tav>
                                      </p:tavLst>
                                    </p:anim>
                                    <p:anim calcmode="lin" valueType="num">
                                      <p:cBhvr>
                                        <p:cTn dur="1000" fill="hold" id="53"/>
                                        <p:tgtEl>
                                          <p:spTgt spid="50"/>
                                        </p:tgtEl>
                                        <p:attrNameLst>
                                          <p:attrName>ppt_y</p:attrName>
                                        </p:attrNameLst>
                                      </p:cBhvr>
                                      <p:tavLst>
                                        <p:tav tm="0">
                                          <p:val>
                                            <p:strVal val="#ppt_y+.1"/>
                                          </p:val>
                                        </p:tav>
                                        <p:tav tm="100000">
                                          <p:val>
                                            <p:strVal val="#ppt_y"/>
                                          </p:val>
                                        </p:tav>
                                      </p:tavLst>
                                    </p:anim>
                                  </p:childTnLst>
                                </p:cTn>
                              </p:par>
                            </p:childTnLst>
                          </p:cTn>
                        </p:par>
                      </p:childTnLst>
                    </p:cTn>
                  </p:par>
                  <p:par>
                    <p:cTn fill="hold" id="54" nodeType="clickPar">
                      <p:stCondLst>
                        <p:cond delay="indefinite"/>
                      </p:stCondLst>
                      <p:childTnLst>
                        <p:par>
                          <p:cTn fill="hold" id="55" nodeType="afterGroup">
                            <p:stCondLst>
                              <p:cond delay="0"/>
                            </p:stCondLst>
                            <p:childTnLst>
                              <p:par>
                                <p:cTn fill="hold" grpId="0" id="56" nodeType="clickEffect" presetClass="entr" presetID="53" presetSubtype="0">
                                  <p:stCondLst>
                                    <p:cond delay="0"/>
                                  </p:stCondLst>
                                  <p:childTnLst>
                                    <p:set>
                                      <p:cBhvr>
                                        <p:cTn dur="1" fill="hold" id="57">
                                          <p:stCondLst>
                                            <p:cond delay="0"/>
                                          </p:stCondLst>
                                        </p:cTn>
                                        <p:tgtEl>
                                          <p:spTgt spid="45"/>
                                        </p:tgtEl>
                                        <p:attrNameLst>
                                          <p:attrName>style.visibility</p:attrName>
                                        </p:attrNameLst>
                                      </p:cBhvr>
                                      <p:to>
                                        <p:strVal val="visible"/>
                                      </p:to>
                                    </p:set>
                                    <p:anim calcmode="lin" valueType="num">
                                      <p:cBhvr>
                                        <p:cTn dur="500" fill="hold" id="58"/>
                                        <p:tgtEl>
                                          <p:spTgt spid="45"/>
                                        </p:tgtEl>
                                        <p:attrNameLst>
                                          <p:attrName>ppt_w</p:attrName>
                                        </p:attrNameLst>
                                      </p:cBhvr>
                                      <p:tavLst>
                                        <p:tav tm="0">
                                          <p:val>
                                            <p:fltVal val="0"/>
                                          </p:val>
                                        </p:tav>
                                        <p:tav tm="100000">
                                          <p:val>
                                            <p:strVal val="#ppt_w"/>
                                          </p:val>
                                        </p:tav>
                                      </p:tavLst>
                                    </p:anim>
                                    <p:anim calcmode="lin" valueType="num">
                                      <p:cBhvr>
                                        <p:cTn dur="500" fill="hold" id="59"/>
                                        <p:tgtEl>
                                          <p:spTgt spid="45"/>
                                        </p:tgtEl>
                                        <p:attrNameLst>
                                          <p:attrName>ppt_h</p:attrName>
                                        </p:attrNameLst>
                                      </p:cBhvr>
                                      <p:tavLst>
                                        <p:tav tm="0">
                                          <p:val>
                                            <p:fltVal val="0"/>
                                          </p:val>
                                        </p:tav>
                                        <p:tav tm="100000">
                                          <p:val>
                                            <p:strVal val="#ppt_h"/>
                                          </p:val>
                                        </p:tav>
                                      </p:tavLst>
                                    </p:anim>
                                    <p:animEffect filter="fade" transition="in">
                                      <p:cBhvr>
                                        <p:cTn dur="500" id="60"/>
                                        <p:tgtEl>
                                          <p:spTgt spid="45"/>
                                        </p:tgtEl>
                                      </p:cBhvr>
                                    </p:animEffect>
                                  </p:childTnLst>
                                </p:cTn>
                              </p:par>
                            </p:childTnLst>
                          </p:cTn>
                        </p:par>
                      </p:childTnLst>
                    </p:cTn>
                  </p:par>
                  <p:par>
                    <p:cTn fill="hold" id="61" nodeType="clickPar">
                      <p:stCondLst>
                        <p:cond delay="indefinite"/>
                      </p:stCondLst>
                      <p:childTnLst>
                        <p:par>
                          <p:cTn fill="hold" id="62" nodeType="afterGroup">
                            <p:stCondLst>
                              <p:cond delay="0"/>
                            </p:stCondLst>
                            <p:childTnLst>
                              <p:par>
                                <p:cTn fill="hold" grpId="0" id="63" nodeType="clickEffect" presetClass="entr" presetID="42" presetSubtype="0">
                                  <p:stCondLst>
                                    <p:cond delay="0"/>
                                  </p:stCondLst>
                                  <p:childTnLst>
                                    <p:set>
                                      <p:cBhvr>
                                        <p:cTn dur="1" fill="hold" id="64">
                                          <p:stCondLst>
                                            <p:cond delay="0"/>
                                          </p:stCondLst>
                                        </p:cTn>
                                        <p:tgtEl>
                                          <p:spTgt spid="51"/>
                                        </p:tgtEl>
                                        <p:attrNameLst>
                                          <p:attrName>style.visibility</p:attrName>
                                        </p:attrNameLst>
                                      </p:cBhvr>
                                      <p:to>
                                        <p:strVal val="visible"/>
                                      </p:to>
                                    </p:set>
                                    <p:animEffect filter="fade" transition="in">
                                      <p:cBhvr>
                                        <p:cTn dur="1000" id="65"/>
                                        <p:tgtEl>
                                          <p:spTgt spid="51"/>
                                        </p:tgtEl>
                                      </p:cBhvr>
                                    </p:animEffect>
                                    <p:anim calcmode="lin" valueType="num">
                                      <p:cBhvr>
                                        <p:cTn dur="1000" fill="hold" id="66"/>
                                        <p:tgtEl>
                                          <p:spTgt spid="51"/>
                                        </p:tgtEl>
                                        <p:attrNameLst>
                                          <p:attrName>ppt_x</p:attrName>
                                        </p:attrNameLst>
                                      </p:cBhvr>
                                      <p:tavLst>
                                        <p:tav tm="0">
                                          <p:val>
                                            <p:strVal val="#ppt_x"/>
                                          </p:val>
                                        </p:tav>
                                        <p:tav tm="100000">
                                          <p:val>
                                            <p:strVal val="#ppt_x"/>
                                          </p:val>
                                        </p:tav>
                                      </p:tavLst>
                                    </p:anim>
                                    <p:anim calcmode="lin" valueType="num">
                                      <p:cBhvr>
                                        <p:cTn dur="1000" fill="hold" id="67"/>
                                        <p:tgtEl>
                                          <p:spTgt spid="51"/>
                                        </p:tgtEl>
                                        <p:attrNameLst>
                                          <p:attrName>ppt_y</p:attrName>
                                        </p:attrNameLst>
                                      </p:cBhvr>
                                      <p:tavLst>
                                        <p:tav tm="0">
                                          <p:val>
                                            <p:strVal val="#ppt_y+.1"/>
                                          </p:val>
                                        </p:tav>
                                        <p:tav tm="100000">
                                          <p:val>
                                            <p:strVal val="#ppt_y"/>
                                          </p:val>
                                        </p:tav>
                                      </p:tavLst>
                                    </p:anim>
                                  </p:childTnLst>
                                </p:cTn>
                              </p:par>
                            </p:childTnLst>
                          </p:cTn>
                        </p:par>
                      </p:childTnLst>
                    </p:cTn>
                  </p:par>
                  <p:par>
                    <p:cTn fill="hold" id="68" nodeType="clickPar">
                      <p:stCondLst>
                        <p:cond delay="indefinite"/>
                      </p:stCondLst>
                      <p:childTnLst>
                        <p:par>
                          <p:cTn fill="hold" id="69" nodeType="afterGroup">
                            <p:stCondLst>
                              <p:cond delay="0"/>
                            </p:stCondLst>
                            <p:childTnLst>
                              <p:par>
                                <p:cTn fill="hold" grpId="0" id="70" nodeType="clickEffect" presetClass="entr" presetID="53" presetSubtype="0">
                                  <p:stCondLst>
                                    <p:cond delay="0"/>
                                  </p:stCondLst>
                                  <p:childTnLst>
                                    <p:set>
                                      <p:cBhvr>
                                        <p:cTn dur="1" fill="hold" id="71">
                                          <p:stCondLst>
                                            <p:cond delay="0"/>
                                          </p:stCondLst>
                                        </p:cTn>
                                        <p:tgtEl>
                                          <p:spTgt spid="47"/>
                                        </p:tgtEl>
                                        <p:attrNameLst>
                                          <p:attrName>style.visibility</p:attrName>
                                        </p:attrNameLst>
                                      </p:cBhvr>
                                      <p:to>
                                        <p:strVal val="visible"/>
                                      </p:to>
                                    </p:set>
                                    <p:anim calcmode="lin" valueType="num">
                                      <p:cBhvr>
                                        <p:cTn dur="500" fill="hold" id="72"/>
                                        <p:tgtEl>
                                          <p:spTgt spid="47"/>
                                        </p:tgtEl>
                                        <p:attrNameLst>
                                          <p:attrName>ppt_w</p:attrName>
                                        </p:attrNameLst>
                                      </p:cBhvr>
                                      <p:tavLst>
                                        <p:tav tm="0">
                                          <p:val>
                                            <p:fltVal val="0"/>
                                          </p:val>
                                        </p:tav>
                                        <p:tav tm="100000">
                                          <p:val>
                                            <p:strVal val="#ppt_w"/>
                                          </p:val>
                                        </p:tav>
                                      </p:tavLst>
                                    </p:anim>
                                    <p:anim calcmode="lin" valueType="num">
                                      <p:cBhvr>
                                        <p:cTn dur="500" fill="hold" id="73"/>
                                        <p:tgtEl>
                                          <p:spTgt spid="47"/>
                                        </p:tgtEl>
                                        <p:attrNameLst>
                                          <p:attrName>ppt_h</p:attrName>
                                        </p:attrNameLst>
                                      </p:cBhvr>
                                      <p:tavLst>
                                        <p:tav tm="0">
                                          <p:val>
                                            <p:fltVal val="0"/>
                                          </p:val>
                                        </p:tav>
                                        <p:tav tm="100000">
                                          <p:val>
                                            <p:strVal val="#ppt_h"/>
                                          </p:val>
                                        </p:tav>
                                      </p:tavLst>
                                    </p:anim>
                                    <p:animEffect filter="fade" transition="in">
                                      <p:cBhvr>
                                        <p:cTn dur="500" id="74"/>
                                        <p:tgtEl>
                                          <p:spTgt spid="47"/>
                                        </p:tgtEl>
                                      </p:cBhvr>
                                    </p:animEffect>
                                  </p:childTnLst>
                                </p:cTn>
                              </p:par>
                            </p:childTnLst>
                          </p:cTn>
                        </p:par>
                      </p:childTnLst>
                    </p:cTn>
                  </p:par>
                  <p:par>
                    <p:cTn fill="hold" id="75" nodeType="clickPar">
                      <p:stCondLst>
                        <p:cond delay="indefinite"/>
                      </p:stCondLst>
                      <p:childTnLst>
                        <p:par>
                          <p:cTn fill="hold" id="76" nodeType="afterGroup">
                            <p:stCondLst>
                              <p:cond delay="0"/>
                            </p:stCondLst>
                            <p:childTnLst>
                              <p:par>
                                <p:cTn fill="hold" grpId="0" id="77" nodeType="clickEffect" presetClass="entr" presetID="42" presetSubtype="0">
                                  <p:stCondLst>
                                    <p:cond delay="0"/>
                                  </p:stCondLst>
                                  <p:childTnLst>
                                    <p:set>
                                      <p:cBhvr>
                                        <p:cTn dur="1" fill="hold" id="78">
                                          <p:stCondLst>
                                            <p:cond delay="0"/>
                                          </p:stCondLst>
                                        </p:cTn>
                                        <p:tgtEl>
                                          <p:spTgt spid="52"/>
                                        </p:tgtEl>
                                        <p:attrNameLst>
                                          <p:attrName>style.visibility</p:attrName>
                                        </p:attrNameLst>
                                      </p:cBhvr>
                                      <p:to>
                                        <p:strVal val="visible"/>
                                      </p:to>
                                    </p:set>
                                    <p:animEffect filter="fade" transition="in">
                                      <p:cBhvr>
                                        <p:cTn dur="1000" id="79"/>
                                        <p:tgtEl>
                                          <p:spTgt spid="52"/>
                                        </p:tgtEl>
                                      </p:cBhvr>
                                    </p:animEffect>
                                    <p:anim calcmode="lin" valueType="num">
                                      <p:cBhvr>
                                        <p:cTn dur="1000" fill="hold" id="80"/>
                                        <p:tgtEl>
                                          <p:spTgt spid="52"/>
                                        </p:tgtEl>
                                        <p:attrNameLst>
                                          <p:attrName>ppt_x</p:attrName>
                                        </p:attrNameLst>
                                      </p:cBhvr>
                                      <p:tavLst>
                                        <p:tav tm="0">
                                          <p:val>
                                            <p:strVal val="#ppt_x"/>
                                          </p:val>
                                        </p:tav>
                                        <p:tav tm="100000">
                                          <p:val>
                                            <p:strVal val="#ppt_x"/>
                                          </p:val>
                                        </p:tav>
                                      </p:tavLst>
                                    </p:anim>
                                    <p:anim calcmode="lin" valueType="num">
                                      <p:cBhvr>
                                        <p:cTn dur="1000" fill="hold" id="81"/>
                                        <p:tgtEl>
                                          <p:spTgt spid="52"/>
                                        </p:tgtEl>
                                        <p:attrNameLst>
                                          <p:attrName>ppt_y</p:attrName>
                                        </p:attrNameLst>
                                      </p:cBhvr>
                                      <p:tavLst>
                                        <p:tav tm="0">
                                          <p:val>
                                            <p:strVal val="#ppt_y+.1"/>
                                          </p:val>
                                        </p:tav>
                                        <p:tav tm="100000">
                                          <p:val>
                                            <p:strVal val="#ppt_y"/>
                                          </p:val>
                                        </p:tav>
                                      </p:tavLst>
                                    </p:anim>
                                  </p:childTnLst>
                                </p:cTn>
                              </p:par>
                            </p:childTnLst>
                          </p:cTn>
                        </p:par>
                      </p:childTnLst>
                    </p:cTn>
                  </p:par>
                  <p:par>
                    <p:cTn fill="hold" id="82" nodeType="clickPar">
                      <p:stCondLst>
                        <p:cond delay="indefinite"/>
                      </p:stCondLst>
                      <p:childTnLst>
                        <p:par>
                          <p:cTn fill="hold" id="83" nodeType="afterGroup">
                            <p:stCondLst>
                              <p:cond delay="0"/>
                            </p:stCondLst>
                            <p:childTnLst>
                              <p:par>
                                <p:cTn fill="hold" grpId="0" id="84" nodeType="clickEffect" presetClass="entr" presetID="53" presetSubtype="0">
                                  <p:stCondLst>
                                    <p:cond delay="0"/>
                                  </p:stCondLst>
                                  <p:childTnLst>
                                    <p:set>
                                      <p:cBhvr>
                                        <p:cTn dur="1" fill="hold" id="85">
                                          <p:stCondLst>
                                            <p:cond delay="0"/>
                                          </p:stCondLst>
                                        </p:cTn>
                                        <p:tgtEl>
                                          <p:spTgt spid="48"/>
                                        </p:tgtEl>
                                        <p:attrNameLst>
                                          <p:attrName>style.visibility</p:attrName>
                                        </p:attrNameLst>
                                      </p:cBhvr>
                                      <p:to>
                                        <p:strVal val="visible"/>
                                      </p:to>
                                    </p:set>
                                    <p:anim calcmode="lin" valueType="num">
                                      <p:cBhvr>
                                        <p:cTn dur="500" fill="hold" id="86"/>
                                        <p:tgtEl>
                                          <p:spTgt spid="48"/>
                                        </p:tgtEl>
                                        <p:attrNameLst>
                                          <p:attrName>ppt_w</p:attrName>
                                        </p:attrNameLst>
                                      </p:cBhvr>
                                      <p:tavLst>
                                        <p:tav tm="0">
                                          <p:val>
                                            <p:fltVal val="0"/>
                                          </p:val>
                                        </p:tav>
                                        <p:tav tm="100000">
                                          <p:val>
                                            <p:strVal val="#ppt_w"/>
                                          </p:val>
                                        </p:tav>
                                      </p:tavLst>
                                    </p:anim>
                                    <p:anim calcmode="lin" valueType="num">
                                      <p:cBhvr>
                                        <p:cTn dur="500" fill="hold" id="87"/>
                                        <p:tgtEl>
                                          <p:spTgt spid="48"/>
                                        </p:tgtEl>
                                        <p:attrNameLst>
                                          <p:attrName>ppt_h</p:attrName>
                                        </p:attrNameLst>
                                      </p:cBhvr>
                                      <p:tavLst>
                                        <p:tav tm="0">
                                          <p:val>
                                            <p:fltVal val="0"/>
                                          </p:val>
                                        </p:tav>
                                        <p:tav tm="100000">
                                          <p:val>
                                            <p:strVal val="#ppt_h"/>
                                          </p:val>
                                        </p:tav>
                                      </p:tavLst>
                                    </p:anim>
                                    <p:animEffect filter="fade" transition="in">
                                      <p:cBhvr>
                                        <p:cTn dur="500" id="88"/>
                                        <p:tgtEl>
                                          <p:spTgt spid="48"/>
                                        </p:tgtEl>
                                      </p:cBhvr>
                                    </p:animEffect>
                                  </p:childTnLst>
                                </p:cTn>
                              </p:par>
                            </p:childTnLst>
                          </p:cTn>
                        </p:par>
                      </p:childTnLst>
                    </p:cTn>
                  </p:par>
                  <p:par>
                    <p:cTn fill="hold" id="89" nodeType="clickPar">
                      <p:stCondLst>
                        <p:cond delay="indefinite"/>
                      </p:stCondLst>
                      <p:childTnLst>
                        <p:par>
                          <p:cTn fill="hold" id="90" nodeType="afterGroup">
                            <p:stCondLst>
                              <p:cond delay="0"/>
                            </p:stCondLst>
                            <p:childTnLst>
                              <p:par>
                                <p:cTn fill="hold" grpId="0" id="91" nodeType="clickEffect" presetClass="entr" presetID="42" presetSubtype="0">
                                  <p:stCondLst>
                                    <p:cond delay="0"/>
                                  </p:stCondLst>
                                  <p:childTnLst>
                                    <p:set>
                                      <p:cBhvr>
                                        <p:cTn dur="1" fill="hold" id="92">
                                          <p:stCondLst>
                                            <p:cond delay="0"/>
                                          </p:stCondLst>
                                        </p:cTn>
                                        <p:tgtEl>
                                          <p:spTgt spid="53"/>
                                        </p:tgtEl>
                                        <p:attrNameLst>
                                          <p:attrName>style.visibility</p:attrName>
                                        </p:attrNameLst>
                                      </p:cBhvr>
                                      <p:to>
                                        <p:strVal val="visible"/>
                                      </p:to>
                                    </p:set>
                                    <p:animEffect filter="fade" transition="in">
                                      <p:cBhvr>
                                        <p:cTn dur="1000" id="93"/>
                                        <p:tgtEl>
                                          <p:spTgt spid="53"/>
                                        </p:tgtEl>
                                      </p:cBhvr>
                                    </p:animEffect>
                                    <p:anim calcmode="lin" valueType="num">
                                      <p:cBhvr>
                                        <p:cTn dur="1000" fill="hold" id="94"/>
                                        <p:tgtEl>
                                          <p:spTgt spid="53"/>
                                        </p:tgtEl>
                                        <p:attrNameLst>
                                          <p:attrName>ppt_x</p:attrName>
                                        </p:attrNameLst>
                                      </p:cBhvr>
                                      <p:tavLst>
                                        <p:tav tm="0">
                                          <p:val>
                                            <p:strVal val="#ppt_x"/>
                                          </p:val>
                                        </p:tav>
                                        <p:tav tm="100000">
                                          <p:val>
                                            <p:strVal val="#ppt_x"/>
                                          </p:val>
                                        </p:tav>
                                      </p:tavLst>
                                    </p:anim>
                                    <p:anim calcmode="lin" valueType="num">
                                      <p:cBhvr>
                                        <p:cTn dur="1000" fill="hold" id="95"/>
                                        <p:tgtEl>
                                          <p:spTgt spid="53"/>
                                        </p:tgtEl>
                                        <p:attrNameLst>
                                          <p:attrName>ppt_y</p:attrName>
                                        </p:attrNameLst>
                                      </p:cBhvr>
                                      <p:tavLst>
                                        <p:tav tm="0">
                                          <p:val>
                                            <p:strVal val="#ppt_y+.1"/>
                                          </p:val>
                                        </p:tav>
                                        <p:tav tm="100000">
                                          <p:val>
                                            <p:strVal val="#ppt_y"/>
                                          </p:val>
                                        </p:tav>
                                      </p:tavLst>
                                    </p:anim>
                                  </p:childTnLst>
                                </p:cTn>
                              </p:par>
                            </p:childTnLst>
                          </p:cTn>
                        </p:par>
                      </p:childTnLst>
                    </p:cTn>
                  </p:par>
                  <p:par>
                    <p:cTn fill="hold" id="96" nodeType="clickPar">
                      <p:stCondLst>
                        <p:cond delay="indefinite"/>
                      </p:stCondLst>
                      <p:childTnLst>
                        <p:par>
                          <p:cTn fill="hold" id="97" nodeType="afterGroup">
                            <p:stCondLst>
                              <p:cond delay="0"/>
                            </p:stCondLst>
                            <p:childTnLst>
                              <p:par>
                                <p:cTn fill="hold" grpId="0" id="98" nodeType="clickEffect" presetClass="entr" presetID="53" presetSubtype="0">
                                  <p:stCondLst>
                                    <p:cond delay="0"/>
                                  </p:stCondLst>
                                  <p:childTnLst>
                                    <p:set>
                                      <p:cBhvr>
                                        <p:cTn dur="1" fill="hold" id="99">
                                          <p:stCondLst>
                                            <p:cond delay="0"/>
                                          </p:stCondLst>
                                        </p:cTn>
                                        <p:tgtEl>
                                          <p:spTgt spid="49"/>
                                        </p:tgtEl>
                                        <p:attrNameLst>
                                          <p:attrName>style.visibility</p:attrName>
                                        </p:attrNameLst>
                                      </p:cBhvr>
                                      <p:to>
                                        <p:strVal val="visible"/>
                                      </p:to>
                                    </p:set>
                                    <p:anim calcmode="lin" valueType="num">
                                      <p:cBhvr>
                                        <p:cTn dur="500" fill="hold" id="100"/>
                                        <p:tgtEl>
                                          <p:spTgt spid="49"/>
                                        </p:tgtEl>
                                        <p:attrNameLst>
                                          <p:attrName>ppt_w</p:attrName>
                                        </p:attrNameLst>
                                      </p:cBhvr>
                                      <p:tavLst>
                                        <p:tav tm="0">
                                          <p:val>
                                            <p:fltVal val="0"/>
                                          </p:val>
                                        </p:tav>
                                        <p:tav tm="100000">
                                          <p:val>
                                            <p:strVal val="#ppt_w"/>
                                          </p:val>
                                        </p:tav>
                                      </p:tavLst>
                                    </p:anim>
                                    <p:anim calcmode="lin" valueType="num">
                                      <p:cBhvr>
                                        <p:cTn dur="500" fill="hold" id="101"/>
                                        <p:tgtEl>
                                          <p:spTgt spid="49"/>
                                        </p:tgtEl>
                                        <p:attrNameLst>
                                          <p:attrName>ppt_h</p:attrName>
                                        </p:attrNameLst>
                                      </p:cBhvr>
                                      <p:tavLst>
                                        <p:tav tm="0">
                                          <p:val>
                                            <p:fltVal val="0"/>
                                          </p:val>
                                        </p:tav>
                                        <p:tav tm="100000">
                                          <p:val>
                                            <p:strVal val="#ppt_h"/>
                                          </p:val>
                                        </p:tav>
                                      </p:tavLst>
                                    </p:anim>
                                    <p:animEffect filter="fade" transition="in">
                                      <p:cBhvr>
                                        <p:cTn dur="500" id="102"/>
                                        <p:tgtEl>
                                          <p:spTgt spid="4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45"/>
      <p:bldP grpId="0" spid="47"/>
      <p:bldP grpId="0" spid="48"/>
      <p:bldP grpId="0" spid="49"/>
      <p:bldP grpId="0" spid="50"/>
      <p:bldP grpId="0" spid="51"/>
      <p:bldP grpId="0" spid="52"/>
      <p:bldP grpId="0" spid="53"/>
    </p:bldLst>
  </p:timing>
</p:sld>
</file>

<file path=ppt/slides/slide22.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输入内容</a:t>
            </a:r>
          </a:p>
        </p:txBody>
      </p:sp>
      <p:grpSp>
        <p:nvGrpSpPr>
          <p:cNvPr id="6" name="组合 5"/>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graphicFrame>
        <p:nvGraphicFramePr>
          <p:cNvPr id="7" name="图表 6"/>
          <p:cNvGraphicFramePr/>
          <p:nvPr>
            <p:extLst>
              <p:ext uri="{D42A27DB-BD31-4B8C-83A1-F6EECF244321}">
                <p14:modId val="2406915083"/>
              </p:ext>
            </p:extLst>
          </p:nvPr>
        </p:nvGraphicFramePr>
        <p:xfrm>
          <a:off x="1349829" y="1872280"/>
          <a:ext cx="5131707" cy="3686692"/>
        </p:xfrm>
        <a:graphic>
          <a:graphicData uri="http://schemas.openxmlformats.org/drawingml/2006/chart">
            <c:chart xmlns:c="http://schemas.openxmlformats.org/drawingml/2006/chart" r:id="rId6"/>
          </a:graphicData>
        </a:graphic>
      </p:graphicFrame>
      <p:sp>
        <p:nvSpPr>
          <p:cNvPr id="8" name="文本框 7"/>
          <p:cNvSpPr txBox="1"/>
          <p:nvPr/>
        </p:nvSpPr>
        <p:spPr>
          <a:xfrm>
            <a:off x="6541976" y="2271551"/>
            <a:ext cx="3477366"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9" name="文本框 8"/>
          <p:cNvSpPr txBox="1"/>
          <p:nvPr/>
        </p:nvSpPr>
        <p:spPr>
          <a:xfrm>
            <a:off x="6541976" y="1998439"/>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sp>
        <p:nvSpPr>
          <p:cNvPr id="10" name="文本框 9"/>
          <p:cNvSpPr txBox="1"/>
          <p:nvPr/>
        </p:nvSpPr>
        <p:spPr>
          <a:xfrm>
            <a:off x="6541976" y="3404751"/>
            <a:ext cx="3477366"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1" name="文本框 10"/>
          <p:cNvSpPr txBox="1"/>
          <p:nvPr/>
        </p:nvSpPr>
        <p:spPr>
          <a:xfrm>
            <a:off x="6541976" y="3131639"/>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sp>
        <p:nvSpPr>
          <p:cNvPr id="12" name="文本框 11"/>
          <p:cNvSpPr txBox="1"/>
          <p:nvPr/>
        </p:nvSpPr>
        <p:spPr>
          <a:xfrm>
            <a:off x="6541976" y="4572360"/>
            <a:ext cx="3477366"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3" name="文本框 12"/>
          <p:cNvSpPr txBox="1"/>
          <p:nvPr/>
        </p:nvSpPr>
        <p:spPr>
          <a:xfrm>
            <a:off x="6541976" y="4299248"/>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pic>
        <p:nvPicPr>
          <p:cNvPr id="5" name="图片 4"/>
          <p:cNvPicPr>
            <a:picLocks noChangeAspect="1"/>
          </p:cNvPicPr>
          <p:nvPr/>
        </p:nvPicPr>
        <p:blipFill>
          <a:blip r:embed="rId7"/>
          <a:stretch>
            <a:fillRect/>
          </a:stretch>
        </p:blipFill>
        <p:spPr>
          <a:xfrm>
            <a:off x="6234199" y="2003373"/>
            <a:ext cx="311036" cy="443392"/>
          </a:xfrm>
          <a:prstGeom prst="rect">
            <a:avLst/>
          </a:prstGeom>
        </p:spPr>
      </p:pic>
      <p:pic>
        <p:nvPicPr>
          <p:cNvPr id="16" name="图片 15"/>
          <p:cNvPicPr>
            <a:picLocks noChangeAspect="1"/>
          </p:cNvPicPr>
          <p:nvPr/>
        </p:nvPicPr>
        <p:blipFill>
          <a:blip r:embed="rId7"/>
          <a:stretch>
            <a:fillRect/>
          </a:stretch>
        </p:blipFill>
        <p:spPr>
          <a:xfrm>
            <a:off x="6234199" y="3150439"/>
            <a:ext cx="311036" cy="443392"/>
          </a:xfrm>
          <a:prstGeom prst="rect">
            <a:avLst/>
          </a:prstGeom>
        </p:spPr>
      </p:pic>
      <p:pic>
        <p:nvPicPr>
          <p:cNvPr id="17" name="图片 16"/>
          <p:cNvPicPr>
            <a:picLocks noChangeAspect="1"/>
          </p:cNvPicPr>
          <p:nvPr/>
        </p:nvPicPr>
        <p:blipFill>
          <a:blip r:embed="rId7"/>
          <a:stretch>
            <a:fillRect/>
          </a:stretch>
        </p:blipFill>
        <p:spPr>
          <a:xfrm>
            <a:off x="6234199" y="4254944"/>
            <a:ext cx="311036" cy="443392"/>
          </a:xfrm>
          <a:prstGeom prst="rect">
            <a:avLst/>
          </a:prstGeom>
        </p:spPr>
      </p:pic>
    </p:spTree>
    <p:extLst>
      <p:ext uri="{BB962C8B-B14F-4D97-AF65-F5344CB8AC3E}">
        <p14:creationId val="166915334"/>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6"/>
                                        </p:tgtEl>
                                        <p:attrNameLst>
                                          <p:attrName>style.visibility</p:attrName>
                                        </p:attrNameLst>
                                      </p:cBhvr>
                                      <p:to>
                                        <p:strVal val="visible"/>
                                      </p:to>
                                    </p:set>
                                    <p:animEffect filter="barn(inVertical)" transition="in">
                                      <p:cBhvr>
                                        <p:cTn dur="500" id="15"/>
                                        <p:tgtEl>
                                          <p:spTgt spid="6"/>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22" presetSubtype="4">
                                  <p:stCondLst>
                                    <p:cond delay="0"/>
                                  </p:stCondLst>
                                  <p:childTnLst>
                                    <p:set>
                                      <p:cBhvr>
                                        <p:cTn dur="1" fill="hold" id="26">
                                          <p:stCondLst>
                                            <p:cond delay="0"/>
                                          </p:stCondLst>
                                        </p:cTn>
                                        <p:tgtEl>
                                          <p:spTgt spid="7"/>
                                        </p:tgtEl>
                                        <p:attrNameLst>
                                          <p:attrName>style.visibility</p:attrName>
                                        </p:attrNameLst>
                                      </p:cBhvr>
                                      <p:to>
                                        <p:strVal val="visible"/>
                                      </p:to>
                                    </p:set>
                                    <p:animEffect filter="wipe(down)" transition="in">
                                      <p:cBhvr>
                                        <p:cTn dur="500" id="27"/>
                                        <p:tgtEl>
                                          <p:spTgt spid="7"/>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22" presetSubtype="4">
                                  <p:stCondLst>
                                    <p:cond delay="0"/>
                                  </p:stCondLst>
                                  <p:childTnLst>
                                    <p:set>
                                      <p:cBhvr>
                                        <p:cTn dur="1" fill="hold" id="31">
                                          <p:stCondLst>
                                            <p:cond delay="0"/>
                                          </p:stCondLst>
                                        </p:cTn>
                                        <p:tgtEl>
                                          <p:spTgt spid="5"/>
                                        </p:tgtEl>
                                        <p:attrNameLst>
                                          <p:attrName>style.visibility</p:attrName>
                                        </p:attrNameLst>
                                      </p:cBhvr>
                                      <p:to>
                                        <p:strVal val="visible"/>
                                      </p:to>
                                    </p:set>
                                    <p:animEffect filter="wipe(down)" transition="in">
                                      <p:cBhvr>
                                        <p:cTn dur="500" id="32"/>
                                        <p:tgtEl>
                                          <p:spTgt spid="5"/>
                                        </p:tgtEl>
                                      </p:cBhvr>
                                    </p:animEffect>
                                  </p:childTnLst>
                                </p:cTn>
                              </p:par>
                            </p:childTnLst>
                          </p:cTn>
                        </p:par>
                      </p:childTnLst>
                    </p:cTn>
                  </p:par>
                  <p:par>
                    <p:cTn fill="hold" id="33" nodeType="clickPar">
                      <p:stCondLst>
                        <p:cond delay="indefinite"/>
                      </p:stCondLst>
                      <p:childTnLst>
                        <p:par>
                          <p:cTn fill="hold" id="34" nodeType="afterGroup">
                            <p:stCondLst>
                              <p:cond delay="0"/>
                            </p:stCondLst>
                            <p:childTnLst>
                              <p:par>
                                <p:cTn fill="hold" grpId="0" id="35" nodeType="clickEffect" presetClass="entr" presetID="22" presetSubtype="8">
                                  <p:stCondLst>
                                    <p:cond delay="0"/>
                                  </p:stCondLst>
                                  <p:childTnLst>
                                    <p:set>
                                      <p:cBhvr>
                                        <p:cTn dur="1" fill="hold" id="36">
                                          <p:stCondLst>
                                            <p:cond delay="0"/>
                                          </p:stCondLst>
                                        </p:cTn>
                                        <p:tgtEl>
                                          <p:spTgt spid="9"/>
                                        </p:tgtEl>
                                        <p:attrNameLst>
                                          <p:attrName>style.visibility</p:attrName>
                                        </p:attrNameLst>
                                      </p:cBhvr>
                                      <p:to>
                                        <p:strVal val="visible"/>
                                      </p:to>
                                    </p:set>
                                    <p:animEffect filter="wipe(left)" transition="in">
                                      <p:cBhvr>
                                        <p:cTn dur="500" id="37"/>
                                        <p:tgtEl>
                                          <p:spTgt spid="9"/>
                                        </p:tgtEl>
                                      </p:cBhvr>
                                    </p:animEffect>
                                  </p:childTnLst>
                                </p:cTn>
                              </p:par>
                            </p:childTnLst>
                          </p:cTn>
                        </p:par>
                      </p:childTnLst>
                    </p:cTn>
                  </p:par>
                  <p:par>
                    <p:cTn fill="hold" id="38" nodeType="clickPar">
                      <p:stCondLst>
                        <p:cond delay="indefinite"/>
                      </p:stCondLst>
                      <p:childTnLst>
                        <p:par>
                          <p:cTn fill="hold" id="39" nodeType="afterGroup">
                            <p:stCondLst>
                              <p:cond delay="0"/>
                            </p:stCondLst>
                            <p:childTnLst>
                              <p:par>
                                <p:cTn fill="hold" grpId="0" id="40" nodeType="clickEffect" presetClass="entr" presetID="18" presetSubtype="12">
                                  <p:stCondLst>
                                    <p:cond delay="0"/>
                                  </p:stCondLst>
                                  <p:childTnLst>
                                    <p:set>
                                      <p:cBhvr>
                                        <p:cTn dur="1" fill="hold" id="41">
                                          <p:stCondLst>
                                            <p:cond delay="0"/>
                                          </p:stCondLst>
                                        </p:cTn>
                                        <p:tgtEl>
                                          <p:spTgt spid="8"/>
                                        </p:tgtEl>
                                        <p:attrNameLst>
                                          <p:attrName>style.visibility</p:attrName>
                                        </p:attrNameLst>
                                      </p:cBhvr>
                                      <p:to>
                                        <p:strVal val="visible"/>
                                      </p:to>
                                    </p:set>
                                    <p:animEffect filter="strips(downLeft)" transition="in">
                                      <p:cBhvr>
                                        <p:cTn dur="500" id="42"/>
                                        <p:tgtEl>
                                          <p:spTgt spid="8"/>
                                        </p:tgtEl>
                                      </p:cBhvr>
                                    </p:animEffect>
                                  </p:childTnLst>
                                </p:cTn>
                              </p:par>
                            </p:childTnLst>
                          </p:cTn>
                        </p:par>
                      </p:childTnLst>
                    </p:cTn>
                  </p:par>
                  <p:par>
                    <p:cTn fill="hold" id="43" nodeType="clickPar">
                      <p:stCondLst>
                        <p:cond delay="indefinite"/>
                      </p:stCondLst>
                      <p:childTnLst>
                        <p:par>
                          <p:cTn fill="hold" id="44" nodeType="afterGroup">
                            <p:stCondLst>
                              <p:cond delay="0"/>
                            </p:stCondLst>
                            <p:childTnLst>
                              <p:par>
                                <p:cTn fill="hold" id="45" nodeType="clickEffect" presetClass="entr" presetID="22" presetSubtype="4">
                                  <p:stCondLst>
                                    <p:cond delay="0"/>
                                  </p:stCondLst>
                                  <p:childTnLst>
                                    <p:set>
                                      <p:cBhvr>
                                        <p:cTn dur="1" fill="hold" id="46">
                                          <p:stCondLst>
                                            <p:cond delay="0"/>
                                          </p:stCondLst>
                                        </p:cTn>
                                        <p:tgtEl>
                                          <p:spTgt spid="16"/>
                                        </p:tgtEl>
                                        <p:attrNameLst>
                                          <p:attrName>style.visibility</p:attrName>
                                        </p:attrNameLst>
                                      </p:cBhvr>
                                      <p:to>
                                        <p:strVal val="visible"/>
                                      </p:to>
                                    </p:set>
                                    <p:animEffect filter="wipe(down)" transition="in">
                                      <p:cBhvr>
                                        <p:cTn dur="500" id="47"/>
                                        <p:tgtEl>
                                          <p:spTgt spid="16"/>
                                        </p:tgtEl>
                                      </p:cBhvr>
                                    </p:animEffect>
                                  </p:childTnLst>
                                </p:cTn>
                              </p:par>
                            </p:childTnLst>
                          </p:cTn>
                        </p:par>
                      </p:childTnLst>
                    </p:cTn>
                  </p:par>
                  <p:par>
                    <p:cTn fill="hold" id="48" nodeType="clickPar">
                      <p:stCondLst>
                        <p:cond delay="indefinite"/>
                      </p:stCondLst>
                      <p:childTnLst>
                        <p:par>
                          <p:cTn fill="hold" id="49" nodeType="afterGroup">
                            <p:stCondLst>
                              <p:cond delay="0"/>
                            </p:stCondLst>
                            <p:childTnLst>
                              <p:par>
                                <p:cTn fill="hold" grpId="0" id="50" nodeType="clickEffect" presetClass="entr" presetID="22" presetSubtype="8">
                                  <p:stCondLst>
                                    <p:cond delay="0"/>
                                  </p:stCondLst>
                                  <p:childTnLst>
                                    <p:set>
                                      <p:cBhvr>
                                        <p:cTn dur="1" fill="hold" id="51">
                                          <p:stCondLst>
                                            <p:cond delay="0"/>
                                          </p:stCondLst>
                                        </p:cTn>
                                        <p:tgtEl>
                                          <p:spTgt spid="11"/>
                                        </p:tgtEl>
                                        <p:attrNameLst>
                                          <p:attrName>style.visibility</p:attrName>
                                        </p:attrNameLst>
                                      </p:cBhvr>
                                      <p:to>
                                        <p:strVal val="visible"/>
                                      </p:to>
                                    </p:set>
                                    <p:animEffect filter="wipe(left)" transition="in">
                                      <p:cBhvr>
                                        <p:cTn dur="500" id="52"/>
                                        <p:tgtEl>
                                          <p:spTgt spid="11"/>
                                        </p:tgtEl>
                                      </p:cBhvr>
                                    </p:animEffect>
                                  </p:childTnLst>
                                </p:cTn>
                              </p:par>
                            </p:childTnLst>
                          </p:cTn>
                        </p:par>
                      </p:childTnLst>
                    </p:cTn>
                  </p:par>
                  <p:par>
                    <p:cTn fill="hold" id="53" nodeType="clickPar">
                      <p:stCondLst>
                        <p:cond delay="indefinite"/>
                      </p:stCondLst>
                      <p:childTnLst>
                        <p:par>
                          <p:cTn fill="hold" id="54" nodeType="afterGroup">
                            <p:stCondLst>
                              <p:cond delay="0"/>
                            </p:stCondLst>
                            <p:childTnLst>
                              <p:par>
                                <p:cTn fill="hold" grpId="0" id="55" nodeType="clickEffect" presetClass="entr" presetID="18" presetSubtype="12">
                                  <p:stCondLst>
                                    <p:cond delay="0"/>
                                  </p:stCondLst>
                                  <p:childTnLst>
                                    <p:set>
                                      <p:cBhvr>
                                        <p:cTn dur="1" fill="hold" id="56">
                                          <p:stCondLst>
                                            <p:cond delay="0"/>
                                          </p:stCondLst>
                                        </p:cTn>
                                        <p:tgtEl>
                                          <p:spTgt spid="10"/>
                                        </p:tgtEl>
                                        <p:attrNameLst>
                                          <p:attrName>style.visibility</p:attrName>
                                        </p:attrNameLst>
                                      </p:cBhvr>
                                      <p:to>
                                        <p:strVal val="visible"/>
                                      </p:to>
                                    </p:set>
                                    <p:animEffect filter="strips(downLeft)" transition="in">
                                      <p:cBhvr>
                                        <p:cTn dur="500" id="57"/>
                                        <p:tgtEl>
                                          <p:spTgt spid="10"/>
                                        </p:tgtEl>
                                      </p:cBhvr>
                                    </p:animEffect>
                                  </p:childTnLst>
                                </p:cTn>
                              </p:par>
                            </p:childTnLst>
                          </p:cTn>
                        </p:par>
                      </p:childTnLst>
                    </p:cTn>
                  </p:par>
                  <p:par>
                    <p:cTn fill="hold" id="58" nodeType="clickPar">
                      <p:stCondLst>
                        <p:cond delay="indefinite"/>
                      </p:stCondLst>
                      <p:childTnLst>
                        <p:par>
                          <p:cTn fill="hold" id="59" nodeType="afterGroup">
                            <p:stCondLst>
                              <p:cond delay="0"/>
                            </p:stCondLst>
                            <p:childTnLst>
                              <p:par>
                                <p:cTn fill="hold" id="60" nodeType="clickEffect" presetClass="entr" presetID="22" presetSubtype="4">
                                  <p:stCondLst>
                                    <p:cond delay="0"/>
                                  </p:stCondLst>
                                  <p:childTnLst>
                                    <p:set>
                                      <p:cBhvr>
                                        <p:cTn dur="1" fill="hold" id="61">
                                          <p:stCondLst>
                                            <p:cond delay="0"/>
                                          </p:stCondLst>
                                        </p:cTn>
                                        <p:tgtEl>
                                          <p:spTgt spid="17"/>
                                        </p:tgtEl>
                                        <p:attrNameLst>
                                          <p:attrName>style.visibility</p:attrName>
                                        </p:attrNameLst>
                                      </p:cBhvr>
                                      <p:to>
                                        <p:strVal val="visible"/>
                                      </p:to>
                                    </p:set>
                                    <p:animEffect filter="wipe(down)" transition="in">
                                      <p:cBhvr>
                                        <p:cTn dur="500" id="62"/>
                                        <p:tgtEl>
                                          <p:spTgt spid="17"/>
                                        </p:tgtEl>
                                      </p:cBhvr>
                                    </p:animEffect>
                                  </p:childTnLst>
                                </p:cTn>
                              </p:par>
                            </p:childTnLst>
                          </p:cTn>
                        </p:par>
                      </p:childTnLst>
                    </p:cTn>
                  </p:par>
                  <p:par>
                    <p:cTn fill="hold" id="63" nodeType="clickPar">
                      <p:stCondLst>
                        <p:cond delay="indefinite"/>
                      </p:stCondLst>
                      <p:childTnLst>
                        <p:par>
                          <p:cTn fill="hold" id="64" nodeType="afterGroup">
                            <p:stCondLst>
                              <p:cond delay="0"/>
                            </p:stCondLst>
                            <p:childTnLst>
                              <p:par>
                                <p:cTn fill="hold" grpId="0" id="65" nodeType="clickEffect" presetClass="entr" presetID="22" presetSubtype="8">
                                  <p:stCondLst>
                                    <p:cond delay="0"/>
                                  </p:stCondLst>
                                  <p:childTnLst>
                                    <p:set>
                                      <p:cBhvr>
                                        <p:cTn dur="1" fill="hold" id="66">
                                          <p:stCondLst>
                                            <p:cond delay="0"/>
                                          </p:stCondLst>
                                        </p:cTn>
                                        <p:tgtEl>
                                          <p:spTgt spid="13"/>
                                        </p:tgtEl>
                                        <p:attrNameLst>
                                          <p:attrName>style.visibility</p:attrName>
                                        </p:attrNameLst>
                                      </p:cBhvr>
                                      <p:to>
                                        <p:strVal val="visible"/>
                                      </p:to>
                                    </p:set>
                                    <p:animEffect filter="wipe(left)" transition="in">
                                      <p:cBhvr>
                                        <p:cTn dur="500" id="67"/>
                                        <p:tgtEl>
                                          <p:spTgt spid="13"/>
                                        </p:tgtEl>
                                      </p:cBhvr>
                                    </p:animEffect>
                                  </p:childTnLst>
                                </p:cTn>
                              </p:par>
                            </p:childTnLst>
                          </p:cTn>
                        </p:par>
                      </p:childTnLst>
                    </p:cTn>
                  </p:par>
                  <p:par>
                    <p:cTn fill="hold" id="68" nodeType="clickPar">
                      <p:stCondLst>
                        <p:cond delay="indefinite"/>
                      </p:stCondLst>
                      <p:childTnLst>
                        <p:par>
                          <p:cTn fill="hold" id="69" nodeType="afterGroup">
                            <p:stCondLst>
                              <p:cond delay="0"/>
                            </p:stCondLst>
                            <p:childTnLst>
                              <p:par>
                                <p:cTn fill="hold" grpId="0" id="70" nodeType="clickEffect" presetClass="entr" presetID="18" presetSubtype="12">
                                  <p:stCondLst>
                                    <p:cond delay="0"/>
                                  </p:stCondLst>
                                  <p:childTnLst>
                                    <p:set>
                                      <p:cBhvr>
                                        <p:cTn dur="1" fill="hold" id="71">
                                          <p:stCondLst>
                                            <p:cond delay="0"/>
                                          </p:stCondLst>
                                        </p:cTn>
                                        <p:tgtEl>
                                          <p:spTgt spid="12"/>
                                        </p:tgtEl>
                                        <p:attrNameLst>
                                          <p:attrName>style.visibility</p:attrName>
                                        </p:attrNameLst>
                                      </p:cBhvr>
                                      <p:to>
                                        <p:strVal val="visible"/>
                                      </p:to>
                                    </p:set>
                                    <p:animEffect filter="strips(downLeft)" transition="in">
                                      <p:cBhvr>
                                        <p:cTn dur="500" id="72"/>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8"/>
      <p:bldP grpId="0" spid="9"/>
      <p:bldP grpId="0" spid="10"/>
      <p:bldP grpId="0" spid="11"/>
      <p:bldP grpId="0" spid="12"/>
      <p:bldP grpId="0" spid="13"/>
      <p:bldGraphic grpId="0" spid="7">
        <p:bldAsOne/>
      </p:bldGraphic>
    </p:bldLst>
  </p:timing>
</p:sld>
</file>

<file path=ppt/slides/slide2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9" name="文本框 8"/>
          <p:cNvSpPr txBox="1"/>
          <p:nvPr/>
        </p:nvSpPr>
        <p:spPr>
          <a:xfrm>
            <a:off x="3945536" y="3305524"/>
            <a:ext cx="4094480" cy="762000"/>
          </a:xfrm>
          <a:prstGeom prst="rect">
            <a:avLst/>
          </a:prstGeom>
          <a:noFill/>
        </p:spPr>
        <p:txBody>
          <a:bodyPr rtlCol="0" wrap="none">
            <a:spAutoFit/>
          </a:bodyPr>
          <a:lstStyle/>
          <a:p>
            <a:r>
              <a:rPr altLang="en-US" lang="zh-CN" sz="44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新学期工作安排</a:t>
            </a: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4" name="文本框 13"/>
          <p:cNvSpPr txBox="1"/>
          <p:nvPr/>
        </p:nvSpPr>
        <p:spPr>
          <a:xfrm>
            <a:off x="4722386" y="4166071"/>
            <a:ext cx="2468880" cy="396240"/>
          </a:xfrm>
          <a:prstGeom prst="rect">
            <a:avLst/>
          </a:prstGeom>
          <a:noFill/>
        </p:spPr>
        <p:txBody>
          <a:bodyPr rtlCol="0" wrap="none">
            <a:spAutoFit/>
          </a:bodyPr>
          <a:lstStyle/>
          <a:p>
            <a:r>
              <a:rPr altLang="en-US" lang="zh-CN" sz="2000">
                <a:solidFill>
                  <a:schemeClr val="tx1">
                    <a:lumMod val="75000"/>
                    <a:lumOff val="25000"/>
                  </a:schemeClr>
                </a:solidFill>
                <a:latin charset="-122" panose="03000509000000000000" pitchFamily="65" typeface="方正少儿简体"/>
                <a:ea charset="-122" panose="03000509000000000000" pitchFamily="65" typeface="方正少儿简体"/>
              </a:rPr>
              <a:t>请输入您要写的内容</a:t>
            </a:r>
          </a:p>
        </p:txBody>
      </p:sp>
      <p:sp>
        <p:nvSpPr>
          <p:cNvPr id="16" name="文本框 15"/>
          <p:cNvSpPr txBox="1"/>
          <p:nvPr/>
        </p:nvSpPr>
        <p:spPr>
          <a:xfrm>
            <a:off x="5660046" y="2350803"/>
            <a:ext cx="719455" cy="1188720"/>
          </a:xfrm>
          <a:prstGeom prst="rect">
            <a:avLst/>
          </a:prstGeom>
          <a:noFill/>
        </p:spPr>
        <p:txBody>
          <a:bodyPr rtlCol="0" wrap="none">
            <a:spAutoFit/>
          </a:bodyPr>
          <a:lstStyle/>
          <a:p>
            <a:r>
              <a:rPr altLang="zh-CN" lang="en-US" sz="72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4</a:t>
            </a:r>
          </a:p>
        </p:txBody>
      </p:sp>
      <p:pic>
        <p:nvPicPr>
          <p:cNvPr id="18" name="图片 17"/>
          <p:cNvPicPr>
            <a:picLocks noChangeAspect="1"/>
          </p:cNvPicPr>
          <p:nvPr/>
        </p:nvPicPr>
        <p:blipFill>
          <a:blip r:embed="rId5"/>
          <a:stretch>
            <a:fillRect/>
          </a:stretch>
        </p:blipFill>
        <p:spPr>
          <a:xfrm>
            <a:off x="3286696" y="3305525"/>
            <a:ext cx="623643" cy="1476146"/>
          </a:xfrm>
          <a:prstGeom prst="rect">
            <a:avLst/>
          </a:prstGeom>
        </p:spPr>
      </p:pic>
      <p:pic>
        <p:nvPicPr>
          <p:cNvPr id="19" name="图片 18"/>
          <p:cNvPicPr>
            <a:picLocks noChangeAspect="1"/>
          </p:cNvPicPr>
          <p:nvPr/>
        </p:nvPicPr>
        <p:blipFill>
          <a:blip r:embed="rId5"/>
          <a:stretch>
            <a:fillRect/>
          </a:stretch>
        </p:blipFill>
        <p:spPr>
          <a:xfrm flipH="1">
            <a:off x="8080001" y="3305525"/>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Tree>
    <p:extLst>
      <p:ext uri="{BB962C8B-B14F-4D97-AF65-F5344CB8AC3E}">
        <p14:creationId val="174920702"/>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52" presetSubtype="0">
                                  <p:stCondLst>
                                    <p:cond delay="0"/>
                                  </p:stCondLst>
                                  <p:childTnLst>
                                    <p:set>
                                      <p:cBhvr>
                                        <p:cTn dur="1" fill="hold" id="14">
                                          <p:stCondLst>
                                            <p:cond delay="0"/>
                                          </p:stCondLst>
                                        </p:cTn>
                                        <p:tgtEl>
                                          <p:spTgt spid="20"/>
                                        </p:tgtEl>
                                        <p:attrNameLst>
                                          <p:attrName>style.visibility</p:attrName>
                                        </p:attrNameLst>
                                      </p:cBhvr>
                                      <p:to>
                                        <p:strVal val="visible"/>
                                      </p:to>
                                    </p:set>
                                    <p:animScale>
                                      <p:cBhvr>
                                        <p:cTn decel="50000" dur="1000" fill="hold" id="15">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16">
                                          <p:stCondLst>
                                            <p:cond delay="0"/>
                                          </p:stCondLst>
                                        </p:cTn>
                                        <p:tgtEl>
                                          <p:spTgt spid="20"/>
                                        </p:tgtEl>
                                        <p:attrNameLst>
                                          <p:attrName>ppt_x</p:attrName>
                                          <p:attrName>ppt_y</p:attrName>
                                        </p:attrNameLst>
                                      </p:cBhvr>
                                    </p:animMotion>
                                    <p:animEffect filter="fade" transition="in">
                                      <p:cBhvr>
                                        <p:cTn dur="1000" id="17"/>
                                        <p:tgtEl>
                                          <p:spTgt spid="20"/>
                                        </p:tgtEl>
                                      </p:cBhvr>
                                    </p:animEffect>
                                  </p:childTnLst>
                                </p:cTn>
                              </p:par>
                            </p:childTnLst>
                          </p:cTn>
                        </p:par>
                      </p:childTnLst>
                    </p:cTn>
                  </p:par>
                  <p:par>
                    <p:cTn fill="hold" id="18" nodeType="clickPar">
                      <p:stCondLst>
                        <p:cond delay="indefinite"/>
                      </p:stCondLst>
                      <p:childTnLst>
                        <p:par>
                          <p:cTn fill="hold" id="19" nodeType="afterGroup">
                            <p:stCondLst>
                              <p:cond delay="0"/>
                            </p:stCondLst>
                            <p:childTnLst>
                              <p:par>
                                <p:cTn fill="hold" id="20" nodeType="clickEffect" presetClass="entr" presetID="22" presetSubtype="4">
                                  <p:stCondLst>
                                    <p:cond delay="0"/>
                                  </p:stCondLst>
                                  <p:childTnLst>
                                    <p:set>
                                      <p:cBhvr>
                                        <p:cTn dur="1" fill="hold" id="21">
                                          <p:stCondLst>
                                            <p:cond delay="0"/>
                                          </p:stCondLst>
                                        </p:cTn>
                                        <p:tgtEl>
                                          <p:spTgt spid="18"/>
                                        </p:tgtEl>
                                        <p:attrNameLst>
                                          <p:attrName>style.visibility</p:attrName>
                                        </p:attrNameLst>
                                      </p:cBhvr>
                                      <p:to>
                                        <p:strVal val="visible"/>
                                      </p:to>
                                    </p:set>
                                    <p:animEffect filter="wipe(down)" transition="in">
                                      <p:cBhvr>
                                        <p:cTn dur="500" id="22"/>
                                        <p:tgtEl>
                                          <p:spTgt spid="18"/>
                                        </p:tgtEl>
                                      </p:cBhvr>
                                    </p:animEffect>
                                  </p:childTnLst>
                                </p:cTn>
                              </p:par>
                              <p:par>
                                <p:cTn fill="hold" id="23" nodeType="withEffect" presetClass="entr" presetID="22" presetSubtype="4">
                                  <p:stCondLst>
                                    <p:cond delay="0"/>
                                  </p:stCondLst>
                                  <p:childTnLst>
                                    <p:set>
                                      <p:cBhvr>
                                        <p:cTn dur="1" fill="hold" id="24">
                                          <p:stCondLst>
                                            <p:cond delay="0"/>
                                          </p:stCondLst>
                                        </p:cTn>
                                        <p:tgtEl>
                                          <p:spTgt spid="19"/>
                                        </p:tgtEl>
                                        <p:attrNameLst>
                                          <p:attrName>style.visibility</p:attrName>
                                        </p:attrNameLst>
                                      </p:cBhvr>
                                      <p:to>
                                        <p:strVal val="visible"/>
                                      </p:to>
                                    </p:set>
                                    <p:animEffect filter="wipe(down)" transition="in">
                                      <p:cBhvr>
                                        <p:cTn dur="500" id="25"/>
                                        <p:tgtEl>
                                          <p:spTgt spid="19"/>
                                        </p:tgtEl>
                                      </p:cBhvr>
                                    </p:animEffect>
                                  </p:childTnLst>
                                </p:cTn>
                              </p:par>
                            </p:childTnLst>
                          </p:cTn>
                        </p:par>
                      </p:childTnLst>
                    </p:cTn>
                  </p:par>
                  <p:par>
                    <p:cTn fill="hold" id="26" nodeType="clickPar">
                      <p:stCondLst>
                        <p:cond delay="indefinite"/>
                      </p:stCondLst>
                      <p:childTnLst>
                        <p:par>
                          <p:cTn fill="hold" id="27" nodeType="afterGroup">
                            <p:stCondLst>
                              <p:cond delay="0"/>
                            </p:stCondLst>
                            <p:childTnLst>
                              <p:par>
                                <p:cTn fill="hold" grpId="0" id="28" nodeType="clickEffect" presetClass="entr" presetID="2" presetSubtype="4">
                                  <p:stCondLst>
                                    <p:cond delay="0"/>
                                  </p:stCondLst>
                                  <p:childTnLst>
                                    <p:set>
                                      <p:cBhvr>
                                        <p:cTn dur="1" fill="hold" id="29">
                                          <p:stCondLst>
                                            <p:cond delay="0"/>
                                          </p:stCondLst>
                                        </p:cTn>
                                        <p:tgtEl>
                                          <p:spTgt spid="16"/>
                                        </p:tgtEl>
                                        <p:attrNameLst>
                                          <p:attrName>style.visibility</p:attrName>
                                        </p:attrNameLst>
                                      </p:cBhvr>
                                      <p:to>
                                        <p:strVal val="visible"/>
                                      </p:to>
                                    </p:set>
                                    <p:anim calcmode="lin" valueType="num">
                                      <p:cBhvr additive="base">
                                        <p:cTn dur="500" fill="hold" id="30"/>
                                        <p:tgtEl>
                                          <p:spTgt spid="16"/>
                                        </p:tgtEl>
                                        <p:attrNameLst>
                                          <p:attrName>ppt_x</p:attrName>
                                        </p:attrNameLst>
                                      </p:cBhvr>
                                      <p:tavLst>
                                        <p:tav tm="0">
                                          <p:val>
                                            <p:strVal val="#ppt_x"/>
                                          </p:val>
                                        </p:tav>
                                        <p:tav tm="100000">
                                          <p:val>
                                            <p:strVal val="#ppt_x"/>
                                          </p:val>
                                        </p:tav>
                                      </p:tavLst>
                                    </p:anim>
                                    <p:anim calcmode="lin" valueType="num">
                                      <p:cBhvr additive="base">
                                        <p:cTn dur="500" fill="hold" id="31"/>
                                        <p:tgtEl>
                                          <p:spTgt spid="16"/>
                                        </p:tgtEl>
                                        <p:attrNameLst>
                                          <p:attrName>ppt_y</p:attrName>
                                        </p:attrNameLst>
                                      </p:cBhvr>
                                      <p:tavLst>
                                        <p:tav tm="0">
                                          <p:val>
                                            <p:strVal val="1+#ppt_h/2"/>
                                          </p:val>
                                        </p:tav>
                                        <p:tav tm="100000">
                                          <p:val>
                                            <p:strVal val="#ppt_y"/>
                                          </p:val>
                                        </p:tav>
                                      </p:tavLst>
                                    </p:anim>
                                  </p:childTnLst>
                                </p:cTn>
                              </p:par>
                            </p:childTnLst>
                          </p:cTn>
                        </p:par>
                      </p:childTnLst>
                    </p:cTn>
                  </p:par>
                  <p:par>
                    <p:cTn fill="hold" id="32" nodeType="clickPar">
                      <p:stCondLst>
                        <p:cond delay="indefinite"/>
                      </p:stCondLst>
                      <p:childTnLst>
                        <p:par>
                          <p:cTn fill="hold" id="33" nodeType="afterGroup">
                            <p:stCondLst>
                              <p:cond delay="0"/>
                            </p:stCondLst>
                            <p:childTnLst>
                              <p:par>
                                <p:cTn fill="hold" grpId="0" id="34" nodeType="clickEffect" presetClass="entr" presetID="41" presetSubtype="0">
                                  <p:stCondLst>
                                    <p:cond delay="0"/>
                                  </p:stCondLst>
                                  <p:iterate type="lt">
                                    <p:tmPct val="10000"/>
                                  </p:iterate>
                                  <p:childTnLst>
                                    <p:set>
                                      <p:cBhvr>
                                        <p:cTn dur="1" fill="hold" id="35">
                                          <p:stCondLst>
                                            <p:cond delay="0"/>
                                          </p:stCondLst>
                                        </p:cTn>
                                        <p:tgtEl>
                                          <p:spTgt spid="9"/>
                                        </p:tgtEl>
                                        <p:attrNameLst>
                                          <p:attrName>style.visibility</p:attrName>
                                        </p:attrNameLst>
                                      </p:cBhvr>
                                      <p:to>
                                        <p:strVal val="visible"/>
                                      </p:to>
                                    </p:set>
                                    <p:anim calcmode="lin" valueType="num">
                                      <p:cBhvr>
                                        <p:cTn dur="500" fill="hold" id="36"/>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7"/>
                                        <p:tgtEl>
                                          <p:spTgt spid="9"/>
                                        </p:tgtEl>
                                        <p:attrNameLst>
                                          <p:attrName>ppt_y</p:attrName>
                                        </p:attrNameLst>
                                      </p:cBhvr>
                                      <p:tavLst>
                                        <p:tav tm="0">
                                          <p:val>
                                            <p:strVal val="#ppt_y"/>
                                          </p:val>
                                        </p:tav>
                                        <p:tav tm="100000">
                                          <p:val>
                                            <p:strVal val="#ppt_y"/>
                                          </p:val>
                                        </p:tav>
                                      </p:tavLst>
                                    </p:anim>
                                    <p:anim calcmode="lin" valueType="num">
                                      <p:cBhvr>
                                        <p:cTn dur="500" fill="hold" id="38"/>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9"/>
                                        <p:tgtEl>
                                          <p:spTgt spid="9"/>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0" tmFilter="0,0; .5, 1; 1, 1"/>
                                        <p:tgtEl>
                                          <p:spTgt spid="9"/>
                                        </p:tgtEl>
                                      </p:cBhvr>
                                    </p:animEffect>
                                  </p:childTnLst>
                                </p:cTn>
                              </p:par>
                            </p:childTnLst>
                          </p:cTn>
                        </p:par>
                      </p:childTnLst>
                    </p:cTn>
                  </p:par>
                  <p:par>
                    <p:cTn fill="hold" id="41" nodeType="clickPar">
                      <p:stCondLst>
                        <p:cond delay="indefinite"/>
                      </p:stCondLst>
                      <p:childTnLst>
                        <p:par>
                          <p:cTn fill="hold" id="42" nodeType="afterGroup">
                            <p:stCondLst>
                              <p:cond delay="0"/>
                            </p:stCondLst>
                            <p:childTnLst>
                              <p:par>
                                <p:cTn fill="hold" grpId="0" id="43" nodeType="clickEffect" presetClass="entr" presetID="41" presetSubtype="0">
                                  <p:stCondLst>
                                    <p:cond delay="0"/>
                                  </p:stCondLst>
                                  <p:iterate type="lt">
                                    <p:tmPct val="10000"/>
                                  </p:iterate>
                                  <p:childTnLst>
                                    <p:set>
                                      <p:cBhvr>
                                        <p:cTn dur="1" fill="hold" id="44">
                                          <p:stCondLst>
                                            <p:cond delay="0"/>
                                          </p:stCondLst>
                                        </p:cTn>
                                        <p:tgtEl>
                                          <p:spTgt spid="14"/>
                                        </p:tgtEl>
                                        <p:attrNameLst>
                                          <p:attrName>style.visibility</p:attrName>
                                        </p:attrNameLst>
                                      </p:cBhvr>
                                      <p:to>
                                        <p:strVal val="visible"/>
                                      </p:to>
                                    </p:set>
                                    <p:anim calcmode="lin" valueType="num">
                                      <p:cBhvr>
                                        <p:cTn dur="500" fill="hold" id="45"/>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46"/>
                                        <p:tgtEl>
                                          <p:spTgt spid="14"/>
                                        </p:tgtEl>
                                        <p:attrNameLst>
                                          <p:attrName>ppt_y</p:attrName>
                                        </p:attrNameLst>
                                      </p:cBhvr>
                                      <p:tavLst>
                                        <p:tav tm="0">
                                          <p:val>
                                            <p:strVal val="#ppt_y"/>
                                          </p:val>
                                        </p:tav>
                                        <p:tav tm="100000">
                                          <p:val>
                                            <p:strVal val="#ppt_y"/>
                                          </p:val>
                                        </p:tav>
                                      </p:tavLst>
                                    </p:anim>
                                    <p:anim calcmode="lin" valueType="num">
                                      <p:cBhvr>
                                        <p:cTn dur="500" fill="hold" id="47"/>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48"/>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9" tmFilter="0,0; .5, 1; 1, 1"/>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14"/>
      <p:bldP grpId="0" spid="16"/>
    </p:bldLst>
  </p:timing>
</p:sld>
</file>

<file path=ppt/slides/slide2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sp>
        <p:nvSpPr>
          <p:cNvPr id="23" name="文本框 22"/>
          <p:cNvSpPr txBox="1"/>
          <p:nvPr/>
        </p:nvSpPr>
        <p:spPr>
          <a:xfrm>
            <a:off x="5903339" y="999705"/>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4" name="文本框 23"/>
          <p:cNvSpPr txBox="1"/>
          <p:nvPr/>
        </p:nvSpPr>
        <p:spPr>
          <a:xfrm>
            <a:off x="6665207" y="2144552"/>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5" name="文本框 24"/>
          <p:cNvSpPr txBox="1"/>
          <p:nvPr/>
        </p:nvSpPr>
        <p:spPr>
          <a:xfrm>
            <a:off x="6855147" y="3427138"/>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6" name="文本框 25"/>
          <p:cNvSpPr txBox="1"/>
          <p:nvPr/>
        </p:nvSpPr>
        <p:spPr>
          <a:xfrm>
            <a:off x="6144400" y="4571757"/>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7" name="图片 6"/>
          <p:cNvPicPr>
            <a:picLocks noChangeAspect="1"/>
          </p:cNvPicPr>
          <p:nvPr/>
        </p:nvPicPr>
        <p:blipFill>
          <a:blip r:embed="rId5"/>
          <a:stretch>
            <a:fillRect/>
          </a:stretch>
        </p:blipFill>
        <p:spPr>
          <a:xfrm>
            <a:off x="1319296" y="1273979"/>
            <a:ext cx="4209326" cy="4692572"/>
          </a:xfrm>
          <a:prstGeom prst="rect">
            <a:avLst/>
          </a:prstGeom>
        </p:spPr>
      </p:pic>
      <p:grpSp>
        <p:nvGrpSpPr>
          <p:cNvPr id="8" name="组合 7"/>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文本框 10"/>
            <p:cNvSpPr txBox="1"/>
            <p:nvPr/>
          </p:nvSpPr>
          <p:spPr>
            <a:xfrm>
              <a:off x="4624094" y="1159081"/>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任课</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老师</a:t>
              </a:r>
            </a:p>
          </p:txBody>
        </p:sp>
      </p:grpSp>
      <p:grpSp>
        <p:nvGrpSpPr>
          <p:cNvPr id="9" name="组合 8"/>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文本框 11"/>
            <p:cNvSpPr txBox="1"/>
            <p:nvPr/>
          </p:nvSpPr>
          <p:spPr>
            <a:xfrm>
              <a:off x="5487722" y="2131771"/>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动态</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管理</a:t>
              </a:r>
            </a:p>
          </p:txBody>
        </p:sp>
      </p:grpSp>
      <p:grpSp>
        <p:nvGrpSpPr>
          <p:cNvPr id="14" name="组合 13"/>
          <p:cNvGrpSpPr/>
          <p:nvPr/>
        </p:nvGrpSpPr>
        <p:grpSpPr>
          <a:xfrm>
            <a:off x="4861724" y="4240023"/>
            <a:ext cx="1041614" cy="1041614"/>
            <a:chOff x="4861724" y="4240023"/>
            <a:chExt cx="1041614"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5" name="文本框 14"/>
            <p:cNvSpPr txBox="1"/>
            <p:nvPr/>
          </p:nvSpPr>
          <p:spPr>
            <a:xfrm>
              <a:off x="4986291" y="4343953"/>
              <a:ext cx="792480" cy="822960"/>
            </a:xfrm>
            <a:prstGeom prst="rect">
              <a:avLst/>
            </a:prstGeom>
            <a:noFill/>
          </p:spPr>
          <p:txBody>
            <a:bodyPr rtlCol="0" wrap="none">
              <a:spAutoFit/>
            </a:bodyPr>
            <a:lstStyle/>
            <a:p>
              <a:pPr algn="ctr"/>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爱心</a:t>
              </a:r>
            </a:p>
            <a:p>
              <a:pPr algn="ctr"/>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传递</a:t>
              </a:r>
            </a:p>
          </p:txBody>
        </p:sp>
      </p:grpSp>
      <p:grpSp>
        <p:nvGrpSpPr>
          <p:cNvPr id="13" name="组合 12"/>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8" name="文本框 17"/>
            <p:cNvSpPr txBox="1"/>
            <p:nvPr/>
          </p:nvSpPr>
          <p:spPr>
            <a:xfrm>
              <a:off x="5744289" y="3296869"/>
              <a:ext cx="792480" cy="822960"/>
            </a:xfrm>
            <a:prstGeom prst="rect">
              <a:avLst/>
            </a:prstGeom>
            <a:noFill/>
          </p:spPr>
          <p:txBody>
            <a:bodyPr rtlCol="0" wrap="none">
              <a:spAutoFit/>
            </a:bodyPr>
            <a:lstStyle/>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校园</a:t>
              </a:r>
            </a:p>
            <a:p>
              <a:r>
                <a:rPr altLang="en-US" lang="zh-CN" sz="24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活动</a:t>
              </a:r>
            </a:p>
          </p:txBody>
        </p:sp>
      </p:grpSp>
    </p:spTree>
    <p:extLst>
      <p:ext uri="{BB962C8B-B14F-4D97-AF65-F5344CB8AC3E}">
        <p14:creationId val="3375885359"/>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grpId="0" id="13" nodeType="clickEffect" presetClass="entr" presetID="21" presetSubtype="1">
                                  <p:stCondLst>
                                    <p:cond delay="0"/>
                                  </p:stCondLst>
                                  <p:childTnLst>
                                    <p:set>
                                      <p:cBhvr>
                                        <p:cTn dur="1" fill="hold" id="14">
                                          <p:stCondLst>
                                            <p:cond delay="0"/>
                                          </p:stCondLst>
                                        </p:cTn>
                                        <p:tgtEl>
                                          <p:spTgt spid="6"/>
                                        </p:tgtEl>
                                        <p:attrNameLst>
                                          <p:attrName>style.visibility</p:attrName>
                                        </p:attrNameLst>
                                      </p:cBhvr>
                                      <p:to>
                                        <p:strVal val="visible"/>
                                      </p:to>
                                    </p:set>
                                    <p:animEffect filter="wheel(1)" transition="in">
                                      <p:cBhvr>
                                        <p:cTn dur="2000" id="15"/>
                                        <p:tgtEl>
                                          <p:spTgt spid="6"/>
                                        </p:tgtEl>
                                      </p:cBhvr>
                                    </p:animEffect>
                                  </p:childTnLst>
                                </p:cTn>
                              </p:par>
                              <p:par>
                                <p:cTn fill="hold" id="16" nodeType="withEffect" presetClass="entr" presetID="42" presetSubtype="0">
                                  <p:stCondLst>
                                    <p:cond delay="750"/>
                                  </p:stCondLst>
                                  <p:childTnLst>
                                    <p:set>
                                      <p:cBhvr>
                                        <p:cTn dur="1" fill="hold" id="17">
                                          <p:stCondLst>
                                            <p:cond delay="0"/>
                                          </p:stCondLst>
                                        </p:cTn>
                                        <p:tgtEl>
                                          <p:spTgt spid="7"/>
                                        </p:tgtEl>
                                        <p:attrNameLst>
                                          <p:attrName>style.visibility</p:attrName>
                                        </p:attrNameLst>
                                      </p:cBhvr>
                                      <p:to>
                                        <p:strVal val="visible"/>
                                      </p:to>
                                    </p:set>
                                    <p:animEffect filter="fade" transition="in">
                                      <p:cBhvr>
                                        <p:cTn dur="1000" id="18"/>
                                        <p:tgtEl>
                                          <p:spTgt spid="7"/>
                                        </p:tgtEl>
                                      </p:cBhvr>
                                    </p:animEffect>
                                    <p:anim calcmode="lin" valueType="num">
                                      <p:cBhvr>
                                        <p:cTn dur="1000" fill="hold" id="19"/>
                                        <p:tgtEl>
                                          <p:spTgt spid="7"/>
                                        </p:tgtEl>
                                        <p:attrNameLst>
                                          <p:attrName>ppt_x</p:attrName>
                                        </p:attrNameLst>
                                      </p:cBhvr>
                                      <p:tavLst>
                                        <p:tav tm="0">
                                          <p:val>
                                            <p:strVal val="#ppt_x"/>
                                          </p:val>
                                        </p:tav>
                                        <p:tav tm="100000">
                                          <p:val>
                                            <p:strVal val="#ppt_x"/>
                                          </p:val>
                                        </p:tav>
                                      </p:tavLst>
                                    </p:anim>
                                    <p:anim calcmode="lin" valueType="num">
                                      <p:cBhvr>
                                        <p:cTn dur="1000" fill="hold" id="20"/>
                                        <p:tgtEl>
                                          <p:spTgt spid="7"/>
                                        </p:tgtEl>
                                        <p:attrNameLst>
                                          <p:attrName>ppt_y</p:attrName>
                                        </p:attrNameLst>
                                      </p:cBhvr>
                                      <p:tavLst>
                                        <p:tav tm="0">
                                          <p:val>
                                            <p:strVal val="#ppt_y+.1"/>
                                          </p:val>
                                        </p:tav>
                                        <p:tav tm="100000">
                                          <p:val>
                                            <p:strVal val="#ppt_y"/>
                                          </p:val>
                                        </p:tav>
                                      </p:tavLst>
                                    </p:anim>
                                  </p:childTnLst>
                                </p:cTn>
                              </p:par>
                            </p:childTnLst>
                          </p:cTn>
                        </p:par>
                      </p:childTnLst>
                    </p:cTn>
                  </p:par>
                  <p:par>
                    <p:cTn fill="hold" id="21" nodeType="clickPar">
                      <p:stCondLst>
                        <p:cond delay="indefinite"/>
                      </p:stCondLst>
                      <p:childTnLst>
                        <p:par>
                          <p:cTn fill="hold" id="22" nodeType="afterGroup">
                            <p:stCondLst>
                              <p:cond delay="0"/>
                            </p:stCondLst>
                            <p:childTnLst>
                              <p:par>
                                <p:cTn fill="hold" id="23" nodeType="clickEffect" presetClass="entr" presetID="52" presetSubtype="0">
                                  <p:stCondLst>
                                    <p:cond delay="0"/>
                                  </p:stCondLst>
                                  <p:childTnLst>
                                    <p:set>
                                      <p:cBhvr>
                                        <p:cTn dur="1" fill="hold" id="24">
                                          <p:stCondLst>
                                            <p:cond delay="0"/>
                                          </p:stCondLst>
                                        </p:cTn>
                                        <p:tgtEl>
                                          <p:spTgt spid="8"/>
                                        </p:tgtEl>
                                        <p:attrNameLst>
                                          <p:attrName>style.visibility</p:attrName>
                                        </p:attrNameLst>
                                      </p:cBhvr>
                                      <p:to>
                                        <p:strVal val="visible"/>
                                      </p:to>
                                    </p:set>
                                    <p:animScale>
                                      <p:cBhvr>
                                        <p:cTn decel="50000" dur="1000" fill="hold" id="25">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26">
                                          <p:stCondLst>
                                            <p:cond delay="0"/>
                                          </p:stCondLst>
                                        </p:cTn>
                                        <p:tgtEl>
                                          <p:spTgt spid="8"/>
                                        </p:tgtEl>
                                        <p:attrNameLst>
                                          <p:attrName>ppt_x</p:attrName>
                                          <p:attrName>ppt_y</p:attrName>
                                        </p:attrNameLst>
                                      </p:cBhvr>
                                    </p:animMotion>
                                    <p:animEffect filter="fade" transition="in">
                                      <p:cBhvr>
                                        <p:cTn dur="1000" id="27"/>
                                        <p:tgtEl>
                                          <p:spTgt spid="8"/>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52" presetSubtype="0">
                                  <p:stCondLst>
                                    <p:cond delay="0"/>
                                  </p:stCondLst>
                                  <p:childTnLst>
                                    <p:set>
                                      <p:cBhvr>
                                        <p:cTn dur="1" fill="hold" id="31">
                                          <p:stCondLst>
                                            <p:cond delay="0"/>
                                          </p:stCondLst>
                                        </p:cTn>
                                        <p:tgtEl>
                                          <p:spTgt spid="9"/>
                                        </p:tgtEl>
                                        <p:attrNameLst>
                                          <p:attrName>style.visibility</p:attrName>
                                        </p:attrNameLst>
                                      </p:cBhvr>
                                      <p:to>
                                        <p:strVal val="visible"/>
                                      </p:to>
                                    </p:set>
                                    <p:animScale>
                                      <p:cBhvr>
                                        <p:cTn decel="50000" dur="1000" fill="hold" id="32">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33">
                                          <p:stCondLst>
                                            <p:cond delay="0"/>
                                          </p:stCondLst>
                                        </p:cTn>
                                        <p:tgtEl>
                                          <p:spTgt spid="9"/>
                                        </p:tgtEl>
                                        <p:attrNameLst>
                                          <p:attrName>ppt_x</p:attrName>
                                          <p:attrName>ppt_y</p:attrName>
                                        </p:attrNameLst>
                                      </p:cBhvr>
                                    </p:animMotion>
                                    <p:animEffect filter="fade" transition="in">
                                      <p:cBhvr>
                                        <p:cTn dur="1000" id="34"/>
                                        <p:tgtEl>
                                          <p:spTgt spid="9"/>
                                        </p:tgtEl>
                                      </p:cBhvr>
                                    </p:animEffect>
                                  </p:childTnLst>
                                </p:cTn>
                              </p:par>
                            </p:childTnLst>
                          </p:cTn>
                        </p:par>
                      </p:childTnLst>
                    </p:cTn>
                  </p:par>
                  <p:par>
                    <p:cTn fill="hold" id="35" nodeType="clickPar">
                      <p:stCondLst>
                        <p:cond delay="indefinite"/>
                      </p:stCondLst>
                      <p:childTnLst>
                        <p:par>
                          <p:cTn fill="hold" id="36" nodeType="afterGroup">
                            <p:stCondLst>
                              <p:cond delay="0"/>
                            </p:stCondLst>
                            <p:childTnLst>
                              <p:par>
                                <p:cTn fill="hold" id="37" nodeType="clickEffect" presetClass="entr" presetID="52" presetSubtype="0">
                                  <p:stCondLst>
                                    <p:cond delay="0"/>
                                  </p:stCondLst>
                                  <p:childTnLst>
                                    <p:set>
                                      <p:cBhvr>
                                        <p:cTn dur="1" fill="hold" id="38">
                                          <p:stCondLst>
                                            <p:cond delay="0"/>
                                          </p:stCondLst>
                                        </p:cTn>
                                        <p:tgtEl>
                                          <p:spTgt spid="13"/>
                                        </p:tgtEl>
                                        <p:attrNameLst>
                                          <p:attrName>style.visibility</p:attrName>
                                        </p:attrNameLst>
                                      </p:cBhvr>
                                      <p:to>
                                        <p:strVal val="visible"/>
                                      </p:to>
                                    </p:set>
                                    <p:animScale>
                                      <p:cBhvr>
                                        <p:cTn decel="50000" dur="1000" fill="hold" id="39">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0">
                                          <p:stCondLst>
                                            <p:cond delay="0"/>
                                          </p:stCondLst>
                                        </p:cTn>
                                        <p:tgtEl>
                                          <p:spTgt spid="13"/>
                                        </p:tgtEl>
                                        <p:attrNameLst>
                                          <p:attrName>ppt_x</p:attrName>
                                          <p:attrName>ppt_y</p:attrName>
                                        </p:attrNameLst>
                                      </p:cBhvr>
                                    </p:animMotion>
                                    <p:animEffect filter="fade" transition="in">
                                      <p:cBhvr>
                                        <p:cTn dur="1000" id="41"/>
                                        <p:tgtEl>
                                          <p:spTgt spid="13"/>
                                        </p:tgtEl>
                                      </p:cBhvr>
                                    </p:animEffect>
                                  </p:childTnLst>
                                </p:cTn>
                              </p:par>
                            </p:childTnLst>
                          </p:cTn>
                        </p:par>
                      </p:childTnLst>
                    </p:cTn>
                  </p:par>
                  <p:par>
                    <p:cTn fill="hold" id="42" nodeType="clickPar">
                      <p:stCondLst>
                        <p:cond delay="indefinite"/>
                      </p:stCondLst>
                      <p:childTnLst>
                        <p:par>
                          <p:cTn fill="hold" id="43" nodeType="afterGroup">
                            <p:stCondLst>
                              <p:cond delay="0"/>
                            </p:stCondLst>
                            <p:childTnLst>
                              <p:par>
                                <p:cTn fill="hold" id="44" nodeType="clickEffect" presetClass="entr" presetID="52" presetSubtype="0">
                                  <p:stCondLst>
                                    <p:cond delay="0"/>
                                  </p:stCondLst>
                                  <p:childTnLst>
                                    <p:set>
                                      <p:cBhvr>
                                        <p:cTn dur="1" fill="hold" id="45">
                                          <p:stCondLst>
                                            <p:cond delay="0"/>
                                          </p:stCondLst>
                                        </p:cTn>
                                        <p:tgtEl>
                                          <p:spTgt spid="14"/>
                                        </p:tgtEl>
                                        <p:attrNameLst>
                                          <p:attrName>style.visibility</p:attrName>
                                        </p:attrNameLst>
                                      </p:cBhvr>
                                      <p:to>
                                        <p:strVal val="visible"/>
                                      </p:to>
                                    </p:set>
                                    <p:animScale>
                                      <p:cBhvr>
                                        <p:cTn decel="50000" dur="1000" fill="hold" id="46">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7">
                                          <p:stCondLst>
                                            <p:cond delay="0"/>
                                          </p:stCondLst>
                                        </p:cTn>
                                        <p:tgtEl>
                                          <p:spTgt spid="14"/>
                                        </p:tgtEl>
                                        <p:attrNameLst>
                                          <p:attrName>ppt_x</p:attrName>
                                          <p:attrName>ppt_y</p:attrName>
                                        </p:attrNameLst>
                                      </p:cBhvr>
                                    </p:animMotion>
                                    <p:animEffect filter="fade" transition="in">
                                      <p:cBhvr>
                                        <p:cTn dur="1000" id="48"/>
                                        <p:tgtEl>
                                          <p:spTgt spid="14"/>
                                        </p:tgtEl>
                                      </p:cBhvr>
                                    </p:animEffect>
                                  </p:childTnLst>
                                </p:cTn>
                              </p:par>
                            </p:childTnLst>
                          </p:cTn>
                        </p:par>
                      </p:childTnLst>
                    </p:cTn>
                  </p:par>
                  <p:par>
                    <p:cTn fill="hold" id="49" nodeType="clickPar">
                      <p:stCondLst>
                        <p:cond delay="indefinite"/>
                      </p:stCondLst>
                      <p:childTnLst>
                        <p:par>
                          <p:cTn fill="hold" id="50" nodeType="afterGroup">
                            <p:stCondLst>
                              <p:cond delay="0"/>
                            </p:stCondLst>
                            <p:childTnLst>
                              <p:par>
                                <p:cTn fill="hold" grpId="0" id="51" nodeType="clickEffect" presetClass="entr" presetID="22" presetSubtype="8">
                                  <p:stCondLst>
                                    <p:cond delay="0"/>
                                  </p:stCondLst>
                                  <p:childTnLst>
                                    <p:set>
                                      <p:cBhvr>
                                        <p:cTn dur="1" fill="hold" id="52">
                                          <p:stCondLst>
                                            <p:cond delay="0"/>
                                          </p:stCondLst>
                                        </p:cTn>
                                        <p:tgtEl>
                                          <p:spTgt spid="23"/>
                                        </p:tgtEl>
                                        <p:attrNameLst>
                                          <p:attrName>style.visibility</p:attrName>
                                        </p:attrNameLst>
                                      </p:cBhvr>
                                      <p:to>
                                        <p:strVal val="visible"/>
                                      </p:to>
                                    </p:set>
                                    <p:animEffect filter="wipe(left)" transition="in">
                                      <p:cBhvr>
                                        <p:cTn dur="500" id="53"/>
                                        <p:tgtEl>
                                          <p:spTgt spid="23"/>
                                        </p:tgtEl>
                                      </p:cBhvr>
                                    </p:animEffect>
                                  </p:childTnLst>
                                </p:cTn>
                              </p:par>
                            </p:childTnLst>
                          </p:cTn>
                        </p:par>
                      </p:childTnLst>
                    </p:cTn>
                  </p:par>
                  <p:par>
                    <p:cTn fill="hold" id="54" nodeType="clickPar">
                      <p:stCondLst>
                        <p:cond delay="indefinite"/>
                      </p:stCondLst>
                      <p:childTnLst>
                        <p:par>
                          <p:cTn fill="hold" id="55" nodeType="afterGroup">
                            <p:stCondLst>
                              <p:cond delay="0"/>
                            </p:stCondLst>
                            <p:childTnLst>
                              <p:par>
                                <p:cTn fill="hold" grpId="0" id="56" nodeType="clickEffect" presetClass="entr" presetID="22" presetSubtype="8">
                                  <p:stCondLst>
                                    <p:cond delay="0"/>
                                  </p:stCondLst>
                                  <p:childTnLst>
                                    <p:set>
                                      <p:cBhvr>
                                        <p:cTn dur="1" fill="hold" id="57">
                                          <p:stCondLst>
                                            <p:cond delay="0"/>
                                          </p:stCondLst>
                                        </p:cTn>
                                        <p:tgtEl>
                                          <p:spTgt spid="24"/>
                                        </p:tgtEl>
                                        <p:attrNameLst>
                                          <p:attrName>style.visibility</p:attrName>
                                        </p:attrNameLst>
                                      </p:cBhvr>
                                      <p:to>
                                        <p:strVal val="visible"/>
                                      </p:to>
                                    </p:set>
                                    <p:animEffect filter="wipe(left)" transition="in">
                                      <p:cBhvr>
                                        <p:cTn dur="500" id="58"/>
                                        <p:tgtEl>
                                          <p:spTgt spid="24"/>
                                        </p:tgtEl>
                                      </p:cBhvr>
                                    </p:animEffect>
                                  </p:childTnLst>
                                </p:cTn>
                              </p:par>
                            </p:childTnLst>
                          </p:cTn>
                        </p:par>
                      </p:childTnLst>
                    </p:cTn>
                  </p:par>
                  <p:par>
                    <p:cTn fill="hold" id="59" nodeType="clickPar">
                      <p:stCondLst>
                        <p:cond delay="indefinite"/>
                      </p:stCondLst>
                      <p:childTnLst>
                        <p:par>
                          <p:cTn fill="hold" id="60" nodeType="afterGroup">
                            <p:stCondLst>
                              <p:cond delay="0"/>
                            </p:stCondLst>
                            <p:childTnLst>
                              <p:par>
                                <p:cTn fill="hold" grpId="0" id="61" nodeType="clickEffect" presetClass="entr" presetID="22" presetSubtype="8">
                                  <p:stCondLst>
                                    <p:cond delay="0"/>
                                  </p:stCondLst>
                                  <p:childTnLst>
                                    <p:set>
                                      <p:cBhvr>
                                        <p:cTn dur="1" fill="hold" id="62">
                                          <p:stCondLst>
                                            <p:cond delay="0"/>
                                          </p:stCondLst>
                                        </p:cTn>
                                        <p:tgtEl>
                                          <p:spTgt spid="25"/>
                                        </p:tgtEl>
                                        <p:attrNameLst>
                                          <p:attrName>style.visibility</p:attrName>
                                        </p:attrNameLst>
                                      </p:cBhvr>
                                      <p:to>
                                        <p:strVal val="visible"/>
                                      </p:to>
                                    </p:set>
                                    <p:animEffect filter="wipe(left)" transition="in">
                                      <p:cBhvr>
                                        <p:cTn dur="500" id="63"/>
                                        <p:tgtEl>
                                          <p:spTgt spid="25"/>
                                        </p:tgtEl>
                                      </p:cBhvr>
                                    </p:animEffect>
                                  </p:childTnLst>
                                </p:cTn>
                              </p:par>
                            </p:childTnLst>
                          </p:cTn>
                        </p:par>
                      </p:childTnLst>
                    </p:cTn>
                  </p:par>
                  <p:par>
                    <p:cTn fill="hold" id="64" nodeType="clickPar">
                      <p:stCondLst>
                        <p:cond delay="indefinite"/>
                      </p:stCondLst>
                      <p:childTnLst>
                        <p:par>
                          <p:cTn fill="hold" id="65" nodeType="afterGroup">
                            <p:stCondLst>
                              <p:cond delay="0"/>
                            </p:stCondLst>
                            <p:childTnLst>
                              <p:par>
                                <p:cTn fill="hold" grpId="0" id="66" nodeType="clickEffect" presetClass="entr" presetID="22" presetSubtype="8">
                                  <p:stCondLst>
                                    <p:cond delay="0"/>
                                  </p:stCondLst>
                                  <p:childTnLst>
                                    <p:set>
                                      <p:cBhvr>
                                        <p:cTn dur="1" fill="hold" id="67">
                                          <p:stCondLst>
                                            <p:cond delay="0"/>
                                          </p:stCondLst>
                                        </p:cTn>
                                        <p:tgtEl>
                                          <p:spTgt spid="26"/>
                                        </p:tgtEl>
                                        <p:attrNameLst>
                                          <p:attrName>style.visibility</p:attrName>
                                        </p:attrNameLst>
                                      </p:cBhvr>
                                      <p:to>
                                        <p:strVal val="visible"/>
                                      </p:to>
                                    </p:set>
                                    <p:animEffect filter="wipe(left)" transition="in">
                                      <p:cBhvr>
                                        <p:cTn dur="500" id="68"/>
                                        <p:tgtEl>
                                          <p:spTgt spid="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grpId="0" spid="23"/>
      <p:bldP grpId="0" spid="24"/>
      <p:bldP grpId="0" spid="25"/>
      <p:bldP grpId="0" spid="26"/>
    </p:bldLst>
  </p:timing>
</p:sld>
</file>

<file path=ppt/slides/slide2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任课老师</a:t>
            </a:r>
          </a:p>
        </p:txBody>
      </p:sp>
      <p:grpSp>
        <p:nvGrpSpPr>
          <p:cNvPr id="6" name="组合 5"/>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sp>
        <p:nvSpPr>
          <p:cNvPr id="4" name="椭圆 3"/>
          <p:cNvSpPr/>
          <p:nvPr/>
        </p:nvSpPr>
        <p:spPr>
          <a:xfrm>
            <a:off x="1174080" y="2069754"/>
            <a:ext cx="2168417" cy="2168417"/>
          </a:xfrm>
          <a:prstGeom prst="ellipse">
            <a:avLst/>
          </a:prstGeom>
          <a:blipFill>
            <a:blip r:embed="rId6"/>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1" name="椭圆 20"/>
          <p:cNvSpPr/>
          <p:nvPr/>
        </p:nvSpPr>
        <p:spPr>
          <a:xfrm>
            <a:off x="3826551" y="2069754"/>
            <a:ext cx="2168417" cy="2168417"/>
          </a:xfrm>
          <a:prstGeom prst="ellipse">
            <a:avLst/>
          </a:prstGeom>
          <a:blipFill>
            <a:blip r:embed="rId7"/>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2" name="椭圆 21"/>
          <p:cNvSpPr/>
          <p:nvPr/>
        </p:nvSpPr>
        <p:spPr>
          <a:xfrm>
            <a:off x="6479022" y="2069754"/>
            <a:ext cx="2168417" cy="2168417"/>
          </a:xfrm>
          <a:prstGeom prst="ellipse">
            <a:avLst/>
          </a:prstGeom>
          <a:blipFill>
            <a:blip r:embed="rId8"/>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3" name="椭圆 22"/>
          <p:cNvSpPr/>
          <p:nvPr/>
        </p:nvSpPr>
        <p:spPr>
          <a:xfrm>
            <a:off x="9154297" y="2069754"/>
            <a:ext cx="2168417" cy="2168417"/>
          </a:xfrm>
          <a:prstGeom prst="ellipse">
            <a:avLst/>
          </a:prstGeom>
          <a:blipFill>
            <a:blip r:embed="rId9"/>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4" name="文本框 23"/>
          <p:cNvSpPr txBox="1"/>
          <p:nvPr/>
        </p:nvSpPr>
        <p:spPr>
          <a:xfrm>
            <a:off x="1214334" y="4649727"/>
            <a:ext cx="22390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5" name="文本框 24"/>
          <p:cNvSpPr txBox="1"/>
          <p:nvPr/>
        </p:nvSpPr>
        <p:spPr>
          <a:xfrm>
            <a:off x="1398256" y="4354285"/>
            <a:ext cx="17830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班主任：熊猫某</a:t>
            </a:r>
          </a:p>
        </p:txBody>
      </p:sp>
      <p:sp>
        <p:nvSpPr>
          <p:cNvPr id="26" name="文本框 25"/>
          <p:cNvSpPr txBox="1"/>
          <p:nvPr/>
        </p:nvSpPr>
        <p:spPr>
          <a:xfrm>
            <a:off x="3826551" y="4649727"/>
            <a:ext cx="22390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7" name="文本框 26"/>
          <p:cNvSpPr txBox="1"/>
          <p:nvPr/>
        </p:nvSpPr>
        <p:spPr>
          <a:xfrm>
            <a:off x="4097557" y="4354285"/>
            <a:ext cx="15544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数学：熊猫某</a:t>
            </a:r>
          </a:p>
        </p:txBody>
      </p:sp>
      <p:sp>
        <p:nvSpPr>
          <p:cNvPr id="28" name="文本框 27"/>
          <p:cNvSpPr txBox="1"/>
          <p:nvPr/>
        </p:nvSpPr>
        <p:spPr>
          <a:xfrm>
            <a:off x="6438768" y="4649727"/>
            <a:ext cx="22390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9" name="文本框 28"/>
          <p:cNvSpPr txBox="1"/>
          <p:nvPr/>
        </p:nvSpPr>
        <p:spPr>
          <a:xfrm>
            <a:off x="6709774" y="4354285"/>
            <a:ext cx="15544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语文：熊猫某</a:t>
            </a:r>
          </a:p>
        </p:txBody>
      </p:sp>
      <p:sp>
        <p:nvSpPr>
          <p:cNvPr id="30" name="文本框 29"/>
          <p:cNvSpPr txBox="1"/>
          <p:nvPr/>
        </p:nvSpPr>
        <p:spPr>
          <a:xfrm>
            <a:off x="9154296" y="4649727"/>
            <a:ext cx="2239036"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31" name="文本框 30"/>
          <p:cNvSpPr txBox="1"/>
          <p:nvPr/>
        </p:nvSpPr>
        <p:spPr>
          <a:xfrm>
            <a:off x="9425303" y="4354285"/>
            <a:ext cx="15544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英语：熊猫某</a:t>
            </a:r>
          </a:p>
        </p:txBody>
      </p:sp>
    </p:spTree>
    <p:extLst>
      <p:ext uri="{BB962C8B-B14F-4D97-AF65-F5344CB8AC3E}">
        <p14:creationId val="1319688701"/>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6"/>
                                        </p:tgtEl>
                                        <p:attrNameLst>
                                          <p:attrName>style.visibility</p:attrName>
                                        </p:attrNameLst>
                                      </p:cBhvr>
                                      <p:to>
                                        <p:strVal val="visible"/>
                                      </p:to>
                                    </p:set>
                                    <p:animEffect filter="barn(inVertical)" transition="in">
                                      <p:cBhvr>
                                        <p:cTn dur="500" id="15"/>
                                        <p:tgtEl>
                                          <p:spTgt spid="6"/>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53" presetSubtype="0">
                                  <p:stCondLst>
                                    <p:cond delay="0"/>
                                  </p:stCondLst>
                                  <p:childTnLst>
                                    <p:set>
                                      <p:cBhvr>
                                        <p:cTn dur="1" fill="hold" id="26">
                                          <p:stCondLst>
                                            <p:cond delay="0"/>
                                          </p:stCondLst>
                                        </p:cTn>
                                        <p:tgtEl>
                                          <p:spTgt spid="4"/>
                                        </p:tgtEl>
                                        <p:attrNameLst>
                                          <p:attrName>style.visibility</p:attrName>
                                        </p:attrNameLst>
                                      </p:cBhvr>
                                      <p:to>
                                        <p:strVal val="visible"/>
                                      </p:to>
                                    </p:set>
                                    <p:anim calcmode="lin" valueType="num">
                                      <p:cBhvr>
                                        <p:cTn dur="500" fill="hold" id="27"/>
                                        <p:tgtEl>
                                          <p:spTgt spid="4"/>
                                        </p:tgtEl>
                                        <p:attrNameLst>
                                          <p:attrName>ppt_w</p:attrName>
                                        </p:attrNameLst>
                                      </p:cBhvr>
                                      <p:tavLst>
                                        <p:tav tm="0">
                                          <p:val>
                                            <p:fltVal val="0"/>
                                          </p:val>
                                        </p:tav>
                                        <p:tav tm="100000">
                                          <p:val>
                                            <p:strVal val="#ppt_w"/>
                                          </p:val>
                                        </p:tav>
                                      </p:tavLst>
                                    </p:anim>
                                    <p:anim calcmode="lin" valueType="num">
                                      <p:cBhvr>
                                        <p:cTn dur="500" fill="hold" id="28"/>
                                        <p:tgtEl>
                                          <p:spTgt spid="4"/>
                                        </p:tgtEl>
                                        <p:attrNameLst>
                                          <p:attrName>ppt_h</p:attrName>
                                        </p:attrNameLst>
                                      </p:cBhvr>
                                      <p:tavLst>
                                        <p:tav tm="0">
                                          <p:val>
                                            <p:fltVal val="0"/>
                                          </p:val>
                                        </p:tav>
                                        <p:tav tm="100000">
                                          <p:val>
                                            <p:strVal val="#ppt_h"/>
                                          </p:val>
                                        </p:tav>
                                      </p:tavLst>
                                    </p:anim>
                                    <p:animEffect filter="fade" transition="in">
                                      <p:cBhvr>
                                        <p:cTn dur="500" id="29"/>
                                        <p:tgtEl>
                                          <p:spTgt spid="4"/>
                                        </p:tgtEl>
                                      </p:cBhvr>
                                    </p:animEffect>
                                  </p:childTnLst>
                                </p:cTn>
                              </p:par>
                            </p:childTnLst>
                          </p:cTn>
                        </p:par>
                      </p:childTnLst>
                    </p:cTn>
                  </p:par>
                  <p:par>
                    <p:cTn fill="hold" id="30" nodeType="clickPar">
                      <p:stCondLst>
                        <p:cond delay="indefinite"/>
                      </p:stCondLst>
                      <p:childTnLst>
                        <p:par>
                          <p:cTn fill="hold" id="31" nodeType="afterGroup">
                            <p:stCondLst>
                              <p:cond delay="0"/>
                            </p:stCondLst>
                            <p:childTnLst>
                              <p:par>
                                <p:cTn fill="hold" grpId="0" id="32" nodeType="clickEffect" presetClass="entr" presetID="42" presetSubtype="0">
                                  <p:stCondLst>
                                    <p:cond delay="0"/>
                                  </p:stCondLst>
                                  <p:childTnLst>
                                    <p:set>
                                      <p:cBhvr>
                                        <p:cTn dur="1" fill="hold" id="33">
                                          <p:stCondLst>
                                            <p:cond delay="0"/>
                                          </p:stCondLst>
                                        </p:cTn>
                                        <p:tgtEl>
                                          <p:spTgt spid="25"/>
                                        </p:tgtEl>
                                        <p:attrNameLst>
                                          <p:attrName>style.visibility</p:attrName>
                                        </p:attrNameLst>
                                      </p:cBhvr>
                                      <p:to>
                                        <p:strVal val="visible"/>
                                      </p:to>
                                    </p:set>
                                    <p:animEffect filter="fade" transition="in">
                                      <p:cBhvr>
                                        <p:cTn dur="1000" id="34"/>
                                        <p:tgtEl>
                                          <p:spTgt spid="25"/>
                                        </p:tgtEl>
                                      </p:cBhvr>
                                    </p:animEffect>
                                    <p:anim calcmode="lin" valueType="num">
                                      <p:cBhvr>
                                        <p:cTn dur="1000" fill="hold" id="35"/>
                                        <p:tgtEl>
                                          <p:spTgt spid="25"/>
                                        </p:tgtEl>
                                        <p:attrNameLst>
                                          <p:attrName>ppt_x</p:attrName>
                                        </p:attrNameLst>
                                      </p:cBhvr>
                                      <p:tavLst>
                                        <p:tav tm="0">
                                          <p:val>
                                            <p:strVal val="#ppt_x"/>
                                          </p:val>
                                        </p:tav>
                                        <p:tav tm="100000">
                                          <p:val>
                                            <p:strVal val="#ppt_x"/>
                                          </p:val>
                                        </p:tav>
                                      </p:tavLst>
                                    </p:anim>
                                    <p:anim calcmode="lin" valueType="num">
                                      <p:cBhvr>
                                        <p:cTn dur="1000" fill="hold" id="36"/>
                                        <p:tgtEl>
                                          <p:spTgt spid="25"/>
                                        </p:tgtEl>
                                        <p:attrNameLst>
                                          <p:attrName>ppt_y</p:attrName>
                                        </p:attrNameLst>
                                      </p:cBhvr>
                                      <p:tavLst>
                                        <p:tav tm="0">
                                          <p:val>
                                            <p:strVal val="#ppt_y+.1"/>
                                          </p:val>
                                        </p:tav>
                                        <p:tav tm="100000">
                                          <p:val>
                                            <p:strVal val="#ppt_y"/>
                                          </p:val>
                                        </p:tav>
                                      </p:tavLst>
                                    </p:anim>
                                  </p:childTnLst>
                                </p:cTn>
                              </p:par>
                            </p:childTnLst>
                          </p:cTn>
                        </p:par>
                      </p:childTnLst>
                    </p:cTn>
                  </p:par>
                  <p:par>
                    <p:cTn fill="hold" id="37" nodeType="clickPar">
                      <p:stCondLst>
                        <p:cond delay="indefinite"/>
                      </p:stCondLst>
                      <p:childTnLst>
                        <p:par>
                          <p:cTn fill="hold" id="38" nodeType="afterGroup">
                            <p:stCondLst>
                              <p:cond delay="0"/>
                            </p:stCondLst>
                            <p:childTnLst>
                              <p:par>
                                <p:cTn fill="hold" grpId="0" id="39" nodeType="clickEffect" presetClass="entr" presetID="22" presetSubtype="4">
                                  <p:stCondLst>
                                    <p:cond delay="0"/>
                                  </p:stCondLst>
                                  <p:childTnLst>
                                    <p:set>
                                      <p:cBhvr>
                                        <p:cTn dur="1" fill="hold" id="40">
                                          <p:stCondLst>
                                            <p:cond delay="0"/>
                                          </p:stCondLst>
                                        </p:cTn>
                                        <p:tgtEl>
                                          <p:spTgt spid="24"/>
                                        </p:tgtEl>
                                        <p:attrNameLst>
                                          <p:attrName>style.visibility</p:attrName>
                                        </p:attrNameLst>
                                      </p:cBhvr>
                                      <p:to>
                                        <p:strVal val="visible"/>
                                      </p:to>
                                    </p:set>
                                    <p:animEffect filter="wipe(down)" transition="in">
                                      <p:cBhvr>
                                        <p:cTn dur="500" id="41"/>
                                        <p:tgtEl>
                                          <p:spTgt spid="24"/>
                                        </p:tgtEl>
                                      </p:cBhvr>
                                    </p:animEffect>
                                  </p:childTnLst>
                                </p:cTn>
                              </p:par>
                            </p:childTnLst>
                          </p:cTn>
                        </p:par>
                      </p:childTnLst>
                    </p:cTn>
                  </p:par>
                  <p:par>
                    <p:cTn fill="hold" id="42" nodeType="clickPar">
                      <p:stCondLst>
                        <p:cond delay="indefinite"/>
                      </p:stCondLst>
                      <p:childTnLst>
                        <p:par>
                          <p:cTn fill="hold" id="43" nodeType="afterGroup">
                            <p:stCondLst>
                              <p:cond delay="0"/>
                            </p:stCondLst>
                            <p:childTnLst>
                              <p:par>
                                <p:cTn fill="hold" grpId="0" id="44" nodeType="clickEffect" presetClass="entr" presetID="53" presetSubtype="0">
                                  <p:stCondLst>
                                    <p:cond delay="0"/>
                                  </p:stCondLst>
                                  <p:childTnLst>
                                    <p:set>
                                      <p:cBhvr>
                                        <p:cTn dur="1" fill="hold" id="45">
                                          <p:stCondLst>
                                            <p:cond delay="0"/>
                                          </p:stCondLst>
                                        </p:cTn>
                                        <p:tgtEl>
                                          <p:spTgt spid="21"/>
                                        </p:tgtEl>
                                        <p:attrNameLst>
                                          <p:attrName>style.visibility</p:attrName>
                                        </p:attrNameLst>
                                      </p:cBhvr>
                                      <p:to>
                                        <p:strVal val="visible"/>
                                      </p:to>
                                    </p:set>
                                    <p:anim calcmode="lin" valueType="num">
                                      <p:cBhvr>
                                        <p:cTn dur="500" fill="hold" id="46"/>
                                        <p:tgtEl>
                                          <p:spTgt spid="21"/>
                                        </p:tgtEl>
                                        <p:attrNameLst>
                                          <p:attrName>ppt_w</p:attrName>
                                        </p:attrNameLst>
                                      </p:cBhvr>
                                      <p:tavLst>
                                        <p:tav tm="0">
                                          <p:val>
                                            <p:fltVal val="0"/>
                                          </p:val>
                                        </p:tav>
                                        <p:tav tm="100000">
                                          <p:val>
                                            <p:strVal val="#ppt_w"/>
                                          </p:val>
                                        </p:tav>
                                      </p:tavLst>
                                    </p:anim>
                                    <p:anim calcmode="lin" valueType="num">
                                      <p:cBhvr>
                                        <p:cTn dur="500" fill="hold" id="47"/>
                                        <p:tgtEl>
                                          <p:spTgt spid="21"/>
                                        </p:tgtEl>
                                        <p:attrNameLst>
                                          <p:attrName>ppt_h</p:attrName>
                                        </p:attrNameLst>
                                      </p:cBhvr>
                                      <p:tavLst>
                                        <p:tav tm="0">
                                          <p:val>
                                            <p:fltVal val="0"/>
                                          </p:val>
                                        </p:tav>
                                        <p:tav tm="100000">
                                          <p:val>
                                            <p:strVal val="#ppt_h"/>
                                          </p:val>
                                        </p:tav>
                                      </p:tavLst>
                                    </p:anim>
                                    <p:animEffect filter="fade" transition="in">
                                      <p:cBhvr>
                                        <p:cTn dur="500" id="48"/>
                                        <p:tgtEl>
                                          <p:spTgt spid="21"/>
                                        </p:tgtEl>
                                      </p:cBhvr>
                                    </p:animEffect>
                                  </p:childTnLst>
                                </p:cTn>
                              </p:par>
                            </p:childTnLst>
                          </p:cTn>
                        </p:par>
                      </p:childTnLst>
                    </p:cTn>
                  </p:par>
                  <p:par>
                    <p:cTn fill="hold" id="49" nodeType="clickPar">
                      <p:stCondLst>
                        <p:cond delay="indefinite"/>
                      </p:stCondLst>
                      <p:childTnLst>
                        <p:par>
                          <p:cTn fill="hold" id="50" nodeType="afterGroup">
                            <p:stCondLst>
                              <p:cond delay="0"/>
                            </p:stCondLst>
                            <p:childTnLst>
                              <p:par>
                                <p:cTn fill="hold" grpId="0" id="51" nodeType="clickEffect" presetClass="entr" presetID="42" presetSubtype="0">
                                  <p:stCondLst>
                                    <p:cond delay="0"/>
                                  </p:stCondLst>
                                  <p:childTnLst>
                                    <p:set>
                                      <p:cBhvr>
                                        <p:cTn dur="1" fill="hold" id="52">
                                          <p:stCondLst>
                                            <p:cond delay="0"/>
                                          </p:stCondLst>
                                        </p:cTn>
                                        <p:tgtEl>
                                          <p:spTgt spid="27"/>
                                        </p:tgtEl>
                                        <p:attrNameLst>
                                          <p:attrName>style.visibility</p:attrName>
                                        </p:attrNameLst>
                                      </p:cBhvr>
                                      <p:to>
                                        <p:strVal val="visible"/>
                                      </p:to>
                                    </p:set>
                                    <p:animEffect filter="fade" transition="in">
                                      <p:cBhvr>
                                        <p:cTn dur="1000" id="53"/>
                                        <p:tgtEl>
                                          <p:spTgt spid="27"/>
                                        </p:tgtEl>
                                      </p:cBhvr>
                                    </p:animEffect>
                                    <p:anim calcmode="lin" valueType="num">
                                      <p:cBhvr>
                                        <p:cTn dur="1000" fill="hold" id="54"/>
                                        <p:tgtEl>
                                          <p:spTgt spid="27"/>
                                        </p:tgtEl>
                                        <p:attrNameLst>
                                          <p:attrName>ppt_x</p:attrName>
                                        </p:attrNameLst>
                                      </p:cBhvr>
                                      <p:tavLst>
                                        <p:tav tm="0">
                                          <p:val>
                                            <p:strVal val="#ppt_x"/>
                                          </p:val>
                                        </p:tav>
                                        <p:tav tm="100000">
                                          <p:val>
                                            <p:strVal val="#ppt_x"/>
                                          </p:val>
                                        </p:tav>
                                      </p:tavLst>
                                    </p:anim>
                                    <p:anim calcmode="lin" valueType="num">
                                      <p:cBhvr>
                                        <p:cTn dur="1000" fill="hold" id="55"/>
                                        <p:tgtEl>
                                          <p:spTgt spid="27"/>
                                        </p:tgtEl>
                                        <p:attrNameLst>
                                          <p:attrName>ppt_y</p:attrName>
                                        </p:attrNameLst>
                                      </p:cBhvr>
                                      <p:tavLst>
                                        <p:tav tm="0">
                                          <p:val>
                                            <p:strVal val="#ppt_y+.1"/>
                                          </p:val>
                                        </p:tav>
                                        <p:tav tm="100000">
                                          <p:val>
                                            <p:strVal val="#ppt_y"/>
                                          </p:val>
                                        </p:tav>
                                      </p:tavLst>
                                    </p:anim>
                                  </p:childTnLst>
                                </p:cTn>
                              </p:par>
                            </p:childTnLst>
                          </p:cTn>
                        </p:par>
                      </p:childTnLst>
                    </p:cTn>
                  </p:par>
                  <p:par>
                    <p:cTn fill="hold" id="56" nodeType="clickPar">
                      <p:stCondLst>
                        <p:cond delay="indefinite"/>
                      </p:stCondLst>
                      <p:childTnLst>
                        <p:par>
                          <p:cTn fill="hold" id="57" nodeType="afterGroup">
                            <p:stCondLst>
                              <p:cond delay="0"/>
                            </p:stCondLst>
                            <p:childTnLst>
                              <p:par>
                                <p:cTn fill="hold" grpId="0" id="58" nodeType="clickEffect" presetClass="entr" presetID="22" presetSubtype="4">
                                  <p:stCondLst>
                                    <p:cond delay="0"/>
                                  </p:stCondLst>
                                  <p:childTnLst>
                                    <p:set>
                                      <p:cBhvr>
                                        <p:cTn dur="1" fill="hold" id="59">
                                          <p:stCondLst>
                                            <p:cond delay="0"/>
                                          </p:stCondLst>
                                        </p:cTn>
                                        <p:tgtEl>
                                          <p:spTgt spid="26"/>
                                        </p:tgtEl>
                                        <p:attrNameLst>
                                          <p:attrName>style.visibility</p:attrName>
                                        </p:attrNameLst>
                                      </p:cBhvr>
                                      <p:to>
                                        <p:strVal val="visible"/>
                                      </p:to>
                                    </p:set>
                                    <p:animEffect filter="wipe(down)" transition="in">
                                      <p:cBhvr>
                                        <p:cTn dur="500" id="60"/>
                                        <p:tgtEl>
                                          <p:spTgt spid="26"/>
                                        </p:tgtEl>
                                      </p:cBhvr>
                                    </p:animEffect>
                                  </p:childTnLst>
                                </p:cTn>
                              </p:par>
                            </p:childTnLst>
                          </p:cTn>
                        </p:par>
                      </p:childTnLst>
                    </p:cTn>
                  </p:par>
                  <p:par>
                    <p:cTn fill="hold" id="61" nodeType="clickPar">
                      <p:stCondLst>
                        <p:cond delay="indefinite"/>
                      </p:stCondLst>
                      <p:childTnLst>
                        <p:par>
                          <p:cTn fill="hold" id="62" nodeType="afterGroup">
                            <p:stCondLst>
                              <p:cond delay="0"/>
                            </p:stCondLst>
                            <p:childTnLst>
                              <p:par>
                                <p:cTn fill="hold" grpId="0" id="63" nodeType="clickEffect" presetClass="entr" presetID="53" presetSubtype="0">
                                  <p:stCondLst>
                                    <p:cond delay="0"/>
                                  </p:stCondLst>
                                  <p:childTnLst>
                                    <p:set>
                                      <p:cBhvr>
                                        <p:cTn dur="1" fill="hold" id="64">
                                          <p:stCondLst>
                                            <p:cond delay="0"/>
                                          </p:stCondLst>
                                        </p:cTn>
                                        <p:tgtEl>
                                          <p:spTgt spid="22"/>
                                        </p:tgtEl>
                                        <p:attrNameLst>
                                          <p:attrName>style.visibility</p:attrName>
                                        </p:attrNameLst>
                                      </p:cBhvr>
                                      <p:to>
                                        <p:strVal val="visible"/>
                                      </p:to>
                                    </p:set>
                                    <p:anim calcmode="lin" valueType="num">
                                      <p:cBhvr>
                                        <p:cTn dur="500" fill="hold" id="65"/>
                                        <p:tgtEl>
                                          <p:spTgt spid="22"/>
                                        </p:tgtEl>
                                        <p:attrNameLst>
                                          <p:attrName>ppt_w</p:attrName>
                                        </p:attrNameLst>
                                      </p:cBhvr>
                                      <p:tavLst>
                                        <p:tav tm="0">
                                          <p:val>
                                            <p:fltVal val="0"/>
                                          </p:val>
                                        </p:tav>
                                        <p:tav tm="100000">
                                          <p:val>
                                            <p:strVal val="#ppt_w"/>
                                          </p:val>
                                        </p:tav>
                                      </p:tavLst>
                                    </p:anim>
                                    <p:anim calcmode="lin" valueType="num">
                                      <p:cBhvr>
                                        <p:cTn dur="500" fill="hold" id="66"/>
                                        <p:tgtEl>
                                          <p:spTgt spid="22"/>
                                        </p:tgtEl>
                                        <p:attrNameLst>
                                          <p:attrName>ppt_h</p:attrName>
                                        </p:attrNameLst>
                                      </p:cBhvr>
                                      <p:tavLst>
                                        <p:tav tm="0">
                                          <p:val>
                                            <p:fltVal val="0"/>
                                          </p:val>
                                        </p:tav>
                                        <p:tav tm="100000">
                                          <p:val>
                                            <p:strVal val="#ppt_h"/>
                                          </p:val>
                                        </p:tav>
                                      </p:tavLst>
                                    </p:anim>
                                    <p:animEffect filter="fade" transition="in">
                                      <p:cBhvr>
                                        <p:cTn dur="500" id="67"/>
                                        <p:tgtEl>
                                          <p:spTgt spid="22"/>
                                        </p:tgtEl>
                                      </p:cBhvr>
                                    </p:animEffect>
                                  </p:childTnLst>
                                </p:cTn>
                              </p:par>
                            </p:childTnLst>
                          </p:cTn>
                        </p:par>
                      </p:childTnLst>
                    </p:cTn>
                  </p:par>
                  <p:par>
                    <p:cTn fill="hold" id="68" nodeType="clickPar">
                      <p:stCondLst>
                        <p:cond delay="indefinite"/>
                      </p:stCondLst>
                      <p:childTnLst>
                        <p:par>
                          <p:cTn fill="hold" id="69" nodeType="afterGroup">
                            <p:stCondLst>
                              <p:cond delay="0"/>
                            </p:stCondLst>
                            <p:childTnLst>
                              <p:par>
                                <p:cTn fill="hold" grpId="0" id="70" nodeType="clickEffect" presetClass="entr" presetID="42" presetSubtype="0">
                                  <p:stCondLst>
                                    <p:cond delay="0"/>
                                  </p:stCondLst>
                                  <p:childTnLst>
                                    <p:set>
                                      <p:cBhvr>
                                        <p:cTn dur="1" fill="hold" id="71">
                                          <p:stCondLst>
                                            <p:cond delay="0"/>
                                          </p:stCondLst>
                                        </p:cTn>
                                        <p:tgtEl>
                                          <p:spTgt spid="29"/>
                                        </p:tgtEl>
                                        <p:attrNameLst>
                                          <p:attrName>style.visibility</p:attrName>
                                        </p:attrNameLst>
                                      </p:cBhvr>
                                      <p:to>
                                        <p:strVal val="visible"/>
                                      </p:to>
                                    </p:set>
                                    <p:animEffect filter="fade" transition="in">
                                      <p:cBhvr>
                                        <p:cTn dur="1000" id="72"/>
                                        <p:tgtEl>
                                          <p:spTgt spid="29"/>
                                        </p:tgtEl>
                                      </p:cBhvr>
                                    </p:animEffect>
                                    <p:anim calcmode="lin" valueType="num">
                                      <p:cBhvr>
                                        <p:cTn dur="1000" fill="hold" id="73"/>
                                        <p:tgtEl>
                                          <p:spTgt spid="29"/>
                                        </p:tgtEl>
                                        <p:attrNameLst>
                                          <p:attrName>ppt_x</p:attrName>
                                        </p:attrNameLst>
                                      </p:cBhvr>
                                      <p:tavLst>
                                        <p:tav tm="0">
                                          <p:val>
                                            <p:strVal val="#ppt_x"/>
                                          </p:val>
                                        </p:tav>
                                        <p:tav tm="100000">
                                          <p:val>
                                            <p:strVal val="#ppt_x"/>
                                          </p:val>
                                        </p:tav>
                                      </p:tavLst>
                                    </p:anim>
                                    <p:anim calcmode="lin" valueType="num">
                                      <p:cBhvr>
                                        <p:cTn dur="1000" fill="hold" id="74"/>
                                        <p:tgtEl>
                                          <p:spTgt spid="29"/>
                                        </p:tgtEl>
                                        <p:attrNameLst>
                                          <p:attrName>ppt_y</p:attrName>
                                        </p:attrNameLst>
                                      </p:cBhvr>
                                      <p:tavLst>
                                        <p:tav tm="0">
                                          <p:val>
                                            <p:strVal val="#ppt_y+.1"/>
                                          </p:val>
                                        </p:tav>
                                        <p:tav tm="100000">
                                          <p:val>
                                            <p:strVal val="#ppt_y"/>
                                          </p:val>
                                        </p:tav>
                                      </p:tavLst>
                                    </p:anim>
                                  </p:childTnLst>
                                </p:cTn>
                              </p:par>
                            </p:childTnLst>
                          </p:cTn>
                        </p:par>
                      </p:childTnLst>
                    </p:cTn>
                  </p:par>
                  <p:par>
                    <p:cTn fill="hold" id="75" nodeType="clickPar">
                      <p:stCondLst>
                        <p:cond delay="indefinite"/>
                      </p:stCondLst>
                      <p:childTnLst>
                        <p:par>
                          <p:cTn fill="hold" id="76" nodeType="afterGroup">
                            <p:stCondLst>
                              <p:cond delay="0"/>
                            </p:stCondLst>
                            <p:childTnLst>
                              <p:par>
                                <p:cTn fill="hold" grpId="0" id="77" nodeType="clickEffect" presetClass="entr" presetID="22" presetSubtype="4">
                                  <p:stCondLst>
                                    <p:cond delay="0"/>
                                  </p:stCondLst>
                                  <p:childTnLst>
                                    <p:set>
                                      <p:cBhvr>
                                        <p:cTn dur="1" fill="hold" id="78">
                                          <p:stCondLst>
                                            <p:cond delay="0"/>
                                          </p:stCondLst>
                                        </p:cTn>
                                        <p:tgtEl>
                                          <p:spTgt spid="28"/>
                                        </p:tgtEl>
                                        <p:attrNameLst>
                                          <p:attrName>style.visibility</p:attrName>
                                        </p:attrNameLst>
                                      </p:cBhvr>
                                      <p:to>
                                        <p:strVal val="visible"/>
                                      </p:to>
                                    </p:set>
                                    <p:animEffect filter="wipe(down)" transition="in">
                                      <p:cBhvr>
                                        <p:cTn dur="500" id="79"/>
                                        <p:tgtEl>
                                          <p:spTgt spid="28"/>
                                        </p:tgtEl>
                                      </p:cBhvr>
                                    </p:animEffect>
                                  </p:childTnLst>
                                </p:cTn>
                              </p:par>
                            </p:childTnLst>
                          </p:cTn>
                        </p:par>
                      </p:childTnLst>
                    </p:cTn>
                  </p:par>
                  <p:par>
                    <p:cTn fill="hold" id="80" nodeType="clickPar">
                      <p:stCondLst>
                        <p:cond delay="indefinite"/>
                      </p:stCondLst>
                      <p:childTnLst>
                        <p:par>
                          <p:cTn fill="hold" id="81" nodeType="afterGroup">
                            <p:stCondLst>
                              <p:cond delay="0"/>
                            </p:stCondLst>
                            <p:childTnLst>
                              <p:par>
                                <p:cTn fill="hold" grpId="0" id="82" nodeType="clickEffect" presetClass="entr" presetID="53" presetSubtype="0">
                                  <p:stCondLst>
                                    <p:cond delay="0"/>
                                  </p:stCondLst>
                                  <p:childTnLst>
                                    <p:set>
                                      <p:cBhvr>
                                        <p:cTn dur="1" fill="hold" id="83">
                                          <p:stCondLst>
                                            <p:cond delay="0"/>
                                          </p:stCondLst>
                                        </p:cTn>
                                        <p:tgtEl>
                                          <p:spTgt spid="23"/>
                                        </p:tgtEl>
                                        <p:attrNameLst>
                                          <p:attrName>style.visibility</p:attrName>
                                        </p:attrNameLst>
                                      </p:cBhvr>
                                      <p:to>
                                        <p:strVal val="visible"/>
                                      </p:to>
                                    </p:set>
                                    <p:anim calcmode="lin" valueType="num">
                                      <p:cBhvr>
                                        <p:cTn dur="500" fill="hold" id="84"/>
                                        <p:tgtEl>
                                          <p:spTgt spid="23"/>
                                        </p:tgtEl>
                                        <p:attrNameLst>
                                          <p:attrName>ppt_w</p:attrName>
                                        </p:attrNameLst>
                                      </p:cBhvr>
                                      <p:tavLst>
                                        <p:tav tm="0">
                                          <p:val>
                                            <p:fltVal val="0"/>
                                          </p:val>
                                        </p:tav>
                                        <p:tav tm="100000">
                                          <p:val>
                                            <p:strVal val="#ppt_w"/>
                                          </p:val>
                                        </p:tav>
                                      </p:tavLst>
                                    </p:anim>
                                    <p:anim calcmode="lin" valueType="num">
                                      <p:cBhvr>
                                        <p:cTn dur="500" fill="hold" id="85"/>
                                        <p:tgtEl>
                                          <p:spTgt spid="23"/>
                                        </p:tgtEl>
                                        <p:attrNameLst>
                                          <p:attrName>ppt_h</p:attrName>
                                        </p:attrNameLst>
                                      </p:cBhvr>
                                      <p:tavLst>
                                        <p:tav tm="0">
                                          <p:val>
                                            <p:fltVal val="0"/>
                                          </p:val>
                                        </p:tav>
                                        <p:tav tm="100000">
                                          <p:val>
                                            <p:strVal val="#ppt_h"/>
                                          </p:val>
                                        </p:tav>
                                      </p:tavLst>
                                    </p:anim>
                                    <p:animEffect filter="fade" transition="in">
                                      <p:cBhvr>
                                        <p:cTn dur="500" id="86"/>
                                        <p:tgtEl>
                                          <p:spTgt spid="23"/>
                                        </p:tgtEl>
                                      </p:cBhvr>
                                    </p:animEffect>
                                  </p:childTnLst>
                                </p:cTn>
                              </p:par>
                            </p:childTnLst>
                          </p:cTn>
                        </p:par>
                      </p:childTnLst>
                    </p:cTn>
                  </p:par>
                  <p:par>
                    <p:cTn fill="hold" id="87" nodeType="clickPar">
                      <p:stCondLst>
                        <p:cond delay="indefinite"/>
                      </p:stCondLst>
                      <p:childTnLst>
                        <p:par>
                          <p:cTn fill="hold" id="88" nodeType="afterGroup">
                            <p:stCondLst>
                              <p:cond delay="0"/>
                            </p:stCondLst>
                            <p:childTnLst>
                              <p:par>
                                <p:cTn fill="hold" grpId="0" id="89" nodeType="clickEffect" presetClass="entr" presetID="42" presetSubtype="0">
                                  <p:stCondLst>
                                    <p:cond delay="0"/>
                                  </p:stCondLst>
                                  <p:childTnLst>
                                    <p:set>
                                      <p:cBhvr>
                                        <p:cTn dur="1" fill="hold" id="90">
                                          <p:stCondLst>
                                            <p:cond delay="0"/>
                                          </p:stCondLst>
                                        </p:cTn>
                                        <p:tgtEl>
                                          <p:spTgt spid="31"/>
                                        </p:tgtEl>
                                        <p:attrNameLst>
                                          <p:attrName>style.visibility</p:attrName>
                                        </p:attrNameLst>
                                      </p:cBhvr>
                                      <p:to>
                                        <p:strVal val="visible"/>
                                      </p:to>
                                    </p:set>
                                    <p:animEffect filter="fade" transition="in">
                                      <p:cBhvr>
                                        <p:cTn dur="1000" id="91"/>
                                        <p:tgtEl>
                                          <p:spTgt spid="31"/>
                                        </p:tgtEl>
                                      </p:cBhvr>
                                    </p:animEffect>
                                    <p:anim calcmode="lin" valueType="num">
                                      <p:cBhvr>
                                        <p:cTn dur="1000" fill="hold" id="92"/>
                                        <p:tgtEl>
                                          <p:spTgt spid="31"/>
                                        </p:tgtEl>
                                        <p:attrNameLst>
                                          <p:attrName>ppt_x</p:attrName>
                                        </p:attrNameLst>
                                      </p:cBhvr>
                                      <p:tavLst>
                                        <p:tav tm="0">
                                          <p:val>
                                            <p:strVal val="#ppt_x"/>
                                          </p:val>
                                        </p:tav>
                                        <p:tav tm="100000">
                                          <p:val>
                                            <p:strVal val="#ppt_x"/>
                                          </p:val>
                                        </p:tav>
                                      </p:tavLst>
                                    </p:anim>
                                    <p:anim calcmode="lin" valueType="num">
                                      <p:cBhvr>
                                        <p:cTn dur="1000" fill="hold" id="93"/>
                                        <p:tgtEl>
                                          <p:spTgt spid="31"/>
                                        </p:tgtEl>
                                        <p:attrNameLst>
                                          <p:attrName>ppt_y</p:attrName>
                                        </p:attrNameLst>
                                      </p:cBhvr>
                                      <p:tavLst>
                                        <p:tav tm="0">
                                          <p:val>
                                            <p:strVal val="#ppt_y+.1"/>
                                          </p:val>
                                        </p:tav>
                                        <p:tav tm="100000">
                                          <p:val>
                                            <p:strVal val="#ppt_y"/>
                                          </p:val>
                                        </p:tav>
                                      </p:tavLst>
                                    </p:anim>
                                  </p:childTnLst>
                                </p:cTn>
                              </p:par>
                            </p:childTnLst>
                          </p:cTn>
                        </p:par>
                      </p:childTnLst>
                    </p:cTn>
                  </p:par>
                  <p:par>
                    <p:cTn fill="hold" id="94" nodeType="clickPar">
                      <p:stCondLst>
                        <p:cond delay="indefinite"/>
                      </p:stCondLst>
                      <p:childTnLst>
                        <p:par>
                          <p:cTn fill="hold" id="95" nodeType="afterGroup">
                            <p:stCondLst>
                              <p:cond delay="0"/>
                            </p:stCondLst>
                            <p:childTnLst>
                              <p:par>
                                <p:cTn fill="hold" grpId="0" id="96" nodeType="clickEffect" presetClass="entr" presetID="22" presetSubtype="4">
                                  <p:stCondLst>
                                    <p:cond delay="0"/>
                                  </p:stCondLst>
                                  <p:childTnLst>
                                    <p:set>
                                      <p:cBhvr>
                                        <p:cTn dur="1" fill="hold" id="97">
                                          <p:stCondLst>
                                            <p:cond delay="0"/>
                                          </p:stCondLst>
                                        </p:cTn>
                                        <p:tgtEl>
                                          <p:spTgt spid="30"/>
                                        </p:tgtEl>
                                        <p:attrNameLst>
                                          <p:attrName>style.visibility</p:attrName>
                                        </p:attrNameLst>
                                      </p:cBhvr>
                                      <p:to>
                                        <p:strVal val="visible"/>
                                      </p:to>
                                    </p:set>
                                    <p:animEffect filter="wipe(down)" transition="in">
                                      <p:cBhvr>
                                        <p:cTn dur="500" id="98"/>
                                        <p:tgtEl>
                                          <p:spTgt spid="3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4"/>
      <p:bldP grpId="0" spid="21"/>
      <p:bldP grpId="0" spid="22"/>
      <p:bldP grpId="0" spid="23"/>
      <p:bldP grpId="0" spid="24"/>
      <p:bldP grpId="0" spid="25"/>
      <p:bldP grpId="0" spid="26"/>
      <p:bldP grpId="0" spid="27"/>
      <p:bldP grpId="0" spid="28"/>
      <p:bldP grpId="0" spid="29"/>
      <p:bldP grpId="0" spid="30"/>
      <p:bldP grpId="0" spid="31"/>
    </p:bldLst>
  </p:timing>
</p:sld>
</file>

<file path=ppt/slides/slide2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动态管理</a:t>
            </a:r>
          </a:p>
        </p:txBody>
      </p:sp>
      <p:grpSp>
        <p:nvGrpSpPr>
          <p:cNvPr id="5" name="组合 4"/>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pic>
        <p:nvPicPr>
          <p:cNvPr id="4" name="图片 3"/>
          <p:cNvPicPr>
            <a:picLocks noChangeAspect="1"/>
          </p:cNvPicPr>
          <p:nvPr/>
        </p:nvPicPr>
        <p:blipFill>
          <a:blip r:embed="rId6"/>
          <a:stretch>
            <a:fillRect/>
          </a:stretch>
        </p:blipFill>
        <p:spPr>
          <a:xfrm>
            <a:off x="2857457" y="976820"/>
            <a:ext cx="6390001" cy="6165001"/>
          </a:xfrm>
          <a:prstGeom prst="rect">
            <a:avLst/>
          </a:prstGeom>
        </p:spPr>
      </p:pic>
      <p:grpSp>
        <p:nvGrpSpPr>
          <p:cNvPr id="7" name="组合 6"/>
          <p:cNvGrpSpPr/>
          <p:nvPr/>
        </p:nvGrpSpPr>
        <p:grpSpPr>
          <a:xfrm>
            <a:off x="663689" y="3856268"/>
            <a:ext cx="3007669" cy="1092567"/>
            <a:chOff x="663689" y="3856268"/>
            <a:chExt cx="3007669" cy="1092567"/>
          </a:xfrm>
        </p:grpSpPr>
        <p:sp>
          <p:nvSpPr>
            <p:cNvPr id="8" name="文本框 7"/>
            <p:cNvSpPr txBox="1"/>
            <p:nvPr/>
          </p:nvSpPr>
          <p:spPr>
            <a:xfrm>
              <a:off x="663689" y="4129380"/>
              <a:ext cx="30076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9" name="文本框 8"/>
            <p:cNvSpPr txBox="1"/>
            <p:nvPr/>
          </p:nvSpPr>
          <p:spPr>
            <a:xfrm>
              <a:off x="663689" y="3856268"/>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grpSp>
        <p:nvGrpSpPr>
          <p:cNvPr id="6" name="组合 5"/>
          <p:cNvGrpSpPr/>
          <p:nvPr/>
        </p:nvGrpSpPr>
        <p:grpSpPr>
          <a:xfrm>
            <a:off x="1199091" y="2246000"/>
            <a:ext cx="3007669" cy="1092567"/>
            <a:chOff x="1199091" y="2246000"/>
            <a:chExt cx="3007669" cy="1092567"/>
          </a:xfrm>
        </p:grpSpPr>
        <p:sp>
          <p:nvSpPr>
            <p:cNvPr id="10" name="文本框 9"/>
            <p:cNvSpPr txBox="1"/>
            <p:nvPr/>
          </p:nvSpPr>
          <p:spPr>
            <a:xfrm>
              <a:off x="1199091" y="2519112"/>
              <a:ext cx="30076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1" name="文本框 10"/>
            <p:cNvSpPr txBox="1"/>
            <p:nvPr/>
          </p:nvSpPr>
          <p:spPr>
            <a:xfrm>
              <a:off x="1199091" y="2246000"/>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grpSp>
        <p:nvGrpSpPr>
          <p:cNvPr id="17" name="组合 16"/>
          <p:cNvGrpSpPr/>
          <p:nvPr/>
        </p:nvGrpSpPr>
        <p:grpSpPr>
          <a:xfrm>
            <a:off x="7937474" y="3856268"/>
            <a:ext cx="3007669" cy="1092567"/>
            <a:chOff x="7937474" y="3856268"/>
            <a:chExt cx="3007669" cy="1092567"/>
          </a:xfrm>
        </p:grpSpPr>
        <p:sp>
          <p:nvSpPr>
            <p:cNvPr id="12" name="文本框 11"/>
            <p:cNvSpPr txBox="1"/>
            <p:nvPr/>
          </p:nvSpPr>
          <p:spPr>
            <a:xfrm>
              <a:off x="7937474" y="4129380"/>
              <a:ext cx="30076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3" name="文本框 12"/>
            <p:cNvSpPr txBox="1"/>
            <p:nvPr/>
          </p:nvSpPr>
          <p:spPr>
            <a:xfrm>
              <a:off x="7937474" y="3856268"/>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grpSp>
        <p:nvGrpSpPr>
          <p:cNvPr id="16" name="组合 15"/>
          <p:cNvGrpSpPr/>
          <p:nvPr/>
        </p:nvGrpSpPr>
        <p:grpSpPr>
          <a:xfrm>
            <a:off x="7898155" y="2246000"/>
            <a:ext cx="3007669" cy="1092567"/>
            <a:chOff x="7898155" y="2246000"/>
            <a:chExt cx="3007669" cy="1092567"/>
          </a:xfrm>
        </p:grpSpPr>
        <p:sp>
          <p:nvSpPr>
            <p:cNvPr id="14" name="文本框 13"/>
            <p:cNvSpPr txBox="1"/>
            <p:nvPr/>
          </p:nvSpPr>
          <p:spPr>
            <a:xfrm>
              <a:off x="7898154" y="2519112"/>
              <a:ext cx="30076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5" name="文本框 14"/>
            <p:cNvSpPr txBox="1"/>
            <p:nvPr/>
          </p:nvSpPr>
          <p:spPr>
            <a:xfrm>
              <a:off x="7898154" y="2246000"/>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spTree>
    <p:extLst>
      <p:ext uri="{BB962C8B-B14F-4D97-AF65-F5344CB8AC3E}">
        <p14:creationId val="1028257894"/>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5"/>
                                        </p:tgtEl>
                                        <p:attrNameLst>
                                          <p:attrName>style.visibility</p:attrName>
                                        </p:attrNameLst>
                                      </p:cBhvr>
                                      <p:to>
                                        <p:strVal val="visible"/>
                                      </p:to>
                                    </p:set>
                                    <p:animEffect filter="barn(inVertical)" transition="in">
                                      <p:cBhvr>
                                        <p:cTn dur="500" id="15"/>
                                        <p:tgtEl>
                                          <p:spTgt spid="5"/>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21" presetSubtype="1">
                                  <p:stCondLst>
                                    <p:cond delay="0"/>
                                  </p:stCondLst>
                                  <p:childTnLst>
                                    <p:set>
                                      <p:cBhvr>
                                        <p:cTn dur="1" fill="hold" id="26">
                                          <p:stCondLst>
                                            <p:cond delay="0"/>
                                          </p:stCondLst>
                                        </p:cTn>
                                        <p:tgtEl>
                                          <p:spTgt spid="4"/>
                                        </p:tgtEl>
                                        <p:attrNameLst>
                                          <p:attrName>style.visibility</p:attrName>
                                        </p:attrNameLst>
                                      </p:cBhvr>
                                      <p:to>
                                        <p:strVal val="visible"/>
                                      </p:to>
                                    </p:set>
                                    <p:animEffect filter="wheel(1)" transition="in">
                                      <p:cBhvr>
                                        <p:cTn dur="2000" id="27"/>
                                        <p:tgtEl>
                                          <p:spTgt spid="4"/>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18" presetSubtype="12">
                                  <p:stCondLst>
                                    <p:cond delay="0"/>
                                  </p:stCondLst>
                                  <p:childTnLst>
                                    <p:set>
                                      <p:cBhvr>
                                        <p:cTn dur="1" fill="hold" id="31">
                                          <p:stCondLst>
                                            <p:cond delay="0"/>
                                          </p:stCondLst>
                                        </p:cTn>
                                        <p:tgtEl>
                                          <p:spTgt spid="6"/>
                                        </p:tgtEl>
                                        <p:attrNameLst>
                                          <p:attrName>style.visibility</p:attrName>
                                        </p:attrNameLst>
                                      </p:cBhvr>
                                      <p:to>
                                        <p:strVal val="visible"/>
                                      </p:to>
                                    </p:set>
                                    <p:animEffect filter="strips(downLeft)" transition="in">
                                      <p:cBhvr>
                                        <p:cTn dur="500" id="32"/>
                                        <p:tgtEl>
                                          <p:spTgt spid="6"/>
                                        </p:tgtEl>
                                      </p:cBhvr>
                                    </p:animEffect>
                                  </p:childTnLst>
                                </p:cTn>
                              </p:par>
                            </p:childTnLst>
                          </p:cTn>
                        </p:par>
                      </p:childTnLst>
                    </p:cTn>
                  </p:par>
                  <p:par>
                    <p:cTn fill="hold" id="33" nodeType="clickPar">
                      <p:stCondLst>
                        <p:cond delay="indefinite"/>
                      </p:stCondLst>
                      <p:childTnLst>
                        <p:par>
                          <p:cTn fill="hold" id="34" nodeType="afterGroup">
                            <p:stCondLst>
                              <p:cond delay="0"/>
                            </p:stCondLst>
                            <p:childTnLst>
                              <p:par>
                                <p:cTn fill="hold" id="35" nodeType="clickEffect" presetClass="entr" presetID="18" presetSubtype="12">
                                  <p:stCondLst>
                                    <p:cond delay="0"/>
                                  </p:stCondLst>
                                  <p:childTnLst>
                                    <p:set>
                                      <p:cBhvr>
                                        <p:cTn dur="1" fill="hold" id="36">
                                          <p:stCondLst>
                                            <p:cond delay="0"/>
                                          </p:stCondLst>
                                        </p:cTn>
                                        <p:tgtEl>
                                          <p:spTgt spid="7"/>
                                        </p:tgtEl>
                                        <p:attrNameLst>
                                          <p:attrName>style.visibility</p:attrName>
                                        </p:attrNameLst>
                                      </p:cBhvr>
                                      <p:to>
                                        <p:strVal val="visible"/>
                                      </p:to>
                                    </p:set>
                                    <p:animEffect filter="strips(downLeft)" transition="in">
                                      <p:cBhvr>
                                        <p:cTn dur="500" id="37"/>
                                        <p:tgtEl>
                                          <p:spTgt spid="7"/>
                                        </p:tgtEl>
                                      </p:cBhvr>
                                    </p:animEffect>
                                  </p:childTnLst>
                                </p:cTn>
                              </p:par>
                            </p:childTnLst>
                          </p:cTn>
                        </p:par>
                      </p:childTnLst>
                    </p:cTn>
                  </p:par>
                  <p:par>
                    <p:cTn fill="hold" id="38" nodeType="clickPar">
                      <p:stCondLst>
                        <p:cond delay="indefinite"/>
                      </p:stCondLst>
                      <p:childTnLst>
                        <p:par>
                          <p:cTn fill="hold" id="39" nodeType="afterGroup">
                            <p:stCondLst>
                              <p:cond delay="0"/>
                            </p:stCondLst>
                            <p:childTnLst>
                              <p:par>
                                <p:cTn fill="hold" id="40" nodeType="clickEffect" presetClass="entr" presetID="18" presetSubtype="12">
                                  <p:stCondLst>
                                    <p:cond delay="0"/>
                                  </p:stCondLst>
                                  <p:childTnLst>
                                    <p:set>
                                      <p:cBhvr>
                                        <p:cTn dur="1" fill="hold" id="41">
                                          <p:stCondLst>
                                            <p:cond delay="0"/>
                                          </p:stCondLst>
                                        </p:cTn>
                                        <p:tgtEl>
                                          <p:spTgt spid="16"/>
                                        </p:tgtEl>
                                        <p:attrNameLst>
                                          <p:attrName>style.visibility</p:attrName>
                                        </p:attrNameLst>
                                      </p:cBhvr>
                                      <p:to>
                                        <p:strVal val="visible"/>
                                      </p:to>
                                    </p:set>
                                    <p:animEffect filter="strips(downLeft)" transition="in">
                                      <p:cBhvr>
                                        <p:cTn dur="500" id="42"/>
                                        <p:tgtEl>
                                          <p:spTgt spid="16"/>
                                        </p:tgtEl>
                                      </p:cBhvr>
                                    </p:animEffect>
                                  </p:childTnLst>
                                </p:cTn>
                              </p:par>
                            </p:childTnLst>
                          </p:cTn>
                        </p:par>
                      </p:childTnLst>
                    </p:cTn>
                  </p:par>
                  <p:par>
                    <p:cTn fill="hold" id="43" nodeType="clickPar">
                      <p:stCondLst>
                        <p:cond delay="indefinite"/>
                      </p:stCondLst>
                      <p:childTnLst>
                        <p:par>
                          <p:cTn fill="hold" id="44" nodeType="afterGroup">
                            <p:stCondLst>
                              <p:cond delay="0"/>
                            </p:stCondLst>
                            <p:childTnLst>
                              <p:par>
                                <p:cTn fill="hold" id="45" nodeType="clickEffect" presetClass="entr" presetID="18" presetSubtype="12">
                                  <p:stCondLst>
                                    <p:cond delay="0"/>
                                  </p:stCondLst>
                                  <p:childTnLst>
                                    <p:set>
                                      <p:cBhvr>
                                        <p:cTn dur="1" fill="hold" id="46">
                                          <p:stCondLst>
                                            <p:cond delay="0"/>
                                          </p:stCondLst>
                                        </p:cTn>
                                        <p:tgtEl>
                                          <p:spTgt spid="17"/>
                                        </p:tgtEl>
                                        <p:attrNameLst>
                                          <p:attrName>style.visibility</p:attrName>
                                        </p:attrNameLst>
                                      </p:cBhvr>
                                      <p:to>
                                        <p:strVal val="visible"/>
                                      </p:to>
                                    </p:set>
                                    <p:animEffect filter="strips(downLeft)" transition="in">
                                      <p:cBhvr>
                                        <p:cTn dur="500" id="47"/>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Lst>
  </p:timing>
</p:sld>
</file>

<file path=ppt/slides/slide2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8333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校园活动</a:t>
            </a:r>
          </a:p>
        </p:txBody>
      </p:sp>
      <p:grpSp>
        <p:nvGrpSpPr>
          <p:cNvPr id="7" name="组合 6"/>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sp>
        <p:nvSpPr>
          <p:cNvPr id="4" name="矩形 3"/>
          <p:cNvSpPr/>
          <p:nvPr/>
        </p:nvSpPr>
        <p:spPr>
          <a:xfrm rot="21338298">
            <a:off x="3202132" y="1677877"/>
            <a:ext cx="2685143" cy="1849103"/>
          </a:xfrm>
          <a:prstGeom prst="rect">
            <a:avLst/>
          </a:prstGeom>
          <a:blipFill>
            <a:blip r:embed="rId6"/>
            <a:stretch>
              <a:fillRect/>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矩形 7"/>
          <p:cNvSpPr/>
          <p:nvPr/>
        </p:nvSpPr>
        <p:spPr>
          <a:xfrm rot="480434">
            <a:off x="5950398" y="1823889"/>
            <a:ext cx="2685143" cy="1849103"/>
          </a:xfrm>
          <a:prstGeom prst="rect">
            <a:avLst/>
          </a:prstGeom>
          <a:blipFill>
            <a:blip r:embed="rId7"/>
            <a:stretch>
              <a:fillRect/>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 name="矩形 8"/>
          <p:cNvSpPr/>
          <p:nvPr/>
        </p:nvSpPr>
        <p:spPr>
          <a:xfrm rot="557029">
            <a:off x="3202131" y="3813487"/>
            <a:ext cx="2685143" cy="1849103"/>
          </a:xfrm>
          <a:prstGeom prst="rect">
            <a:avLst/>
          </a:prstGeom>
          <a:blipFill>
            <a:blip r:embed="rId8"/>
            <a:stretch>
              <a:fillRect/>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0" name="矩形 9"/>
          <p:cNvSpPr/>
          <p:nvPr/>
        </p:nvSpPr>
        <p:spPr>
          <a:xfrm rot="20784200">
            <a:off x="6014030" y="3820926"/>
            <a:ext cx="2685143" cy="1849103"/>
          </a:xfrm>
          <a:prstGeom prst="rect">
            <a:avLst/>
          </a:prstGeom>
          <a:blipFill>
            <a:blip r:embed="rId9"/>
            <a:stretch>
              <a:fillRect/>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11" name="组合 10"/>
          <p:cNvGrpSpPr/>
          <p:nvPr/>
        </p:nvGrpSpPr>
        <p:grpSpPr>
          <a:xfrm>
            <a:off x="649794" y="2343021"/>
            <a:ext cx="2420769" cy="1092567"/>
            <a:chOff x="649794" y="2343021"/>
            <a:chExt cx="2420769" cy="1092567"/>
          </a:xfrm>
        </p:grpSpPr>
        <p:sp>
          <p:nvSpPr>
            <p:cNvPr id="13" name="文本框 12"/>
            <p:cNvSpPr txBox="1"/>
            <p:nvPr/>
          </p:nvSpPr>
          <p:spPr>
            <a:xfrm>
              <a:off x="649794" y="2616133"/>
              <a:ext cx="24207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4" name="文本框 13"/>
            <p:cNvSpPr txBox="1"/>
            <p:nvPr/>
          </p:nvSpPr>
          <p:spPr>
            <a:xfrm>
              <a:off x="649794" y="2343021"/>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grpSp>
        <p:nvGrpSpPr>
          <p:cNvPr id="12" name="组合 11"/>
          <p:cNvGrpSpPr/>
          <p:nvPr/>
        </p:nvGrpSpPr>
        <p:grpSpPr>
          <a:xfrm>
            <a:off x="649794" y="3971875"/>
            <a:ext cx="2420769" cy="1092567"/>
            <a:chOff x="649794" y="3971875"/>
            <a:chExt cx="2420769" cy="1092567"/>
          </a:xfrm>
        </p:grpSpPr>
        <p:sp>
          <p:nvSpPr>
            <p:cNvPr id="15" name="文本框 14"/>
            <p:cNvSpPr txBox="1"/>
            <p:nvPr/>
          </p:nvSpPr>
          <p:spPr>
            <a:xfrm>
              <a:off x="649794" y="4244986"/>
              <a:ext cx="24207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16" name="文本框 15"/>
            <p:cNvSpPr txBox="1"/>
            <p:nvPr/>
          </p:nvSpPr>
          <p:spPr>
            <a:xfrm>
              <a:off x="649794" y="3971875"/>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grpSp>
        <p:nvGrpSpPr>
          <p:cNvPr id="24" name="组合 23"/>
          <p:cNvGrpSpPr/>
          <p:nvPr/>
        </p:nvGrpSpPr>
        <p:grpSpPr>
          <a:xfrm>
            <a:off x="9029465" y="2343021"/>
            <a:ext cx="2420769" cy="1092567"/>
            <a:chOff x="9029465" y="2343021"/>
            <a:chExt cx="2420769" cy="1092567"/>
          </a:xfrm>
        </p:grpSpPr>
        <p:sp>
          <p:nvSpPr>
            <p:cNvPr id="17" name="文本框 16"/>
            <p:cNvSpPr txBox="1"/>
            <p:nvPr/>
          </p:nvSpPr>
          <p:spPr>
            <a:xfrm>
              <a:off x="9029466" y="2616133"/>
              <a:ext cx="24207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1" name="文本框 20"/>
            <p:cNvSpPr txBox="1"/>
            <p:nvPr/>
          </p:nvSpPr>
          <p:spPr>
            <a:xfrm>
              <a:off x="9029467" y="2343021"/>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grpSp>
        <p:nvGrpSpPr>
          <p:cNvPr id="25" name="组合 24"/>
          <p:cNvGrpSpPr/>
          <p:nvPr/>
        </p:nvGrpSpPr>
        <p:grpSpPr>
          <a:xfrm>
            <a:off x="9029465" y="3971875"/>
            <a:ext cx="2420769" cy="1092567"/>
            <a:chOff x="9029465" y="3971875"/>
            <a:chExt cx="2420769" cy="1092567"/>
          </a:xfrm>
        </p:grpSpPr>
        <p:sp>
          <p:nvSpPr>
            <p:cNvPr id="22" name="文本框 21"/>
            <p:cNvSpPr txBox="1"/>
            <p:nvPr/>
          </p:nvSpPr>
          <p:spPr>
            <a:xfrm>
              <a:off x="9029466" y="4244986"/>
              <a:ext cx="2420769"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3" name="文本框 22"/>
            <p:cNvSpPr txBox="1"/>
            <p:nvPr/>
          </p:nvSpPr>
          <p:spPr>
            <a:xfrm>
              <a:off x="9029467" y="3971875"/>
              <a:ext cx="2011680" cy="365760"/>
            </a:xfrm>
            <a:prstGeom prst="rect">
              <a:avLst/>
            </a:prstGeom>
            <a:noFill/>
          </p:spPr>
          <p:txBody>
            <a:bodyPr rtlCol="0" wrap="none">
              <a:spAutoFit/>
            </a:bodyPr>
            <a:lstStyle/>
            <a:p>
              <a:r>
                <a:rPr altLang="en-US" lang="zh-CN">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输入您要写的标题</a:t>
              </a:r>
            </a:p>
          </p:txBody>
        </p:sp>
      </p:grpSp>
    </p:spTree>
    <p:extLst>
      <p:ext uri="{BB962C8B-B14F-4D97-AF65-F5344CB8AC3E}">
        <p14:creationId val="310129453"/>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7"/>
                                        </p:tgtEl>
                                        <p:attrNameLst>
                                          <p:attrName>style.visibility</p:attrName>
                                        </p:attrNameLst>
                                      </p:cBhvr>
                                      <p:to>
                                        <p:strVal val="visible"/>
                                      </p:to>
                                    </p:set>
                                    <p:animEffect filter="barn(inVertical)" transition="in">
                                      <p:cBhvr>
                                        <p:cTn dur="500" id="15"/>
                                        <p:tgtEl>
                                          <p:spTgt spid="7"/>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18" presetSubtype="12">
                                  <p:stCondLst>
                                    <p:cond delay="0"/>
                                  </p:stCondLst>
                                  <p:childTnLst>
                                    <p:set>
                                      <p:cBhvr>
                                        <p:cTn dur="1" fill="hold" id="26">
                                          <p:stCondLst>
                                            <p:cond delay="0"/>
                                          </p:stCondLst>
                                        </p:cTn>
                                        <p:tgtEl>
                                          <p:spTgt spid="4"/>
                                        </p:tgtEl>
                                        <p:attrNameLst>
                                          <p:attrName>style.visibility</p:attrName>
                                        </p:attrNameLst>
                                      </p:cBhvr>
                                      <p:to>
                                        <p:strVal val="visible"/>
                                      </p:to>
                                    </p:set>
                                    <p:animEffect filter="strips(downLeft)" transition="in">
                                      <p:cBhvr>
                                        <p:cTn dur="500" id="27"/>
                                        <p:tgtEl>
                                          <p:spTgt spid="4"/>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22" presetSubtype="4">
                                  <p:stCondLst>
                                    <p:cond delay="0"/>
                                  </p:stCondLst>
                                  <p:childTnLst>
                                    <p:set>
                                      <p:cBhvr>
                                        <p:cTn dur="1" fill="hold" id="31">
                                          <p:stCondLst>
                                            <p:cond delay="0"/>
                                          </p:stCondLst>
                                        </p:cTn>
                                        <p:tgtEl>
                                          <p:spTgt spid="11"/>
                                        </p:tgtEl>
                                        <p:attrNameLst>
                                          <p:attrName>style.visibility</p:attrName>
                                        </p:attrNameLst>
                                      </p:cBhvr>
                                      <p:to>
                                        <p:strVal val="visible"/>
                                      </p:to>
                                    </p:set>
                                    <p:animEffect filter="wipe(down)" transition="in">
                                      <p:cBhvr>
                                        <p:cTn dur="500" id="32"/>
                                        <p:tgtEl>
                                          <p:spTgt spid="11"/>
                                        </p:tgtEl>
                                      </p:cBhvr>
                                    </p:animEffect>
                                  </p:childTnLst>
                                </p:cTn>
                              </p:par>
                            </p:childTnLst>
                          </p:cTn>
                        </p:par>
                      </p:childTnLst>
                    </p:cTn>
                  </p:par>
                  <p:par>
                    <p:cTn fill="hold" id="33" nodeType="clickPar">
                      <p:stCondLst>
                        <p:cond delay="indefinite"/>
                      </p:stCondLst>
                      <p:childTnLst>
                        <p:par>
                          <p:cTn fill="hold" id="34" nodeType="afterGroup">
                            <p:stCondLst>
                              <p:cond delay="0"/>
                            </p:stCondLst>
                            <p:childTnLst>
                              <p:par>
                                <p:cTn fill="hold" grpId="0" id="35" nodeType="clickEffect" presetClass="entr" presetID="18" presetSubtype="12">
                                  <p:stCondLst>
                                    <p:cond delay="0"/>
                                  </p:stCondLst>
                                  <p:childTnLst>
                                    <p:set>
                                      <p:cBhvr>
                                        <p:cTn dur="1" fill="hold" id="36">
                                          <p:stCondLst>
                                            <p:cond delay="0"/>
                                          </p:stCondLst>
                                        </p:cTn>
                                        <p:tgtEl>
                                          <p:spTgt spid="8"/>
                                        </p:tgtEl>
                                        <p:attrNameLst>
                                          <p:attrName>style.visibility</p:attrName>
                                        </p:attrNameLst>
                                      </p:cBhvr>
                                      <p:to>
                                        <p:strVal val="visible"/>
                                      </p:to>
                                    </p:set>
                                    <p:animEffect filter="strips(downLeft)" transition="in">
                                      <p:cBhvr>
                                        <p:cTn dur="500" id="37"/>
                                        <p:tgtEl>
                                          <p:spTgt spid="8"/>
                                        </p:tgtEl>
                                      </p:cBhvr>
                                    </p:animEffect>
                                  </p:childTnLst>
                                </p:cTn>
                              </p:par>
                            </p:childTnLst>
                          </p:cTn>
                        </p:par>
                      </p:childTnLst>
                    </p:cTn>
                  </p:par>
                  <p:par>
                    <p:cTn fill="hold" id="38" nodeType="clickPar">
                      <p:stCondLst>
                        <p:cond delay="indefinite"/>
                      </p:stCondLst>
                      <p:childTnLst>
                        <p:par>
                          <p:cTn fill="hold" id="39" nodeType="afterGroup">
                            <p:stCondLst>
                              <p:cond delay="0"/>
                            </p:stCondLst>
                            <p:childTnLst>
                              <p:par>
                                <p:cTn fill="hold" id="40" nodeType="clickEffect" presetClass="entr" presetID="22" presetSubtype="4">
                                  <p:stCondLst>
                                    <p:cond delay="0"/>
                                  </p:stCondLst>
                                  <p:childTnLst>
                                    <p:set>
                                      <p:cBhvr>
                                        <p:cTn dur="1" fill="hold" id="41">
                                          <p:stCondLst>
                                            <p:cond delay="0"/>
                                          </p:stCondLst>
                                        </p:cTn>
                                        <p:tgtEl>
                                          <p:spTgt spid="24"/>
                                        </p:tgtEl>
                                        <p:attrNameLst>
                                          <p:attrName>style.visibility</p:attrName>
                                        </p:attrNameLst>
                                      </p:cBhvr>
                                      <p:to>
                                        <p:strVal val="visible"/>
                                      </p:to>
                                    </p:set>
                                    <p:animEffect filter="wipe(down)" transition="in">
                                      <p:cBhvr>
                                        <p:cTn dur="500" id="42"/>
                                        <p:tgtEl>
                                          <p:spTgt spid="24"/>
                                        </p:tgtEl>
                                      </p:cBhvr>
                                    </p:animEffect>
                                  </p:childTnLst>
                                </p:cTn>
                              </p:par>
                            </p:childTnLst>
                          </p:cTn>
                        </p:par>
                      </p:childTnLst>
                    </p:cTn>
                  </p:par>
                  <p:par>
                    <p:cTn fill="hold" id="43" nodeType="clickPar">
                      <p:stCondLst>
                        <p:cond delay="indefinite"/>
                      </p:stCondLst>
                      <p:childTnLst>
                        <p:par>
                          <p:cTn fill="hold" id="44" nodeType="afterGroup">
                            <p:stCondLst>
                              <p:cond delay="0"/>
                            </p:stCondLst>
                            <p:childTnLst>
                              <p:par>
                                <p:cTn fill="hold" grpId="0" id="45" nodeType="clickEffect" presetClass="entr" presetID="18" presetSubtype="12">
                                  <p:stCondLst>
                                    <p:cond delay="0"/>
                                  </p:stCondLst>
                                  <p:childTnLst>
                                    <p:set>
                                      <p:cBhvr>
                                        <p:cTn dur="1" fill="hold" id="46">
                                          <p:stCondLst>
                                            <p:cond delay="0"/>
                                          </p:stCondLst>
                                        </p:cTn>
                                        <p:tgtEl>
                                          <p:spTgt spid="9"/>
                                        </p:tgtEl>
                                        <p:attrNameLst>
                                          <p:attrName>style.visibility</p:attrName>
                                        </p:attrNameLst>
                                      </p:cBhvr>
                                      <p:to>
                                        <p:strVal val="visible"/>
                                      </p:to>
                                    </p:set>
                                    <p:animEffect filter="strips(downLeft)" transition="in">
                                      <p:cBhvr>
                                        <p:cTn dur="500" id="47"/>
                                        <p:tgtEl>
                                          <p:spTgt spid="9"/>
                                        </p:tgtEl>
                                      </p:cBhvr>
                                    </p:animEffect>
                                  </p:childTnLst>
                                </p:cTn>
                              </p:par>
                            </p:childTnLst>
                          </p:cTn>
                        </p:par>
                      </p:childTnLst>
                    </p:cTn>
                  </p:par>
                  <p:par>
                    <p:cTn fill="hold" id="48" nodeType="clickPar">
                      <p:stCondLst>
                        <p:cond delay="indefinite"/>
                      </p:stCondLst>
                      <p:childTnLst>
                        <p:par>
                          <p:cTn fill="hold" id="49" nodeType="afterGroup">
                            <p:stCondLst>
                              <p:cond delay="0"/>
                            </p:stCondLst>
                            <p:childTnLst>
                              <p:par>
                                <p:cTn fill="hold" id="50" nodeType="clickEffect" presetClass="entr" presetID="22" presetSubtype="4">
                                  <p:stCondLst>
                                    <p:cond delay="0"/>
                                  </p:stCondLst>
                                  <p:childTnLst>
                                    <p:set>
                                      <p:cBhvr>
                                        <p:cTn dur="1" fill="hold" id="51">
                                          <p:stCondLst>
                                            <p:cond delay="0"/>
                                          </p:stCondLst>
                                        </p:cTn>
                                        <p:tgtEl>
                                          <p:spTgt spid="12"/>
                                        </p:tgtEl>
                                        <p:attrNameLst>
                                          <p:attrName>style.visibility</p:attrName>
                                        </p:attrNameLst>
                                      </p:cBhvr>
                                      <p:to>
                                        <p:strVal val="visible"/>
                                      </p:to>
                                    </p:set>
                                    <p:animEffect filter="wipe(down)" transition="in">
                                      <p:cBhvr>
                                        <p:cTn dur="500" id="52"/>
                                        <p:tgtEl>
                                          <p:spTgt spid="12"/>
                                        </p:tgtEl>
                                      </p:cBhvr>
                                    </p:animEffect>
                                  </p:childTnLst>
                                </p:cTn>
                              </p:par>
                            </p:childTnLst>
                          </p:cTn>
                        </p:par>
                      </p:childTnLst>
                    </p:cTn>
                  </p:par>
                  <p:par>
                    <p:cTn fill="hold" id="53" nodeType="clickPar">
                      <p:stCondLst>
                        <p:cond delay="indefinite"/>
                      </p:stCondLst>
                      <p:childTnLst>
                        <p:par>
                          <p:cTn fill="hold" id="54" nodeType="afterGroup">
                            <p:stCondLst>
                              <p:cond delay="0"/>
                            </p:stCondLst>
                            <p:childTnLst>
                              <p:par>
                                <p:cTn fill="hold" grpId="0" id="55" nodeType="clickEffect" presetClass="entr" presetID="18" presetSubtype="12">
                                  <p:stCondLst>
                                    <p:cond delay="0"/>
                                  </p:stCondLst>
                                  <p:childTnLst>
                                    <p:set>
                                      <p:cBhvr>
                                        <p:cTn dur="1" fill="hold" id="56">
                                          <p:stCondLst>
                                            <p:cond delay="0"/>
                                          </p:stCondLst>
                                        </p:cTn>
                                        <p:tgtEl>
                                          <p:spTgt spid="10"/>
                                        </p:tgtEl>
                                        <p:attrNameLst>
                                          <p:attrName>style.visibility</p:attrName>
                                        </p:attrNameLst>
                                      </p:cBhvr>
                                      <p:to>
                                        <p:strVal val="visible"/>
                                      </p:to>
                                    </p:set>
                                    <p:animEffect filter="strips(downLeft)" transition="in">
                                      <p:cBhvr>
                                        <p:cTn dur="500" id="57"/>
                                        <p:tgtEl>
                                          <p:spTgt spid="10"/>
                                        </p:tgtEl>
                                      </p:cBhvr>
                                    </p:animEffect>
                                  </p:childTnLst>
                                </p:cTn>
                              </p:par>
                            </p:childTnLst>
                          </p:cTn>
                        </p:par>
                      </p:childTnLst>
                    </p:cTn>
                  </p:par>
                  <p:par>
                    <p:cTn fill="hold" id="58" nodeType="clickPar">
                      <p:stCondLst>
                        <p:cond delay="indefinite"/>
                      </p:stCondLst>
                      <p:childTnLst>
                        <p:par>
                          <p:cTn fill="hold" id="59" nodeType="afterGroup">
                            <p:stCondLst>
                              <p:cond delay="0"/>
                            </p:stCondLst>
                            <p:childTnLst>
                              <p:par>
                                <p:cTn fill="hold" id="60" nodeType="clickEffect" presetClass="entr" presetID="22" presetSubtype="4">
                                  <p:stCondLst>
                                    <p:cond delay="0"/>
                                  </p:stCondLst>
                                  <p:childTnLst>
                                    <p:set>
                                      <p:cBhvr>
                                        <p:cTn dur="1" fill="hold" id="61">
                                          <p:stCondLst>
                                            <p:cond delay="0"/>
                                          </p:stCondLst>
                                        </p:cTn>
                                        <p:tgtEl>
                                          <p:spTgt spid="25"/>
                                        </p:tgtEl>
                                        <p:attrNameLst>
                                          <p:attrName>style.visibility</p:attrName>
                                        </p:attrNameLst>
                                      </p:cBhvr>
                                      <p:to>
                                        <p:strVal val="visible"/>
                                      </p:to>
                                    </p:set>
                                    <p:animEffect filter="wipe(down)" transition="in">
                                      <p:cBhvr>
                                        <p:cTn dur="500" id="62"/>
                                        <p:tgtEl>
                                          <p:spTgt spid="2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4"/>
      <p:bldP grpId="0" spid="8"/>
      <p:bldP grpId="0" spid="9"/>
      <p:bldP grpId="0" spid="10"/>
    </p:bldLst>
  </p:timing>
</p:sld>
</file>

<file path=ppt/slides/slide2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212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爱心传递</a:t>
            </a:r>
          </a:p>
        </p:txBody>
      </p:sp>
      <p:grpSp>
        <p:nvGrpSpPr>
          <p:cNvPr id="45" name="组合 44"/>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sp>
        <p:nvSpPr>
          <p:cNvPr id="8" name="文本框 7"/>
          <p:cNvSpPr txBox="1"/>
          <p:nvPr/>
        </p:nvSpPr>
        <p:spPr>
          <a:xfrm>
            <a:off x="2043749" y="2538949"/>
            <a:ext cx="3458417" cy="153162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在班级管理中，我努力将自己“与人为善”的爱心和班集体，普遍的友爱倾注给个人习惯不太好及班成绩偏差的学生，给他们以更多的关注，更多的投入。在班集体中，我注意精心营造一种平等，和谐，友爱的气氛，让他们感受到自己在班上有一席之地，同时也有利于客服他们想家的心理</a:t>
            </a:r>
          </a:p>
        </p:txBody>
      </p:sp>
      <p:sp>
        <p:nvSpPr>
          <p:cNvPr id="5" name="矩形 4"/>
          <p:cNvSpPr/>
          <p:nvPr/>
        </p:nvSpPr>
        <p:spPr>
          <a:xfrm>
            <a:off x="1683658" y="2193232"/>
            <a:ext cx="4151086" cy="2238009"/>
          </a:xfrm>
          <a:prstGeom prst="rect">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6" name="图片 5"/>
          <p:cNvPicPr>
            <a:picLocks noChangeAspect="1"/>
          </p:cNvPicPr>
          <p:nvPr/>
        </p:nvPicPr>
        <p:blipFill>
          <a:blip r:embed="rId6"/>
          <a:stretch>
            <a:fillRect/>
          </a:stretch>
        </p:blipFill>
        <p:spPr>
          <a:xfrm>
            <a:off x="5434405" y="3406559"/>
            <a:ext cx="917005" cy="2240579"/>
          </a:xfrm>
          <a:prstGeom prst="rect">
            <a:avLst/>
          </a:prstGeom>
        </p:spPr>
      </p:pic>
      <p:grpSp>
        <p:nvGrpSpPr>
          <p:cNvPr id="46" name="组合 45"/>
          <p:cNvGrpSpPr/>
          <p:nvPr/>
        </p:nvGrpSpPr>
        <p:grpSpPr>
          <a:xfrm>
            <a:off x="7257535" y="1719866"/>
            <a:ext cx="3887355" cy="3830551"/>
            <a:chOff x="7257535" y="1719866"/>
            <a:chExt cx="3887355" cy="3830551"/>
          </a:xfrm>
        </p:grpSpPr>
        <p:sp>
          <p:nvSpPr>
            <p:cNvPr id="7" name="矩形 6"/>
            <p:cNvSpPr/>
            <p:nvPr/>
          </p:nvSpPr>
          <p:spPr>
            <a:xfrm>
              <a:off x="8844855" y="2509534"/>
              <a:ext cx="712716" cy="712716"/>
            </a:xfrm>
            <a:prstGeom prst="rect">
              <a:avLst/>
            </a:prstGeom>
            <a:solidFill>
              <a:srgbClr val="5BB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矩形 11"/>
            <p:cNvSpPr/>
            <p:nvPr/>
          </p:nvSpPr>
          <p:spPr>
            <a:xfrm>
              <a:off x="8051195" y="2509534"/>
              <a:ext cx="712716" cy="712716"/>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 name="矩形 12"/>
            <p:cNvSpPr/>
            <p:nvPr/>
          </p:nvSpPr>
          <p:spPr>
            <a:xfrm>
              <a:off x="9638515" y="2509534"/>
              <a:ext cx="712716" cy="712716"/>
            </a:xfrm>
            <a:prstGeom prst="rect">
              <a:avLst/>
            </a:prstGeom>
            <a:solidFill>
              <a:srgbClr val="FFE8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4" name="矩形 13"/>
            <p:cNvSpPr/>
            <p:nvPr/>
          </p:nvSpPr>
          <p:spPr>
            <a:xfrm>
              <a:off x="10432174" y="2509534"/>
              <a:ext cx="712716" cy="71271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5" name="矩形 14"/>
            <p:cNvSpPr/>
            <p:nvPr/>
          </p:nvSpPr>
          <p:spPr>
            <a:xfrm>
              <a:off x="7257535" y="2509534"/>
              <a:ext cx="712716" cy="71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1" name="矩形 30"/>
            <p:cNvSpPr/>
            <p:nvPr/>
          </p:nvSpPr>
          <p:spPr>
            <a:xfrm>
              <a:off x="8844855" y="3284773"/>
              <a:ext cx="712716" cy="712716"/>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2" name="矩形 31"/>
            <p:cNvSpPr/>
            <p:nvPr/>
          </p:nvSpPr>
          <p:spPr>
            <a:xfrm>
              <a:off x="8051195" y="3284773"/>
              <a:ext cx="712716" cy="712716"/>
            </a:xfrm>
            <a:prstGeom prst="rect">
              <a:avLst/>
            </a:prstGeom>
            <a:solidFill>
              <a:srgbClr val="9CD5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3" name="矩形 32"/>
            <p:cNvSpPr/>
            <p:nvPr/>
          </p:nvSpPr>
          <p:spPr>
            <a:xfrm>
              <a:off x="9638515" y="3284773"/>
              <a:ext cx="712716" cy="712716"/>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4" name="矩形 33"/>
            <p:cNvSpPr/>
            <p:nvPr/>
          </p:nvSpPr>
          <p:spPr>
            <a:xfrm>
              <a:off x="8419532" y="4062462"/>
              <a:ext cx="712716" cy="712716"/>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5" name="矩形 34"/>
            <p:cNvSpPr/>
            <p:nvPr/>
          </p:nvSpPr>
          <p:spPr>
            <a:xfrm>
              <a:off x="9213192" y="4062462"/>
              <a:ext cx="712716" cy="71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6" name="矩形 35"/>
            <p:cNvSpPr/>
            <p:nvPr/>
          </p:nvSpPr>
          <p:spPr>
            <a:xfrm>
              <a:off x="8841903" y="4837701"/>
              <a:ext cx="712716" cy="71271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8" name="矩形 37"/>
            <p:cNvSpPr/>
            <p:nvPr/>
          </p:nvSpPr>
          <p:spPr>
            <a:xfrm>
              <a:off x="7695245" y="1719866"/>
              <a:ext cx="712716" cy="712716"/>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9" name="矩形 38"/>
            <p:cNvSpPr/>
            <p:nvPr/>
          </p:nvSpPr>
          <p:spPr>
            <a:xfrm>
              <a:off x="10093214" y="1719866"/>
              <a:ext cx="712716" cy="71271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pic>
        <p:nvPicPr>
          <p:cNvPr id="44" name="图片 43"/>
          <p:cNvPicPr>
            <a:picLocks noChangeAspect="1"/>
          </p:cNvPicPr>
          <p:nvPr/>
        </p:nvPicPr>
        <p:blipFill>
          <a:blip r:embed="rId11"/>
          <a:stretch>
            <a:fillRect/>
          </a:stretch>
        </p:blipFill>
        <p:spPr>
          <a:xfrm>
            <a:off x="6724667" y="1146125"/>
            <a:ext cx="4953047" cy="4770066"/>
          </a:xfrm>
          <a:prstGeom prst="rect">
            <a:avLst/>
          </a:prstGeom>
        </p:spPr>
      </p:pic>
    </p:spTree>
    <p:extLst>
      <p:ext uri="{BB962C8B-B14F-4D97-AF65-F5344CB8AC3E}">
        <p14:creationId val="2362526718"/>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45"/>
                                        </p:tgtEl>
                                        <p:attrNameLst>
                                          <p:attrName>style.visibility</p:attrName>
                                        </p:attrNameLst>
                                      </p:cBhvr>
                                      <p:to>
                                        <p:strVal val="visible"/>
                                      </p:to>
                                    </p:set>
                                    <p:animEffect filter="barn(inVertical)" transition="in">
                                      <p:cBhvr>
                                        <p:cTn dur="500" id="15"/>
                                        <p:tgtEl>
                                          <p:spTgt spid="45"/>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8"/>
                                        </p:tgtEl>
                                        <p:attrNameLst>
                                          <p:attrName>style.visibility</p:attrName>
                                        </p:attrNameLst>
                                      </p:cBhvr>
                                      <p:to>
                                        <p:strVal val="visible"/>
                                      </p:to>
                                    </p:set>
                                    <p:anim calcmode="lin" valueType="num">
                                      <p:cBhvr>
                                        <p:cTn dur="500" fill="hold" id="20"/>
                                        <p:tgtEl>
                                          <p:spTgt spid="18"/>
                                        </p:tgtEl>
                                        <p:attrNameLst>
                                          <p:attrName>ppt_w</p:attrName>
                                        </p:attrNameLst>
                                      </p:cBhvr>
                                      <p:tavLst>
                                        <p:tav tm="0">
                                          <p:val>
                                            <p:fltVal val="0"/>
                                          </p:val>
                                        </p:tav>
                                        <p:tav tm="100000">
                                          <p:val>
                                            <p:strVal val="#ppt_w"/>
                                          </p:val>
                                        </p:tav>
                                      </p:tavLst>
                                    </p:anim>
                                    <p:anim calcmode="lin" valueType="num">
                                      <p:cBhvr>
                                        <p:cTn dur="500" fill="hold" id="21"/>
                                        <p:tgtEl>
                                          <p:spTgt spid="18"/>
                                        </p:tgtEl>
                                        <p:attrNameLst>
                                          <p:attrName>ppt_h</p:attrName>
                                        </p:attrNameLst>
                                      </p:cBhvr>
                                      <p:tavLst>
                                        <p:tav tm="0">
                                          <p:val>
                                            <p:fltVal val="0"/>
                                          </p:val>
                                        </p:tav>
                                        <p:tav tm="100000">
                                          <p:val>
                                            <p:strVal val="#ppt_h"/>
                                          </p:val>
                                        </p:tav>
                                      </p:tavLst>
                                    </p:anim>
                                    <p:animEffect filter="fade" transition="in">
                                      <p:cBhvr>
                                        <p:cTn dur="500" id="22"/>
                                        <p:tgtEl>
                                          <p:spTgt spid="18"/>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21" presetSubtype="1">
                                  <p:stCondLst>
                                    <p:cond delay="0"/>
                                  </p:stCondLst>
                                  <p:childTnLst>
                                    <p:set>
                                      <p:cBhvr>
                                        <p:cTn dur="1" fill="hold" id="26">
                                          <p:stCondLst>
                                            <p:cond delay="0"/>
                                          </p:stCondLst>
                                        </p:cTn>
                                        <p:tgtEl>
                                          <p:spTgt spid="5"/>
                                        </p:tgtEl>
                                        <p:attrNameLst>
                                          <p:attrName>style.visibility</p:attrName>
                                        </p:attrNameLst>
                                      </p:cBhvr>
                                      <p:to>
                                        <p:strVal val="visible"/>
                                      </p:to>
                                    </p:set>
                                    <p:animEffect filter="wheel(1)" transition="in">
                                      <p:cBhvr>
                                        <p:cTn dur="2000" id="27"/>
                                        <p:tgtEl>
                                          <p:spTgt spid="5"/>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42" presetSubtype="0">
                                  <p:stCondLst>
                                    <p:cond delay="0"/>
                                  </p:stCondLst>
                                  <p:childTnLst>
                                    <p:set>
                                      <p:cBhvr>
                                        <p:cTn dur="1" fill="hold" id="31">
                                          <p:stCondLst>
                                            <p:cond delay="0"/>
                                          </p:stCondLst>
                                        </p:cTn>
                                        <p:tgtEl>
                                          <p:spTgt spid="6"/>
                                        </p:tgtEl>
                                        <p:attrNameLst>
                                          <p:attrName>style.visibility</p:attrName>
                                        </p:attrNameLst>
                                      </p:cBhvr>
                                      <p:to>
                                        <p:strVal val="visible"/>
                                      </p:to>
                                    </p:set>
                                    <p:animEffect filter="fade" transition="in">
                                      <p:cBhvr>
                                        <p:cTn dur="1000" id="32"/>
                                        <p:tgtEl>
                                          <p:spTgt spid="6"/>
                                        </p:tgtEl>
                                      </p:cBhvr>
                                    </p:animEffect>
                                    <p:anim calcmode="lin" valueType="num">
                                      <p:cBhvr>
                                        <p:cTn dur="1000" fill="hold" id="33"/>
                                        <p:tgtEl>
                                          <p:spTgt spid="6"/>
                                        </p:tgtEl>
                                        <p:attrNameLst>
                                          <p:attrName>ppt_x</p:attrName>
                                        </p:attrNameLst>
                                      </p:cBhvr>
                                      <p:tavLst>
                                        <p:tav tm="0">
                                          <p:val>
                                            <p:strVal val="#ppt_x"/>
                                          </p:val>
                                        </p:tav>
                                        <p:tav tm="100000">
                                          <p:val>
                                            <p:strVal val="#ppt_x"/>
                                          </p:val>
                                        </p:tav>
                                      </p:tavLst>
                                    </p:anim>
                                    <p:anim calcmode="lin" valueType="num">
                                      <p:cBhvr>
                                        <p:cTn dur="1000" fill="hold" id="34"/>
                                        <p:tgtEl>
                                          <p:spTgt spid="6"/>
                                        </p:tgtEl>
                                        <p:attrNameLst>
                                          <p:attrName>ppt_y</p:attrName>
                                        </p:attrNameLst>
                                      </p:cBhvr>
                                      <p:tavLst>
                                        <p:tav tm="0">
                                          <p:val>
                                            <p:strVal val="#ppt_y+.1"/>
                                          </p:val>
                                        </p:tav>
                                        <p:tav tm="100000">
                                          <p:val>
                                            <p:strVal val="#ppt_y"/>
                                          </p:val>
                                        </p:tav>
                                      </p:tavLst>
                                    </p:anim>
                                  </p:childTnLst>
                                </p:cTn>
                              </p:par>
                            </p:childTnLst>
                          </p:cTn>
                        </p:par>
                      </p:childTnLst>
                    </p:cTn>
                  </p:par>
                  <p:par>
                    <p:cTn fill="hold" id="35" nodeType="clickPar">
                      <p:stCondLst>
                        <p:cond delay="indefinite"/>
                      </p:stCondLst>
                      <p:childTnLst>
                        <p:par>
                          <p:cTn fill="hold" id="36" nodeType="afterGroup">
                            <p:stCondLst>
                              <p:cond delay="0"/>
                            </p:stCondLst>
                            <p:childTnLst>
                              <p:par>
                                <p:cTn fill="hold" grpId="0" id="37" nodeType="clickEffect" presetClass="entr" presetID="53" presetSubtype="0">
                                  <p:stCondLst>
                                    <p:cond delay="0"/>
                                  </p:stCondLst>
                                  <p:childTnLst>
                                    <p:set>
                                      <p:cBhvr>
                                        <p:cTn dur="1" fill="hold" id="38">
                                          <p:stCondLst>
                                            <p:cond delay="0"/>
                                          </p:stCondLst>
                                        </p:cTn>
                                        <p:tgtEl>
                                          <p:spTgt spid="8"/>
                                        </p:tgtEl>
                                        <p:attrNameLst>
                                          <p:attrName>style.visibility</p:attrName>
                                        </p:attrNameLst>
                                      </p:cBhvr>
                                      <p:to>
                                        <p:strVal val="visible"/>
                                      </p:to>
                                    </p:set>
                                    <p:anim calcmode="lin" valueType="num">
                                      <p:cBhvr>
                                        <p:cTn dur="500" fill="hold" id="39"/>
                                        <p:tgtEl>
                                          <p:spTgt spid="8"/>
                                        </p:tgtEl>
                                        <p:attrNameLst>
                                          <p:attrName>ppt_w</p:attrName>
                                        </p:attrNameLst>
                                      </p:cBhvr>
                                      <p:tavLst>
                                        <p:tav tm="0">
                                          <p:val>
                                            <p:fltVal val="0"/>
                                          </p:val>
                                        </p:tav>
                                        <p:tav tm="100000">
                                          <p:val>
                                            <p:strVal val="#ppt_w"/>
                                          </p:val>
                                        </p:tav>
                                      </p:tavLst>
                                    </p:anim>
                                    <p:anim calcmode="lin" valueType="num">
                                      <p:cBhvr>
                                        <p:cTn dur="500" fill="hold" id="40"/>
                                        <p:tgtEl>
                                          <p:spTgt spid="8"/>
                                        </p:tgtEl>
                                        <p:attrNameLst>
                                          <p:attrName>ppt_h</p:attrName>
                                        </p:attrNameLst>
                                      </p:cBhvr>
                                      <p:tavLst>
                                        <p:tav tm="0">
                                          <p:val>
                                            <p:fltVal val="0"/>
                                          </p:val>
                                        </p:tav>
                                        <p:tav tm="100000">
                                          <p:val>
                                            <p:strVal val="#ppt_h"/>
                                          </p:val>
                                        </p:tav>
                                      </p:tavLst>
                                    </p:anim>
                                    <p:animEffect filter="fade" transition="in">
                                      <p:cBhvr>
                                        <p:cTn dur="500" id="41"/>
                                        <p:tgtEl>
                                          <p:spTgt spid="8"/>
                                        </p:tgtEl>
                                      </p:cBhvr>
                                    </p:animEffect>
                                  </p:childTnLst>
                                </p:cTn>
                              </p:par>
                            </p:childTnLst>
                          </p:cTn>
                        </p:par>
                      </p:childTnLst>
                    </p:cTn>
                  </p:par>
                  <p:par>
                    <p:cTn fill="hold" id="42" nodeType="clickPar">
                      <p:stCondLst>
                        <p:cond delay="indefinite"/>
                      </p:stCondLst>
                      <p:childTnLst>
                        <p:par>
                          <p:cTn fill="hold" id="43" nodeType="afterGroup">
                            <p:stCondLst>
                              <p:cond delay="0"/>
                            </p:stCondLst>
                            <p:childTnLst>
                              <p:par>
                                <p:cTn fill="hold" id="44" nodeType="clickEffect" presetClass="entr" presetID="21" presetSubtype="1">
                                  <p:stCondLst>
                                    <p:cond delay="0"/>
                                  </p:stCondLst>
                                  <p:childTnLst>
                                    <p:set>
                                      <p:cBhvr>
                                        <p:cTn dur="1" fill="hold" id="45">
                                          <p:stCondLst>
                                            <p:cond delay="0"/>
                                          </p:stCondLst>
                                        </p:cTn>
                                        <p:tgtEl>
                                          <p:spTgt spid="44"/>
                                        </p:tgtEl>
                                        <p:attrNameLst>
                                          <p:attrName>style.visibility</p:attrName>
                                        </p:attrNameLst>
                                      </p:cBhvr>
                                      <p:to>
                                        <p:strVal val="visible"/>
                                      </p:to>
                                    </p:set>
                                    <p:animEffect filter="wheel(1)" transition="in">
                                      <p:cBhvr>
                                        <p:cTn dur="2000" id="46"/>
                                        <p:tgtEl>
                                          <p:spTgt spid="44"/>
                                        </p:tgtEl>
                                      </p:cBhvr>
                                    </p:animEffect>
                                  </p:childTnLst>
                                </p:cTn>
                              </p:par>
                            </p:childTnLst>
                          </p:cTn>
                        </p:par>
                      </p:childTnLst>
                    </p:cTn>
                  </p:par>
                  <p:par>
                    <p:cTn fill="hold" id="47" nodeType="clickPar">
                      <p:stCondLst>
                        <p:cond delay="indefinite"/>
                      </p:stCondLst>
                      <p:childTnLst>
                        <p:par>
                          <p:cTn fill="hold" id="48" nodeType="afterGroup">
                            <p:stCondLst>
                              <p:cond delay="0"/>
                            </p:stCondLst>
                            <p:childTnLst>
                              <p:par>
                                <p:cTn fill="hold" id="49" nodeType="clickEffect" presetClass="entr" presetID="53" presetSubtype="0">
                                  <p:stCondLst>
                                    <p:cond delay="0"/>
                                  </p:stCondLst>
                                  <p:childTnLst>
                                    <p:set>
                                      <p:cBhvr>
                                        <p:cTn dur="1" fill="hold" id="50">
                                          <p:stCondLst>
                                            <p:cond delay="0"/>
                                          </p:stCondLst>
                                        </p:cTn>
                                        <p:tgtEl>
                                          <p:spTgt spid="46"/>
                                        </p:tgtEl>
                                        <p:attrNameLst>
                                          <p:attrName>style.visibility</p:attrName>
                                        </p:attrNameLst>
                                      </p:cBhvr>
                                      <p:to>
                                        <p:strVal val="visible"/>
                                      </p:to>
                                    </p:set>
                                    <p:anim calcmode="lin" valueType="num">
                                      <p:cBhvr>
                                        <p:cTn dur="500" fill="hold" id="51"/>
                                        <p:tgtEl>
                                          <p:spTgt spid="46"/>
                                        </p:tgtEl>
                                        <p:attrNameLst>
                                          <p:attrName>ppt_w</p:attrName>
                                        </p:attrNameLst>
                                      </p:cBhvr>
                                      <p:tavLst>
                                        <p:tav tm="0">
                                          <p:val>
                                            <p:fltVal val="0"/>
                                          </p:val>
                                        </p:tav>
                                        <p:tav tm="100000">
                                          <p:val>
                                            <p:strVal val="#ppt_w"/>
                                          </p:val>
                                        </p:tav>
                                      </p:tavLst>
                                    </p:anim>
                                    <p:anim calcmode="lin" valueType="num">
                                      <p:cBhvr>
                                        <p:cTn dur="500" fill="hold" id="52"/>
                                        <p:tgtEl>
                                          <p:spTgt spid="46"/>
                                        </p:tgtEl>
                                        <p:attrNameLst>
                                          <p:attrName>ppt_h</p:attrName>
                                        </p:attrNameLst>
                                      </p:cBhvr>
                                      <p:tavLst>
                                        <p:tav tm="0">
                                          <p:val>
                                            <p:fltVal val="0"/>
                                          </p:val>
                                        </p:tav>
                                        <p:tav tm="100000">
                                          <p:val>
                                            <p:strVal val="#ppt_h"/>
                                          </p:val>
                                        </p:tav>
                                      </p:tavLst>
                                    </p:anim>
                                    <p:animEffect filter="fade" transition="in">
                                      <p:cBhvr>
                                        <p:cTn dur="500" id="53"/>
                                        <p:tgtEl>
                                          <p:spTgt spid="46"/>
                                        </p:tgtEl>
                                      </p:cBhvr>
                                    </p:animEffect>
                                  </p:childTnLst>
                                </p:cTn>
                              </p:par>
                            </p:childTnLst>
                          </p:cTn>
                        </p:par>
                      </p:childTnLst>
                    </p:cTn>
                  </p:par>
                  <p:par>
                    <p:cTn fill="hold" id="54" nodeType="clickPar">
                      <p:stCondLst>
                        <p:cond delay="indefinite"/>
                      </p:stCondLst>
                      <p:childTnLst>
                        <p:par>
                          <p:cTn fill="hold" id="55" nodeType="afterGroup">
                            <p:stCondLst>
                              <p:cond delay="0"/>
                            </p:stCondLst>
                            <p:childTnLst>
                              <p:par>
                                <p:cTn fill="hold" id="56" nodeType="clickEffect" presetClass="emph" presetID="26" presetSubtype="0">
                                  <p:stCondLst>
                                    <p:cond delay="0"/>
                                  </p:stCondLst>
                                  <p:childTnLst>
                                    <p:animEffect filter="fade" transition="out">
                                      <p:cBhvr>
                                        <p:cTn dur="500" id="57" tmFilter="0, 0; .2, .5; .8, .5; 1, 0"/>
                                        <p:tgtEl>
                                          <p:spTgt spid="44"/>
                                        </p:tgtEl>
                                      </p:cBhvr>
                                    </p:animEffect>
                                    <p:animScale>
                                      <p:cBhvr>
                                        <p:cTn autoRev="1" dur="250" fill="hold" id="58"/>
                                        <p:tgtEl>
                                          <p:spTgt spid="44"/>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8"/>
      <p:bldP grpId="0" spid="5"/>
    </p:bldLst>
  </p:timing>
</p:sld>
</file>

<file path=ppt/slides/slide2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18" name="文本框 17"/>
          <p:cNvSpPr txBox="1"/>
          <p:nvPr/>
        </p:nvSpPr>
        <p:spPr>
          <a:xfrm>
            <a:off x="3807633" y="4945130"/>
            <a:ext cx="5059680" cy="822960"/>
          </a:xfrm>
          <a:prstGeom prst="rect">
            <a:avLst/>
          </a:prstGeom>
          <a:noFill/>
        </p:spPr>
        <p:txBody>
          <a:bodyPr rtlCol="0" wrap="none">
            <a:spAutoFit/>
          </a:bodyPr>
          <a:lstStyle/>
          <a:p>
            <a:r>
              <a:rPr altLang="en-US" lang="zh-CN" sz="4800">
                <a:solidFill>
                  <a:srgbClr val="055FB4"/>
                </a:solidFill>
                <a:latin charset="-122" panose="03000509000000000000" pitchFamily="65" typeface="方正古隶简体"/>
                <a:ea charset="-122" panose="03000509000000000000" pitchFamily="65" typeface="方正古隶简体"/>
                <a:cs charset="0" panose="020b0706030804020204" pitchFamily="34" typeface="Open Sans Semibold"/>
              </a:rPr>
              <a:t>感谢倾听恳请批评</a:t>
            </a:r>
          </a:p>
        </p:txBody>
      </p:sp>
      <p:pic>
        <p:nvPicPr>
          <p:cNvPr id="9" name="图片 8"/>
          <p:cNvPicPr>
            <a:picLocks noChangeAspect="1"/>
          </p:cNvPicPr>
          <p:nvPr/>
        </p:nvPicPr>
        <p:blipFill>
          <a:blip r:embed="rId3"/>
          <a:stretch>
            <a:fillRect/>
          </a:stretch>
        </p:blipFill>
        <p:spPr>
          <a:xfrm>
            <a:off x="5209197" y="2178926"/>
            <a:ext cx="920017" cy="845219"/>
          </a:xfrm>
          <a:prstGeom prst="rect">
            <a:avLst/>
          </a:prstGeom>
        </p:spPr>
      </p:pic>
      <p:pic>
        <p:nvPicPr>
          <p:cNvPr id="10" name="图片 9"/>
          <p:cNvPicPr>
            <a:picLocks noChangeAspect="1"/>
          </p:cNvPicPr>
          <p:nvPr/>
        </p:nvPicPr>
        <p:blipFill>
          <a:blip r:embed="rId4"/>
          <a:stretch>
            <a:fillRect/>
          </a:stretch>
        </p:blipFill>
        <p:spPr>
          <a:xfrm>
            <a:off x="6024876" y="2936774"/>
            <a:ext cx="787541" cy="720516"/>
          </a:xfrm>
          <a:prstGeom prst="rect">
            <a:avLst/>
          </a:prstGeom>
        </p:spPr>
      </p:pic>
      <p:pic>
        <p:nvPicPr>
          <p:cNvPr id="11" name="图片 10"/>
          <p:cNvPicPr>
            <a:picLocks noChangeAspect="1"/>
          </p:cNvPicPr>
          <p:nvPr/>
        </p:nvPicPr>
        <p:blipFill>
          <a:blip r:embed="rId5"/>
          <a:stretch>
            <a:fillRect/>
          </a:stretch>
        </p:blipFill>
        <p:spPr>
          <a:xfrm>
            <a:off x="5530200" y="3100762"/>
            <a:ext cx="333954" cy="482378"/>
          </a:xfrm>
          <a:prstGeom prst="rect">
            <a:avLst/>
          </a:prstGeom>
        </p:spPr>
      </p:pic>
      <p:pic>
        <p:nvPicPr>
          <p:cNvPr id="29" name="图片 28"/>
          <p:cNvPicPr>
            <a:picLocks noChangeAspect="1"/>
          </p:cNvPicPr>
          <p:nvPr/>
        </p:nvPicPr>
        <p:blipFill>
          <a:blip r:embed="rId5"/>
          <a:stretch>
            <a:fillRect/>
          </a:stretch>
        </p:blipFill>
        <p:spPr>
          <a:xfrm>
            <a:off x="5857216" y="1539587"/>
            <a:ext cx="333954" cy="482378"/>
          </a:xfrm>
          <a:prstGeom prst="rect">
            <a:avLst/>
          </a:prstGeom>
        </p:spPr>
      </p:pic>
      <p:pic>
        <p:nvPicPr>
          <p:cNvPr id="16" name="图片 15"/>
          <p:cNvPicPr>
            <a:picLocks noChangeAspect="1"/>
          </p:cNvPicPr>
          <p:nvPr/>
        </p:nvPicPr>
        <p:blipFill>
          <a:blip r:embed="rId6"/>
          <a:stretch>
            <a:fillRect/>
          </a:stretch>
        </p:blipFill>
        <p:spPr>
          <a:xfrm>
            <a:off x="6317798" y="1648298"/>
            <a:ext cx="461250" cy="652500"/>
          </a:xfrm>
          <a:prstGeom prst="rect">
            <a:avLst/>
          </a:prstGeom>
        </p:spPr>
      </p:pic>
      <p:pic>
        <p:nvPicPr>
          <p:cNvPr id="17" name="图片 16"/>
          <p:cNvPicPr>
            <a:picLocks noChangeAspect="1"/>
          </p:cNvPicPr>
          <p:nvPr/>
        </p:nvPicPr>
        <p:blipFill>
          <a:blip r:embed="rId7"/>
          <a:stretch>
            <a:fillRect/>
          </a:stretch>
        </p:blipFill>
        <p:spPr>
          <a:xfrm>
            <a:off x="6341892" y="2340888"/>
            <a:ext cx="674608" cy="683257"/>
          </a:xfrm>
          <a:prstGeom prst="rect">
            <a:avLst/>
          </a:prstGeom>
        </p:spPr>
      </p:pic>
      <p:pic>
        <p:nvPicPr>
          <p:cNvPr id="37" name="图片 36"/>
          <p:cNvPicPr>
            <a:picLocks noChangeAspect="1"/>
          </p:cNvPicPr>
          <p:nvPr/>
        </p:nvPicPr>
        <p:blipFill>
          <a:blip r:embed="rId5"/>
          <a:stretch>
            <a:fillRect/>
          </a:stretch>
        </p:blipFill>
        <p:spPr>
          <a:xfrm>
            <a:off x="6628521" y="1126179"/>
            <a:ext cx="333954" cy="482378"/>
          </a:xfrm>
          <a:prstGeom prst="rect">
            <a:avLst/>
          </a:prstGeom>
        </p:spPr>
      </p:pic>
      <p:pic>
        <p:nvPicPr>
          <p:cNvPr id="40" name="图片 39"/>
          <p:cNvPicPr>
            <a:picLocks noChangeAspect="1"/>
          </p:cNvPicPr>
          <p:nvPr/>
        </p:nvPicPr>
        <p:blipFill>
          <a:blip r:embed="rId7"/>
          <a:stretch>
            <a:fillRect/>
          </a:stretch>
        </p:blipFill>
        <p:spPr>
          <a:xfrm>
            <a:off x="5687572" y="2575883"/>
            <a:ext cx="674608" cy="683257"/>
          </a:xfrm>
          <a:prstGeom prst="rect">
            <a:avLst/>
          </a:prstGeom>
        </p:spPr>
      </p:pic>
      <p:pic>
        <p:nvPicPr>
          <p:cNvPr id="41" name="图片 40"/>
          <p:cNvPicPr>
            <a:picLocks noChangeAspect="1"/>
          </p:cNvPicPr>
          <p:nvPr/>
        </p:nvPicPr>
        <p:blipFill>
          <a:blip r:embed="rId5"/>
          <a:stretch>
            <a:fillRect/>
          </a:stretch>
        </p:blipFill>
        <p:spPr>
          <a:xfrm>
            <a:off x="5053378" y="2059609"/>
            <a:ext cx="333954" cy="482378"/>
          </a:xfrm>
          <a:prstGeom prst="rect">
            <a:avLst/>
          </a:prstGeom>
        </p:spPr>
      </p:pic>
      <p:pic>
        <p:nvPicPr>
          <p:cNvPr id="42" name="图片 41"/>
          <p:cNvPicPr>
            <a:picLocks noChangeAspect="1"/>
          </p:cNvPicPr>
          <p:nvPr/>
        </p:nvPicPr>
        <p:blipFill>
          <a:blip r:embed="rId5"/>
          <a:stretch>
            <a:fillRect/>
          </a:stretch>
        </p:blipFill>
        <p:spPr>
          <a:xfrm>
            <a:off x="6797215" y="1793671"/>
            <a:ext cx="333954" cy="482378"/>
          </a:xfrm>
          <a:prstGeom prst="rect">
            <a:avLst/>
          </a:prstGeom>
        </p:spPr>
      </p:pic>
      <p:pic>
        <p:nvPicPr>
          <p:cNvPr id="4" name="图片 3"/>
          <p:cNvPicPr>
            <a:picLocks noChangeAspect="1"/>
          </p:cNvPicPr>
          <p:nvPr/>
        </p:nvPicPr>
        <p:blipFill>
          <a:blip r:embed="rId8"/>
          <a:stretch>
            <a:fillRect/>
          </a:stretch>
        </p:blipFill>
        <p:spPr>
          <a:xfrm>
            <a:off x="4425469" y="696554"/>
            <a:ext cx="3197447" cy="4248576"/>
          </a:xfrm>
          <a:prstGeom prst="rect">
            <a:avLst/>
          </a:prstGeom>
        </p:spPr>
      </p:pic>
      <p:sp>
        <p:nvSpPr>
          <p:cNvPr id="45" name="文本框 44"/>
          <p:cNvSpPr txBox="1"/>
          <p:nvPr/>
        </p:nvSpPr>
        <p:spPr>
          <a:xfrm>
            <a:off x="4820731" y="5618426"/>
            <a:ext cx="2838767" cy="579120"/>
          </a:xfrm>
          <a:prstGeom prst="rect">
            <a:avLst/>
          </a:prstGeom>
          <a:noFill/>
        </p:spPr>
        <p:txBody>
          <a:bodyPr rtlCol="0" wrap="none">
            <a:spAutoFit/>
          </a:bodyPr>
          <a:lstStyle/>
          <a:p>
            <a:r>
              <a:rPr altLang="zh-CN" lang="en-US" sz="3200">
                <a:solidFill>
                  <a:srgbClr val="055FB4"/>
                </a:solidFill>
                <a:latin charset="-122" panose="03000509000000000000" pitchFamily="65" typeface="方正古隶简体"/>
                <a:ea charset="-122" panose="03000509000000000000" pitchFamily="65" typeface="方正古隶简体"/>
                <a:cs charset="0" panose="020b0706030804020204" pitchFamily="34" typeface="Open Sans Semibold"/>
              </a:rPr>
              <a:t>THANKS YOU</a:t>
            </a:r>
          </a:p>
        </p:txBody>
      </p:sp>
    </p:spTree>
    <p:extLst>
      <p:ext uri="{BB962C8B-B14F-4D97-AF65-F5344CB8AC3E}">
        <p14:creationId val="149273067"/>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42" presetSubtype="0">
                                  <p:stCondLst>
                                    <p:cond delay="0"/>
                                  </p:stCondLst>
                                  <p:childTnLst>
                                    <p:set>
                                      <p:cBhvr>
                                        <p:cTn dur="1" fill="hold" id="6">
                                          <p:stCondLst>
                                            <p:cond delay="0"/>
                                          </p:stCondLst>
                                        </p:cTn>
                                        <p:tgtEl>
                                          <p:spTgt spid="4"/>
                                        </p:tgtEl>
                                        <p:attrNameLst>
                                          <p:attrName>style.visibility</p:attrName>
                                        </p:attrNameLst>
                                      </p:cBhvr>
                                      <p:to>
                                        <p:strVal val="visible"/>
                                      </p:to>
                                    </p:set>
                                    <p:animEffect filter="fade" transition="in">
                                      <p:cBhvr>
                                        <p:cTn dur="1000" id="7"/>
                                        <p:tgtEl>
                                          <p:spTgt spid="4"/>
                                        </p:tgtEl>
                                      </p:cBhvr>
                                    </p:animEffect>
                                    <p:anim calcmode="lin" valueType="num">
                                      <p:cBhvr>
                                        <p:cTn dur="1000" fill="hold" id="8"/>
                                        <p:tgtEl>
                                          <p:spTgt spid="4"/>
                                        </p:tgtEl>
                                        <p:attrNameLst>
                                          <p:attrName>ppt_x</p:attrName>
                                        </p:attrNameLst>
                                      </p:cBhvr>
                                      <p:tavLst>
                                        <p:tav tm="0">
                                          <p:val>
                                            <p:strVal val="#ppt_x"/>
                                          </p:val>
                                        </p:tav>
                                        <p:tav tm="100000">
                                          <p:val>
                                            <p:strVal val="#ppt_x"/>
                                          </p:val>
                                        </p:tav>
                                      </p:tavLst>
                                    </p:anim>
                                    <p:anim calcmode="lin" valueType="num">
                                      <p:cBhvr>
                                        <p:cTn dur="1000" fill="hold" id="9"/>
                                        <p:tgtEl>
                                          <p:spTgt spid="4"/>
                                        </p:tgtEl>
                                        <p:attrNameLst>
                                          <p:attrName>ppt_y</p:attrName>
                                        </p:attrNameLst>
                                      </p:cBhvr>
                                      <p:tavLst>
                                        <p:tav tm="0">
                                          <p:val>
                                            <p:strVal val="#ppt_y+.1"/>
                                          </p:val>
                                        </p:tav>
                                        <p:tav tm="100000">
                                          <p:val>
                                            <p:strVal val="#ppt_y"/>
                                          </p:val>
                                        </p:tav>
                                      </p:tavLst>
                                    </p:anim>
                                  </p:childTnLst>
                                </p:cTn>
                              </p:par>
                            </p:childTnLst>
                          </p:cTn>
                        </p:par>
                        <p:par>
                          <p:cTn fill="hold" id="10" nodeType="afterGroup">
                            <p:stCondLst>
                              <p:cond delay="1000"/>
                            </p:stCondLst>
                            <p:childTnLst>
                              <p:par>
                                <p:cTn fill="hold" id="11" nodeType="afterEffect" presetClass="entr" presetID="10" presetSubtype="0">
                                  <p:stCondLst>
                                    <p:cond delay="0"/>
                                  </p:stCondLst>
                                  <p:childTnLst>
                                    <p:set>
                                      <p:cBhvr>
                                        <p:cTn dur="1" fill="hold" id="12">
                                          <p:stCondLst>
                                            <p:cond delay="0"/>
                                          </p:stCondLst>
                                        </p:cTn>
                                        <p:tgtEl>
                                          <p:spTgt spid="37"/>
                                        </p:tgtEl>
                                        <p:attrNameLst>
                                          <p:attrName>style.visibility</p:attrName>
                                        </p:attrNameLst>
                                      </p:cBhvr>
                                      <p:to>
                                        <p:strVal val="visible"/>
                                      </p:to>
                                    </p:set>
                                    <p:animEffect filter="fade" transition="in">
                                      <p:cBhvr>
                                        <p:cTn dur="500" id="13"/>
                                        <p:tgtEl>
                                          <p:spTgt spid="37"/>
                                        </p:tgtEl>
                                      </p:cBhvr>
                                    </p:animEffect>
                                  </p:childTnLst>
                                </p:cTn>
                              </p:par>
                              <p:par>
                                <p:cTn fill="hold" id="14" nodeType="withEffect" presetClass="entr" presetID="10" presetSubtype="0">
                                  <p:stCondLst>
                                    <p:cond delay="0"/>
                                  </p:stCondLst>
                                  <p:childTnLst>
                                    <p:set>
                                      <p:cBhvr>
                                        <p:cTn dur="1" fill="hold" id="15">
                                          <p:stCondLst>
                                            <p:cond delay="0"/>
                                          </p:stCondLst>
                                        </p:cTn>
                                        <p:tgtEl>
                                          <p:spTgt spid="42"/>
                                        </p:tgtEl>
                                        <p:attrNameLst>
                                          <p:attrName>style.visibility</p:attrName>
                                        </p:attrNameLst>
                                      </p:cBhvr>
                                      <p:to>
                                        <p:strVal val="visible"/>
                                      </p:to>
                                    </p:set>
                                    <p:animEffect filter="fade" transition="in">
                                      <p:cBhvr>
                                        <p:cTn dur="500" id="16"/>
                                        <p:tgtEl>
                                          <p:spTgt spid="42"/>
                                        </p:tgtEl>
                                      </p:cBhvr>
                                    </p:animEffect>
                                  </p:childTnLst>
                                </p:cTn>
                              </p:par>
                              <p:par>
                                <p:cTn fill="hold" id="17" nodeType="withEffect" presetClass="entr" presetID="10" presetSubtype="0">
                                  <p:stCondLst>
                                    <p:cond delay="0"/>
                                  </p:stCondLst>
                                  <p:childTnLst>
                                    <p:set>
                                      <p:cBhvr>
                                        <p:cTn dur="1" fill="hold" id="18">
                                          <p:stCondLst>
                                            <p:cond delay="0"/>
                                          </p:stCondLst>
                                        </p:cTn>
                                        <p:tgtEl>
                                          <p:spTgt spid="17"/>
                                        </p:tgtEl>
                                        <p:attrNameLst>
                                          <p:attrName>style.visibility</p:attrName>
                                        </p:attrNameLst>
                                      </p:cBhvr>
                                      <p:to>
                                        <p:strVal val="visible"/>
                                      </p:to>
                                    </p:set>
                                    <p:animEffect filter="fade" transition="in">
                                      <p:cBhvr>
                                        <p:cTn dur="500" id="19"/>
                                        <p:tgtEl>
                                          <p:spTgt spid="17"/>
                                        </p:tgtEl>
                                      </p:cBhvr>
                                    </p:animEffect>
                                  </p:childTnLst>
                                </p:cTn>
                              </p:par>
                              <p:par>
                                <p:cTn fill="hold" id="20" nodeType="withEffect" presetClass="entr" presetID="10" presetSubtype="0">
                                  <p:stCondLst>
                                    <p:cond delay="0"/>
                                  </p:stCondLst>
                                  <p:childTnLst>
                                    <p:set>
                                      <p:cBhvr>
                                        <p:cTn dur="1" fill="hold" id="21">
                                          <p:stCondLst>
                                            <p:cond delay="0"/>
                                          </p:stCondLst>
                                        </p:cTn>
                                        <p:tgtEl>
                                          <p:spTgt spid="17"/>
                                        </p:tgtEl>
                                        <p:attrNameLst>
                                          <p:attrName>style.visibility</p:attrName>
                                        </p:attrNameLst>
                                      </p:cBhvr>
                                      <p:to>
                                        <p:strVal val="visible"/>
                                      </p:to>
                                    </p:set>
                                    <p:animEffect filter="fade" transition="in">
                                      <p:cBhvr>
                                        <p:cTn dur="500" id="22"/>
                                        <p:tgtEl>
                                          <p:spTgt spid="17"/>
                                        </p:tgtEl>
                                      </p:cBhvr>
                                    </p:animEffect>
                                  </p:childTnLst>
                                </p:cTn>
                              </p:par>
                              <p:par>
                                <p:cTn fill="hold" id="23" nodeType="withEffect" presetClass="entr" presetID="10" presetSubtype="0">
                                  <p:stCondLst>
                                    <p:cond delay="0"/>
                                  </p:stCondLst>
                                  <p:childTnLst>
                                    <p:set>
                                      <p:cBhvr>
                                        <p:cTn dur="1" fill="hold" id="24">
                                          <p:stCondLst>
                                            <p:cond delay="0"/>
                                          </p:stCondLst>
                                        </p:cTn>
                                        <p:tgtEl>
                                          <p:spTgt spid="11"/>
                                        </p:tgtEl>
                                        <p:attrNameLst>
                                          <p:attrName>style.visibility</p:attrName>
                                        </p:attrNameLst>
                                      </p:cBhvr>
                                      <p:to>
                                        <p:strVal val="visible"/>
                                      </p:to>
                                    </p:set>
                                    <p:animEffect filter="fade" transition="in">
                                      <p:cBhvr>
                                        <p:cTn dur="500" id="25"/>
                                        <p:tgtEl>
                                          <p:spTgt spid="11"/>
                                        </p:tgtEl>
                                      </p:cBhvr>
                                    </p:animEffect>
                                  </p:childTnLst>
                                </p:cTn>
                              </p:par>
                              <p:par>
                                <p:cTn fill="hold" id="26" nodeType="withEffect" presetClass="entr" presetID="10" presetSubtype="0">
                                  <p:stCondLst>
                                    <p:cond delay="0"/>
                                  </p:stCondLst>
                                  <p:childTnLst>
                                    <p:set>
                                      <p:cBhvr>
                                        <p:cTn dur="1" fill="hold" id="27">
                                          <p:stCondLst>
                                            <p:cond delay="0"/>
                                          </p:stCondLst>
                                        </p:cTn>
                                        <p:tgtEl>
                                          <p:spTgt spid="9"/>
                                        </p:tgtEl>
                                        <p:attrNameLst>
                                          <p:attrName>style.visibility</p:attrName>
                                        </p:attrNameLst>
                                      </p:cBhvr>
                                      <p:to>
                                        <p:strVal val="visible"/>
                                      </p:to>
                                    </p:set>
                                    <p:animEffect filter="fade" transition="in">
                                      <p:cBhvr>
                                        <p:cTn dur="500" id="28"/>
                                        <p:tgtEl>
                                          <p:spTgt spid="9"/>
                                        </p:tgtEl>
                                      </p:cBhvr>
                                    </p:animEffect>
                                  </p:childTnLst>
                                </p:cTn>
                              </p:par>
                              <p:par>
                                <p:cTn fill="hold" id="29" nodeType="withEffect" presetClass="entr" presetID="10" presetSubtype="0">
                                  <p:stCondLst>
                                    <p:cond delay="0"/>
                                  </p:stCondLst>
                                  <p:childTnLst>
                                    <p:set>
                                      <p:cBhvr>
                                        <p:cTn dur="1" fill="hold" id="30">
                                          <p:stCondLst>
                                            <p:cond delay="0"/>
                                          </p:stCondLst>
                                        </p:cTn>
                                        <p:tgtEl>
                                          <p:spTgt spid="16"/>
                                        </p:tgtEl>
                                        <p:attrNameLst>
                                          <p:attrName>style.visibility</p:attrName>
                                        </p:attrNameLst>
                                      </p:cBhvr>
                                      <p:to>
                                        <p:strVal val="visible"/>
                                      </p:to>
                                    </p:set>
                                    <p:animEffect filter="fade" transition="in">
                                      <p:cBhvr>
                                        <p:cTn dur="500" id="31"/>
                                        <p:tgtEl>
                                          <p:spTgt spid="16"/>
                                        </p:tgtEl>
                                      </p:cBhvr>
                                    </p:animEffect>
                                  </p:childTnLst>
                                </p:cTn>
                              </p:par>
                              <p:par>
                                <p:cTn fill="hold" id="32" nodeType="withEffect" presetClass="entr" presetID="10" presetSubtype="0">
                                  <p:stCondLst>
                                    <p:cond delay="0"/>
                                  </p:stCondLst>
                                  <p:childTnLst>
                                    <p:set>
                                      <p:cBhvr>
                                        <p:cTn dur="1" fill="hold" id="33">
                                          <p:stCondLst>
                                            <p:cond delay="0"/>
                                          </p:stCondLst>
                                        </p:cTn>
                                        <p:tgtEl>
                                          <p:spTgt spid="29"/>
                                        </p:tgtEl>
                                        <p:attrNameLst>
                                          <p:attrName>style.visibility</p:attrName>
                                        </p:attrNameLst>
                                      </p:cBhvr>
                                      <p:to>
                                        <p:strVal val="visible"/>
                                      </p:to>
                                    </p:set>
                                    <p:animEffect filter="fade" transition="in">
                                      <p:cBhvr>
                                        <p:cTn dur="500" id="34"/>
                                        <p:tgtEl>
                                          <p:spTgt spid="29"/>
                                        </p:tgtEl>
                                      </p:cBhvr>
                                    </p:animEffect>
                                  </p:childTnLst>
                                </p:cTn>
                              </p:par>
                              <p:par>
                                <p:cTn fill="hold" id="35" nodeType="withEffect" presetClass="entr" presetID="10" presetSubtype="0">
                                  <p:stCondLst>
                                    <p:cond delay="0"/>
                                  </p:stCondLst>
                                  <p:childTnLst>
                                    <p:set>
                                      <p:cBhvr>
                                        <p:cTn dur="1" fill="hold" id="36">
                                          <p:stCondLst>
                                            <p:cond delay="0"/>
                                          </p:stCondLst>
                                        </p:cTn>
                                        <p:tgtEl>
                                          <p:spTgt spid="41"/>
                                        </p:tgtEl>
                                        <p:attrNameLst>
                                          <p:attrName>style.visibility</p:attrName>
                                        </p:attrNameLst>
                                      </p:cBhvr>
                                      <p:to>
                                        <p:strVal val="visible"/>
                                      </p:to>
                                    </p:set>
                                    <p:animEffect filter="fade" transition="in">
                                      <p:cBhvr>
                                        <p:cTn dur="500" id="37"/>
                                        <p:tgtEl>
                                          <p:spTgt spid="41"/>
                                        </p:tgtEl>
                                      </p:cBhvr>
                                    </p:animEffect>
                                  </p:childTnLst>
                                </p:cTn>
                              </p:par>
                              <p:par>
                                <p:cTn fill="hold" id="38" nodeType="withEffect" presetClass="entr" presetID="10" presetSubtype="0">
                                  <p:stCondLst>
                                    <p:cond delay="0"/>
                                  </p:stCondLst>
                                  <p:childTnLst>
                                    <p:set>
                                      <p:cBhvr>
                                        <p:cTn dur="1" fill="hold" id="39">
                                          <p:stCondLst>
                                            <p:cond delay="0"/>
                                          </p:stCondLst>
                                        </p:cTn>
                                        <p:tgtEl>
                                          <p:spTgt spid="10"/>
                                        </p:tgtEl>
                                        <p:attrNameLst>
                                          <p:attrName>style.visibility</p:attrName>
                                        </p:attrNameLst>
                                      </p:cBhvr>
                                      <p:to>
                                        <p:strVal val="visible"/>
                                      </p:to>
                                    </p:set>
                                    <p:animEffect filter="fade" transition="in">
                                      <p:cBhvr>
                                        <p:cTn dur="500" id="40"/>
                                        <p:tgtEl>
                                          <p:spTgt spid="10"/>
                                        </p:tgtEl>
                                      </p:cBhvr>
                                    </p:animEffect>
                                  </p:childTnLst>
                                </p:cTn>
                              </p:par>
                              <p:par>
                                <p:cTn fill="hold" id="41" nodeType="withEffect" presetClass="entr" presetID="10" presetSubtype="0">
                                  <p:stCondLst>
                                    <p:cond delay="0"/>
                                  </p:stCondLst>
                                  <p:childTnLst>
                                    <p:set>
                                      <p:cBhvr>
                                        <p:cTn dur="1" fill="hold" id="42">
                                          <p:stCondLst>
                                            <p:cond delay="0"/>
                                          </p:stCondLst>
                                        </p:cTn>
                                        <p:tgtEl>
                                          <p:spTgt spid="40"/>
                                        </p:tgtEl>
                                        <p:attrNameLst>
                                          <p:attrName>style.visibility</p:attrName>
                                        </p:attrNameLst>
                                      </p:cBhvr>
                                      <p:to>
                                        <p:strVal val="visible"/>
                                      </p:to>
                                    </p:set>
                                    <p:animEffect filter="fade" transition="in">
                                      <p:cBhvr>
                                        <p:cTn dur="500" id="43"/>
                                        <p:tgtEl>
                                          <p:spTgt spid="40"/>
                                        </p:tgtEl>
                                      </p:cBhvr>
                                    </p:animEffect>
                                  </p:childTnLst>
                                </p:cTn>
                              </p:par>
                            </p:childTnLst>
                          </p:cTn>
                        </p:par>
                        <p:par>
                          <p:cTn fill="hold" id="44" nodeType="afterGroup">
                            <p:stCondLst>
                              <p:cond delay="1500"/>
                            </p:stCondLst>
                            <p:childTnLst>
                              <p:par>
                                <p:cTn accel="50000" decel="50000" fill="hold" id="45" nodeType="afterEffect" presetClass="path" presetID="43" presetSubtype="0">
                                  <p:stCondLst>
                                    <p:cond delay="0"/>
                                  </p:stCondLst>
                                  <p:childTnLst>
                                    <p:animMotion origin="layout" path="M -1.66667E-06 -0.00047 C 0.04115 -0.00047 0.02839 -0.00787 0.04779 -0.01227 C 0.07552 -0.02547 0.07852 -0.06343 0.12149 -0.03426" pathEditMode="relative" ptsTypes="AAA" rAng="0">
                                      <p:cBhvr>
                                        <p:cTn dur="2000" fill="hold" id="46"/>
                                        <p:tgtEl>
                                          <p:spTgt spid="37"/>
                                        </p:tgtEl>
                                        <p:attrNameLst>
                                          <p:attrName>ppt_x</p:attrName>
                                          <p:attrName>ppt_y</p:attrName>
                                        </p:attrNameLst>
                                      </p:cBhvr>
                                      <p:rCtr x="6068" y="-2245"/>
                                    </p:animMotion>
                                  </p:childTnLst>
                                </p:cTn>
                              </p:par>
                              <p:par>
                                <p:cTn accel="50000" decel="50000" fill="hold" id="47" nodeType="withEffect" presetClass="path" presetID="43" presetSubtype="0">
                                  <p:stCondLst>
                                    <p:cond delay="0"/>
                                  </p:stCondLst>
                                  <p:childTnLst>
                                    <p:animMotion origin="layout" path="M -3.95833E-06 -0.00046 C 0.04115 -0.00046 0.03399 -0.04907 0.05118 -0.05116 C 0.07787 -0.06088 0.09649 0.00509 0.11914 0.00301" pathEditMode="relative" ptsTypes="AAA" rAng="0">
                                      <p:cBhvr>
                                        <p:cTn dur="2000" fill="hold" id="48"/>
                                        <p:tgtEl>
                                          <p:spTgt spid="42"/>
                                        </p:tgtEl>
                                        <p:attrNameLst>
                                          <p:attrName>ppt_x</p:attrName>
                                          <p:attrName>ppt_y</p:attrName>
                                        </p:attrNameLst>
                                      </p:cBhvr>
                                      <p:rCtr x="5951" y="-2431"/>
                                    </p:animMotion>
                                  </p:childTnLst>
                                </p:cTn>
                              </p:par>
                              <p:par>
                                <p:cTn accel="50000" decel="50000" fill="hold" id="49" nodeType="withEffect" presetClass="path" presetID="50" presetSubtype="0">
                                  <p:stCondLst>
                                    <p:cond delay="0"/>
                                  </p:stCondLst>
                                  <p:childTnLst>
                                    <p:animMotion origin="layout" path="M 3.54167E-06 -3.7037E-06 C 0.04101 -3.7037E-06 0.03294 0.07014 0.04817 0.08102 C 0.06315 0.09167 0.07018 0.0838 0.09049 0.06436 C 0.14284 0.08843 0.09935 0.09908 0.13789 0.15486" pathEditMode="relative" ptsTypes="AAAA" rAng="0">
                                      <p:cBhvr>
                                        <p:cTn dur="2000" fill="hold" id="50"/>
                                        <p:tgtEl>
                                          <p:spTgt spid="17"/>
                                        </p:tgtEl>
                                        <p:attrNameLst>
                                          <p:attrName>ppt_x</p:attrName>
                                          <p:attrName>ppt_y</p:attrName>
                                        </p:attrNameLst>
                                      </p:cBhvr>
                                      <p:rCtr x="6888" y="7731"/>
                                    </p:animMotion>
                                  </p:childTnLst>
                                </p:cTn>
                              </p:par>
                              <p:par>
                                <p:cTn accel="50000" decel="50000" fill="hold" id="51" nodeType="withEffect" presetClass="path" presetID="50" presetSubtype="0">
                                  <p:stCondLst>
                                    <p:cond delay="0"/>
                                  </p:stCondLst>
                                  <p:childTnLst>
                                    <p:animMotion origin="layout" path="M -0.00065 -0.00046 C 0.04089 -0.00046 -0.03177 0.03264 -0.0543 0.0382 C -0.08385 0.05926 -0.09427 -0.00625 -0.11432 0.00787" pathEditMode="relative" ptsTypes="AAA" rAng="0">
                                      <p:cBhvr>
                                        <p:cTn dur="2000" fill="hold" id="52"/>
                                        <p:tgtEl>
                                          <p:spTgt spid="40"/>
                                        </p:tgtEl>
                                        <p:attrNameLst>
                                          <p:attrName>ppt_x</p:attrName>
                                          <p:attrName>ppt_y</p:attrName>
                                        </p:attrNameLst>
                                      </p:cBhvr>
                                      <p:rCtr x="-5065" y="2130"/>
                                    </p:animMotion>
                                  </p:childTnLst>
                                </p:cTn>
                              </p:par>
                              <p:par>
                                <p:cTn accel="50000" decel="50000" fill="hold" id="53" nodeType="withEffect" presetClass="path" presetID="50" presetSubtype="0">
                                  <p:stCondLst>
                                    <p:cond delay="0"/>
                                  </p:stCondLst>
                                  <p:childTnLst>
                                    <p:animMotion origin="layout" path="M 6.25E-07 -1.48148E-06 C 0.04075 -1.48148E-06 0.02213 0.06713 0.03333 0.07292 C 0.0444 0.07894 0.01862 0.04421 0.06641 0.03519 C 0.07708 0.04908 0.07643 0.06574 0.10104 0.08889" pathEditMode="relative" ptsTypes="AAAA" rAng="0">
                                      <p:cBhvr>
                                        <p:cTn dur="2000" fill="hold" id="54"/>
                                        <p:tgtEl>
                                          <p:spTgt spid="16"/>
                                        </p:tgtEl>
                                        <p:attrNameLst>
                                          <p:attrName>ppt_x</p:attrName>
                                          <p:attrName>ppt_y</p:attrName>
                                        </p:attrNameLst>
                                      </p:cBhvr>
                                      <p:rCtr x="5052" y="4444"/>
                                    </p:animMotion>
                                  </p:childTnLst>
                                </p:cTn>
                              </p:par>
                              <p:par>
                                <p:cTn accel="50000" decel="50000" fill="hold" id="55" nodeType="withEffect" presetClass="path" presetID="50" presetSubtype="0">
                                  <p:stCondLst>
                                    <p:cond delay="0"/>
                                  </p:stCondLst>
                                  <p:childTnLst>
                                    <p:animMotion origin="layout" path="M -0.00039 -0.0007 C 0.04114 -0.0007 -0.03685 0.03449 -0.04818 0.04583 C -0.05977 0.05879 -0.01406 0.03935 -0.02214 0.06898 C -0.06302 0.08565 -0.08347 0.05301 -0.08347 0.09722" pathEditMode="relative" ptsTypes="AAAA" rAng="0">
                                      <p:cBhvr>
                                        <p:cTn dur="2000" fill="hold" id="56"/>
                                        <p:tgtEl>
                                          <p:spTgt spid="11"/>
                                        </p:tgtEl>
                                        <p:attrNameLst>
                                          <p:attrName>ppt_x</p:attrName>
                                          <p:attrName>ppt_y</p:attrName>
                                        </p:attrNameLst>
                                      </p:cBhvr>
                                      <p:rCtr x="-3555" y="4884"/>
                                    </p:animMotion>
                                  </p:childTnLst>
                                </p:cTn>
                              </p:par>
                              <p:par>
                                <p:cTn accel="50000" decel="50000" fill="hold" id="57" nodeType="withEffect" presetClass="path" presetID="58" presetSubtype="0">
                                  <p:stCondLst>
                                    <p:cond delay="0"/>
                                  </p:stCondLst>
                                  <p:childTnLst>
                                    <p:animMotion origin="layout" path="M -3.95833E-06 -0.00093 C 0.01329 0.02153 0.03972 -0.22037 -0.01237 -0.2044 C -0.04765 -0.21551 -0.06992 -0.23866 -0.08671 -0.23334 C -0.10364 -0.22824 -0.10377 -0.18727 -0.11302 -0.17315 C -0.12656 -0.15093 -0.18606 -0.12847 -0.17487 -0.21945" pathEditMode="relative" ptsTypes="AAAAA" rAng="0">
                                      <p:cBhvr>
                                        <p:cTn dur="2000" fill="hold" id="58"/>
                                        <p:tgtEl>
                                          <p:spTgt spid="9"/>
                                        </p:tgtEl>
                                        <p:attrNameLst>
                                          <p:attrName>ppt_x</p:attrName>
                                          <p:attrName>ppt_y</p:attrName>
                                        </p:attrNameLst>
                                      </p:cBhvr>
                                      <p:rCtr x="-7891" y="-11597"/>
                                    </p:animMotion>
                                  </p:childTnLst>
                                </p:cTn>
                              </p:par>
                              <p:par>
                                <p:cTn accel="50000" decel="50000" fill="hold" id="59" nodeType="withEffect" presetClass="path" presetID="36" presetSubtype="0">
                                  <p:stCondLst>
                                    <p:cond delay="0"/>
                                  </p:stCondLst>
                                  <p:childTnLst>
                                    <p:animMotion origin="layout" path="M -6.25E-07 -0.00069 C -6.25E-07 0.04074 -0.04388 -0.01319 -0.06341 -0.00926 C -0.09401 -0.0081 -0.10846 0.0132 -0.13346 0.01644" pathEditMode="relative" ptsTypes="AAA" rAng="0">
                                      <p:cBhvr>
                                        <p:cTn dur="2000" fill="hold" id="60"/>
                                        <p:tgtEl>
                                          <p:spTgt spid="29"/>
                                        </p:tgtEl>
                                        <p:attrNameLst>
                                          <p:attrName>ppt_x</p:attrName>
                                          <p:attrName>ppt_y</p:attrName>
                                        </p:attrNameLst>
                                      </p:cBhvr>
                                      <p:rCtr x="-6680" y="417"/>
                                    </p:animMotion>
                                  </p:childTnLst>
                                </p:cTn>
                              </p:par>
                              <p:par>
                                <p:cTn accel="50000" decel="50000" fill="hold" id="61" nodeType="withEffect" presetClass="path" presetID="36" presetSubtype="0">
                                  <p:stCondLst>
                                    <p:cond delay="0"/>
                                  </p:stCondLst>
                                  <p:childTnLst>
                                    <p:animMotion origin="layout" path="M 5E-06 -0.00116 C 5E-06 0.04051 -0.04401 -0.01366 -0.06367 -0.00973 C -0.09427 -0.00857 -0.10495 0.07199 -0.12995 0.07569" pathEditMode="relative" ptsTypes="AAA" rAng="0">
                                      <p:cBhvr>
                                        <p:cTn dur="2000" fill="hold" id="62"/>
                                        <p:tgtEl>
                                          <p:spTgt spid="41"/>
                                        </p:tgtEl>
                                        <p:attrNameLst>
                                          <p:attrName>ppt_x</p:attrName>
                                          <p:attrName>ppt_y</p:attrName>
                                        </p:attrNameLst>
                                      </p:cBhvr>
                                      <p:rCtr x="-6497" y="3403"/>
                                    </p:animMotion>
                                  </p:childTnLst>
                                </p:cTn>
                              </p:par>
                            </p:childTnLst>
                          </p:cTn>
                        </p:par>
                        <p:par>
                          <p:cTn fill="hold" id="63" nodeType="afterGroup">
                            <p:stCondLst>
                              <p:cond delay="3500"/>
                            </p:stCondLst>
                            <p:childTnLst>
                              <p:par>
                                <p:cTn fill="hold" grpId="0" id="64" nodeType="afterEffect" presetClass="entr" presetID="2" presetSubtype="4">
                                  <p:stCondLst>
                                    <p:cond delay="0"/>
                                  </p:stCondLst>
                                  <p:iterate type="lt">
                                    <p:tmPct val="10000"/>
                                  </p:iterate>
                                  <p:childTnLst>
                                    <p:set>
                                      <p:cBhvr>
                                        <p:cTn dur="1" fill="hold" id="65">
                                          <p:stCondLst>
                                            <p:cond delay="0"/>
                                          </p:stCondLst>
                                        </p:cTn>
                                        <p:tgtEl>
                                          <p:spTgt spid="18"/>
                                        </p:tgtEl>
                                        <p:attrNameLst>
                                          <p:attrName>style.visibility</p:attrName>
                                        </p:attrNameLst>
                                      </p:cBhvr>
                                      <p:to>
                                        <p:strVal val="visible"/>
                                      </p:to>
                                    </p:set>
                                    <p:anim calcmode="lin" valueType="num">
                                      <p:cBhvr additive="base">
                                        <p:cTn dur="500" fill="hold" id="66"/>
                                        <p:tgtEl>
                                          <p:spTgt spid="18"/>
                                        </p:tgtEl>
                                        <p:attrNameLst>
                                          <p:attrName>ppt_x</p:attrName>
                                        </p:attrNameLst>
                                      </p:cBhvr>
                                      <p:tavLst>
                                        <p:tav tm="0">
                                          <p:val>
                                            <p:strVal val="#ppt_x"/>
                                          </p:val>
                                        </p:tav>
                                        <p:tav tm="100000">
                                          <p:val>
                                            <p:strVal val="#ppt_x"/>
                                          </p:val>
                                        </p:tav>
                                      </p:tavLst>
                                    </p:anim>
                                    <p:anim calcmode="lin" valueType="num">
                                      <p:cBhvr additive="base">
                                        <p:cTn dur="500" fill="hold" id="67"/>
                                        <p:tgtEl>
                                          <p:spTgt spid="18"/>
                                        </p:tgtEl>
                                        <p:attrNameLst>
                                          <p:attrName>ppt_y</p:attrName>
                                        </p:attrNameLst>
                                      </p:cBhvr>
                                      <p:tavLst>
                                        <p:tav tm="0">
                                          <p:val>
                                            <p:strVal val="1+#ppt_h/2"/>
                                          </p:val>
                                        </p:tav>
                                        <p:tav tm="100000">
                                          <p:val>
                                            <p:strVal val="#ppt_y"/>
                                          </p:val>
                                        </p:tav>
                                      </p:tavLst>
                                    </p:anim>
                                  </p:childTnLst>
                                </p:cTn>
                              </p:par>
                            </p:childTnLst>
                          </p:cTn>
                        </p:par>
                        <p:par>
                          <p:cTn fill="hold" id="68" nodeType="afterGroup">
                            <p:stCondLst>
                              <p:cond delay="4000"/>
                            </p:stCondLst>
                            <p:childTnLst>
                              <p:par>
                                <p:cTn fill="hold" grpId="0" id="69" nodeType="afterEffect" presetClass="entr" presetID="2" presetSubtype="4">
                                  <p:stCondLst>
                                    <p:cond delay="0"/>
                                  </p:stCondLst>
                                  <p:iterate type="lt">
                                    <p:tmPct val="10000"/>
                                  </p:iterate>
                                  <p:childTnLst>
                                    <p:set>
                                      <p:cBhvr>
                                        <p:cTn dur="1" fill="hold" id="70">
                                          <p:stCondLst>
                                            <p:cond delay="0"/>
                                          </p:stCondLst>
                                        </p:cTn>
                                        <p:tgtEl>
                                          <p:spTgt spid="45"/>
                                        </p:tgtEl>
                                        <p:attrNameLst>
                                          <p:attrName>style.visibility</p:attrName>
                                        </p:attrNameLst>
                                      </p:cBhvr>
                                      <p:to>
                                        <p:strVal val="visible"/>
                                      </p:to>
                                    </p:set>
                                    <p:anim calcmode="lin" valueType="num">
                                      <p:cBhvr additive="base">
                                        <p:cTn dur="500" fill="hold" id="71"/>
                                        <p:tgtEl>
                                          <p:spTgt spid="45"/>
                                        </p:tgtEl>
                                        <p:attrNameLst>
                                          <p:attrName>ppt_x</p:attrName>
                                        </p:attrNameLst>
                                      </p:cBhvr>
                                      <p:tavLst>
                                        <p:tav tm="0">
                                          <p:val>
                                            <p:strVal val="#ppt_x"/>
                                          </p:val>
                                        </p:tav>
                                        <p:tav tm="100000">
                                          <p:val>
                                            <p:strVal val="#ppt_x"/>
                                          </p:val>
                                        </p:tav>
                                      </p:tavLst>
                                    </p:anim>
                                    <p:anim calcmode="lin" valueType="num">
                                      <p:cBhvr additive="base">
                                        <p:cTn dur="500" fill="hold" id="72"/>
                                        <p:tgtEl>
                                          <p:spTgt spid="45"/>
                                        </p:tgtEl>
                                        <p:attrNameLst>
                                          <p:attrName>ppt_y</p:attrName>
                                        </p:attrNameLst>
                                      </p:cBhvr>
                                      <p:tavLst>
                                        <p:tav tm="0">
                                          <p:val>
                                            <p:strVal val="1+#ppt_h/2"/>
                                          </p:val>
                                        </p:tav>
                                        <p:tav tm="100000">
                                          <p:val>
                                            <p:strVal val="#ppt_y"/>
                                          </p:val>
                                        </p:tav>
                                      </p:tavLst>
                                    </p:anim>
                                  </p:childTnLst>
                                </p:cTn>
                              </p:par>
                            </p:childTnLst>
                          </p:cTn>
                        </p:par>
                      </p:childTnLst>
                    </p:cTn>
                  </p:par>
                  <p:par>
                    <p:cTn fill="hold" id="73" nodeType="clickPar">
                      <p:stCondLst>
                        <p:cond delay="indefinite"/>
                      </p:stCondLst>
                      <p:childTnLst>
                        <p:par>
                          <p:cTn fill="hold" id="74" nodeType="afterGroup">
                            <p:stCondLst>
                              <p:cond delay="0"/>
                            </p:stCondLst>
                            <p:childTnLst>
                              <p:par>
                                <p:cTn fill="hold" id="75" nodeType="clickEffect" presetClass="emph" presetID="26" presetSubtype="0">
                                  <p:stCondLst>
                                    <p:cond delay="0"/>
                                  </p:stCondLst>
                                  <p:childTnLst>
                                    <p:animEffect filter="fade" transition="out">
                                      <p:cBhvr>
                                        <p:cTn dur="500" id="76" tmFilter="0, 0; .2, .5; .8, .5; 1, 0"/>
                                        <p:tgtEl>
                                          <p:spTgt spid="37"/>
                                        </p:tgtEl>
                                      </p:cBhvr>
                                    </p:animEffect>
                                    <p:animScale>
                                      <p:cBhvr>
                                        <p:cTn autoRev="1" dur="250" fill="hold" id="77"/>
                                        <p:tgtEl>
                                          <p:spTgt spid="37"/>
                                        </p:tgtEl>
                                      </p:cBhvr>
                                      <p:by x="105000" y="105000"/>
                                    </p:animScale>
                                  </p:childTnLst>
                                </p:cTn>
                              </p:par>
                              <p:par>
                                <p:cTn fill="hold" id="78" nodeType="withEffect" presetClass="emph" presetID="26" presetSubtype="0">
                                  <p:stCondLst>
                                    <p:cond delay="0"/>
                                  </p:stCondLst>
                                  <p:childTnLst>
                                    <p:animEffect filter="fade" transition="out">
                                      <p:cBhvr>
                                        <p:cTn dur="500" id="79" tmFilter="0, 0; .2, .5; .8, .5; 1, 0"/>
                                        <p:tgtEl>
                                          <p:spTgt spid="42"/>
                                        </p:tgtEl>
                                      </p:cBhvr>
                                    </p:animEffect>
                                    <p:animScale>
                                      <p:cBhvr>
                                        <p:cTn autoRev="1" dur="250" fill="hold" id="80"/>
                                        <p:tgtEl>
                                          <p:spTgt spid="42"/>
                                        </p:tgtEl>
                                      </p:cBhvr>
                                      <p:by x="105000" y="105000"/>
                                    </p:animScale>
                                  </p:childTnLst>
                                </p:cTn>
                              </p:par>
                              <p:par>
                                <p:cTn fill="hold" id="81" nodeType="withEffect" presetClass="emph" presetID="26" presetSubtype="0">
                                  <p:stCondLst>
                                    <p:cond delay="0"/>
                                  </p:stCondLst>
                                  <p:childTnLst>
                                    <p:animEffect filter="fade" transition="out">
                                      <p:cBhvr>
                                        <p:cTn dur="500" id="82" tmFilter="0, 0; .2, .5; .8, .5; 1, 0"/>
                                        <p:tgtEl>
                                          <p:spTgt spid="17"/>
                                        </p:tgtEl>
                                      </p:cBhvr>
                                    </p:animEffect>
                                    <p:animScale>
                                      <p:cBhvr>
                                        <p:cTn autoRev="1" dur="250" fill="hold" id="83"/>
                                        <p:tgtEl>
                                          <p:spTgt spid="17"/>
                                        </p:tgtEl>
                                      </p:cBhvr>
                                      <p:by x="105000" y="105000"/>
                                    </p:animScale>
                                  </p:childTnLst>
                                </p:cTn>
                              </p:par>
                              <p:par>
                                <p:cTn fill="hold" id="84" nodeType="withEffect" presetClass="emph" presetID="26" presetSubtype="0">
                                  <p:stCondLst>
                                    <p:cond delay="0"/>
                                  </p:stCondLst>
                                  <p:childTnLst>
                                    <p:animEffect filter="fade" transition="out">
                                      <p:cBhvr>
                                        <p:cTn dur="500" id="85" tmFilter="0, 0; .2, .5; .8, .5; 1, 0"/>
                                        <p:tgtEl>
                                          <p:spTgt spid="11"/>
                                        </p:tgtEl>
                                      </p:cBhvr>
                                    </p:animEffect>
                                    <p:animScale>
                                      <p:cBhvr>
                                        <p:cTn autoRev="1" dur="250" fill="hold" id="86"/>
                                        <p:tgtEl>
                                          <p:spTgt spid="11"/>
                                        </p:tgtEl>
                                      </p:cBhvr>
                                      <p:by x="105000" y="105000"/>
                                    </p:animScale>
                                  </p:childTnLst>
                                </p:cTn>
                              </p:par>
                              <p:par>
                                <p:cTn fill="hold" id="87" nodeType="withEffect" presetClass="emph" presetID="26" presetSubtype="0">
                                  <p:stCondLst>
                                    <p:cond delay="0"/>
                                  </p:stCondLst>
                                  <p:childTnLst>
                                    <p:animEffect filter="fade" transition="out">
                                      <p:cBhvr>
                                        <p:cTn dur="500" id="88" tmFilter="0, 0; .2, .5; .8, .5; 1, 0"/>
                                        <p:tgtEl>
                                          <p:spTgt spid="9"/>
                                        </p:tgtEl>
                                      </p:cBhvr>
                                    </p:animEffect>
                                    <p:animScale>
                                      <p:cBhvr>
                                        <p:cTn autoRev="1" dur="250" fill="hold" id="89"/>
                                        <p:tgtEl>
                                          <p:spTgt spid="9"/>
                                        </p:tgtEl>
                                      </p:cBhvr>
                                      <p:by x="105000" y="105000"/>
                                    </p:animScale>
                                  </p:childTnLst>
                                </p:cTn>
                              </p:par>
                              <p:par>
                                <p:cTn fill="hold" id="90" nodeType="withEffect" presetClass="emph" presetID="26" presetSubtype="0">
                                  <p:stCondLst>
                                    <p:cond delay="0"/>
                                  </p:stCondLst>
                                  <p:childTnLst>
                                    <p:animEffect filter="fade" transition="out">
                                      <p:cBhvr>
                                        <p:cTn dur="500" id="91" tmFilter="0, 0; .2, .5; .8, .5; 1, 0"/>
                                        <p:tgtEl>
                                          <p:spTgt spid="16"/>
                                        </p:tgtEl>
                                      </p:cBhvr>
                                    </p:animEffect>
                                    <p:animScale>
                                      <p:cBhvr>
                                        <p:cTn autoRev="1" dur="250" fill="hold" id="92"/>
                                        <p:tgtEl>
                                          <p:spTgt spid="16"/>
                                        </p:tgtEl>
                                      </p:cBhvr>
                                      <p:by x="105000" y="105000"/>
                                    </p:animScale>
                                  </p:childTnLst>
                                </p:cTn>
                              </p:par>
                              <p:par>
                                <p:cTn fill="hold" id="93" nodeType="withEffect" presetClass="emph" presetID="26" presetSubtype="0">
                                  <p:stCondLst>
                                    <p:cond delay="0"/>
                                  </p:stCondLst>
                                  <p:childTnLst>
                                    <p:animEffect filter="fade" transition="out">
                                      <p:cBhvr>
                                        <p:cTn dur="500" id="94" tmFilter="0, 0; .2, .5; .8, .5; 1, 0"/>
                                        <p:tgtEl>
                                          <p:spTgt spid="29"/>
                                        </p:tgtEl>
                                      </p:cBhvr>
                                    </p:animEffect>
                                    <p:animScale>
                                      <p:cBhvr>
                                        <p:cTn autoRev="1" dur="250" fill="hold" id="95"/>
                                        <p:tgtEl>
                                          <p:spTgt spid="29"/>
                                        </p:tgtEl>
                                      </p:cBhvr>
                                      <p:by x="105000" y="105000"/>
                                    </p:animScale>
                                  </p:childTnLst>
                                </p:cTn>
                              </p:par>
                              <p:par>
                                <p:cTn fill="hold" id="96" nodeType="withEffect" presetClass="emph" presetID="26" presetSubtype="0">
                                  <p:stCondLst>
                                    <p:cond delay="0"/>
                                  </p:stCondLst>
                                  <p:childTnLst>
                                    <p:animEffect filter="fade" transition="out">
                                      <p:cBhvr>
                                        <p:cTn dur="500" id="97" tmFilter="0, 0; .2, .5; .8, .5; 1, 0"/>
                                        <p:tgtEl>
                                          <p:spTgt spid="41"/>
                                        </p:tgtEl>
                                      </p:cBhvr>
                                    </p:animEffect>
                                    <p:animScale>
                                      <p:cBhvr>
                                        <p:cTn autoRev="1" dur="250" fill="hold" id="98"/>
                                        <p:tgtEl>
                                          <p:spTgt spid="41"/>
                                        </p:tgtEl>
                                      </p:cBhvr>
                                      <p:by x="105000" y="105000"/>
                                    </p:animScale>
                                  </p:childTnLst>
                                </p:cTn>
                              </p:par>
                              <p:par>
                                <p:cTn fill="hold" id="99" nodeType="withEffect" presetClass="emph" presetID="26" presetSubtype="0">
                                  <p:stCondLst>
                                    <p:cond delay="0"/>
                                  </p:stCondLst>
                                  <p:childTnLst>
                                    <p:animEffect filter="fade" transition="out">
                                      <p:cBhvr>
                                        <p:cTn dur="500" id="100" tmFilter="0, 0; .2, .5; .8, .5; 1, 0"/>
                                        <p:tgtEl>
                                          <p:spTgt spid="10"/>
                                        </p:tgtEl>
                                      </p:cBhvr>
                                    </p:animEffect>
                                    <p:animScale>
                                      <p:cBhvr>
                                        <p:cTn autoRev="1" dur="250" fill="hold" id="101"/>
                                        <p:tgtEl>
                                          <p:spTgt spid="10"/>
                                        </p:tgtEl>
                                      </p:cBhvr>
                                      <p:by x="105000" y="105000"/>
                                    </p:animScale>
                                  </p:childTnLst>
                                </p:cTn>
                              </p:par>
                              <p:par>
                                <p:cTn fill="hold" id="102" nodeType="withEffect" presetClass="emph" presetID="26" presetSubtype="0">
                                  <p:stCondLst>
                                    <p:cond delay="0"/>
                                  </p:stCondLst>
                                  <p:childTnLst>
                                    <p:animEffect filter="fade" transition="out">
                                      <p:cBhvr>
                                        <p:cTn dur="500" id="103" tmFilter="0, 0; .2, .5; .8, .5; 1, 0"/>
                                        <p:tgtEl>
                                          <p:spTgt spid="40"/>
                                        </p:tgtEl>
                                      </p:cBhvr>
                                    </p:animEffect>
                                    <p:animScale>
                                      <p:cBhvr>
                                        <p:cTn autoRev="1" dur="250" fill="hold" id="104"/>
                                        <p:tgtEl>
                                          <p:spTgt spid="40"/>
                                        </p:tgtEl>
                                      </p:cBhvr>
                                      <p:by x="105000" y="105000"/>
                                    </p:animScale>
                                  </p:childTnLst>
                                </p:cTn>
                              </p:par>
                            </p:childTnLst>
                          </p:cTn>
                        </p:par>
                      </p:childTnLst>
                    </p:cTn>
                  </p:par>
                  <p:par>
                    <p:cTn fill="hold" id="105" nodeType="clickPar">
                      <p:stCondLst>
                        <p:cond delay="indefinite"/>
                      </p:stCondLst>
                      <p:childTnLst>
                        <p:par>
                          <p:cTn fill="hold" id="106" nodeType="afterGroup">
                            <p:stCondLst>
                              <p:cond delay="0"/>
                            </p:stCondLst>
                            <p:childTnLst>
                              <p:par>
                                <p:cTn fill="hold" id="107" nodeType="clickEffect" presetClass="emph" presetID="32" presetSubtype="0">
                                  <p:stCondLst>
                                    <p:cond delay="0"/>
                                  </p:stCondLst>
                                  <p:childTnLst>
                                    <p:animRot by="120000">
                                      <p:cBhvr>
                                        <p:cTn dur="100" fill="hold" id="108">
                                          <p:stCondLst>
                                            <p:cond delay="0"/>
                                          </p:stCondLst>
                                        </p:cTn>
                                        <p:tgtEl>
                                          <p:spTgt spid="37"/>
                                        </p:tgtEl>
                                        <p:attrNameLst>
                                          <p:attrName>r</p:attrName>
                                        </p:attrNameLst>
                                      </p:cBhvr>
                                    </p:animRot>
                                    <p:animRot by="-240000">
                                      <p:cBhvr>
                                        <p:cTn dur="200" fill="hold" id="109">
                                          <p:stCondLst>
                                            <p:cond delay="200"/>
                                          </p:stCondLst>
                                        </p:cTn>
                                        <p:tgtEl>
                                          <p:spTgt spid="37"/>
                                        </p:tgtEl>
                                        <p:attrNameLst>
                                          <p:attrName>r</p:attrName>
                                        </p:attrNameLst>
                                      </p:cBhvr>
                                    </p:animRot>
                                    <p:animRot by="240000">
                                      <p:cBhvr>
                                        <p:cTn dur="200" fill="hold" id="110">
                                          <p:stCondLst>
                                            <p:cond delay="400"/>
                                          </p:stCondLst>
                                        </p:cTn>
                                        <p:tgtEl>
                                          <p:spTgt spid="37"/>
                                        </p:tgtEl>
                                        <p:attrNameLst>
                                          <p:attrName>r</p:attrName>
                                        </p:attrNameLst>
                                      </p:cBhvr>
                                    </p:animRot>
                                    <p:animRot by="-240000">
                                      <p:cBhvr>
                                        <p:cTn dur="200" fill="hold" id="111">
                                          <p:stCondLst>
                                            <p:cond delay="600"/>
                                          </p:stCondLst>
                                        </p:cTn>
                                        <p:tgtEl>
                                          <p:spTgt spid="37"/>
                                        </p:tgtEl>
                                        <p:attrNameLst>
                                          <p:attrName>r</p:attrName>
                                        </p:attrNameLst>
                                      </p:cBhvr>
                                    </p:animRot>
                                    <p:animRot by="120000">
                                      <p:cBhvr>
                                        <p:cTn dur="200" fill="hold" id="112">
                                          <p:stCondLst>
                                            <p:cond delay="800"/>
                                          </p:stCondLst>
                                        </p:cTn>
                                        <p:tgtEl>
                                          <p:spTgt spid="37"/>
                                        </p:tgtEl>
                                        <p:attrNameLst>
                                          <p:attrName>r</p:attrName>
                                        </p:attrNameLst>
                                      </p:cBhvr>
                                    </p:animRot>
                                  </p:childTnLst>
                                </p:cTn>
                              </p:par>
                              <p:par>
                                <p:cTn fill="hold" id="113" nodeType="withEffect" presetClass="emph" presetID="32" presetSubtype="0">
                                  <p:stCondLst>
                                    <p:cond delay="0"/>
                                  </p:stCondLst>
                                  <p:childTnLst>
                                    <p:animRot by="120000">
                                      <p:cBhvr>
                                        <p:cTn dur="100" fill="hold" id="114">
                                          <p:stCondLst>
                                            <p:cond delay="0"/>
                                          </p:stCondLst>
                                        </p:cTn>
                                        <p:tgtEl>
                                          <p:spTgt spid="42"/>
                                        </p:tgtEl>
                                        <p:attrNameLst>
                                          <p:attrName>r</p:attrName>
                                        </p:attrNameLst>
                                      </p:cBhvr>
                                    </p:animRot>
                                    <p:animRot by="-240000">
                                      <p:cBhvr>
                                        <p:cTn dur="200" fill="hold" id="115">
                                          <p:stCondLst>
                                            <p:cond delay="200"/>
                                          </p:stCondLst>
                                        </p:cTn>
                                        <p:tgtEl>
                                          <p:spTgt spid="42"/>
                                        </p:tgtEl>
                                        <p:attrNameLst>
                                          <p:attrName>r</p:attrName>
                                        </p:attrNameLst>
                                      </p:cBhvr>
                                    </p:animRot>
                                    <p:animRot by="240000">
                                      <p:cBhvr>
                                        <p:cTn dur="200" fill="hold" id="116">
                                          <p:stCondLst>
                                            <p:cond delay="400"/>
                                          </p:stCondLst>
                                        </p:cTn>
                                        <p:tgtEl>
                                          <p:spTgt spid="42"/>
                                        </p:tgtEl>
                                        <p:attrNameLst>
                                          <p:attrName>r</p:attrName>
                                        </p:attrNameLst>
                                      </p:cBhvr>
                                    </p:animRot>
                                    <p:animRot by="-240000">
                                      <p:cBhvr>
                                        <p:cTn dur="200" fill="hold" id="117">
                                          <p:stCondLst>
                                            <p:cond delay="600"/>
                                          </p:stCondLst>
                                        </p:cTn>
                                        <p:tgtEl>
                                          <p:spTgt spid="42"/>
                                        </p:tgtEl>
                                        <p:attrNameLst>
                                          <p:attrName>r</p:attrName>
                                        </p:attrNameLst>
                                      </p:cBhvr>
                                    </p:animRot>
                                    <p:animRot by="120000">
                                      <p:cBhvr>
                                        <p:cTn dur="200" fill="hold" id="118">
                                          <p:stCondLst>
                                            <p:cond delay="800"/>
                                          </p:stCondLst>
                                        </p:cTn>
                                        <p:tgtEl>
                                          <p:spTgt spid="42"/>
                                        </p:tgtEl>
                                        <p:attrNameLst>
                                          <p:attrName>r</p:attrName>
                                        </p:attrNameLst>
                                      </p:cBhvr>
                                    </p:animRot>
                                  </p:childTnLst>
                                </p:cTn>
                              </p:par>
                              <p:par>
                                <p:cTn fill="hold" id="119" nodeType="withEffect" presetClass="emph" presetID="32" presetSubtype="0">
                                  <p:stCondLst>
                                    <p:cond delay="0"/>
                                  </p:stCondLst>
                                  <p:childTnLst>
                                    <p:animRot by="120000">
                                      <p:cBhvr>
                                        <p:cTn dur="100" fill="hold" id="120">
                                          <p:stCondLst>
                                            <p:cond delay="0"/>
                                          </p:stCondLst>
                                        </p:cTn>
                                        <p:tgtEl>
                                          <p:spTgt spid="17"/>
                                        </p:tgtEl>
                                        <p:attrNameLst>
                                          <p:attrName>r</p:attrName>
                                        </p:attrNameLst>
                                      </p:cBhvr>
                                    </p:animRot>
                                    <p:animRot by="-240000">
                                      <p:cBhvr>
                                        <p:cTn dur="200" fill="hold" id="121">
                                          <p:stCondLst>
                                            <p:cond delay="200"/>
                                          </p:stCondLst>
                                        </p:cTn>
                                        <p:tgtEl>
                                          <p:spTgt spid="17"/>
                                        </p:tgtEl>
                                        <p:attrNameLst>
                                          <p:attrName>r</p:attrName>
                                        </p:attrNameLst>
                                      </p:cBhvr>
                                    </p:animRot>
                                    <p:animRot by="240000">
                                      <p:cBhvr>
                                        <p:cTn dur="200" fill="hold" id="122">
                                          <p:stCondLst>
                                            <p:cond delay="400"/>
                                          </p:stCondLst>
                                        </p:cTn>
                                        <p:tgtEl>
                                          <p:spTgt spid="17"/>
                                        </p:tgtEl>
                                        <p:attrNameLst>
                                          <p:attrName>r</p:attrName>
                                        </p:attrNameLst>
                                      </p:cBhvr>
                                    </p:animRot>
                                    <p:animRot by="-240000">
                                      <p:cBhvr>
                                        <p:cTn dur="200" fill="hold" id="123">
                                          <p:stCondLst>
                                            <p:cond delay="600"/>
                                          </p:stCondLst>
                                        </p:cTn>
                                        <p:tgtEl>
                                          <p:spTgt spid="17"/>
                                        </p:tgtEl>
                                        <p:attrNameLst>
                                          <p:attrName>r</p:attrName>
                                        </p:attrNameLst>
                                      </p:cBhvr>
                                    </p:animRot>
                                    <p:animRot by="120000">
                                      <p:cBhvr>
                                        <p:cTn dur="200" fill="hold" id="124">
                                          <p:stCondLst>
                                            <p:cond delay="800"/>
                                          </p:stCondLst>
                                        </p:cTn>
                                        <p:tgtEl>
                                          <p:spTgt spid="17"/>
                                        </p:tgtEl>
                                        <p:attrNameLst>
                                          <p:attrName>r</p:attrName>
                                        </p:attrNameLst>
                                      </p:cBhvr>
                                    </p:animRot>
                                  </p:childTnLst>
                                </p:cTn>
                              </p:par>
                              <p:par>
                                <p:cTn fill="hold" id="125" nodeType="withEffect" presetClass="emph" presetID="32" presetSubtype="0">
                                  <p:stCondLst>
                                    <p:cond delay="0"/>
                                  </p:stCondLst>
                                  <p:childTnLst>
                                    <p:animRot by="120000">
                                      <p:cBhvr>
                                        <p:cTn dur="100" fill="hold" id="126">
                                          <p:stCondLst>
                                            <p:cond delay="0"/>
                                          </p:stCondLst>
                                        </p:cTn>
                                        <p:tgtEl>
                                          <p:spTgt spid="11"/>
                                        </p:tgtEl>
                                        <p:attrNameLst>
                                          <p:attrName>r</p:attrName>
                                        </p:attrNameLst>
                                      </p:cBhvr>
                                    </p:animRot>
                                    <p:animRot by="-240000">
                                      <p:cBhvr>
                                        <p:cTn dur="200" fill="hold" id="127">
                                          <p:stCondLst>
                                            <p:cond delay="200"/>
                                          </p:stCondLst>
                                        </p:cTn>
                                        <p:tgtEl>
                                          <p:spTgt spid="11"/>
                                        </p:tgtEl>
                                        <p:attrNameLst>
                                          <p:attrName>r</p:attrName>
                                        </p:attrNameLst>
                                      </p:cBhvr>
                                    </p:animRot>
                                    <p:animRot by="240000">
                                      <p:cBhvr>
                                        <p:cTn dur="200" fill="hold" id="128">
                                          <p:stCondLst>
                                            <p:cond delay="400"/>
                                          </p:stCondLst>
                                        </p:cTn>
                                        <p:tgtEl>
                                          <p:spTgt spid="11"/>
                                        </p:tgtEl>
                                        <p:attrNameLst>
                                          <p:attrName>r</p:attrName>
                                        </p:attrNameLst>
                                      </p:cBhvr>
                                    </p:animRot>
                                    <p:animRot by="-240000">
                                      <p:cBhvr>
                                        <p:cTn dur="200" fill="hold" id="129">
                                          <p:stCondLst>
                                            <p:cond delay="600"/>
                                          </p:stCondLst>
                                        </p:cTn>
                                        <p:tgtEl>
                                          <p:spTgt spid="11"/>
                                        </p:tgtEl>
                                        <p:attrNameLst>
                                          <p:attrName>r</p:attrName>
                                        </p:attrNameLst>
                                      </p:cBhvr>
                                    </p:animRot>
                                    <p:animRot by="120000">
                                      <p:cBhvr>
                                        <p:cTn dur="200" fill="hold" id="130">
                                          <p:stCondLst>
                                            <p:cond delay="800"/>
                                          </p:stCondLst>
                                        </p:cTn>
                                        <p:tgtEl>
                                          <p:spTgt spid="11"/>
                                        </p:tgtEl>
                                        <p:attrNameLst>
                                          <p:attrName>r</p:attrName>
                                        </p:attrNameLst>
                                      </p:cBhvr>
                                    </p:animRot>
                                  </p:childTnLst>
                                </p:cTn>
                              </p:par>
                              <p:par>
                                <p:cTn fill="hold" id="131" nodeType="withEffect" presetClass="emph" presetID="32" presetSubtype="0">
                                  <p:stCondLst>
                                    <p:cond delay="0"/>
                                  </p:stCondLst>
                                  <p:childTnLst>
                                    <p:animRot by="120000">
                                      <p:cBhvr>
                                        <p:cTn dur="100" fill="hold" id="132">
                                          <p:stCondLst>
                                            <p:cond delay="0"/>
                                          </p:stCondLst>
                                        </p:cTn>
                                        <p:tgtEl>
                                          <p:spTgt spid="9"/>
                                        </p:tgtEl>
                                        <p:attrNameLst>
                                          <p:attrName>r</p:attrName>
                                        </p:attrNameLst>
                                      </p:cBhvr>
                                    </p:animRot>
                                    <p:animRot by="-240000">
                                      <p:cBhvr>
                                        <p:cTn dur="200" fill="hold" id="133">
                                          <p:stCondLst>
                                            <p:cond delay="200"/>
                                          </p:stCondLst>
                                        </p:cTn>
                                        <p:tgtEl>
                                          <p:spTgt spid="9"/>
                                        </p:tgtEl>
                                        <p:attrNameLst>
                                          <p:attrName>r</p:attrName>
                                        </p:attrNameLst>
                                      </p:cBhvr>
                                    </p:animRot>
                                    <p:animRot by="240000">
                                      <p:cBhvr>
                                        <p:cTn dur="200" fill="hold" id="134">
                                          <p:stCondLst>
                                            <p:cond delay="400"/>
                                          </p:stCondLst>
                                        </p:cTn>
                                        <p:tgtEl>
                                          <p:spTgt spid="9"/>
                                        </p:tgtEl>
                                        <p:attrNameLst>
                                          <p:attrName>r</p:attrName>
                                        </p:attrNameLst>
                                      </p:cBhvr>
                                    </p:animRot>
                                    <p:animRot by="-240000">
                                      <p:cBhvr>
                                        <p:cTn dur="200" fill="hold" id="135">
                                          <p:stCondLst>
                                            <p:cond delay="600"/>
                                          </p:stCondLst>
                                        </p:cTn>
                                        <p:tgtEl>
                                          <p:spTgt spid="9"/>
                                        </p:tgtEl>
                                        <p:attrNameLst>
                                          <p:attrName>r</p:attrName>
                                        </p:attrNameLst>
                                      </p:cBhvr>
                                    </p:animRot>
                                    <p:animRot by="120000">
                                      <p:cBhvr>
                                        <p:cTn dur="200" fill="hold" id="136">
                                          <p:stCondLst>
                                            <p:cond delay="800"/>
                                          </p:stCondLst>
                                        </p:cTn>
                                        <p:tgtEl>
                                          <p:spTgt spid="9"/>
                                        </p:tgtEl>
                                        <p:attrNameLst>
                                          <p:attrName>r</p:attrName>
                                        </p:attrNameLst>
                                      </p:cBhvr>
                                    </p:animRot>
                                  </p:childTnLst>
                                </p:cTn>
                              </p:par>
                              <p:par>
                                <p:cTn fill="hold" id="137" nodeType="withEffect" presetClass="emph" presetID="32" presetSubtype="0">
                                  <p:stCondLst>
                                    <p:cond delay="0"/>
                                  </p:stCondLst>
                                  <p:childTnLst>
                                    <p:animRot by="120000">
                                      <p:cBhvr>
                                        <p:cTn dur="100" fill="hold" id="138">
                                          <p:stCondLst>
                                            <p:cond delay="0"/>
                                          </p:stCondLst>
                                        </p:cTn>
                                        <p:tgtEl>
                                          <p:spTgt spid="16"/>
                                        </p:tgtEl>
                                        <p:attrNameLst>
                                          <p:attrName>r</p:attrName>
                                        </p:attrNameLst>
                                      </p:cBhvr>
                                    </p:animRot>
                                    <p:animRot by="-240000">
                                      <p:cBhvr>
                                        <p:cTn dur="200" fill="hold" id="139">
                                          <p:stCondLst>
                                            <p:cond delay="200"/>
                                          </p:stCondLst>
                                        </p:cTn>
                                        <p:tgtEl>
                                          <p:spTgt spid="16"/>
                                        </p:tgtEl>
                                        <p:attrNameLst>
                                          <p:attrName>r</p:attrName>
                                        </p:attrNameLst>
                                      </p:cBhvr>
                                    </p:animRot>
                                    <p:animRot by="240000">
                                      <p:cBhvr>
                                        <p:cTn dur="200" fill="hold" id="140">
                                          <p:stCondLst>
                                            <p:cond delay="400"/>
                                          </p:stCondLst>
                                        </p:cTn>
                                        <p:tgtEl>
                                          <p:spTgt spid="16"/>
                                        </p:tgtEl>
                                        <p:attrNameLst>
                                          <p:attrName>r</p:attrName>
                                        </p:attrNameLst>
                                      </p:cBhvr>
                                    </p:animRot>
                                    <p:animRot by="-240000">
                                      <p:cBhvr>
                                        <p:cTn dur="200" fill="hold" id="141">
                                          <p:stCondLst>
                                            <p:cond delay="600"/>
                                          </p:stCondLst>
                                        </p:cTn>
                                        <p:tgtEl>
                                          <p:spTgt spid="16"/>
                                        </p:tgtEl>
                                        <p:attrNameLst>
                                          <p:attrName>r</p:attrName>
                                        </p:attrNameLst>
                                      </p:cBhvr>
                                    </p:animRot>
                                    <p:animRot by="120000">
                                      <p:cBhvr>
                                        <p:cTn dur="200" fill="hold" id="142">
                                          <p:stCondLst>
                                            <p:cond delay="800"/>
                                          </p:stCondLst>
                                        </p:cTn>
                                        <p:tgtEl>
                                          <p:spTgt spid="16"/>
                                        </p:tgtEl>
                                        <p:attrNameLst>
                                          <p:attrName>r</p:attrName>
                                        </p:attrNameLst>
                                      </p:cBhvr>
                                    </p:animRot>
                                  </p:childTnLst>
                                </p:cTn>
                              </p:par>
                              <p:par>
                                <p:cTn fill="hold" id="143" nodeType="withEffect" presetClass="emph" presetID="32" presetSubtype="0">
                                  <p:stCondLst>
                                    <p:cond delay="0"/>
                                  </p:stCondLst>
                                  <p:childTnLst>
                                    <p:animRot by="120000">
                                      <p:cBhvr>
                                        <p:cTn dur="100" fill="hold" id="144">
                                          <p:stCondLst>
                                            <p:cond delay="0"/>
                                          </p:stCondLst>
                                        </p:cTn>
                                        <p:tgtEl>
                                          <p:spTgt spid="29"/>
                                        </p:tgtEl>
                                        <p:attrNameLst>
                                          <p:attrName>r</p:attrName>
                                        </p:attrNameLst>
                                      </p:cBhvr>
                                    </p:animRot>
                                    <p:animRot by="-240000">
                                      <p:cBhvr>
                                        <p:cTn dur="200" fill="hold" id="145">
                                          <p:stCondLst>
                                            <p:cond delay="200"/>
                                          </p:stCondLst>
                                        </p:cTn>
                                        <p:tgtEl>
                                          <p:spTgt spid="29"/>
                                        </p:tgtEl>
                                        <p:attrNameLst>
                                          <p:attrName>r</p:attrName>
                                        </p:attrNameLst>
                                      </p:cBhvr>
                                    </p:animRot>
                                    <p:animRot by="240000">
                                      <p:cBhvr>
                                        <p:cTn dur="200" fill="hold" id="146">
                                          <p:stCondLst>
                                            <p:cond delay="400"/>
                                          </p:stCondLst>
                                        </p:cTn>
                                        <p:tgtEl>
                                          <p:spTgt spid="29"/>
                                        </p:tgtEl>
                                        <p:attrNameLst>
                                          <p:attrName>r</p:attrName>
                                        </p:attrNameLst>
                                      </p:cBhvr>
                                    </p:animRot>
                                    <p:animRot by="-240000">
                                      <p:cBhvr>
                                        <p:cTn dur="200" fill="hold" id="147">
                                          <p:stCondLst>
                                            <p:cond delay="600"/>
                                          </p:stCondLst>
                                        </p:cTn>
                                        <p:tgtEl>
                                          <p:spTgt spid="29"/>
                                        </p:tgtEl>
                                        <p:attrNameLst>
                                          <p:attrName>r</p:attrName>
                                        </p:attrNameLst>
                                      </p:cBhvr>
                                    </p:animRot>
                                    <p:animRot by="120000">
                                      <p:cBhvr>
                                        <p:cTn dur="200" fill="hold" id="148">
                                          <p:stCondLst>
                                            <p:cond delay="800"/>
                                          </p:stCondLst>
                                        </p:cTn>
                                        <p:tgtEl>
                                          <p:spTgt spid="29"/>
                                        </p:tgtEl>
                                        <p:attrNameLst>
                                          <p:attrName>r</p:attrName>
                                        </p:attrNameLst>
                                      </p:cBhvr>
                                    </p:animRot>
                                  </p:childTnLst>
                                </p:cTn>
                              </p:par>
                              <p:par>
                                <p:cTn fill="hold" id="149" nodeType="withEffect" presetClass="emph" presetID="32" presetSubtype="0">
                                  <p:stCondLst>
                                    <p:cond delay="0"/>
                                  </p:stCondLst>
                                  <p:childTnLst>
                                    <p:animRot by="120000">
                                      <p:cBhvr>
                                        <p:cTn dur="100" fill="hold" id="150">
                                          <p:stCondLst>
                                            <p:cond delay="0"/>
                                          </p:stCondLst>
                                        </p:cTn>
                                        <p:tgtEl>
                                          <p:spTgt spid="41"/>
                                        </p:tgtEl>
                                        <p:attrNameLst>
                                          <p:attrName>r</p:attrName>
                                        </p:attrNameLst>
                                      </p:cBhvr>
                                    </p:animRot>
                                    <p:animRot by="-240000">
                                      <p:cBhvr>
                                        <p:cTn dur="200" fill="hold" id="151">
                                          <p:stCondLst>
                                            <p:cond delay="200"/>
                                          </p:stCondLst>
                                        </p:cTn>
                                        <p:tgtEl>
                                          <p:spTgt spid="41"/>
                                        </p:tgtEl>
                                        <p:attrNameLst>
                                          <p:attrName>r</p:attrName>
                                        </p:attrNameLst>
                                      </p:cBhvr>
                                    </p:animRot>
                                    <p:animRot by="240000">
                                      <p:cBhvr>
                                        <p:cTn dur="200" fill="hold" id="152">
                                          <p:stCondLst>
                                            <p:cond delay="400"/>
                                          </p:stCondLst>
                                        </p:cTn>
                                        <p:tgtEl>
                                          <p:spTgt spid="41"/>
                                        </p:tgtEl>
                                        <p:attrNameLst>
                                          <p:attrName>r</p:attrName>
                                        </p:attrNameLst>
                                      </p:cBhvr>
                                    </p:animRot>
                                    <p:animRot by="-240000">
                                      <p:cBhvr>
                                        <p:cTn dur="200" fill="hold" id="153">
                                          <p:stCondLst>
                                            <p:cond delay="600"/>
                                          </p:stCondLst>
                                        </p:cTn>
                                        <p:tgtEl>
                                          <p:spTgt spid="41"/>
                                        </p:tgtEl>
                                        <p:attrNameLst>
                                          <p:attrName>r</p:attrName>
                                        </p:attrNameLst>
                                      </p:cBhvr>
                                    </p:animRot>
                                    <p:animRot by="120000">
                                      <p:cBhvr>
                                        <p:cTn dur="200" fill="hold" id="154">
                                          <p:stCondLst>
                                            <p:cond delay="800"/>
                                          </p:stCondLst>
                                        </p:cTn>
                                        <p:tgtEl>
                                          <p:spTgt spid="41"/>
                                        </p:tgtEl>
                                        <p:attrNameLst>
                                          <p:attrName>r</p:attrName>
                                        </p:attrNameLst>
                                      </p:cBhvr>
                                    </p:animRot>
                                  </p:childTnLst>
                                </p:cTn>
                              </p:par>
                              <p:par>
                                <p:cTn fill="hold" id="155" nodeType="withEffect" presetClass="emph" presetID="32" presetSubtype="0">
                                  <p:stCondLst>
                                    <p:cond delay="0"/>
                                  </p:stCondLst>
                                  <p:childTnLst>
                                    <p:animRot by="120000">
                                      <p:cBhvr>
                                        <p:cTn dur="100" fill="hold" id="156">
                                          <p:stCondLst>
                                            <p:cond delay="0"/>
                                          </p:stCondLst>
                                        </p:cTn>
                                        <p:tgtEl>
                                          <p:spTgt spid="10"/>
                                        </p:tgtEl>
                                        <p:attrNameLst>
                                          <p:attrName>r</p:attrName>
                                        </p:attrNameLst>
                                      </p:cBhvr>
                                    </p:animRot>
                                    <p:animRot by="-240000">
                                      <p:cBhvr>
                                        <p:cTn dur="200" fill="hold" id="157">
                                          <p:stCondLst>
                                            <p:cond delay="200"/>
                                          </p:stCondLst>
                                        </p:cTn>
                                        <p:tgtEl>
                                          <p:spTgt spid="10"/>
                                        </p:tgtEl>
                                        <p:attrNameLst>
                                          <p:attrName>r</p:attrName>
                                        </p:attrNameLst>
                                      </p:cBhvr>
                                    </p:animRot>
                                    <p:animRot by="240000">
                                      <p:cBhvr>
                                        <p:cTn dur="200" fill="hold" id="158">
                                          <p:stCondLst>
                                            <p:cond delay="400"/>
                                          </p:stCondLst>
                                        </p:cTn>
                                        <p:tgtEl>
                                          <p:spTgt spid="10"/>
                                        </p:tgtEl>
                                        <p:attrNameLst>
                                          <p:attrName>r</p:attrName>
                                        </p:attrNameLst>
                                      </p:cBhvr>
                                    </p:animRot>
                                    <p:animRot by="-240000">
                                      <p:cBhvr>
                                        <p:cTn dur="200" fill="hold" id="159">
                                          <p:stCondLst>
                                            <p:cond delay="600"/>
                                          </p:stCondLst>
                                        </p:cTn>
                                        <p:tgtEl>
                                          <p:spTgt spid="10"/>
                                        </p:tgtEl>
                                        <p:attrNameLst>
                                          <p:attrName>r</p:attrName>
                                        </p:attrNameLst>
                                      </p:cBhvr>
                                    </p:animRot>
                                    <p:animRot by="120000">
                                      <p:cBhvr>
                                        <p:cTn dur="200" fill="hold" id="160">
                                          <p:stCondLst>
                                            <p:cond delay="800"/>
                                          </p:stCondLst>
                                        </p:cTn>
                                        <p:tgtEl>
                                          <p:spTgt spid="10"/>
                                        </p:tgtEl>
                                        <p:attrNameLst>
                                          <p:attrName>r</p:attrName>
                                        </p:attrNameLst>
                                      </p:cBhvr>
                                    </p:animRot>
                                  </p:childTnLst>
                                </p:cTn>
                              </p:par>
                              <p:par>
                                <p:cTn fill="hold" id="161" nodeType="withEffect" presetClass="emph" presetID="32" presetSubtype="0">
                                  <p:stCondLst>
                                    <p:cond delay="0"/>
                                  </p:stCondLst>
                                  <p:childTnLst>
                                    <p:animRot by="120000">
                                      <p:cBhvr>
                                        <p:cTn dur="100" fill="hold" id="162">
                                          <p:stCondLst>
                                            <p:cond delay="0"/>
                                          </p:stCondLst>
                                        </p:cTn>
                                        <p:tgtEl>
                                          <p:spTgt spid="40"/>
                                        </p:tgtEl>
                                        <p:attrNameLst>
                                          <p:attrName>r</p:attrName>
                                        </p:attrNameLst>
                                      </p:cBhvr>
                                    </p:animRot>
                                    <p:animRot by="-240000">
                                      <p:cBhvr>
                                        <p:cTn dur="200" fill="hold" id="163">
                                          <p:stCondLst>
                                            <p:cond delay="200"/>
                                          </p:stCondLst>
                                        </p:cTn>
                                        <p:tgtEl>
                                          <p:spTgt spid="40"/>
                                        </p:tgtEl>
                                        <p:attrNameLst>
                                          <p:attrName>r</p:attrName>
                                        </p:attrNameLst>
                                      </p:cBhvr>
                                    </p:animRot>
                                    <p:animRot by="240000">
                                      <p:cBhvr>
                                        <p:cTn dur="200" fill="hold" id="164">
                                          <p:stCondLst>
                                            <p:cond delay="400"/>
                                          </p:stCondLst>
                                        </p:cTn>
                                        <p:tgtEl>
                                          <p:spTgt spid="40"/>
                                        </p:tgtEl>
                                        <p:attrNameLst>
                                          <p:attrName>r</p:attrName>
                                        </p:attrNameLst>
                                      </p:cBhvr>
                                    </p:animRot>
                                    <p:animRot by="-240000">
                                      <p:cBhvr>
                                        <p:cTn dur="200" fill="hold" id="165">
                                          <p:stCondLst>
                                            <p:cond delay="600"/>
                                          </p:stCondLst>
                                        </p:cTn>
                                        <p:tgtEl>
                                          <p:spTgt spid="40"/>
                                        </p:tgtEl>
                                        <p:attrNameLst>
                                          <p:attrName>r</p:attrName>
                                        </p:attrNameLst>
                                      </p:cBhvr>
                                    </p:animRot>
                                    <p:animRot by="120000">
                                      <p:cBhvr>
                                        <p:cTn dur="200" fill="hold" id="166">
                                          <p:stCondLst>
                                            <p:cond delay="800"/>
                                          </p:stCondLst>
                                        </p:cTn>
                                        <p:tgtEl>
                                          <p:spTgt spid="40"/>
                                        </p:tgtEl>
                                        <p:attrNameLst>
                                          <p:attrName>r</p:attrName>
                                        </p:attrNameLst>
                                      </p:cBhvr>
                                    </p:animRo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45"/>
    </p:bldLst>
  </p:timing>
</p:sld>
</file>

<file path=ppt/slides/slide3.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4" name="圆角矩形 3"/>
          <p:cNvSpPr/>
          <p:nvPr/>
        </p:nvSpPr>
        <p:spPr>
          <a:xfrm>
            <a:off x="3923605" y="1641467"/>
            <a:ext cx="4610795" cy="716988"/>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圆角矩形 10"/>
          <p:cNvSpPr/>
          <p:nvPr/>
        </p:nvSpPr>
        <p:spPr>
          <a:xfrm>
            <a:off x="3923605" y="2672629"/>
            <a:ext cx="4610795" cy="716988"/>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圆角矩形 11"/>
          <p:cNvSpPr/>
          <p:nvPr/>
        </p:nvSpPr>
        <p:spPr>
          <a:xfrm>
            <a:off x="3923605" y="3649133"/>
            <a:ext cx="4610795" cy="716988"/>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 name="圆角矩形 12"/>
          <p:cNvSpPr/>
          <p:nvPr/>
        </p:nvSpPr>
        <p:spPr>
          <a:xfrm>
            <a:off x="3923605" y="4625637"/>
            <a:ext cx="4610795" cy="716988"/>
          </a:xfrm>
          <a:prstGeom prst="round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文本框 7"/>
          <p:cNvSpPr txBox="1"/>
          <p:nvPr/>
        </p:nvSpPr>
        <p:spPr>
          <a:xfrm>
            <a:off x="5099227" y="435810"/>
            <a:ext cx="2011680" cy="1188720"/>
          </a:xfrm>
          <a:prstGeom prst="rect">
            <a:avLst/>
          </a:prstGeom>
          <a:noFill/>
        </p:spPr>
        <p:txBody>
          <a:bodyPr rtlCol="0" wrap="none">
            <a:spAutoFit/>
          </a:bodyPr>
          <a:lstStyle/>
          <a:p>
            <a:r>
              <a:rPr altLang="en-US" lang="zh-CN" sz="72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目录</a:t>
            </a:r>
          </a:p>
        </p:txBody>
      </p:sp>
      <p:sp>
        <p:nvSpPr>
          <p:cNvPr id="9" name="文本框 8"/>
          <p:cNvSpPr txBox="1"/>
          <p:nvPr/>
        </p:nvSpPr>
        <p:spPr>
          <a:xfrm>
            <a:off x="4206757" y="1680923"/>
            <a:ext cx="3265805" cy="579120"/>
          </a:xfrm>
          <a:prstGeom prst="rect">
            <a:avLst/>
          </a:prstGeom>
          <a:noFill/>
        </p:spPr>
        <p:txBody>
          <a:bodyPr rtlCol="0" wrap="none">
            <a:spAutoFit/>
          </a:bodyPr>
          <a:lstStyle/>
          <a:p>
            <a:r>
              <a:rPr altLang="zh-CN" lang="en-US"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1、家长会的意义</a:t>
            </a: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6" name="文本框 5"/>
          <p:cNvSpPr txBox="1"/>
          <p:nvPr/>
        </p:nvSpPr>
        <p:spPr>
          <a:xfrm>
            <a:off x="4223645" y="2745199"/>
            <a:ext cx="2453005" cy="579120"/>
          </a:xfrm>
          <a:prstGeom prst="rect">
            <a:avLst/>
          </a:prstGeom>
          <a:noFill/>
        </p:spPr>
        <p:txBody>
          <a:bodyPr rtlCol="0" wrap="none">
            <a:spAutoFit/>
          </a:bodyPr>
          <a:lstStyle/>
          <a:p>
            <a:r>
              <a:rPr altLang="zh-CN" lang="en-US"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2、班级介绍</a:t>
            </a:r>
          </a:p>
        </p:txBody>
      </p:sp>
      <p:sp>
        <p:nvSpPr>
          <p:cNvPr id="7" name="文本框 6"/>
          <p:cNvSpPr txBox="1"/>
          <p:nvPr/>
        </p:nvSpPr>
        <p:spPr>
          <a:xfrm>
            <a:off x="4223645" y="3711578"/>
            <a:ext cx="3265805" cy="579120"/>
          </a:xfrm>
          <a:prstGeom prst="rect">
            <a:avLst/>
          </a:prstGeom>
          <a:noFill/>
        </p:spPr>
        <p:txBody>
          <a:bodyPr rtlCol="0" wrap="none">
            <a:spAutoFit/>
          </a:bodyPr>
          <a:lstStyle/>
          <a:p>
            <a:r>
              <a:rPr altLang="zh-CN" lang="en-US"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3、给家长的建议</a:t>
            </a:r>
          </a:p>
        </p:txBody>
      </p:sp>
      <p:sp>
        <p:nvSpPr>
          <p:cNvPr id="10" name="文本框 9"/>
          <p:cNvSpPr txBox="1"/>
          <p:nvPr/>
        </p:nvSpPr>
        <p:spPr>
          <a:xfrm>
            <a:off x="4223645" y="4713065"/>
            <a:ext cx="4078605" cy="579120"/>
          </a:xfrm>
          <a:prstGeom prst="rect">
            <a:avLst/>
          </a:prstGeom>
          <a:noFill/>
        </p:spPr>
        <p:txBody>
          <a:bodyPr rtlCol="0" wrap="none">
            <a:spAutoFit/>
          </a:bodyPr>
          <a:lstStyle/>
          <a:p>
            <a:r>
              <a:rPr altLang="zh-CN" lang="en-US"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4、新学期的工作安排</a:t>
            </a:r>
          </a:p>
        </p:txBody>
      </p:sp>
      <p:pic>
        <p:nvPicPr>
          <p:cNvPr id="5" name="图片 4"/>
          <p:cNvPicPr>
            <a:picLocks noChangeAspect="1"/>
          </p:cNvPicPr>
          <p:nvPr/>
        </p:nvPicPr>
        <p:blipFill>
          <a:blip r:embed="rId5"/>
          <a:stretch>
            <a:fillRect/>
          </a:stretch>
        </p:blipFill>
        <p:spPr>
          <a:xfrm>
            <a:off x="414809" y="4742094"/>
            <a:ext cx="1734960" cy="2144934"/>
          </a:xfrm>
          <a:prstGeom prst="rect">
            <a:avLst/>
          </a:prstGeom>
        </p:spPr>
      </p:pic>
      <p:pic>
        <p:nvPicPr>
          <p:cNvPr id="14" name="图片 13"/>
          <p:cNvPicPr>
            <a:picLocks noChangeAspect="1"/>
          </p:cNvPicPr>
          <p:nvPr/>
        </p:nvPicPr>
        <p:blipFill>
          <a:blip r:embed="rId6"/>
          <a:stretch>
            <a:fillRect/>
          </a:stretch>
        </p:blipFill>
        <p:spPr>
          <a:xfrm>
            <a:off x="10444562" y="395570"/>
            <a:ext cx="780704" cy="882796"/>
          </a:xfrm>
          <a:prstGeom prst="rect">
            <a:avLst/>
          </a:prstGeom>
        </p:spPr>
      </p:pic>
      <p:pic>
        <p:nvPicPr>
          <p:cNvPr id="15" name="图片 14"/>
          <p:cNvPicPr>
            <a:picLocks noChangeAspect="1"/>
          </p:cNvPicPr>
          <p:nvPr/>
        </p:nvPicPr>
        <p:blipFill>
          <a:blip r:embed="rId7"/>
          <a:stretch>
            <a:fillRect/>
          </a:stretch>
        </p:blipFill>
        <p:spPr>
          <a:xfrm>
            <a:off x="8834440" y="1635840"/>
            <a:ext cx="2576250" cy="4736251"/>
          </a:xfrm>
          <a:prstGeom prst="rect">
            <a:avLst/>
          </a:prstGeom>
        </p:spPr>
      </p:pic>
      <p:pic>
        <p:nvPicPr>
          <p:cNvPr id="17" name="图片 16"/>
          <p:cNvPicPr>
            <a:picLocks noChangeAspect="1"/>
          </p:cNvPicPr>
          <p:nvPr/>
        </p:nvPicPr>
        <p:blipFill>
          <a:blip r:embed="rId8"/>
          <a:stretch>
            <a:fillRect/>
          </a:stretch>
        </p:blipFill>
        <p:spPr>
          <a:xfrm>
            <a:off x="1108974" y="3262230"/>
            <a:ext cx="2313985" cy="3624798"/>
          </a:xfrm>
          <a:prstGeom prst="rect">
            <a:avLst/>
          </a:prstGeom>
        </p:spPr>
      </p:pic>
    </p:spTree>
    <p:extLst>
      <p:ext uri="{BB962C8B-B14F-4D97-AF65-F5344CB8AC3E}">
        <p14:creationId val="3516763314"/>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par>
                                <p:cTn fill="hold" id="11" nodeType="withEffect" presetClass="entr" presetID="6" presetSubtype="16">
                                  <p:stCondLst>
                                    <p:cond delay="0"/>
                                  </p:stCondLst>
                                  <p:childTnLst>
                                    <p:set>
                                      <p:cBhvr>
                                        <p:cTn dur="1" fill="hold" id="12">
                                          <p:stCondLst>
                                            <p:cond delay="0"/>
                                          </p:stCondLst>
                                        </p:cTn>
                                        <p:tgtEl>
                                          <p:spTgt spid="5"/>
                                        </p:tgtEl>
                                        <p:attrNameLst>
                                          <p:attrName>style.visibility</p:attrName>
                                        </p:attrNameLst>
                                      </p:cBhvr>
                                      <p:to>
                                        <p:strVal val="visible"/>
                                      </p:to>
                                    </p:set>
                                    <p:animEffect filter="circle(in)" transition="in">
                                      <p:cBhvr>
                                        <p:cTn dur="2000" id="13"/>
                                        <p:tgtEl>
                                          <p:spTgt spid="5"/>
                                        </p:tgtEl>
                                      </p:cBhvr>
                                    </p:animEffect>
                                  </p:childTnLst>
                                </p:cTn>
                              </p:par>
                              <p:par>
                                <p:cTn fill="hold" id="14" nodeType="withEffect" presetClass="entr" presetID="6" presetSubtype="16">
                                  <p:stCondLst>
                                    <p:cond delay="0"/>
                                  </p:stCondLst>
                                  <p:childTnLst>
                                    <p:set>
                                      <p:cBhvr>
                                        <p:cTn dur="1" fill="hold" id="15">
                                          <p:stCondLst>
                                            <p:cond delay="0"/>
                                          </p:stCondLst>
                                        </p:cTn>
                                        <p:tgtEl>
                                          <p:spTgt spid="14"/>
                                        </p:tgtEl>
                                        <p:attrNameLst>
                                          <p:attrName>style.visibility</p:attrName>
                                        </p:attrNameLst>
                                      </p:cBhvr>
                                      <p:to>
                                        <p:strVal val="visible"/>
                                      </p:to>
                                    </p:set>
                                    <p:animEffect filter="circle(in)" transition="in">
                                      <p:cBhvr>
                                        <p:cTn dur="2000" id="16"/>
                                        <p:tgtEl>
                                          <p:spTgt spid="14"/>
                                        </p:tgtEl>
                                      </p:cBhvr>
                                    </p:animEffect>
                                  </p:childTnLst>
                                </p:cTn>
                              </p:par>
                            </p:childTnLst>
                          </p:cTn>
                        </p:par>
                      </p:childTnLst>
                    </p:cTn>
                  </p:par>
                  <p:par>
                    <p:cTn fill="hold" id="17" nodeType="clickPar">
                      <p:stCondLst>
                        <p:cond delay="indefinite"/>
                      </p:stCondLst>
                      <p:childTnLst>
                        <p:par>
                          <p:cTn fill="hold" id="18" nodeType="afterGroup">
                            <p:stCondLst>
                              <p:cond delay="0"/>
                            </p:stCondLst>
                            <p:childTnLst>
                              <p:par>
                                <p:cTn fill="hold" id="19" nodeType="clickEffect" presetClass="entr" presetID="2" presetSubtype="4">
                                  <p:stCondLst>
                                    <p:cond delay="0"/>
                                  </p:stCondLst>
                                  <p:childTnLst>
                                    <p:set>
                                      <p:cBhvr>
                                        <p:cTn dur="1" fill="hold" id="20">
                                          <p:stCondLst>
                                            <p:cond delay="0"/>
                                          </p:stCondLst>
                                        </p:cTn>
                                        <p:tgtEl>
                                          <p:spTgt spid="17"/>
                                        </p:tgtEl>
                                        <p:attrNameLst>
                                          <p:attrName>style.visibility</p:attrName>
                                        </p:attrNameLst>
                                      </p:cBhvr>
                                      <p:to>
                                        <p:strVal val="visible"/>
                                      </p:to>
                                    </p:set>
                                    <p:anim calcmode="lin" valueType="num">
                                      <p:cBhvr additive="base">
                                        <p:cTn dur="500" fill="hold" id="21"/>
                                        <p:tgtEl>
                                          <p:spTgt spid="17"/>
                                        </p:tgtEl>
                                        <p:attrNameLst>
                                          <p:attrName>ppt_x</p:attrName>
                                        </p:attrNameLst>
                                      </p:cBhvr>
                                      <p:tavLst>
                                        <p:tav tm="0">
                                          <p:val>
                                            <p:strVal val="#ppt_x"/>
                                          </p:val>
                                        </p:tav>
                                        <p:tav tm="100000">
                                          <p:val>
                                            <p:strVal val="#ppt_x"/>
                                          </p:val>
                                        </p:tav>
                                      </p:tavLst>
                                    </p:anim>
                                    <p:anim calcmode="lin" valueType="num">
                                      <p:cBhvr additive="base">
                                        <p:cTn dur="500" fill="hold" id="22"/>
                                        <p:tgtEl>
                                          <p:spTgt spid="17"/>
                                        </p:tgtEl>
                                        <p:attrNameLst>
                                          <p:attrName>ppt_y</p:attrName>
                                        </p:attrNameLst>
                                      </p:cBhvr>
                                      <p:tavLst>
                                        <p:tav tm="0">
                                          <p:val>
                                            <p:strVal val="1+#ppt_h/2"/>
                                          </p:val>
                                        </p:tav>
                                        <p:tav tm="100000">
                                          <p:val>
                                            <p:strVal val="#ppt_y"/>
                                          </p:val>
                                        </p:tav>
                                      </p:tavLst>
                                    </p:anim>
                                  </p:childTnLst>
                                </p:cTn>
                              </p:par>
                            </p:childTnLst>
                          </p:cTn>
                        </p:par>
                      </p:childTnLst>
                    </p:cTn>
                  </p:par>
                  <p:par>
                    <p:cTn fill="hold" id="23" nodeType="clickPar">
                      <p:stCondLst>
                        <p:cond delay="indefinite"/>
                      </p:stCondLst>
                      <p:childTnLst>
                        <p:par>
                          <p:cTn fill="hold" id="24" nodeType="afterGroup">
                            <p:stCondLst>
                              <p:cond delay="0"/>
                            </p:stCondLst>
                            <p:childTnLst>
                              <p:par>
                                <p:cTn fill="hold" id="25" nodeType="clickEffect" presetClass="entr" presetID="2" presetSubtype="4">
                                  <p:stCondLst>
                                    <p:cond delay="0"/>
                                  </p:stCondLst>
                                  <p:childTnLst>
                                    <p:set>
                                      <p:cBhvr>
                                        <p:cTn dur="1" fill="hold" id="26">
                                          <p:stCondLst>
                                            <p:cond delay="0"/>
                                          </p:stCondLst>
                                        </p:cTn>
                                        <p:tgtEl>
                                          <p:spTgt spid="15"/>
                                        </p:tgtEl>
                                        <p:attrNameLst>
                                          <p:attrName>style.visibility</p:attrName>
                                        </p:attrNameLst>
                                      </p:cBhvr>
                                      <p:to>
                                        <p:strVal val="visible"/>
                                      </p:to>
                                    </p:set>
                                    <p:anim calcmode="lin" valueType="num">
                                      <p:cBhvr additive="base">
                                        <p:cTn dur="500" fill="hold" id="27"/>
                                        <p:tgtEl>
                                          <p:spTgt spid="15"/>
                                        </p:tgtEl>
                                        <p:attrNameLst>
                                          <p:attrName>ppt_x</p:attrName>
                                        </p:attrNameLst>
                                      </p:cBhvr>
                                      <p:tavLst>
                                        <p:tav tm="0">
                                          <p:val>
                                            <p:strVal val="#ppt_x"/>
                                          </p:val>
                                        </p:tav>
                                        <p:tav tm="100000">
                                          <p:val>
                                            <p:strVal val="#ppt_x"/>
                                          </p:val>
                                        </p:tav>
                                      </p:tavLst>
                                    </p:anim>
                                    <p:anim calcmode="lin" valueType="num">
                                      <p:cBhvr additive="base">
                                        <p:cTn dur="500" fill="hold" id="28"/>
                                        <p:tgtEl>
                                          <p:spTgt spid="15"/>
                                        </p:tgtEl>
                                        <p:attrNameLst>
                                          <p:attrName>ppt_y</p:attrName>
                                        </p:attrNameLst>
                                      </p:cBhvr>
                                      <p:tavLst>
                                        <p:tav tm="0">
                                          <p:val>
                                            <p:strVal val="1+#ppt_h/2"/>
                                          </p:val>
                                        </p:tav>
                                        <p:tav tm="100000">
                                          <p:val>
                                            <p:strVal val="#ppt_y"/>
                                          </p:val>
                                        </p:tav>
                                      </p:tavLst>
                                    </p:anim>
                                  </p:childTnLst>
                                </p:cTn>
                              </p:par>
                            </p:childTnLst>
                          </p:cTn>
                        </p:par>
                      </p:childTnLst>
                    </p:cTn>
                  </p:par>
                  <p:par>
                    <p:cTn fill="hold" id="29" nodeType="clickPar">
                      <p:stCondLst>
                        <p:cond delay="indefinite"/>
                      </p:stCondLst>
                      <p:childTnLst>
                        <p:par>
                          <p:cTn fill="hold" id="30" nodeType="afterGroup">
                            <p:stCondLst>
                              <p:cond delay="0"/>
                            </p:stCondLst>
                            <p:childTnLst>
                              <p:par>
                                <p:cTn fill="hold" grpId="0" id="31" nodeType="clickEffect" presetClass="entr" presetID="2" presetSubtype="2">
                                  <p:stCondLst>
                                    <p:cond delay="0"/>
                                  </p:stCondLst>
                                  <p:iterate type="lt">
                                    <p:tmPct val="10000"/>
                                  </p:iterate>
                                  <p:childTnLst>
                                    <p:set>
                                      <p:cBhvr>
                                        <p:cTn dur="1" fill="hold" id="32">
                                          <p:stCondLst>
                                            <p:cond delay="0"/>
                                          </p:stCondLst>
                                        </p:cTn>
                                        <p:tgtEl>
                                          <p:spTgt spid="8"/>
                                        </p:tgtEl>
                                        <p:attrNameLst>
                                          <p:attrName>style.visibility</p:attrName>
                                        </p:attrNameLst>
                                      </p:cBhvr>
                                      <p:to>
                                        <p:strVal val="visible"/>
                                      </p:to>
                                    </p:set>
                                    <p:anim calcmode="lin" valueType="num">
                                      <p:cBhvr additive="base">
                                        <p:cTn dur="500" fill="hold" id="33"/>
                                        <p:tgtEl>
                                          <p:spTgt spid="8"/>
                                        </p:tgtEl>
                                        <p:attrNameLst>
                                          <p:attrName>ppt_x</p:attrName>
                                        </p:attrNameLst>
                                      </p:cBhvr>
                                      <p:tavLst>
                                        <p:tav tm="0">
                                          <p:val>
                                            <p:strVal val="1+#ppt_w/2"/>
                                          </p:val>
                                        </p:tav>
                                        <p:tav tm="100000">
                                          <p:val>
                                            <p:strVal val="#ppt_x"/>
                                          </p:val>
                                        </p:tav>
                                      </p:tavLst>
                                    </p:anim>
                                    <p:anim calcmode="lin" valueType="num">
                                      <p:cBhvr additive="base">
                                        <p:cTn dur="500" fill="hold" id="34"/>
                                        <p:tgtEl>
                                          <p:spTgt spid="8"/>
                                        </p:tgtEl>
                                        <p:attrNameLst>
                                          <p:attrName>ppt_y</p:attrName>
                                        </p:attrNameLst>
                                      </p:cBhvr>
                                      <p:tavLst>
                                        <p:tav tm="0">
                                          <p:val>
                                            <p:strVal val="#ppt_y"/>
                                          </p:val>
                                        </p:tav>
                                        <p:tav tm="100000">
                                          <p:val>
                                            <p:strVal val="#ppt_y"/>
                                          </p:val>
                                        </p:tav>
                                      </p:tavLst>
                                    </p:anim>
                                  </p:childTnLst>
                                </p:cTn>
                              </p:par>
                            </p:childTnLst>
                          </p:cTn>
                        </p:par>
                      </p:childTnLst>
                    </p:cTn>
                  </p:par>
                  <p:par>
                    <p:cTn fill="hold" id="35" nodeType="clickPar">
                      <p:stCondLst>
                        <p:cond delay="indefinite"/>
                      </p:stCondLst>
                      <p:childTnLst>
                        <p:par>
                          <p:cTn fill="hold" id="36" nodeType="afterGroup">
                            <p:stCondLst>
                              <p:cond delay="0"/>
                            </p:stCondLst>
                            <p:childTnLst>
                              <p:par>
                                <p:cTn fill="hold" grpId="0" id="37" nodeType="clickEffect" presetClass="entr" presetID="42" presetSubtype="0">
                                  <p:stCondLst>
                                    <p:cond delay="0"/>
                                  </p:stCondLst>
                                  <p:childTnLst>
                                    <p:set>
                                      <p:cBhvr>
                                        <p:cTn dur="1" fill="hold" id="38">
                                          <p:stCondLst>
                                            <p:cond delay="0"/>
                                          </p:stCondLst>
                                        </p:cTn>
                                        <p:tgtEl>
                                          <p:spTgt spid="4"/>
                                        </p:tgtEl>
                                        <p:attrNameLst>
                                          <p:attrName>style.visibility</p:attrName>
                                        </p:attrNameLst>
                                      </p:cBhvr>
                                      <p:to>
                                        <p:strVal val="visible"/>
                                      </p:to>
                                    </p:set>
                                    <p:animEffect filter="fade" transition="in">
                                      <p:cBhvr>
                                        <p:cTn dur="1000" id="39"/>
                                        <p:tgtEl>
                                          <p:spTgt spid="4"/>
                                        </p:tgtEl>
                                      </p:cBhvr>
                                    </p:animEffect>
                                    <p:anim calcmode="lin" valueType="num">
                                      <p:cBhvr>
                                        <p:cTn dur="1000" fill="hold" id="40"/>
                                        <p:tgtEl>
                                          <p:spTgt spid="4"/>
                                        </p:tgtEl>
                                        <p:attrNameLst>
                                          <p:attrName>ppt_x</p:attrName>
                                        </p:attrNameLst>
                                      </p:cBhvr>
                                      <p:tavLst>
                                        <p:tav tm="0">
                                          <p:val>
                                            <p:strVal val="#ppt_x"/>
                                          </p:val>
                                        </p:tav>
                                        <p:tav tm="100000">
                                          <p:val>
                                            <p:strVal val="#ppt_x"/>
                                          </p:val>
                                        </p:tav>
                                      </p:tavLst>
                                    </p:anim>
                                    <p:anim calcmode="lin" valueType="num">
                                      <p:cBhvr>
                                        <p:cTn dur="1000" fill="hold" id="41"/>
                                        <p:tgtEl>
                                          <p:spTgt spid="4"/>
                                        </p:tgtEl>
                                        <p:attrNameLst>
                                          <p:attrName>ppt_y</p:attrName>
                                        </p:attrNameLst>
                                      </p:cBhvr>
                                      <p:tavLst>
                                        <p:tav tm="0">
                                          <p:val>
                                            <p:strVal val="#ppt_y+.1"/>
                                          </p:val>
                                        </p:tav>
                                        <p:tav tm="100000">
                                          <p:val>
                                            <p:strVal val="#ppt_y"/>
                                          </p:val>
                                        </p:tav>
                                      </p:tavLst>
                                    </p:anim>
                                  </p:childTnLst>
                                </p:cTn>
                              </p:par>
                            </p:childTnLst>
                          </p:cTn>
                        </p:par>
                      </p:childTnLst>
                    </p:cTn>
                  </p:par>
                  <p:par>
                    <p:cTn fill="hold" id="42" nodeType="clickPar">
                      <p:stCondLst>
                        <p:cond delay="indefinite"/>
                      </p:stCondLst>
                      <p:childTnLst>
                        <p:par>
                          <p:cTn fill="hold" id="43" nodeType="afterGroup">
                            <p:stCondLst>
                              <p:cond delay="0"/>
                            </p:stCondLst>
                            <p:childTnLst>
                              <p:par>
                                <p:cTn fill="hold" grpId="0" id="44" nodeType="clickEffect" presetClass="entr" presetID="22" presetSubtype="8">
                                  <p:stCondLst>
                                    <p:cond delay="0"/>
                                  </p:stCondLst>
                                  <p:childTnLst>
                                    <p:set>
                                      <p:cBhvr>
                                        <p:cTn dur="1" fill="hold" id="45">
                                          <p:stCondLst>
                                            <p:cond delay="0"/>
                                          </p:stCondLst>
                                        </p:cTn>
                                        <p:tgtEl>
                                          <p:spTgt spid="9"/>
                                        </p:tgtEl>
                                        <p:attrNameLst>
                                          <p:attrName>style.visibility</p:attrName>
                                        </p:attrNameLst>
                                      </p:cBhvr>
                                      <p:to>
                                        <p:strVal val="visible"/>
                                      </p:to>
                                    </p:set>
                                    <p:animEffect filter="wipe(left)" transition="in">
                                      <p:cBhvr>
                                        <p:cTn dur="500" id="46"/>
                                        <p:tgtEl>
                                          <p:spTgt spid="9"/>
                                        </p:tgtEl>
                                      </p:cBhvr>
                                    </p:animEffect>
                                  </p:childTnLst>
                                </p:cTn>
                              </p:par>
                            </p:childTnLst>
                          </p:cTn>
                        </p:par>
                      </p:childTnLst>
                    </p:cTn>
                  </p:par>
                  <p:par>
                    <p:cTn fill="hold" id="47" nodeType="clickPar">
                      <p:stCondLst>
                        <p:cond delay="indefinite"/>
                      </p:stCondLst>
                      <p:childTnLst>
                        <p:par>
                          <p:cTn fill="hold" id="48" nodeType="afterGroup">
                            <p:stCondLst>
                              <p:cond delay="0"/>
                            </p:stCondLst>
                            <p:childTnLst>
                              <p:par>
                                <p:cTn fill="hold" grpId="0" id="49" nodeType="clickEffect" presetClass="entr" presetID="42" presetSubtype="0">
                                  <p:stCondLst>
                                    <p:cond delay="0"/>
                                  </p:stCondLst>
                                  <p:childTnLst>
                                    <p:set>
                                      <p:cBhvr>
                                        <p:cTn dur="1" fill="hold" id="50">
                                          <p:stCondLst>
                                            <p:cond delay="0"/>
                                          </p:stCondLst>
                                        </p:cTn>
                                        <p:tgtEl>
                                          <p:spTgt spid="11"/>
                                        </p:tgtEl>
                                        <p:attrNameLst>
                                          <p:attrName>style.visibility</p:attrName>
                                        </p:attrNameLst>
                                      </p:cBhvr>
                                      <p:to>
                                        <p:strVal val="visible"/>
                                      </p:to>
                                    </p:set>
                                    <p:animEffect filter="fade" transition="in">
                                      <p:cBhvr>
                                        <p:cTn dur="1000" id="51"/>
                                        <p:tgtEl>
                                          <p:spTgt spid="11"/>
                                        </p:tgtEl>
                                      </p:cBhvr>
                                    </p:animEffect>
                                    <p:anim calcmode="lin" valueType="num">
                                      <p:cBhvr>
                                        <p:cTn dur="1000" fill="hold" id="52"/>
                                        <p:tgtEl>
                                          <p:spTgt spid="11"/>
                                        </p:tgtEl>
                                        <p:attrNameLst>
                                          <p:attrName>ppt_x</p:attrName>
                                        </p:attrNameLst>
                                      </p:cBhvr>
                                      <p:tavLst>
                                        <p:tav tm="0">
                                          <p:val>
                                            <p:strVal val="#ppt_x"/>
                                          </p:val>
                                        </p:tav>
                                        <p:tav tm="100000">
                                          <p:val>
                                            <p:strVal val="#ppt_x"/>
                                          </p:val>
                                        </p:tav>
                                      </p:tavLst>
                                    </p:anim>
                                    <p:anim calcmode="lin" valueType="num">
                                      <p:cBhvr>
                                        <p:cTn dur="1000" fill="hold" id="53"/>
                                        <p:tgtEl>
                                          <p:spTgt spid="11"/>
                                        </p:tgtEl>
                                        <p:attrNameLst>
                                          <p:attrName>ppt_y</p:attrName>
                                        </p:attrNameLst>
                                      </p:cBhvr>
                                      <p:tavLst>
                                        <p:tav tm="0">
                                          <p:val>
                                            <p:strVal val="#ppt_y+.1"/>
                                          </p:val>
                                        </p:tav>
                                        <p:tav tm="100000">
                                          <p:val>
                                            <p:strVal val="#ppt_y"/>
                                          </p:val>
                                        </p:tav>
                                      </p:tavLst>
                                    </p:anim>
                                  </p:childTnLst>
                                </p:cTn>
                              </p:par>
                            </p:childTnLst>
                          </p:cTn>
                        </p:par>
                      </p:childTnLst>
                    </p:cTn>
                  </p:par>
                  <p:par>
                    <p:cTn fill="hold" id="54" nodeType="clickPar">
                      <p:stCondLst>
                        <p:cond delay="indefinite"/>
                      </p:stCondLst>
                      <p:childTnLst>
                        <p:par>
                          <p:cTn fill="hold" id="55" nodeType="afterGroup">
                            <p:stCondLst>
                              <p:cond delay="0"/>
                            </p:stCondLst>
                            <p:childTnLst>
                              <p:par>
                                <p:cTn fill="hold" grpId="0" id="56" nodeType="clickEffect" presetClass="entr" presetID="22" presetSubtype="8">
                                  <p:stCondLst>
                                    <p:cond delay="0"/>
                                  </p:stCondLst>
                                  <p:childTnLst>
                                    <p:set>
                                      <p:cBhvr>
                                        <p:cTn dur="1" fill="hold" id="57">
                                          <p:stCondLst>
                                            <p:cond delay="0"/>
                                          </p:stCondLst>
                                        </p:cTn>
                                        <p:tgtEl>
                                          <p:spTgt spid="6"/>
                                        </p:tgtEl>
                                        <p:attrNameLst>
                                          <p:attrName>style.visibility</p:attrName>
                                        </p:attrNameLst>
                                      </p:cBhvr>
                                      <p:to>
                                        <p:strVal val="visible"/>
                                      </p:to>
                                    </p:set>
                                    <p:animEffect filter="wipe(left)" transition="in">
                                      <p:cBhvr>
                                        <p:cTn dur="500" id="58"/>
                                        <p:tgtEl>
                                          <p:spTgt spid="6"/>
                                        </p:tgtEl>
                                      </p:cBhvr>
                                    </p:animEffect>
                                  </p:childTnLst>
                                </p:cTn>
                              </p:par>
                            </p:childTnLst>
                          </p:cTn>
                        </p:par>
                      </p:childTnLst>
                    </p:cTn>
                  </p:par>
                  <p:par>
                    <p:cTn fill="hold" id="59" nodeType="clickPar">
                      <p:stCondLst>
                        <p:cond delay="indefinite"/>
                      </p:stCondLst>
                      <p:childTnLst>
                        <p:par>
                          <p:cTn fill="hold" id="60" nodeType="afterGroup">
                            <p:stCondLst>
                              <p:cond delay="0"/>
                            </p:stCondLst>
                            <p:childTnLst>
                              <p:par>
                                <p:cTn fill="hold" grpId="0" id="61" nodeType="clickEffect" presetClass="entr" presetID="42" presetSubtype="0">
                                  <p:stCondLst>
                                    <p:cond delay="0"/>
                                  </p:stCondLst>
                                  <p:childTnLst>
                                    <p:set>
                                      <p:cBhvr>
                                        <p:cTn dur="1" fill="hold" id="62">
                                          <p:stCondLst>
                                            <p:cond delay="0"/>
                                          </p:stCondLst>
                                        </p:cTn>
                                        <p:tgtEl>
                                          <p:spTgt spid="12"/>
                                        </p:tgtEl>
                                        <p:attrNameLst>
                                          <p:attrName>style.visibility</p:attrName>
                                        </p:attrNameLst>
                                      </p:cBhvr>
                                      <p:to>
                                        <p:strVal val="visible"/>
                                      </p:to>
                                    </p:set>
                                    <p:animEffect filter="fade" transition="in">
                                      <p:cBhvr>
                                        <p:cTn dur="1000" id="63"/>
                                        <p:tgtEl>
                                          <p:spTgt spid="12"/>
                                        </p:tgtEl>
                                      </p:cBhvr>
                                    </p:animEffect>
                                    <p:anim calcmode="lin" valueType="num">
                                      <p:cBhvr>
                                        <p:cTn dur="1000" fill="hold" id="64"/>
                                        <p:tgtEl>
                                          <p:spTgt spid="12"/>
                                        </p:tgtEl>
                                        <p:attrNameLst>
                                          <p:attrName>ppt_x</p:attrName>
                                        </p:attrNameLst>
                                      </p:cBhvr>
                                      <p:tavLst>
                                        <p:tav tm="0">
                                          <p:val>
                                            <p:strVal val="#ppt_x"/>
                                          </p:val>
                                        </p:tav>
                                        <p:tav tm="100000">
                                          <p:val>
                                            <p:strVal val="#ppt_x"/>
                                          </p:val>
                                        </p:tav>
                                      </p:tavLst>
                                    </p:anim>
                                    <p:anim calcmode="lin" valueType="num">
                                      <p:cBhvr>
                                        <p:cTn dur="1000" fill="hold" id="65"/>
                                        <p:tgtEl>
                                          <p:spTgt spid="12"/>
                                        </p:tgtEl>
                                        <p:attrNameLst>
                                          <p:attrName>ppt_y</p:attrName>
                                        </p:attrNameLst>
                                      </p:cBhvr>
                                      <p:tavLst>
                                        <p:tav tm="0">
                                          <p:val>
                                            <p:strVal val="#ppt_y+.1"/>
                                          </p:val>
                                        </p:tav>
                                        <p:tav tm="100000">
                                          <p:val>
                                            <p:strVal val="#ppt_y"/>
                                          </p:val>
                                        </p:tav>
                                      </p:tavLst>
                                    </p:anim>
                                  </p:childTnLst>
                                </p:cTn>
                              </p:par>
                            </p:childTnLst>
                          </p:cTn>
                        </p:par>
                      </p:childTnLst>
                    </p:cTn>
                  </p:par>
                  <p:par>
                    <p:cTn fill="hold" id="66" nodeType="clickPar">
                      <p:stCondLst>
                        <p:cond delay="indefinite"/>
                      </p:stCondLst>
                      <p:childTnLst>
                        <p:par>
                          <p:cTn fill="hold" id="67" nodeType="afterGroup">
                            <p:stCondLst>
                              <p:cond delay="0"/>
                            </p:stCondLst>
                            <p:childTnLst>
                              <p:par>
                                <p:cTn fill="hold" grpId="0" id="68" nodeType="clickEffect" presetClass="entr" presetID="22" presetSubtype="8">
                                  <p:stCondLst>
                                    <p:cond delay="0"/>
                                  </p:stCondLst>
                                  <p:childTnLst>
                                    <p:set>
                                      <p:cBhvr>
                                        <p:cTn dur="1" fill="hold" id="69">
                                          <p:stCondLst>
                                            <p:cond delay="0"/>
                                          </p:stCondLst>
                                        </p:cTn>
                                        <p:tgtEl>
                                          <p:spTgt spid="7"/>
                                        </p:tgtEl>
                                        <p:attrNameLst>
                                          <p:attrName>style.visibility</p:attrName>
                                        </p:attrNameLst>
                                      </p:cBhvr>
                                      <p:to>
                                        <p:strVal val="visible"/>
                                      </p:to>
                                    </p:set>
                                    <p:animEffect filter="wipe(left)" transition="in">
                                      <p:cBhvr>
                                        <p:cTn dur="500" id="70"/>
                                        <p:tgtEl>
                                          <p:spTgt spid="7"/>
                                        </p:tgtEl>
                                      </p:cBhvr>
                                    </p:animEffect>
                                  </p:childTnLst>
                                </p:cTn>
                              </p:par>
                            </p:childTnLst>
                          </p:cTn>
                        </p:par>
                      </p:childTnLst>
                    </p:cTn>
                  </p:par>
                  <p:par>
                    <p:cTn fill="hold" id="71" nodeType="clickPar">
                      <p:stCondLst>
                        <p:cond delay="indefinite"/>
                      </p:stCondLst>
                      <p:childTnLst>
                        <p:par>
                          <p:cTn fill="hold" id="72" nodeType="afterGroup">
                            <p:stCondLst>
                              <p:cond delay="0"/>
                            </p:stCondLst>
                            <p:childTnLst>
                              <p:par>
                                <p:cTn fill="hold" grpId="0" id="73" nodeType="clickEffect" presetClass="entr" presetID="42" presetSubtype="0">
                                  <p:stCondLst>
                                    <p:cond delay="0"/>
                                  </p:stCondLst>
                                  <p:childTnLst>
                                    <p:set>
                                      <p:cBhvr>
                                        <p:cTn dur="1" fill="hold" id="74">
                                          <p:stCondLst>
                                            <p:cond delay="0"/>
                                          </p:stCondLst>
                                        </p:cTn>
                                        <p:tgtEl>
                                          <p:spTgt spid="13"/>
                                        </p:tgtEl>
                                        <p:attrNameLst>
                                          <p:attrName>style.visibility</p:attrName>
                                        </p:attrNameLst>
                                      </p:cBhvr>
                                      <p:to>
                                        <p:strVal val="visible"/>
                                      </p:to>
                                    </p:set>
                                    <p:animEffect filter="fade" transition="in">
                                      <p:cBhvr>
                                        <p:cTn dur="1000" id="75"/>
                                        <p:tgtEl>
                                          <p:spTgt spid="13"/>
                                        </p:tgtEl>
                                      </p:cBhvr>
                                    </p:animEffect>
                                    <p:anim calcmode="lin" valueType="num">
                                      <p:cBhvr>
                                        <p:cTn dur="1000" fill="hold" id="76"/>
                                        <p:tgtEl>
                                          <p:spTgt spid="13"/>
                                        </p:tgtEl>
                                        <p:attrNameLst>
                                          <p:attrName>ppt_x</p:attrName>
                                        </p:attrNameLst>
                                      </p:cBhvr>
                                      <p:tavLst>
                                        <p:tav tm="0">
                                          <p:val>
                                            <p:strVal val="#ppt_x"/>
                                          </p:val>
                                        </p:tav>
                                        <p:tav tm="100000">
                                          <p:val>
                                            <p:strVal val="#ppt_x"/>
                                          </p:val>
                                        </p:tav>
                                      </p:tavLst>
                                    </p:anim>
                                    <p:anim calcmode="lin" valueType="num">
                                      <p:cBhvr>
                                        <p:cTn dur="1000" fill="hold" id="77"/>
                                        <p:tgtEl>
                                          <p:spTgt spid="13"/>
                                        </p:tgtEl>
                                        <p:attrNameLst>
                                          <p:attrName>ppt_y</p:attrName>
                                        </p:attrNameLst>
                                      </p:cBhvr>
                                      <p:tavLst>
                                        <p:tav tm="0">
                                          <p:val>
                                            <p:strVal val="#ppt_y+.1"/>
                                          </p:val>
                                        </p:tav>
                                        <p:tav tm="100000">
                                          <p:val>
                                            <p:strVal val="#ppt_y"/>
                                          </p:val>
                                        </p:tav>
                                      </p:tavLst>
                                    </p:anim>
                                  </p:childTnLst>
                                </p:cTn>
                              </p:par>
                            </p:childTnLst>
                          </p:cTn>
                        </p:par>
                      </p:childTnLst>
                    </p:cTn>
                  </p:par>
                  <p:par>
                    <p:cTn fill="hold" id="78" nodeType="clickPar">
                      <p:stCondLst>
                        <p:cond delay="indefinite"/>
                      </p:stCondLst>
                      <p:childTnLst>
                        <p:par>
                          <p:cTn fill="hold" id="79" nodeType="afterGroup">
                            <p:stCondLst>
                              <p:cond delay="0"/>
                            </p:stCondLst>
                            <p:childTnLst>
                              <p:par>
                                <p:cTn fill="hold" grpId="0" id="80" nodeType="clickEffect" presetClass="entr" presetID="22" presetSubtype="8">
                                  <p:stCondLst>
                                    <p:cond delay="0"/>
                                  </p:stCondLst>
                                  <p:childTnLst>
                                    <p:set>
                                      <p:cBhvr>
                                        <p:cTn dur="1" fill="hold" id="81">
                                          <p:stCondLst>
                                            <p:cond delay="0"/>
                                          </p:stCondLst>
                                        </p:cTn>
                                        <p:tgtEl>
                                          <p:spTgt spid="10"/>
                                        </p:tgtEl>
                                        <p:attrNameLst>
                                          <p:attrName>style.visibility</p:attrName>
                                        </p:attrNameLst>
                                      </p:cBhvr>
                                      <p:to>
                                        <p:strVal val="visible"/>
                                      </p:to>
                                    </p:set>
                                    <p:animEffect filter="wipe(left)" transition="in">
                                      <p:cBhvr>
                                        <p:cTn dur="500" id="82"/>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0" spid="11"/>
      <p:bldP grpId="0" spid="12"/>
      <p:bldP grpId="0" spid="13"/>
      <p:bldP grpId="0" spid="8"/>
      <p:bldP grpId="0" spid="9"/>
      <p:bldP grpId="0" spid="6"/>
      <p:bldP grpId="0" spid="7"/>
      <p:bldP grpId="0" spid="10"/>
    </p:bldLst>
  </p:timing>
</p:sld>
</file>

<file path=ppt/slides/slide4.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9" name="文本框 8"/>
          <p:cNvSpPr txBox="1"/>
          <p:nvPr/>
        </p:nvSpPr>
        <p:spPr>
          <a:xfrm>
            <a:off x="4252634" y="3305525"/>
            <a:ext cx="38404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家长会的意义</a:t>
            </a: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4" name="文本框 13"/>
          <p:cNvSpPr txBox="1"/>
          <p:nvPr/>
        </p:nvSpPr>
        <p:spPr>
          <a:xfrm>
            <a:off x="4325203" y="4166071"/>
            <a:ext cx="3559493" cy="396240"/>
          </a:xfrm>
          <a:prstGeom prst="rect">
            <a:avLst/>
          </a:prstGeom>
          <a:noFill/>
        </p:spPr>
        <p:txBody>
          <a:bodyPr rtlCol="0" wrap="none">
            <a:spAutoFit/>
          </a:bodyPr>
          <a:lstStyle/>
          <a:p>
            <a:r>
              <a:rPr altLang="en-US" lang="zh-CN" sz="2000">
                <a:solidFill>
                  <a:schemeClr val="tx1">
                    <a:lumMod val="75000"/>
                    <a:lumOff val="25000"/>
                  </a:schemeClr>
                </a:solidFill>
                <a:latin charset="-122" panose="03000509000000000000" pitchFamily="65" typeface="方正少儿简体"/>
                <a:ea charset="-122" panose="03000509000000000000" pitchFamily="65" typeface="方正少儿简体"/>
              </a:rPr>
              <a:t>促成交流与合作 达到教育共识</a:t>
            </a:r>
          </a:p>
        </p:txBody>
      </p:sp>
      <p:sp>
        <p:nvSpPr>
          <p:cNvPr id="16" name="文本框 15"/>
          <p:cNvSpPr txBox="1"/>
          <p:nvPr/>
        </p:nvSpPr>
        <p:spPr>
          <a:xfrm>
            <a:off x="5660046" y="2350803"/>
            <a:ext cx="719455" cy="1188720"/>
          </a:xfrm>
          <a:prstGeom prst="rect">
            <a:avLst/>
          </a:prstGeom>
          <a:noFill/>
        </p:spPr>
        <p:txBody>
          <a:bodyPr rtlCol="0" wrap="none">
            <a:spAutoFit/>
          </a:bodyPr>
          <a:lstStyle/>
          <a:p>
            <a:r>
              <a:rPr altLang="zh-CN" lang="en-US" sz="72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1</a:t>
            </a:r>
          </a:p>
        </p:txBody>
      </p:sp>
      <p:pic>
        <p:nvPicPr>
          <p:cNvPr id="18" name="图片 17"/>
          <p:cNvPicPr>
            <a:picLocks noChangeAspect="1"/>
          </p:cNvPicPr>
          <p:nvPr/>
        </p:nvPicPr>
        <p:blipFill>
          <a:blip r:embed="rId5"/>
          <a:stretch>
            <a:fillRect/>
          </a:stretch>
        </p:blipFill>
        <p:spPr>
          <a:xfrm>
            <a:off x="3440357" y="3305525"/>
            <a:ext cx="623643" cy="1476146"/>
          </a:xfrm>
          <a:prstGeom prst="rect">
            <a:avLst/>
          </a:prstGeom>
        </p:spPr>
      </p:pic>
      <p:pic>
        <p:nvPicPr>
          <p:cNvPr id="19" name="图片 18"/>
          <p:cNvPicPr>
            <a:picLocks noChangeAspect="1"/>
          </p:cNvPicPr>
          <p:nvPr/>
        </p:nvPicPr>
        <p:blipFill>
          <a:blip r:embed="rId5"/>
          <a:stretch>
            <a:fillRect/>
          </a:stretch>
        </p:blipFill>
        <p:spPr>
          <a:xfrm flipH="1">
            <a:off x="8080001" y="3305525"/>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Tree>
    <p:extLst>
      <p:ext uri="{BB962C8B-B14F-4D97-AF65-F5344CB8AC3E}">
        <p14:creationId val="3100068481"/>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52" presetSubtype="0">
                                  <p:stCondLst>
                                    <p:cond delay="0"/>
                                  </p:stCondLst>
                                  <p:childTnLst>
                                    <p:set>
                                      <p:cBhvr>
                                        <p:cTn dur="1" fill="hold" id="14">
                                          <p:stCondLst>
                                            <p:cond delay="0"/>
                                          </p:stCondLst>
                                        </p:cTn>
                                        <p:tgtEl>
                                          <p:spTgt spid="20"/>
                                        </p:tgtEl>
                                        <p:attrNameLst>
                                          <p:attrName>style.visibility</p:attrName>
                                        </p:attrNameLst>
                                      </p:cBhvr>
                                      <p:to>
                                        <p:strVal val="visible"/>
                                      </p:to>
                                    </p:set>
                                    <p:animScale>
                                      <p:cBhvr>
                                        <p:cTn decel="50000" dur="1000" fill="hold" id="15">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16">
                                          <p:stCondLst>
                                            <p:cond delay="0"/>
                                          </p:stCondLst>
                                        </p:cTn>
                                        <p:tgtEl>
                                          <p:spTgt spid="20"/>
                                        </p:tgtEl>
                                        <p:attrNameLst>
                                          <p:attrName>ppt_x</p:attrName>
                                          <p:attrName>ppt_y</p:attrName>
                                        </p:attrNameLst>
                                      </p:cBhvr>
                                    </p:animMotion>
                                    <p:animEffect filter="fade" transition="in">
                                      <p:cBhvr>
                                        <p:cTn dur="1000" id="17"/>
                                        <p:tgtEl>
                                          <p:spTgt spid="20"/>
                                        </p:tgtEl>
                                      </p:cBhvr>
                                    </p:animEffect>
                                  </p:childTnLst>
                                </p:cTn>
                              </p:par>
                            </p:childTnLst>
                          </p:cTn>
                        </p:par>
                      </p:childTnLst>
                    </p:cTn>
                  </p:par>
                  <p:par>
                    <p:cTn fill="hold" id="18" nodeType="clickPar">
                      <p:stCondLst>
                        <p:cond delay="indefinite"/>
                      </p:stCondLst>
                      <p:childTnLst>
                        <p:par>
                          <p:cTn fill="hold" id="19" nodeType="afterGroup">
                            <p:stCondLst>
                              <p:cond delay="0"/>
                            </p:stCondLst>
                            <p:childTnLst>
                              <p:par>
                                <p:cTn fill="hold" id="20" nodeType="clickEffect" presetClass="entr" presetID="22" presetSubtype="4">
                                  <p:stCondLst>
                                    <p:cond delay="0"/>
                                  </p:stCondLst>
                                  <p:childTnLst>
                                    <p:set>
                                      <p:cBhvr>
                                        <p:cTn dur="1" fill="hold" id="21">
                                          <p:stCondLst>
                                            <p:cond delay="0"/>
                                          </p:stCondLst>
                                        </p:cTn>
                                        <p:tgtEl>
                                          <p:spTgt spid="18"/>
                                        </p:tgtEl>
                                        <p:attrNameLst>
                                          <p:attrName>style.visibility</p:attrName>
                                        </p:attrNameLst>
                                      </p:cBhvr>
                                      <p:to>
                                        <p:strVal val="visible"/>
                                      </p:to>
                                    </p:set>
                                    <p:animEffect filter="wipe(down)" transition="in">
                                      <p:cBhvr>
                                        <p:cTn dur="500" id="22"/>
                                        <p:tgtEl>
                                          <p:spTgt spid="18"/>
                                        </p:tgtEl>
                                      </p:cBhvr>
                                    </p:animEffect>
                                  </p:childTnLst>
                                </p:cTn>
                              </p:par>
                              <p:par>
                                <p:cTn fill="hold" id="23" nodeType="withEffect" presetClass="entr" presetID="22" presetSubtype="4">
                                  <p:stCondLst>
                                    <p:cond delay="0"/>
                                  </p:stCondLst>
                                  <p:childTnLst>
                                    <p:set>
                                      <p:cBhvr>
                                        <p:cTn dur="1" fill="hold" id="24">
                                          <p:stCondLst>
                                            <p:cond delay="0"/>
                                          </p:stCondLst>
                                        </p:cTn>
                                        <p:tgtEl>
                                          <p:spTgt spid="19"/>
                                        </p:tgtEl>
                                        <p:attrNameLst>
                                          <p:attrName>style.visibility</p:attrName>
                                        </p:attrNameLst>
                                      </p:cBhvr>
                                      <p:to>
                                        <p:strVal val="visible"/>
                                      </p:to>
                                    </p:set>
                                    <p:animEffect filter="wipe(down)" transition="in">
                                      <p:cBhvr>
                                        <p:cTn dur="500" id="25"/>
                                        <p:tgtEl>
                                          <p:spTgt spid="19"/>
                                        </p:tgtEl>
                                      </p:cBhvr>
                                    </p:animEffect>
                                  </p:childTnLst>
                                </p:cTn>
                              </p:par>
                            </p:childTnLst>
                          </p:cTn>
                        </p:par>
                      </p:childTnLst>
                    </p:cTn>
                  </p:par>
                  <p:par>
                    <p:cTn fill="hold" id="26" nodeType="clickPar">
                      <p:stCondLst>
                        <p:cond delay="indefinite"/>
                      </p:stCondLst>
                      <p:childTnLst>
                        <p:par>
                          <p:cTn fill="hold" id="27" nodeType="afterGroup">
                            <p:stCondLst>
                              <p:cond delay="0"/>
                            </p:stCondLst>
                            <p:childTnLst>
                              <p:par>
                                <p:cTn fill="hold" grpId="0" id="28" nodeType="clickEffect" presetClass="entr" presetID="2" presetSubtype="4">
                                  <p:stCondLst>
                                    <p:cond delay="0"/>
                                  </p:stCondLst>
                                  <p:childTnLst>
                                    <p:set>
                                      <p:cBhvr>
                                        <p:cTn dur="1" fill="hold" id="29">
                                          <p:stCondLst>
                                            <p:cond delay="0"/>
                                          </p:stCondLst>
                                        </p:cTn>
                                        <p:tgtEl>
                                          <p:spTgt spid="16"/>
                                        </p:tgtEl>
                                        <p:attrNameLst>
                                          <p:attrName>style.visibility</p:attrName>
                                        </p:attrNameLst>
                                      </p:cBhvr>
                                      <p:to>
                                        <p:strVal val="visible"/>
                                      </p:to>
                                    </p:set>
                                    <p:anim calcmode="lin" valueType="num">
                                      <p:cBhvr additive="base">
                                        <p:cTn dur="500" fill="hold" id="30"/>
                                        <p:tgtEl>
                                          <p:spTgt spid="16"/>
                                        </p:tgtEl>
                                        <p:attrNameLst>
                                          <p:attrName>ppt_x</p:attrName>
                                        </p:attrNameLst>
                                      </p:cBhvr>
                                      <p:tavLst>
                                        <p:tav tm="0">
                                          <p:val>
                                            <p:strVal val="#ppt_x"/>
                                          </p:val>
                                        </p:tav>
                                        <p:tav tm="100000">
                                          <p:val>
                                            <p:strVal val="#ppt_x"/>
                                          </p:val>
                                        </p:tav>
                                      </p:tavLst>
                                    </p:anim>
                                    <p:anim calcmode="lin" valueType="num">
                                      <p:cBhvr additive="base">
                                        <p:cTn dur="500" fill="hold" id="31"/>
                                        <p:tgtEl>
                                          <p:spTgt spid="16"/>
                                        </p:tgtEl>
                                        <p:attrNameLst>
                                          <p:attrName>ppt_y</p:attrName>
                                        </p:attrNameLst>
                                      </p:cBhvr>
                                      <p:tavLst>
                                        <p:tav tm="0">
                                          <p:val>
                                            <p:strVal val="1+#ppt_h/2"/>
                                          </p:val>
                                        </p:tav>
                                        <p:tav tm="100000">
                                          <p:val>
                                            <p:strVal val="#ppt_y"/>
                                          </p:val>
                                        </p:tav>
                                      </p:tavLst>
                                    </p:anim>
                                  </p:childTnLst>
                                </p:cTn>
                              </p:par>
                            </p:childTnLst>
                          </p:cTn>
                        </p:par>
                      </p:childTnLst>
                    </p:cTn>
                  </p:par>
                  <p:par>
                    <p:cTn fill="hold" id="32" nodeType="clickPar">
                      <p:stCondLst>
                        <p:cond delay="indefinite"/>
                      </p:stCondLst>
                      <p:childTnLst>
                        <p:par>
                          <p:cTn fill="hold" id="33" nodeType="afterGroup">
                            <p:stCondLst>
                              <p:cond delay="0"/>
                            </p:stCondLst>
                            <p:childTnLst>
                              <p:par>
                                <p:cTn fill="hold" grpId="0" id="34" nodeType="clickEffect" presetClass="entr" presetID="41" presetSubtype="0">
                                  <p:stCondLst>
                                    <p:cond delay="0"/>
                                  </p:stCondLst>
                                  <p:iterate type="lt">
                                    <p:tmPct val="10000"/>
                                  </p:iterate>
                                  <p:childTnLst>
                                    <p:set>
                                      <p:cBhvr>
                                        <p:cTn dur="1" fill="hold" id="35">
                                          <p:stCondLst>
                                            <p:cond delay="0"/>
                                          </p:stCondLst>
                                        </p:cTn>
                                        <p:tgtEl>
                                          <p:spTgt spid="9"/>
                                        </p:tgtEl>
                                        <p:attrNameLst>
                                          <p:attrName>style.visibility</p:attrName>
                                        </p:attrNameLst>
                                      </p:cBhvr>
                                      <p:to>
                                        <p:strVal val="visible"/>
                                      </p:to>
                                    </p:set>
                                    <p:anim calcmode="lin" valueType="num">
                                      <p:cBhvr>
                                        <p:cTn dur="500" fill="hold" id="36"/>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37"/>
                                        <p:tgtEl>
                                          <p:spTgt spid="9"/>
                                        </p:tgtEl>
                                        <p:attrNameLst>
                                          <p:attrName>ppt_y</p:attrName>
                                        </p:attrNameLst>
                                      </p:cBhvr>
                                      <p:tavLst>
                                        <p:tav tm="0">
                                          <p:val>
                                            <p:strVal val="#ppt_y"/>
                                          </p:val>
                                        </p:tav>
                                        <p:tav tm="100000">
                                          <p:val>
                                            <p:strVal val="#ppt_y"/>
                                          </p:val>
                                        </p:tav>
                                      </p:tavLst>
                                    </p:anim>
                                    <p:anim calcmode="lin" valueType="num">
                                      <p:cBhvr>
                                        <p:cTn dur="500" fill="hold" id="38"/>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39"/>
                                        <p:tgtEl>
                                          <p:spTgt spid="9"/>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0" tmFilter="0,0; .5, 1; 1, 1"/>
                                        <p:tgtEl>
                                          <p:spTgt spid="9"/>
                                        </p:tgtEl>
                                      </p:cBhvr>
                                    </p:animEffect>
                                  </p:childTnLst>
                                </p:cTn>
                              </p:par>
                            </p:childTnLst>
                          </p:cTn>
                        </p:par>
                        <p:par>
                          <p:cTn fill="hold" id="41" nodeType="afterGroup">
                            <p:stCondLst>
                              <p:cond delay="500"/>
                            </p:stCondLst>
                            <p:childTnLst>
                              <p:par>
                                <p:cTn fill="hold" grpId="0" id="42" nodeType="afterEffect" presetClass="entr" presetID="41" presetSubtype="0">
                                  <p:stCondLst>
                                    <p:cond delay="0"/>
                                  </p:stCondLst>
                                  <p:iterate type="lt">
                                    <p:tmPct val="10000"/>
                                  </p:iterate>
                                  <p:childTnLst>
                                    <p:set>
                                      <p:cBhvr>
                                        <p:cTn dur="1" fill="hold" id="43">
                                          <p:stCondLst>
                                            <p:cond delay="0"/>
                                          </p:stCondLst>
                                        </p:cTn>
                                        <p:tgtEl>
                                          <p:spTgt spid="14"/>
                                        </p:tgtEl>
                                        <p:attrNameLst>
                                          <p:attrName>style.visibility</p:attrName>
                                        </p:attrNameLst>
                                      </p:cBhvr>
                                      <p:to>
                                        <p:strVal val="visible"/>
                                      </p:to>
                                    </p:set>
                                    <p:anim calcmode="lin" valueType="num">
                                      <p:cBhvr>
                                        <p:cTn dur="500" fill="hold" id="44"/>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45"/>
                                        <p:tgtEl>
                                          <p:spTgt spid="14"/>
                                        </p:tgtEl>
                                        <p:attrNameLst>
                                          <p:attrName>ppt_y</p:attrName>
                                        </p:attrNameLst>
                                      </p:cBhvr>
                                      <p:tavLst>
                                        <p:tav tm="0">
                                          <p:val>
                                            <p:strVal val="#ppt_y"/>
                                          </p:val>
                                        </p:tav>
                                        <p:tav tm="100000">
                                          <p:val>
                                            <p:strVal val="#ppt_y"/>
                                          </p:val>
                                        </p:tav>
                                      </p:tavLst>
                                    </p:anim>
                                    <p:anim calcmode="lin" valueType="num">
                                      <p:cBhvr>
                                        <p:cTn dur="500" fill="hold" id="46"/>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47"/>
                                        <p:tgtEl>
                                          <p:spTgt spid="14"/>
                                        </p:tgtEl>
                                        <p:attrNameLst>
                                          <p:attrName>ppt_w</p:attrName>
                                        </p:attrNameLst>
                                      </p:cBhvr>
                                      <p:tavLst>
                                        <p:tav tm="0">
                                          <p:val>
                                            <p:strVal val="#ppt_w/10"/>
                                          </p:val>
                                        </p:tav>
                                        <p:tav tm="50000">
                                          <p:val>
                                            <p:strVal val="#ppt_w+.01"/>
                                          </p:val>
                                        </p:tav>
                                        <p:tav tm="100000">
                                          <p:val>
                                            <p:strVal val="#ppt_w"/>
                                          </p:val>
                                        </p:tav>
                                      </p:tavLst>
                                    </p:anim>
                                    <p:animEffect filter="fade" transition="in">
                                      <p:cBhvr>
                                        <p:cTn dur="500" id="48" tmFilter="0,0; .5, 1; 1, 1"/>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14"/>
      <p:bldP grpId="0" spid="16"/>
    </p:bldLst>
  </p:timing>
</p:sld>
</file>

<file path=ppt/slides/slide5.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grpSp>
        <p:nvGrpSpPr>
          <p:cNvPr id="4" name="组合 3"/>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文本框 10"/>
            <p:cNvSpPr txBox="1"/>
            <p:nvPr/>
          </p:nvSpPr>
          <p:spPr>
            <a:xfrm>
              <a:off x="4537010" y="1260679"/>
              <a:ext cx="995680" cy="579120"/>
            </a:xfrm>
            <a:prstGeom prst="rect">
              <a:avLst/>
            </a:prstGeom>
            <a:noFill/>
          </p:spPr>
          <p:txBody>
            <a:bodyPr rtlCol="0" wrap="none">
              <a:spAutoFit/>
            </a:bodyPr>
            <a:lstStyle/>
            <a:p>
              <a:r>
                <a:rPr altLang="en-US" lang="zh-CN"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目的</a:t>
              </a:r>
            </a:p>
          </p:txBody>
        </p:sp>
      </p:grpSp>
      <p:grpSp>
        <p:nvGrpSpPr>
          <p:cNvPr id="8" name="组合 7"/>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文本框 11"/>
            <p:cNvSpPr txBox="1"/>
            <p:nvPr/>
          </p:nvSpPr>
          <p:spPr>
            <a:xfrm>
              <a:off x="5400637" y="2233369"/>
              <a:ext cx="995680" cy="579120"/>
            </a:xfrm>
            <a:prstGeom prst="rect">
              <a:avLst/>
            </a:prstGeom>
            <a:noFill/>
          </p:spPr>
          <p:txBody>
            <a:bodyPr rtlCol="0" wrap="none">
              <a:spAutoFit/>
            </a:bodyPr>
            <a:lstStyle/>
            <a:p>
              <a:r>
                <a:rPr altLang="en-US" lang="zh-CN"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愿望</a:t>
              </a:r>
            </a:p>
          </p:txBody>
        </p:sp>
      </p:grpSp>
      <p:grpSp>
        <p:nvGrpSpPr>
          <p:cNvPr id="9" name="组合 8"/>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3" name="文本框 12"/>
            <p:cNvSpPr txBox="1"/>
            <p:nvPr/>
          </p:nvSpPr>
          <p:spPr>
            <a:xfrm>
              <a:off x="5659803" y="3409026"/>
              <a:ext cx="995680" cy="579120"/>
            </a:xfrm>
            <a:prstGeom prst="rect">
              <a:avLst/>
            </a:prstGeom>
            <a:noFill/>
          </p:spPr>
          <p:txBody>
            <a:bodyPr rtlCol="0" wrap="none">
              <a:spAutoFit/>
            </a:bodyPr>
            <a:lstStyle/>
            <a:p>
              <a:r>
                <a:rPr altLang="en-US" lang="zh-CN"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理念</a:t>
              </a:r>
            </a:p>
          </p:txBody>
        </p:sp>
      </p:grpSp>
      <p:grpSp>
        <p:nvGrpSpPr>
          <p:cNvPr id="10" name="组合 9"/>
          <p:cNvGrpSpPr/>
          <p:nvPr/>
        </p:nvGrpSpPr>
        <p:grpSpPr>
          <a:xfrm>
            <a:off x="4861724" y="4240023"/>
            <a:ext cx="1041614" cy="1041614"/>
            <a:chOff x="4861724" y="4240023"/>
            <a:chExt cx="1041614"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5" name="文本框 14"/>
            <p:cNvSpPr txBox="1"/>
            <p:nvPr/>
          </p:nvSpPr>
          <p:spPr>
            <a:xfrm>
              <a:off x="4897935" y="4450640"/>
              <a:ext cx="995680" cy="579120"/>
            </a:xfrm>
            <a:prstGeom prst="rect">
              <a:avLst/>
            </a:prstGeom>
            <a:noFill/>
          </p:spPr>
          <p:txBody>
            <a:bodyPr rtlCol="0" wrap="none">
              <a:spAutoFit/>
            </a:bodyPr>
            <a:lstStyle/>
            <a:p>
              <a:r>
                <a:rPr altLang="en-US" lang="zh-CN" sz="32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管理</a:t>
              </a:r>
            </a:p>
          </p:txBody>
        </p:sp>
      </p:grpSp>
      <p:pic>
        <p:nvPicPr>
          <p:cNvPr id="7" name="图片 6"/>
          <p:cNvPicPr>
            <a:picLocks noChangeAspect="1"/>
          </p:cNvPicPr>
          <p:nvPr/>
        </p:nvPicPr>
        <p:blipFill>
          <a:blip r:embed="rId5"/>
          <a:stretch>
            <a:fillRect/>
          </a:stretch>
        </p:blipFill>
        <p:spPr>
          <a:xfrm>
            <a:off x="2217011" y="1664144"/>
            <a:ext cx="1906924" cy="4659313"/>
          </a:xfrm>
          <a:prstGeom prst="rect">
            <a:avLst/>
          </a:prstGeom>
        </p:spPr>
      </p:pic>
      <p:sp>
        <p:nvSpPr>
          <p:cNvPr id="23" name="文本框 22"/>
          <p:cNvSpPr txBox="1"/>
          <p:nvPr/>
        </p:nvSpPr>
        <p:spPr>
          <a:xfrm>
            <a:off x="5903339" y="999705"/>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4" name="文本框 23"/>
          <p:cNvSpPr txBox="1"/>
          <p:nvPr/>
        </p:nvSpPr>
        <p:spPr>
          <a:xfrm>
            <a:off x="6665207" y="2144552"/>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5" name="文本框 24"/>
          <p:cNvSpPr txBox="1"/>
          <p:nvPr/>
        </p:nvSpPr>
        <p:spPr>
          <a:xfrm>
            <a:off x="6855147" y="3427138"/>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6" name="文本框 25"/>
          <p:cNvSpPr txBox="1"/>
          <p:nvPr/>
        </p:nvSpPr>
        <p:spPr>
          <a:xfrm>
            <a:off x="6054136" y="4571757"/>
            <a:ext cx="3937348" cy="57150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Tree>
    <p:extLst>
      <p:ext uri="{BB962C8B-B14F-4D97-AF65-F5344CB8AC3E}">
        <p14:creationId val="2256481655"/>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grpId="0" id="13" nodeType="clickEffect" presetClass="entr" presetID="21" presetSubtype="1">
                                  <p:stCondLst>
                                    <p:cond delay="0"/>
                                  </p:stCondLst>
                                  <p:childTnLst>
                                    <p:set>
                                      <p:cBhvr>
                                        <p:cTn dur="1" fill="hold" id="14">
                                          <p:stCondLst>
                                            <p:cond delay="0"/>
                                          </p:stCondLst>
                                        </p:cTn>
                                        <p:tgtEl>
                                          <p:spTgt spid="6"/>
                                        </p:tgtEl>
                                        <p:attrNameLst>
                                          <p:attrName>style.visibility</p:attrName>
                                        </p:attrNameLst>
                                      </p:cBhvr>
                                      <p:to>
                                        <p:strVal val="visible"/>
                                      </p:to>
                                    </p:set>
                                    <p:animEffect filter="wheel(1)" transition="in">
                                      <p:cBhvr>
                                        <p:cTn dur="2000" id="15"/>
                                        <p:tgtEl>
                                          <p:spTgt spid="6"/>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id="18" nodeType="clickEffect" presetClass="entr" presetID="2" presetSubtype="4">
                                  <p:stCondLst>
                                    <p:cond delay="0"/>
                                  </p:stCondLst>
                                  <p:childTnLst>
                                    <p:set>
                                      <p:cBhvr>
                                        <p:cTn dur="1" fill="hold" id="19">
                                          <p:stCondLst>
                                            <p:cond delay="0"/>
                                          </p:stCondLst>
                                        </p:cTn>
                                        <p:tgtEl>
                                          <p:spTgt spid="7"/>
                                        </p:tgtEl>
                                        <p:attrNameLst>
                                          <p:attrName>style.visibility</p:attrName>
                                        </p:attrNameLst>
                                      </p:cBhvr>
                                      <p:to>
                                        <p:strVal val="visible"/>
                                      </p:to>
                                    </p:set>
                                    <p:anim calcmode="lin" valueType="num">
                                      <p:cBhvr additive="base">
                                        <p:cTn dur="500" fill="hold" id="20"/>
                                        <p:tgtEl>
                                          <p:spTgt spid="7"/>
                                        </p:tgtEl>
                                        <p:attrNameLst>
                                          <p:attrName>ppt_x</p:attrName>
                                        </p:attrNameLst>
                                      </p:cBhvr>
                                      <p:tavLst>
                                        <p:tav tm="0">
                                          <p:val>
                                            <p:strVal val="#ppt_x"/>
                                          </p:val>
                                        </p:tav>
                                        <p:tav tm="100000">
                                          <p:val>
                                            <p:strVal val="#ppt_x"/>
                                          </p:val>
                                        </p:tav>
                                      </p:tavLst>
                                    </p:anim>
                                    <p:anim calcmode="lin" valueType="num">
                                      <p:cBhvr additive="base">
                                        <p:cTn dur="500" fill="hold" id="21"/>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22" nodeType="clickPar">
                      <p:stCondLst>
                        <p:cond delay="indefinite"/>
                      </p:stCondLst>
                      <p:childTnLst>
                        <p:par>
                          <p:cTn fill="hold" id="23" nodeType="afterGroup">
                            <p:stCondLst>
                              <p:cond delay="0"/>
                            </p:stCondLst>
                            <p:childTnLst>
                              <p:par>
                                <p:cTn fill="hold" id="24" nodeType="clickEffect" presetClass="entr" presetID="52" presetSubtype="0">
                                  <p:stCondLst>
                                    <p:cond delay="0"/>
                                  </p:stCondLst>
                                  <p:childTnLst>
                                    <p:set>
                                      <p:cBhvr>
                                        <p:cTn dur="1" fill="hold" id="25">
                                          <p:stCondLst>
                                            <p:cond delay="0"/>
                                          </p:stCondLst>
                                        </p:cTn>
                                        <p:tgtEl>
                                          <p:spTgt spid="4"/>
                                        </p:tgtEl>
                                        <p:attrNameLst>
                                          <p:attrName>style.visibility</p:attrName>
                                        </p:attrNameLst>
                                      </p:cBhvr>
                                      <p:to>
                                        <p:strVal val="visible"/>
                                      </p:to>
                                    </p:set>
                                    <p:animScale>
                                      <p:cBhvr>
                                        <p:cTn decel="50000" dur="1000" fill="hold" id="26">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27">
                                          <p:stCondLst>
                                            <p:cond delay="0"/>
                                          </p:stCondLst>
                                        </p:cTn>
                                        <p:tgtEl>
                                          <p:spTgt spid="4"/>
                                        </p:tgtEl>
                                        <p:attrNameLst>
                                          <p:attrName>ppt_x</p:attrName>
                                          <p:attrName>ppt_y</p:attrName>
                                        </p:attrNameLst>
                                      </p:cBhvr>
                                    </p:animMotion>
                                    <p:animEffect filter="fade" transition="in">
                                      <p:cBhvr>
                                        <p:cTn dur="1000" id="28"/>
                                        <p:tgtEl>
                                          <p:spTgt spid="4"/>
                                        </p:tgtEl>
                                      </p:cBhvr>
                                    </p:animEffect>
                                  </p:childTnLst>
                                </p:cTn>
                              </p:par>
                            </p:childTnLst>
                          </p:cTn>
                        </p:par>
                      </p:childTnLst>
                    </p:cTn>
                  </p:par>
                  <p:par>
                    <p:cTn fill="hold" id="29" nodeType="clickPar">
                      <p:stCondLst>
                        <p:cond delay="indefinite"/>
                      </p:stCondLst>
                      <p:childTnLst>
                        <p:par>
                          <p:cTn fill="hold" id="30" nodeType="afterGroup">
                            <p:stCondLst>
                              <p:cond delay="0"/>
                            </p:stCondLst>
                            <p:childTnLst>
                              <p:par>
                                <p:cTn fill="hold" id="31" nodeType="clickEffect" presetClass="entr" presetID="52" presetSubtype="0">
                                  <p:stCondLst>
                                    <p:cond delay="0"/>
                                  </p:stCondLst>
                                  <p:childTnLst>
                                    <p:set>
                                      <p:cBhvr>
                                        <p:cTn dur="1" fill="hold" id="32">
                                          <p:stCondLst>
                                            <p:cond delay="0"/>
                                          </p:stCondLst>
                                        </p:cTn>
                                        <p:tgtEl>
                                          <p:spTgt spid="8"/>
                                        </p:tgtEl>
                                        <p:attrNameLst>
                                          <p:attrName>style.visibility</p:attrName>
                                        </p:attrNameLst>
                                      </p:cBhvr>
                                      <p:to>
                                        <p:strVal val="visible"/>
                                      </p:to>
                                    </p:set>
                                    <p:animScale>
                                      <p:cBhvr>
                                        <p:cTn decel="50000" dur="1000" fill="hold" id="33">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34">
                                          <p:stCondLst>
                                            <p:cond delay="0"/>
                                          </p:stCondLst>
                                        </p:cTn>
                                        <p:tgtEl>
                                          <p:spTgt spid="8"/>
                                        </p:tgtEl>
                                        <p:attrNameLst>
                                          <p:attrName>ppt_x</p:attrName>
                                          <p:attrName>ppt_y</p:attrName>
                                        </p:attrNameLst>
                                      </p:cBhvr>
                                    </p:animMotion>
                                    <p:animEffect filter="fade" transition="in">
                                      <p:cBhvr>
                                        <p:cTn dur="1000" id="35"/>
                                        <p:tgtEl>
                                          <p:spTgt spid="8"/>
                                        </p:tgtEl>
                                      </p:cBhvr>
                                    </p:animEffect>
                                  </p:childTnLst>
                                </p:cTn>
                              </p:par>
                            </p:childTnLst>
                          </p:cTn>
                        </p:par>
                      </p:childTnLst>
                    </p:cTn>
                  </p:par>
                  <p:par>
                    <p:cTn fill="hold" id="36" nodeType="clickPar">
                      <p:stCondLst>
                        <p:cond delay="indefinite"/>
                      </p:stCondLst>
                      <p:childTnLst>
                        <p:par>
                          <p:cTn fill="hold" id="37" nodeType="afterGroup">
                            <p:stCondLst>
                              <p:cond delay="0"/>
                            </p:stCondLst>
                            <p:childTnLst>
                              <p:par>
                                <p:cTn fill="hold" id="38" nodeType="clickEffect" presetClass="entr" presetID="52" presetSubtype="0">
                                  <p:stCondLst>
                                    <p:cond delay="0"/>
                                  </p:stCondLst>
                                  <p:childTnLst>
                                    <p:set>
                                      <p:cBhvr>
                                        <p:cTn dur="1" fill="hold" id="39">
                                          <p:stCondLst>
                                            <p:cond delay="0"/>
                                          </p:stCondLst>
                                        </p:cTn>
                                        <p:tgtEl>
                                          <p:spTgt spid="9"/>
                                        </p:tgtEl>
                                        <p:attrNameLst>
                                          <p:attrName>style.visibility</p:attrName>
                                        </p:attrNameLst>
                                      </p:cBhvr>
                                      <p:to>
                                        <p:strVal val="visible"/>
                                      </p:to>
                                    </p:set>
                                    <p:animScale>
                                      <p:cBhvr>
                                        <p:cTn decel="50000" dur="1000" fill="hold" id="40">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1">
                                          <p:stCondLst>
                                            <p:cond delay="0"/>
                                          </p:stCondLst>
                                        </p:cTn>
                                        <p:tgtEl>
                                          <p:spTgt spid="9"/>
                                        </p:tgtEl>
                                        <p:attrNameLst>
                                          <p:attrName>ppt_x</p:attrName>
                                          <p:attrName>ppt_y</p:attrName>
                                        </p:attrNameLst>
                                      </p:cBhvr>
                                    </p:animMotion>
                                    <p:animEffect filter="fade" transition="in">
                                      <p:cBhvr>
                                        <p:cTn dur="1000" id="42"/>
                                        <p:tgtEl>
                                          <p:spTgt spid="9"/>
                                        </p:tgtEl>
                                      </p:cBhvr>
                                    </p:animEffect>
                                  </p:childTnLst>
                                </p:cTn>
                              </p:par>
                            </p:childTnLst>
                          </p:cTn>
                        </p:par>
                      </p:childTnLst>
                    </p:cTn>
                  </p:par>
                  <p:par>
                    <p:cTn fill="hold" id="43" nodeType="clickPar">
                      <p:stCondLst>
                        <p:cond delay="indefinite"/>
                      </p:stCondLst>
                      <p:childTnLst>
                        <p:par>
                          <p:cTn fill="hold" id="44" nodeType="afterGroup">
                            <p:stCondLst>
                              <p:cond delay="0"/>
                            </p:stCondLst>
                            <p:childTnLst>
                              <p:par>
                                <p:cTn fill="hold" id="45" nodeType="clickEffect" presetClass="entr" presetID="52" presetSubtype="0">
                                  <p:stCondLst>
                                    <p:cond delay="0"/>
                                  </p:stCondLst>
                                  <p:childTnLst>
                                    <p:set>
                                      <p:cBhvr>
                                        <p:cTn dur="1" fill="hold" id="46">
                                          <p:stCondLst>
                                            <p:cond delay="0"/>
                                          </p:stCondLst>
                                        </p:cTn>
                                        <p:tgtEl>
                                          <p:spTgt spid="10"/>
                                        </p:tgtEl>
                                        <p:attrNameLst>
                                          <p:attrName>style.visibility</p:attrName>
                                        </p:attrNameLst>
                                      </p:cBhvr>
                                      <p:to>
                                        <p:strVal val="visible"/>
                                      </p:to>
                                    </p:set>
                                    <p:animScale>
                                      <p:cBhvr>
                                        <p:cTn decel="50000" dur="1000" fill="hold" id="47">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decel="50000" dur="1000" fill="hold" id="48">
                                          <p:stCondLst>
                                            <p:cond delay="0"/>
                                          </p:stCondLst>
                                        </p:cTn>
                                        <p:tgtEl>
                                          <p:spTgt spid="10"/>
                                        </p:tgtEl>
                                        <p:attrNameLst>
                                          <p:attrName>ppt_x</p:attrName>
                                          <p:attrName>ppt_y</p:attrName>
                                        </p:attrNameLst>
                                      </p:cBhvr>
                                    </p:animMotion>
                                    <p:animEffect filter="fade" transition="in">
                                      <p:cBhvr>
                                        <p:cTn dur="1000" id="49"/>
                                        <p:tgtEl>
                                          <p:spTgt spid="10"/>
                                        </p:tgtEl>
                                      </p:cBhvr>
                                    </p:animEffect>
                                  </p:childTnLst>
                                </p:cTn>
                              </p:par>
                            </p:childTnLst>
                          </p:cTn>
                        </p:par>
                      </p:childTnLst>
                    </p:cTn>
                  </p:par>
                  <p:par>
                    <p:cTn fill="hold" id="50" nodeType="clickPar">
                      <p:stCondLst>
                        <p:cond delay="indefinite"/>
                      </p:stCondLst>
                      <p:childTnLst>
                        <p:par>
                          <p:cTn fill="hold" id="51" nodeType="afterGroup">
                            <p:stCondLst>
                              <p:cond delay="0"/>
                            </p:stCondLst>
                            <p:childTnLst>
                              <p:par>
                                <p:cTn fill="hold" grpId="0" id="52" nodeType="clickEffect" presetClass="entr" presetID="22" presetSubtype="8">
                                  <p:stCondLst>
                                    <p:cond delay="0"/>
                                  </p:stCondLst>
                                  <p:childTnLst>
                                    <p:set>
                                      <p:cBhvr>
                                        <p:cTn dur="1" fill="hold" id="53">
                                          <p:stCondLst>
                                            <p:cond delay="0"/>
                                          </p:stCondLst>
                                        </p:cTn>
                                        <p:tgtEl>
                                          <p:spTgt spid="23"/>
                                        </p:tgtEl>
                                        <p:attrNameLst>
                                          <p:attrName>style.visibility</p:attrName>
                                        </p:attrNameLst>
                                      </p:cBhvr>
                                      <p:to>
                                        <p:strVal val="visible"/>
                                      </p:to>
                                    </p:set>
                                    <p:animEffect filter="wipe(left)" transition="in">
                                      <p:cBhvr>
                                        <p:cTn dur="500" id="54"/>
                                        <p:tgtEl>
                                          <p:spTgt spid="23"/>
                                        </p:tgtEl>
                                      </p:cBhvr>
                                    </p:animEffect>
                                  </p:childTnLst>
                                </p:cTn>
                              </p:par>
                            </p:childTnLst>
                          </p:cTn>
                        </p:par>
                      </p:childTnLst>
                    </p:cTn>
                  </p:par>
                  <p:par>
                    <p:cTn fill="hold" id="55" nodeType="clickPar">
                      <p:stCondLst>
                        <p:cond delay="indefinite"/>
                      </p:stCondLst>
                      <p:childTnLst>
                        <p:par>
                          <p:cTn fill="hold" id="56" nodeType="afterGroup">
                            <p:stCondLst>
                              <p:cond delay="0"/>
                            </p:stCondLst>
                            <p:childTnLst>
                              <p:par>
                                <p:cTn fill="hold" grpId="0" id="57" nodeType="clickEffect" presetClass="entr" presetID="22" presetSubtype="8">
                                  <p:stCondLst>
                                    <p:cond delay="0"/>
                                  </p:stCondLst>
                                  <p:childTnLst>
                                    <p:set>
                                      <p:cBhvr>
                                        <p:cTn dur="1" fill="hold" id="58">
                                          <p:stCondLst>
                                            <p:cond delay="0"/>
                                          </p:stCondLst>
                                        </p:cTn>
                                        <p:tgtEl>
                                          <p:spTgt spid="24"/>
                                        </p:tgtEl>
                                        <p:attrNameLst>
                                          <p:attrName>style.visibility</p:attrName>
                                        </p:attrNameLst>
                                      </p:cBhvr>
                                      <p:to>
                                        <p:strVal val="visible"/>
                                      </p:to>
                                    </p:set>
                                    <p:animEffect filter="wipe(left)" transition="in">
                                      <p:cBhvr>
                                        <p:cTn dur="500" id="59"/>
                                        <p:tgtEl>
                                          <p:spTgt spid="24"/>
                                        </p:tgtEl>
                                      </p:cBhvr>
                                    </p:animEffect>
                                  </p:childTnLst>
                                </p:cTn>
                              </p:par>
                            </p:childTnLst>
                          </p:cTn>
                        </p:par>
                      </p:childTnLst>
                    </p:cTn>
                  </p:par>
                  <p:par>
                    <p:cTn fill="hold" id="60" nodeType="clickPar">
                      <p:stCondLst>
                        <p:cond delay="indefinite"/>
                      </p:stCondLst>
                      <p:childTnLst>
                        <p:par>
                          <p:cTn fill="hold" id="61" nodeType="afterGroup">
                            <p:stCondLst>
                              <p:cond delay="0"/>
                            </p:stCondLst>
                            <p:childTnLst>
                              <p:par>
                                <p:cTn fill="hold" grpId="0" id="62" nodeType="clickEffect" presetClass="entr" presetID="22" presetSubtype="8">
                                  <p:stCondLst>
                                    <p:cond delay="0"/>
                                  </p:stCondLst>
                                  <p:childTnLst>
                                    <p:set>
                                      <p:cBhvr>
                                        <p:cTn dur="1" fill="hold" id="63">
                                          <p:stCondLst>
                                            <p:cond delay="0"/>
                                          </p:stCondLst>
                                        </p:cTn>
                                        <p:tgtEl>
                                          <p:spTgt spid="25"/>
                                        </p:tgtEl>
                                        <p:attrNameLst>
                                          <p:attrName>style.visibility</p:attrName>
                                        </p:attrNameLst>
                                      </p:cBhvr>
                                      <p:to>
                                        <p:strVal val="visible"/>
                                      </p:to>
                                    </p:set>
                                    <p:animEffect filter="wipe(left)" transition="in">
                                      <p:cBhvr>
                                        <p:cTn dur="500" id="64"/>
                                        <p:tgtEl>
                                          <p:spTgt spid="25"/>
                                        </p:tgtEl>
                                      </p:cBhvr>
                                    </p:animEffect>
                                  </p:childTnLst>
                                </p:cTn>
                              </p:par>
                            </p:childTnLst>
                          </p:cTn>
                        </p:par>
                      </p:childTnLst>
                    </p:cTn>
                  </p:par>
                  <p:par>
                    <p:cTn fill="hold" id="65" nodeType="clickPar">
                      <p:stCondLst>
                        <p:cond delay="indefinite"/>
                      </p:stCondLst>
                      <p:childTnLst>
                        <p:par>
                          <p:cTn fill="hold" id="66" nodeType="afterGroup">
                            <p:stCondLst>
                              <p:cond delay="0"/>
                            </p:stCondLst>
                            <p:childTnLst>
                              <p:par>
                                <p:cTn fill="hold" grpId="0" id="67" nodeType="clickEffect" presetClass="entr" presetID="22" presetSubtype="8">
                                  <p:stCondLst>
                                    <p:cond delay="0"/>
                                  </p:stCondLst>
                                  <p:childTnLst>
                                    <p:set>
                                      <p:cBhvr>
                                        <p:cTn dur="1" fill="hold" id="68">
                                          <p:stCondLst>
                                            <p:cond delay="0"/>
                                          </p:stCondLst>
                                        </p:cTn>
                                        <p:tgtEl>
                                          <p:spTgt spid="26"/>
                                        </p:tgtEl>
                                        <p:attrNameLst>
                                          <p:attrName>style.visibility</p:attrName>
                                        </p:attrNameLst>
                                      </p:cBhvr>
                                      <p:to>
                                        <p:strVal val="visible"/>
                                      </p:to>
                                    </p:set>
                                    <p:animEffect filter="wipe(left)" transition="in">
                                      <p:cBhvr>
                                        <p:cTn dur="500" id="69"/>
                                        <p:tgtEl>
                                          <p:spTgt spid="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grpId="0" spid="23"/>
      <p:bldP grpId="0" spid="24"/>
      <p:bldP grpId="0" spid="25"/>
      <p:bldP grpId="0" spid="26"/>
    </p:bldLst>
  </p:timing>
</p:sld>
</file>

<file path=ppt/slides/slide6.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794826" y="4771756"/>
            <a:ext cx="2397174" cy="2086244"/>
          </a:xfrm>
          <a:prstGeom prst="rect">
            <a:avLst/>
          </a:prstGeom>
        </p:spPr>
      </p:pic>
      <p:grpSp>
        <p:nvGrpSpPr>
          <p:cNvPr id="5" name="组合 4"/>
          <p:cNvGrpSpPr/>
          <p:nvPr/>
        </p:nvGrpSpPr>
        <p:grpSpPr>
          <a:xfrm>
            <a:off x="4952034" y="2113297"/>
            <a:ext cx="2044359" cy="2044359"/>
            <a:chOff x="4952034" y="2113297"/>
            <a:chExt cx="2044359" cy="2044359"/>
          </a:xfrm>
        </p:grpSpPr>
        <p:sp>
          <p:nvSpPr>
            <p:cNvPr id="12" name="椭圆 11"/>
            <p:cNvSpPr/>
            <p:nvPr/>
          </p:nvSpPr>
          <p:spPr>
            <a:xfrm>
              <a:off x="4952034" y="2113297"/>
              <a:ext cx="2044359" cy="2044359"/>
            </a:xfrm>
            <a:prstGeom prst="ellipse">
              <a:avLst/>
            </a:prstGeom>
            <a:solidFill>
              <a:srgbClr val="FFC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FF8050"/>
                </a:solidFill>
              </a:endParaRPr>
            </a:p>
          </p:txBody>
        </p:sp>
        <p:sp>
          <p:nvSpPr>
            <p:cNvPr id="13" name="文本框 12"/>
            <p:cNvSpPr txBox="1"/>
            <p:nvPr/>
          </p:nvSpPr>
          <p:spPr>
            <a:xfrm>
              <a:off x="5388277" y="2701534"/>
              <a:ext cx="1528857" cy="701040"/>
            </a:xfrm>
            <a:prstGeom prst="rect">
              <a:avLst/>
            </a:prstGeom>
            <a:noFill/>
          </p:spPr>
          <p:txBody>
            <a:bodyPr rtlCol="0" wrap="square">
              <a:spAutoFit/>
            </a:bodyPr>
            <a:lstStyle/>
            <a:p>
              <a:r>
                <a:rPr altLang="en-US" lang="zh-CN"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学生</a:t>
              </a:r>
            </a:p>
          </p:txBody>
        </p:sp>
      </p:grpSp>
      <p:grpSp>
        <p:nvGrpSpPr>
          <p:cNvPr id="7" name="组合 6"/>
          <p:cNvGrpSpPr/>
          <p:nvPr/>
        </p:nvGrpSpPr>
        <p:grpSpPr>
          <a:xfrm>
            <a:off x="4128408" y="3534462"/>
            <a:ext cx="2044359" cy="2044359"/>
            <a:chOff x="4128408" y="3534462"/>
            <a:chExt cx="2044359" cy="2044359"/>
          </a:xfrm>
        </p:grpSpPr>
        <p:sp>
          <p:nvSpPr>
            <p:cNvPr id="15" name="椭圆 14"/>
            <p:cNvSpPr/>
            <p:nvPr/>
          </p:nvSpPr>
          <p:spPr>
            <a:xfrm>
              <a:off x="4128408" y="3534462"/>
              <a:ext cx="2044359" cy="2044359"/>
            </a:xfrm>
            <a:prstGeom prst="ellipse">
              <a:avLst/>
            </a:prstGeom>
            <a:solidFill>
              <a:srgbClr val="FF8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7" name="文本框 16"/>
            <p:cNvSpPr txBox="1"/>
            <p:nvPr/>
          </p:nvSpPr>
          <p:spPr>
            <a:xfrm>
              <a:off x="4517899" y="4276996"/>
              <a:ext cx="1528857" cy="701040"/>
            </a:xfrm>
            <a:prstGeom prst="rect">
              <a:avLst/>
            </a:prstGeom>
            <a:noFill/>
          </p:spPr>
          <p:txBody>
            <a:bodyPr rtlCol="0" wrap="square">
              <a:spAutoFit/>
            </a:bodyPr>
            <a:lstStyle/>
            <a:p>
              <a:r>
                <a:rPr altLang="en-US" lang="zh-CN"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家长</a:t>
              </a:r>
            </a:p>
          </p:txBody>
        </p:sp>
      </p:grpSp>
      <p:grpSp>
        <p:nvGrpSpPr>
          <p:cNvPr id="6" name="组合 5"/>
          <p:cNvGrpSpPr/>
          <p:nvPr/>
        </p:nvGrpSpPr>
        <p:grpSpPr>
          <a:xfrm>
            <a:off x="5836899" y="3499507"/>
            <a:ext cx="2044359" cy="2044359"/>
            <a:chOff x="5836899" y="3499507"/>
            <a:chExt cx="2044359" cy="2044359"/>
          </a:xfrm>
        </p:grpSpPr>
        <p:sp>
          <p:nvSpPr>
            <p:cNvPr id="21" name="椭圆 20"/>
            <p:cNvSpPr/>
            <p:nvPr/>
          </p:nvSpPr>
          <p:spPr>
            <a:xfrm>
              <a:off x="5836899" y="3499507"/>
              <a:ext cx="2044359" cy="2044359"/>
            </a:xfrm>
            <a:prstGeom prst="ellipse">
              <a:avLst/>
            </a:prstGeom>
            <a:solidFill>
              <a:srgbClr val="5BB9AA">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22" name="文本框 21"/>
            <p:cNvSpPr txBox="1"/>
            <p:nvPr/>
          </p:nvSpPr>
          <p:spPr>
            <a:xfrm>
              <a:off x="6291162" y="4242040"/>
              <a:ext cx="1528857" cy="701040"/>
            </a:xfrm>
            <a:prstGeom prst="rect">
              <a:avLst/>
            </a:prstGeom>
            <a:noFill/>
          </p:spPr>
          <p:txBody>
            <a:bodyPr rtlCol="0" wrap="square">
              <a:spAutoFit/>
            </a:bodyPr>
            <a:lstStyle/>
            <a:p>
              <a:r>
                <a:rPr altLang="en-US" lang="zh-CN"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学校</a:t>
              </a:r>
            </a:p>
          </p:txBody>
        </p:sp>
      </p:grpSp>
      <p:sp>
        <p:nvSpPr>
          <p:cNvPr id="23" name="文本框 22"/>
          <p:cNvSpPr txBox="1"/>
          <p:nvPr/>
        </p:nvSpPr>
        <p:spPr>
          <a:xfrm>
            <a:off x="7577442" y="2444998"/>
            <a:ext cx="259698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4" name="文本框 23"/>
          <p:cNvSpPr txBox="1"/>
          <p:nvPr/>
        </p:nvSpPr>
        <p:spPr>
          <a:xfrm>
            <a:off x="8504107" y="4026582"/>
            <a:ext cx="259698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5" name="文本框 24"/>
          <p:cNvSpPr txBox="1"/>
          <p:nvPr/>
        </p:nvSpPr>
        <p:spPr>
          <a:xfrm>
            <a:off x="886067" y="4111957"/>
            <a:ext cx="259698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6" name="文本框 25"/>
          <p:cNvSpPr txBox="1"/>
          <p:nvPr/>
        </p:nvSpPr>
        <p:spPr>
          <a:xfrm>
            <a:off x="2497520" y="1176821"/>
            <a:ext cx="7721987" cy="571500"/>
          </a:xfrm>
          <a:prstGeom prst="rect">
            <a:avLst/>
          </a:prstGeom>
          <a:noFill/>
        </p:spPr>
        <p:txBody>
          <a:bodyPr rtlCol="0" wrap="square">
            <a:spAutoFit/>
          </a:bodyPr>
          <a:lstStyle/>
          <a:p>
            <a:pPr algn="ct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输入您要写的内容输入您要写的内容输入您要写的内容输入您要写的内容输入您要写的内容输入您要写的内容</a:t>
            </a:r>
          </a:p>
        </p:txBody>
      </p:sp>
      <p:cxnSp>
        <p:nvCxnSpPr>
          <p:cNvPr id="8" name="直接箭头连接符 7"/>
          <p:cNvCxnSpPr>
            <a:stCxn id="12" idx="6"/>
          </p:cNvCxnSpPr>
          <p:nvPr/>
        </p:nvCxnSpPr>
        <p:spPr>
          <a:xfrm flipV="1">
            <a:off x="6996393" y="3135476"/>
            <a:ext cx="581050" cy="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7871538" y="4527612"/>
            <a:ext cx="581050" cy="1"/>
          </a:xfrm>
          <a:prstGeom prst="straightConnector1">
            <a:avLst/>
          </a:prstGeom>
          <a:ln>
            <a:solidFill>
              <a:srgbClr val="5BB9AA"/>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flipV="1">
            <a:off x="3546029" y="4527612"/>
            <a:ext cx="581050" cy="1"/>
          </a:xfrm>
          <a:prstGeom prst="straightConnector1">
            <a:avLst/>
          </a:prstGeom>
          <a:ln>
            <a:solidFill>
              <a:srgbClr val="FF805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501362" y="315128"/>
            <a:ext cx="14020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目的</a:t>
            </a:r>
          </a:p>
        </p:txBody>
      </p:sp>
      <p:grpSp>
        <p:nvGrpSpPr>
          <p:cNvPr id="9" name="组合 8"/>
          <p:cNvGrpSpPr/>
          <p:nvPr/>
        </p:nvGrpSpPr>
        <p:grpSpPr>
          <a:xfrm>
            <a:off x="4290987" y="315128"/>
            <a:ext cx="3753829" cy="662207"/>
            <a:chOff x="4290987" y="315128"/>
            <a:chExt cx="3753829" cy="662207"/>
          </a:xfrm>
        </p:grpSpPr>
        <p:pic>
          <p:nvPicPr>
            <p:cNvPr id="11" name="图片 10"/>
            <p:cNvPicPr>
              <a:picLocks noChangeAspect="1"/>
            </p:cNvPicPr>
            <p:nvPr/>
          </p:nvPicPr>
          <p:blipFill>
            <a:blip r:embed="rId5"/>
            <a:stretch>
              <a:fillRect/>
            </a:stretch>
          </p:blipFill>
          <p:spPr>
            <a:xfrm>
              <a:off x="4290987" y="315128"/>
              <a:ext cx="1239402" cy="662207"/>
            </a:xfrm>
            <a:prstGeom prst="rect">
              <a:avLst/>
            </a:prstGeom>
          </p:spPr>
        </p:pic>
        <p:pic>
          <p:nvPicPr>
            <p:cNvPr id="29" name="图片 28"/>
            <p:cNvPicPr>
              <a:picLocks noChangeAspect="1"/>
            </p:cNvPicPr>
            <p:nvPr/>
          </p:nvPicPr>
          <p:blipFill>
            <a:blip r:embed="rId5"/>
            <a:stretch>
              <a:fillRect/>
            </a:stretch>
          </p:blipFill>
          <p:spPr>
            <a:xfrm flipH="1">
              <a:off x="6805414" y="315128"/>
              <a:ext cx="1239402" cy="662207"/>
            </a:xfrm>
            <a:prstGeom prst="rect">
              <a:avLst/>
            </a:prstGeom>
          </p:spPr>
        </p:pic>
      </p:grpSp>
    </p:spTree>
    <p:extLst>
      <p:ext uri="{BB962C8B-B14F-4D97-AF65-F5344CB8AC3E}">
        <p14:creationId val="1142199961"/>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3"/>
                                        </p:tgtEl>
                                        <p:attrNameLst>
                                          <p:attrName>style.visibility</p:attrName>
                                        </p:attrNameLst>
                                      </p:cBhvr>
                                      <p:to>
                                        <p:strVal val="visible"/>
                                      </p:to>
                                    </p:set>
                                    <p:animEffect filter="circle(in)" transition="in">
                                      <p:cBhvr>
                                        <p:cTn dur="2000" id="10"/>
                                        <p:tgtEl>
                                          <p:spTgt spid="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9"/>
                                        </p:tgtEl>
                                        <p:attrNameLst>
                                          <p:attrName>style.visibility</p:attrName>
                                        </p:attrNameLst>
                                      </p:cBhvr>
                                      <p:to>
                                        <p:strVal val="visible"/>
                                      </p:to>
                                    </p:set>
                                    <p:animEffect filter="barn(inVertical)" transition="in">
                                      <p:cBhvr>
                                        <p:cTn dur="500" id="15"/>
                                        <p:tgtEl>
                                          <p:spTgt spid="9"/>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0"/>
                                        </p:tgtEl>
                                        <p:attrNameLst>
                                          <p:attrName>style.visibility</p:attrName>
                                        </p:attrNameLst>
                                      </p:cBhvr>
                                      <p:to>
                                        <p:strVal val="visible"/>
                                      </p:to>
                                    </p:set>
                                    <p:anim calcmode="lin" valueType="num">
                                      <p:cBhvr>
                                        <p:cTn dur="500" fill="hold" id="20"/>
                                        <p:tgtEl>
                                          <p:spTgt spid="10"/>
                                        </p:tgtEl>
                                        <p:attrNameLst>
                                          <p:attrName>ppt_w</p:attrName>
                                        </p:attrNameLst>
                                      </p:cBhvr>
                                      <p:tavLst>
                                        <p:tav tm="0">
                                          <p:val>
                                            <p:fltVal val="0"/>
                                          </p:val>
                                        </p:tav>
                                        <p:tav tm="100000">
                                          <p:val>
                                            <p:strVal val="#ppt_w"/>
                                          </p:val>
                                        </p:tav>
                                      </p:tavLst>
                                    </p:anim>
                                    <p:anim calcmode="lin" valueType="num">
                                      <p:cBhvr>
                                        <p:cTn dur="500" fill="hold" id="21"/>
                                        <p:tgtEl>
                                          <p:spTgt spid="10"/>
                                        </p:tgtEl>
                                        <p:attrNameLst>
                                          <p:attrName>ppt_h</p:attrName>
                                        </p:attrNameLst>
                                      </p:cBhvr>
                                      <p:tavLst>
                                        <p:tav tm="0">
                                          <p:val>
                                            <p:fltVal val="0"/>
                                          </p:val>
                                        </p:tav>
                                        <p:tav tm="100000">
                                          <p:val>
                                            <p:strVal val="#ppt_h"/>
                                          </p:val>
                                        </p:tav>
                                      </p:tavLst>
                                    </p:anim>
                                    <p:animEffect filter="fade" transition="in">
                                      <p:cBhvr>
                                        <p:cTn dur="500" id="22"/>
                                        <p:tgtEl>
                                          <p:spTgt spid="10"/>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22" presetSubtype="8">
                                  <p:stCondLst>
                                    <p:cond delay="0"/>
                                  </p:stCondLst>
                                  <p:childTnLst>
                                    <p:set>
                                      <p:cBhvr>
                                        <p:cTn dur="1" fill="hold" id="26">
                                          <p:stCondLst>
                                            <p:cond delay="0"/>
                                          </p:stCondLst>
                                        </p:cTn>
                                        <p:tgtEl>
                                          <p:spTgt spid="26"/>
                                        </p:tgtEl>
                                        <p:attrNameLst>
                                          <p:attrName>style.visibility</p:attrName>
                                        </p:attrNameLst>
                                      </p:cBhvr>
                                      <p:to>
                                        <p:strVal val="visible"/>
                                      </p:to>
                                    </p:set>
                                    <p:animEffect filter="wipe(left)" transition="in">
                                      <p:cBhvr>
                                        <p:cTn dur="500" id="27"/>
                                        <p:tgtEl>
                                          <p:spTgt spid="26"/>
                                        </p:tgtEl>
                                      </p:cBhvr>
                                    </p:animEffect>
                                  </p:childTnLst>
                                </p:cTn>
                              </p:par>
                            </p:childTnLst>
                          </p:cTn>
                        </p:par>
                      </p:childTnLst>
                    </p:cTn>
                  </p:par>
                  <p:par>
                    <p:cTn fill="hold" id="28" nodeType="clickPar">
                      <p:stCondLst>
                        <p:cond delay="indefinite"/>
                      </p:stCondLst>
                      <p:childTnLst>
                        <p:par>
                          <p:cTn fill="hold" id="29" nodeType="afterGroup">
                            <p:stCondLst>
                              <p:cond delay="0"/>
                            </p:stCondLst>
                            <p:childTnLst>
                              <p:par>
                                <p:cTn fill="hold" id="30" nodeType="clickEffect" presetClass="entr" presetID="2" presetSubtype="4">
                                  <p:stCondLst>
                                    <p:cond delay="0"/>
                                  </p:stCondLst>
                                  <p:childTnLst>
                                    <p:set>
                                      <p:cBhvr>
                                        <p:cTn dur="1" fill="hold" id="31">
                                          <p:stCondLst>
                                            <p:cond delay="0"/>
                                          </p:stCondLst>
                                        </p:cTn>
                                        <p:tgtEl>
                                          <p:spTgt spid="5"/>
                                        </p:tgtEl>
                                        <p:attrNameLst>
                                          <p:attrName>style.visibility</p:attrName>
                                        </p:attrNameLst>
                                      </p:cBhvr>
                                      <p:to>
                                        <p:strVal val="visible"/>
                                      </p:to>
                                    </p:set>
                                    <p:anim calcmode="lin" valueType="num">
                                      <p:cBhvr additive="base">
                                        <p:cTn dur="500" fill="hold" id="32"/>
                                        <p:tgtEl>
                                          <p:spTgt spid="5"/>
                                        </p:tgtEl>
                                        <p:attrNameLst>
                                          <p:attrName>ppt_x</p:attrName>
                                        </p:attrNameLst>
                                      </p:cBhvr>
                                      <p:tavLst>
                                        <p:tav tm="0">
                                          <p:val>
                                            <p:strVal val="#ppt_x"/>
                                          </p:val>
                                        </p:tav>
                                        <p:tav tm="100000">
                                          <p:val>
                                            <p:strVal val="#ppt_x"/>
                                          </p:val>
                                        </p:tav>
                                      </p:tavLst>
                                    </p:anim>
                                    <p:anim calcmode="lin" valueType="num">
                                      <p:cBhvr additive="base">
                                        <p:cTn dur="500" fill="hold" id="33"/>
                                        <p:tgtEl>
                                          <p:spTgt spid="5"/>
                                        </p:tgtEl>
                                        <p:attrNameLst>
                                          <p:attrName>ppt_y</p:attrName>
                                        </p:attrNameLst>
                                      </p:cBhvr>
                                      <p:tavLst>
                                        <p:tav tm="0">
                                          <p:val>
                                            <p:strVal val="1+#ppt_h/2"/>
                                          </p:val>
                                        </p:tav>
                                        <p:tav tm="100000">
                                          <p:val>
                                            <p:strVal val="#ppt_y"/>
                                          </p:val>
                                        </p:tav>
                                      </p:tavLst>
                                    </p:anim>
                                  </p:childTnLst>
                                </p:cTn>
                              </p:par>
                            </p:childTnLst>
                          </p:cTn>
                        </p:par>
                      </p:childTnLst>
                    </p:cTn>
                  </p:par>
                  <p:par>
                    <p:cTn fill="hold" id="34" nodeType="clickPar">
                      <p:stCondLst>
                        <p:cond delay="indefinite"/>
                      </p:stCondLst>
                      <p:childTnLst>
                        <p:par>
                          <p:cTn fill="hold" id="35" nodeType="afterGroup">
                            <p:stCondLst>
                              <p:cond delay="0"/>
                            </p:stCondLst>
                            <p:childTnLst>
                              <p:par>
                                <p:cTn fill="hold" id="36" nodeType="clickEffect" presetClass="entr" presetID="22" presetSubtype="8">
                                  <p:stCondLst>
                                    <p:cond delay="0"/>
                                  </p:stCondLst>
                                  <p:childTnLst>
                                    <p:set>
                                      <p:cBhvr>
                                        <p:cTn dur="1" fill="hold" id="37">
                                          <p:stCondLst>
                                            <p:cond delay="0"/>
                                          </p:stCondLst>
                                        </p:cTn>
                                        <p:tgtEl>
                                          <p:spTgt spid="8"/>
                                        </p:tgtEl>
                                        <p:attrNameLst>
                                          <p:attrName>style.visibility</p:attrName>
                                        </p:attrNameLst>
                                      </p:cBhvr>
                                      <p:to>
                                        <p:strVal val="visible"/>
                                      </p:to>
                                    </p:set>
                                    <p:animEffect filter="wipe(left)" transition="in">
                                      <p:cBhvr>
                                        <p:cTn dur="500" id="38"/>
                                        <p:tgtEl>
                                          <p:spTgt spid="8"/>
                                        </p:tgtEl>
                                      </p:cBhvr>
                                    </p:animEffect>
                                  </p:childTnLst>
                                </p:cTn>
                              </p:par>
                            </p:childTnLst>
                          </p:cTn>
                        </p:par>
                      </p:childTnLst>
                    </p:cTn>
                  </p:par>
                  <p:par>
                    <p:cTn fill="hold" id="39" nodeType="clickPar">
                      <p:stCondLst>
                        <p:cond delay="indefinite"/>
                      </p:stCondLst>
                      <p:childTnLst>
                        <p:par>
                          <p:cTn fill="hold" id="40" nodeType="afterGroup">
                            <p:stCondLst>
                              <p:cond delay="0"/>
                            </p:stCondLst>
                            <p:childTnLst>
                              <p:par>
                                <p:cTn fill="hold" grpId="0" id="41" nodeType="clickEffect" presetClass="entr" presetID="53" presetSubtype="0">
                                  <p:stCondLst>
                                    <p:cond delay="0"/>
                                  </p:stCondLst>
                                  <p:childTnLst>
                                    <p:set>
                                      <p:cBhvr>
                                        <p:cTn dur="1" fill="hold" id="42">
                                          <p:stCondLst>
                                            <p:cond delay="0"/>
                                          </p:stCondLst>
                                        </p:cTn>
                                        <p:tgtEl>
                                          <p:spTgt spid="23"/>
                                        </p:tgtEl>
                                        <p:attrNameLst>
                                          <p:attrName>style.visibility</p:attrName>
                                        </p:attrNameLst>
                                      </p:cBhvr>
                                      <p:to>
                                        <p:strVal val="visible"/>
                                      </p:to>
                                    </p:set>
                                    <p:anim calcmode="lin" valueType="num">
                                      <p:cBhvr>
                                        <p:cTn dur="500" fill="hold" id="43"/>
                                        <p:tgtEl>
                                          <p:spTgt spid="23"/>
                                        </p:tgtEl>
                                        <p:attrNameLst>
                                          <p:attrName>ppt_w</p:attrName>
                                        </p:attrNameLst>
                                      </p:cBhvr>
                                      <p:tavLst>
                                        <p:tav tm="0">
                                          <p:val>
                                            <p:fltVal val="0"/>
                                          </p:val>
                                        </p:tav>
                                        <p:tav tm="100000">
                                          <p:val>
                                            <p:strVal val="#ppt_w"/>
                                          </p:val>
                                        </p:tav>
                                      </p:tavLst>
                                    </p:anim>
                                    <p:anim calcmode="lin" valueType="num">
                                      <p:cBhvr>
                                        <p:cTn dur="500" fill="hold" id="44"/>
                                        <p:tgtEl>
                                          <p:spTgt spid="23"/>
                                        </p:tgtEl>
                                        <p:attrNameLst>
                                          <p:attrName>ppt_h</p:attrName>
                                        </p:attrNameLst>
                                      </p:cBhvr>
                                      <p:tavLst>
                                        <p:tav tm="0">
                                          <p:val>
                                            <p:fltVal val="0"/>
                                          </p:val>
                                        </p:tav>
                                        <p:tav tm="100000">
                                          <p:val>
                                            <p:strVal val="#ppt_h"/>
                                          </p:val>
                                        </p:tav>
                                      </p:tavLst>
                                    </p:anim>
                                    <p:animEffect filter="fade" transition="in">
                                      <p:cBhvr>
                                        <p:cTn dur="500" id="45"/>
                                        <p:tgtEl>
                                          <p:spTgt spid="23"/>
                                        </p:tgtEl>
                                      </p:cBhvr>
                                    </p:animEffect>
                                  </p:childTnLst>
                                </p:cTn>
                              </p:par>
                            </p:childTnLst>
                          </p:cTn>
                        </p:par>
                      </p:childTnLst>
                    </p:cTn>
                  </p:par>
                  <p:par>
                    <p:cTn fill="hold" id="46" nodeType="clickPar">
                      <p:stCondLst>
                        <p:cond delay="indefinite"/>
                      </p:stCondLst>
                      <p:childTnLst>
                        <p:par>
                          <p:cTn fill="hold" id="47" nodeType="afterGroup">
                            <p:stCondLst>
                              <p:cond delay="0"/>
                            </p:stCondLst>
                            <p:childTnLst>
                              <p:par>
                                <p:cTn fill="hold" id="48" nodeType="clickEffect" presetClass="entr" presetID="2" presetSubtype="4">
                                  <p:stCondLst>
                                    <p:cond delay="0"/>
                                  </p:stCondLst>
                                  <p:childTnLst>
                                    <p:set>
                                      <p:cBhvr>
                                        <p:cTn dur="1" fill="hold" id="49">
                                          <p:stCondLst>
                                            <p:cond delay="0"/>
                                          </p:stCondLst>
                                        </p:cTn>
                                        <p:tgtEl>
                                          <p:spTgt spid="7"/>
                                        </p:tgtEl>
                                        <p:attrNameLst>
                                          <p:attrName>style.visibility</p:attrName>
                                        </p:attrNameLst>
                                      </p:cBhvr>
                                      <p:to>
                                        <p:strVal val="visible"/>
                                      </p:to>
                                    </p:set>
                                    <p:anim calcmode="lin" valueType="num">
                                      <p:cBhvr additive="base">
                                        <p:cTn dur="500" fill="hold" id="50"/>
                                        <p:tgtEl>
                                          <p:spTgt spid="7"/>
                                        </p:tgtEl>
                                        <p:attrNameLst>
                                          <p:attrName>ppt_x</p:attrName>
                                        </p:attrNameLst>
                                      </p:cBhvr>
                                      <p:tavLst>
                                        <p:tav tm="0">
                                          <p:val>
                                            <p:strVal val="#ppt_x"/>
                                          </p:val>
                                        </p:tav>
                                        <p:tav tm="100000">
                                          <p:val>
                                            <p:strVal val="#ppt_x"/>
                                          </p:val>
                                        </p:tav>
                                      </p:tavLst>
                                    </p:anim>
                                    <p:anim calcmode="lin" valueType="num">
                                      <p:cBhvr additive="base">
                                        <p:cTn dur="500" fill="hold" id="51"/>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52" nodeType="clickPar">
                      <p:stCondLst>
                        <p:cond delay="indefinite"/>
                      </p:stCondLst>
                      <p:childTnLst>
                        <p:par>
                          <p:cTn fill="hold" id="53" nodeType="afterGroup">
                            <p:stCondLst>
                              <p:cond delay="0"/>
                            </p:stCondLst>
                            <p:childTnLst>
                              <p:par>
                                <p:cTn fill="hold" id="54" nodeType="clickEffect" presetClass="entr" presetID="22" presetSubtype="2">
                                  <p:stCondLst>
                                    <p:cond delay="0"/>
                                  </p:stCondLst>
                                  <p:childTnLst>
                                    <p:set>
                                      <p:cBhvr>
                                        <p:cTn dur="1" fill="hold" id="55">
                                          <p:stCondLst>
                                            <p:cond delay="0"/>
                                          </p:stCondLst>
                                        </p:cTn>
                                        <p:tgtEl>
                                          <p:spTgt spid="28"/>
                                        </p:tgtEl>
                                        <p:attrNameLst>
                                          <p:attrName>style.visibility</p:attrName>
                                        </p:attrNameLst>
                                      </p:cBhvr>
                                      <p:to>
                                        <p:strVal val="visible"/>
                                      </p:to>
                                    </p:set>
                                    <p:animEffect filter="wipe(right)" transition="in">
                                      <p:cBhvr>
                                        <p:cTn dur="500" id="56"/>
                                        <p:tgtEl>
                                          <p:spTgt spid="28"/>
                                        </p:tgtEl>
                                      </p:cBhvr>
                                    </p:animEffect>
                                  </p:childTnLst>
                                </p:cTn>
                              </p:par>
                            </p:childTnLst>
                          </p:cTn>
                        </p:par>
                      </p:childTnLst>
                    </p:cTn>
                  </p:par>
                  <p:par>
                    <p:cTn fill="hold" id="57" nodeType="clickPar">
                      <p:stCondLst>
                        <p:cond delay="indefinite"/>
                      </p:stCondLst>
                      <p:childTnLst>
                        <p:par>
                          <p:cTn fill="hold" id="58" nodeType="afterGroup">
                            <p:stCondLst>
                              <p:cond delay="0"/>
                            </p:stCondLst>
                            <p:childTnLst>
                              <p:par>
                                <p:cTn fill="hold" grpId="0" id="59" nodeType="clickEffect" presetClass="entr" presetID="53" presetSubtype="0">
                                  <p:stCondLst>
                                    <p:cond delay="0"/>
                                  </p:stCondLst>
                                  <p:childTnLst>
                                    <p:set>
                                      <p:cBhvr>
                                        <p:cTn dur="1" fill="hold" id="60">
                                          <p:stCondLst>
                                            <p:cond delay="0"/>
                                          </p:stCondLst>
                                        </p:cTn>
                                        <p:tgtEl>
                                          <p:spTgt spid="25"/>
                                        </p:tgtEl>
                                        <p:attrNameLst>
                                          <p:attrName>style.visibility</p:attrName>
                                        </p:attrNameLst>
                                      </p:cBhvr>
                                      <p:to>
                                        <p:strVal val="visible"/>
                                      </p:to>
                                    </p:set>
                                    <p:anim calcmode="lin" valueType="num">
                                      <p:cBhvr>
                                        <p:cTn dur="500" fill="hold" id="61"/>
                                        <p:tgtEl>
                                          <p:spTgt spid="25"/>
                                        </p:tgtEl>
                                        <p:attrNameLst>
                                          <p:attrName>ppt_w</p:attrName>
                                        </p:attrNameLst>
                                      </p:cBhvr>
                                      <p:tavLst>
                                        <p:tav tm="0">
                                          <p:val>
                                            <p:fltVal val="0"/>
                                          </p:val>
                                        </p:tav>
                                        <p:tav tm="100000">
                                          <p:val>
                                            <p:strVal val="#ppt_w"/>
                                          </p:val>
                                        </p:tav>
                                      </p:tavLst>
                                    </p:anim>
                                    <p:anim calcmode="lin" valueType="num">
                                      <p:cBhvr>
                                        <p:cTn dur="500" fill="hold" id="62"/>
                                        <p:tgtEl>
                                          <p:spTgt spid="25"/>
                                        </p:tgtEl>
                                        <p:attrNameLst>
                                          <p:attrName>ppt_h</p:attrName>
                                        </p:attrNameLst>
                                      </p:cBhvr>
                                      <p:tavLst>
                                        <p:tav tm="0">
                                          <p:val>
                                            <p:fltVal val="0"/>
                                          </p:val>
                                        </p:tav>
                                        <p:tav tm="100000">
                                          <p:val>
                                            <p:strVal val="#ppt_h"/>
                                          </p:val>
                                        </p:tav>
                                      </p:tavLst>
                                    </p:anim>
                                    <p:animEffect filter="fade" transition="in">
                                      <p:cBhvr>
                                        <p:cTn dur="500" id="63"/>
                                        <p:tgtEl>
                                          <p:spTgt spid="25"/>
                                        </p:tgtEl>
                                      </p:cBhvr>
                                    </p:animEffect>
                                  </p:childTnLst>
                                </p:cTn>
                              </p:par>
                            </p:childTnLst>
                          </p:cTn>
                        </p:par>
                      </p:childTnLst>
                    </p:cTn>
                  </p:par>
                  <p:par>
                    <p:cTn fill="hold" id="64" nodeType="clickPar">
                      <p:stCondLst>
                        <p:cond delay="indefinite"/>
                      </p:stCondLst>
                      <p:childTnLst>
                        <p:par>
                          <p:cTn fill="hold" id="65" nodeType="afterGroup">
                            <p:stCondLst>
                              <p:cond delay="0"/>
                            </p:stCondLst>
                            <p:childTnLst>
                              <p:par>
                                <p:cTn fill="hold" id="66" nodeType="clickEffect" presetClass="entr" presetID="2" presetSubtype="4">
                                  <p:stCondLst>
                                    <p:cond delay="0"/>
                                  </p:stCondLst>
                                  <p:childTnLst>
                                    <p:set>
                                      <p:cBhvr>
                                        <p:cTn dur="1" fill="hold" id="67">
                                          <p:stCondLst>
                                            <p:cond delay="0"/>
                                          </p:stCondLst>
                                        </p:cTn>
                                        <p:tgtEl>
                                          <p:spTgt spid="6"/>
                                        </p:tgtEl>
                                        <p:attrNameLst>
                                          <p:attrName>style.visibility</p:attrName>
                                        </p:attrNameLst>
                                      </p:cBhvr>
                                      <p:to>
                                        <p:strVal val="visible"/>
                                      </p:to>
                                    </p:set>
                                    <p:anim calcmode="lin" valueType="num">
                                      <p:cBhvr additive="base">
                                        <p:cTn dur="500" fill="hold" id="68"/>
                                        <p:tgtEl>
                                          <p:spTgt spid="6"/>
                                        </p:tgtEl>
                                        <p:attrNameLst>
                                          <p:attrName>ppt_x</p:attrName>
                                        </p:attrNameLst>
                                      </p:cBhvr>
                                      <p:tavLst>
                                        <p:tav tm="0">
                                          <p:val>
                                            <p:strVal val="#ppt_x"/>
                                          </p:val>
                                        </p:tav>
                                        <p:tav tm="100000">
                                          <p:val>
                                            <p:strVal val="#ppt_x"/>
                                          </p:val>
                                        </p:tav>
                                      </p:tavLst>
                                    </p:anim>
                                    <p:anim calcmode="lin" valueType="num">
                                      <p:cBhvr additive="base">
                                        <p:cTn dur="500" fill="hold" id="69"/>
                                        <p:tgtEl>
                                          <p:spTgt spid="6"/>
                                        </p:tgtEl>
                                        <p:attrNameLst>
                                          <p:attrName>ppt_y</p:attrName>
                                        </p:attrNameLst>
                                      </p:cBhvr>
                                      <p:tavLst>
                                        <p:tav tm="0">
                                          <p:val>
                                            <p:strVal val="1+#ppt_h/2"/>
                                          </p:val>
                                        </p:tav>
                                        <p:tav tm="100000">
                                          <p:val>
                                            <p:strVal val="#ppt_y"/>
                                          </p:val>
                                        </p:tav>
                                      </p:tavLst>
                                    </p:anim>
                                  </p:childTnLst>
                                </p:cTn>
                              </p:par>
                            </p:childTnLst>
                          </p:cTn>
                        </p:par>
                      </p:childTnLst>
                    </p:cTn>
                  </p:par>
                  <p:par>
                    <p:cTn fill="hold" id="70" nodeType="clickPar">
                      <p:stCondLst>
                        <p:cond delay="indefinite"/>
                      </p:stCondLst>
                      <p:childTnLst>
                        <p:par>
                          <p:cTn fill="hold" id="71" nodeType="afterGroup">
                            <p:stCondLst>
                              <p:cond delay="0"/>
                            </p:stCondLst>
                            <p:childTnLst>
                              <p:par>
                                <p:cTn fill="hold" id="72" nodeType="clickEffect" presetClass="entr" presetID="22" presetSubtype="8">
                                  <p:stCondLst>
                                    <p:cond delay="0"/>
                                  </p:stCondLst>
                                  <p:childTnLst>
                                    <p:set>
                                      <p:cBhvr>
                                        <p:cTn dur="1" fill="hold" id="73">
                                          <p:stCondLst>
                                            <p:cond delay="0"/>
                                          </p:stCondLst>
                                        </p:cTn>
                                        <p:tgtEl>
                                          <p:spTgt spid="27"/>
                                        </p:tgtEl>
                                        <p:attrNameLst>
                                          <p:attrName>style.visibility</p:attrName>
                                        </p:attrNameLst>
                                      </p:cBhvr>
                                      <p:to>
                                        <p:strVal val="visible"/>
                                      </p:to>
                                    </p:set>
                                    <p:animEffect filter="wipe(left)" transition="in">
                                      <p:cBhvr>
                                        <p:cTn dur="500" id="74"/>
                                        <p:tgtEl>
                                          <p:spTgt spid="27"/>
                                        </p:tgtEl>
                                      </p:cBhvr>
                                    </p:animEffect>
                                  </p:childTnLst>
                                </p:cTn>
                              </p:par>
                            </p:childTnLst>
                          </p:cTn>
                        </p:par>
                      </p:childTnLst>
                    </p:cTn>
                  </p:par>
                  <p:par>
                    <p:cTn fill="hold" id="75" nodeType="clickPar">
                      <p:stCondLst>
                        <p:cond delay="indefinite"/>
                      </p:stCondLst>
                      <p:childTnLst>
                        <p:par>
                          <p:cTn fill="hold" id="76" nodeType="afterGroup">
                            <p:stCondLst>
                              <p:cond delay="0"/>
                            </p:stCondLst>
                            <p:childTnLst>
                              <p:par>
                                <p:cTn fill="hold" grpId="0" id="77" nodeType="clickEffect" presetClass="entr" presetID="53" presetSubtype="0">
                                  <p:stCondLst>
                                    <p:cond delay="0"/>
                                  </p:stCondLst>
                                  <p:childTnLst>
                                    <p:set>
                                      <p:cBhvr>
                                        <p:cTn dur="1" fill="hold" id="78">
                                          <p:stCondLst>
                                            <p:cond delay="0"/>
                                          </p:stCondLst>
                                        </p:cTn>
                                        <p:tgtEl>
                                          <p:spTgt spid="24"/>
                                        </p:tgtEl>
                                        <p:attrNameLst>
                                          <p:attrName>style.visibility</p:attrName>
                                        </p:attrNameLst>
                                      </p:cBhvr>
                                      <p:to>
                                        <p:strVal val="visible"/>
                                      </p:to>
                                    </p:set>
                                    <p:anim calcmode="lin" valueType="num">
                                      <p:cBhvr>
                                        <p:cTn dur="500" fill="hold" id="79"/>
                                        <p:tgtEl>
                                          <p:spTgt spid="24"/>
                                        </p:tgtEl>
                                        <p:attrNameLst>
                                          <p:attrName>ppt_w</p:attrName>
                                        </p:attrNameLst>
                                      </p:cBhvr>
                                      <p:tavLst>
                                        <p:tav tm="0">
                                          <p:val>
                                            <p:fltVal val="0"/>
                                          </p:val>
                                        </p:tav>
                                        <p:tav tm="100000">
                                          <p:val>
                                            <p:strVal val="#ppt_w"/>
                                          </p:val>
                                        </p:tav>
                                      </p:tavLst>
                                    </p:anim>
                                    <p:anim calcmode="lin" valueType="num">
                                      <p:cBhvr>
                                        <p:cTn dur="500" fill="hold" id="80"/>
                                        <p:tgtEl>
                                          <p:spTgt spid="24"/>
                                        </p:tgtEl>
                                        <p:attrNameLst>
                                          <p:attrName>ppt_h</p:attrName>
                                        </p:attrNameLst>
                                      </p:cBhvr>
                                      <p:tavLst>
                                        <p:tav tm="0">
                                          <p:val>
                                            <p:fltVal val="0"/>
                                          </p:val>
                                        </p:tav>
                                        <p:tav tm="100000">
                                          <p:val>
                                            <p:strVal val="#ppt_h"/>
                                          </p:val>
                                        </p:tav>
                                      </p:tavLst>
                                    </p:anim>
                                    <p:animEffect filter="fade" transition="in">
                                      <p:cBhvr>
                                        <p:cTn dur="500" id="81"/>
                                        <p:tgtEl>
                                          <p:spTgt spid="2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3"/>
      <p:bldP grpId="0" spid="24"/>
      <p:bldP grpId="0" spid="25"/>
      <p:bldP grpId="0" spid="26"/>
      <p:bldP grpId="0" spid="10"/>
    </p:bldLst>
  </p:timing>
</p:sld>
</file>

<file path=ppt/slides/slide7.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5501362" y="315128"/>
            <a:ext cx="14020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愿望</a:t>
            </a:r>
          </a:p>
        </p:txBody>
      </p:sp>
      <p:grpSp>
        <p:nvGrpSpPr>
          <p:cNvPr id="3" name="组合 2"/>
          <p:cNvGrpSpPr/>
          <p:nvPr/>
        </p:nvGrpSpPr>
        <p:grpSpPr>
          <a:xfrm>
            <a:off x="4290987" y="315128"/>
            <a:ext cx="3753829" cy="662207"/>
            <a:chOff x="4290987" y="315128"/>
            <a:chExt cx="3753829" cy="662207"/>
          </a:xfrm>
        </p:grpSpPr>
        <p:pic>
          <p:nvPicPr>
            <p:cNvPr id="11" name="图片 10"/>
            <p:cNvPicPr>
              <a:picLocks noChangeAspect="1"/>
            </p:cNvPicPr>
            <p:nvPr/>
          </p:nvPicPr>
          <p:blipFill>
            <a:blip r:embed="rId4"/>
            <a:stretch>
              <a:fillRect/>
            </a:stretch>
          </p:blipFill>
          <p:spPr>
            <a:xfrm>
              <a:off x="4290987" y="315128"/>
              <a:ext cx="1239402" cy="662207"/>
            </a:xfrm>
            <a:prstGeom prst="rect">
              <a:avLst/>
            </a:prstGeom>
          </p:spPr>
        </p:pic>
        <p:pic>
          <p:nvPicPr>
            <p:cNvPr id="29" name="图片 28"/>
            <p:cNvPicPr>
              <a:picLocks noChangeAspect="1"/>
            </p:cNvPicPr>
            <p:nvPr/>
          </p:nvPicPr>
          <p:blipFill>
            <a:blip r:embed="rId4"/>
            <a:stretch>
              <a:fillRect/>
            </a:stretch>
          </p:blipFill>
          <p:spPr>
            <a:xfrm flipH="1">
              <a:off x="6805414" y="315128"/>
              <a:ext cx="1239402" cy="662207"/>
            </a:xfrm>
            <a:prstGeom prst="rect">
              <a:avLst/>
            </a:prstGeom>
          </p:spPr>
        </p:pic>
      </p:grpSp>
      <p:sp>
        <p:nvSpPr>
          <p:cNvPr id="31" name="矩形 30"/>
          <p:cNvSpPr/>
          <p:nvPr/>
        </p:nvSpPr>
        <p:spPr>
          <a:xfrm>
            <a:off x="1827934" y="1574722"/>
            <a:ext cx="2598505" cy="3182520"/>
          </a:xfrm>
          <a:prstGeom prst="rect">
            <a:avLst/>
          </a:prstGeom>
          <a:solidFill>
            <a:srgbClr val="FF8050"/>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2" name="矩形 31"/>
          <p:cNvSpPr/>
          <p:nvPr/>
        </p:nvSpPr>
        <p:spPr>
          <a:xfrm>
            <a:off x="1944272" y="1691060"/>
            <a:ext cx="2365829" cy="2365829"/>
          </a:xfrm>
          <a:prstGeom prst="rect">
            <a:avLst/>
          </a:prstGeom>
          <a:blipFill dpi="0" rotWithShape="1">
            <a:blip r:embed="rId5"/>
            <a:tile algn="tl" flip="none" sx="60000" sy="60000" tx="-1073150" ty="-393700"/>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3" name="文本框 32"/>
          <p:cNvSpPr txBox="1"/>
          <p:nvPr/>
        </p:nvSpPr>
        <p:spPr>
          <a:xfrm>
            <a:off x="2210944" y="4211990"/>
            <a:ext cx="1935480" cy="396240"/>
          </a:xfrm>
          <a:prstGeom prst="rect">
            <a:avLst/>
          </a:prstGeom>
          <a:noFill/>
        </p:spPr>
        <p:txBody>
          <a:bodyPr rtlCol="0" wrap="none">
            <a:spAutoFit/>
          </a:bodyPr>
          <a:lstStyle/>
          <a:p>
            <a:r>
              <a:rPr altLang="en-US" b="1" lang="zh-CN" spc="300" sz="2000">
                <a:solidFill>
                  <a:schemeClr val="bg1"/>
                </a:solidFill>
                <a:latin charset="-122" panose="03000509000000000000" pitchFamily="65" typeface="方正少儿简体"/>
                <a:ea charset="-122" panose="03000509000000000000" pitchFamily="65" typeface="方正少儿简体"/>
              </a:rPr>
              <a:t>家长积极配合</a:t>
            </a:r>
          </a:p>
        </p:txBody>
      </p:sp>
      <p:sp>
        <p:nvSpPr>
          <p:cNvPr id="34" name="矩形 33"/>
          <p:cNvSpPr/>
          <p:nvPr/>
        </p:nvSpPr>
        <p:spPr>
          <a:xfrm>
            <a:off x="4882019" y="1574722"/>
            <a:ext cx="2598505" cy="3182520"/>
          </a:xfrm>
          <a:prstGeom prst="rect">
            <a:avLst/>
          </a:prstGeom>
          <a:solidFill>
            <a:srgbClr val="5BB9AA"/>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5" name="矩形 34"/>
          <p:cNvSpPr/>
          <p:nvPr/>
        </p:nvSpPr>
        <p:spPr>
          <a:xfrm>
            <a:off x="4998357" y="1691060"/>
            <a:ext cx="2365829" cy="23658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6" name="文本框 35"/>
          <p:cNvSpPr txBox="1"/>
          <p:nvPr/>
        </p:nvSpPr>
        <p:spPr>
          <a:xfrm>
            <a:off x="5235730" y="4211989"/>
            <a:ext cx="1935480" cy="396240"/>
          </a:xfrm>
          <a:prstGeom prst="rect">
            <a:avLst/>
          </a:prstGeom>
          <a:noFill/>
        </p:spPr>
        <p:txBody>
          <a:bodyPr rtlCol="0" wrap="none">
            <a:spAutoFit/>
          </a:bodyPr>
          <a:lstStyle/>
          <a:p>
            <a:r>
              <a:rPr altLang="en-US" b="1" lang="zh-CN" spc="300" sz="2000">
                <a:solidFill>
                  <a:schemeClr val="bg1"/>
                </a:solidFill>
                <a:latin charset="-122" panose="03000509000000000000" pitchFamily="65" typeface="方正少儿简体"/>
                <a:ea charset="-122" panose="03000509000000000000" pitchFamily="65" typeface="方正少儿简体"/>
              </a:rPr>
              <a:t>教师倾情教育</a:t>
            </a:r>
          </a:p>
        </p:txBody>
      </p:sp>
      <p:sp>
        <p:nvSpPr>
          <p:cNvPr id="37" name="矩形 36"/>
          <p:cNvSpPr/>
          <p:nvPr/>
        </p:nvSpPr>
        <p:spPr>
          <a:xfrm>
            <a:off x="8029078" y="1574722"/>
            <a:ext cx="2598505" cy="3182520"/>
          </a:xfrm>
          <a:prstGeom prst="rect">
            <a:avLst/>
          </a:prstGeom>
          <a:solidFill>
            <a:srgbClr val="FFE562"/>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8" name="矩形 37"/>
          <p:cNvSpPr/>
          <p:nvPr/>
        </p:nvSpPr>
        <p:spPr>
          <a:xfrm>
            <a:off x="8145416" y="1691060"/>
            <a:ext cx="2365829" cy="236582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39" name="文本框 38"/>
          <p:cNvSpPr txBox="1"/>
          <p:nvPr/>
        </p:nvSpPr>
        <p:spPr>
          <a:xfrm>
            <a:off x="8409194" y="4185381"/>
            <a:ext cx="1935480" cy="396240"/>
          </a:xfrm>
          <a:prstGeom prst="rect">
            <a:avLst/>
          </a:prstGeom>
          <a:noFill/>
        </p:spPr>
        <p:txBody>
          <a:bodyPr rtlCol="0" wrap="none">
            <a:spAutoFit/>
          </a:bodyPr>
          <a:lstStyle/>
          <a:p>
            <a:r>
              <a:rPr altLang="en-US" b="1" lang="zh-CN" spc="300" sz="2000">
                <a:solidFill>
                  <a:schemeClr val="bg1"/>
                </a:solidFill>
                <a:latin charset="-122" panose="03000509000000000000" pitchFamily="65" typeface="方正少儿简体"/>
                <a:ea charset="-122" panose="03000509000000000000" pitchFamily="65" typeface="方正少儿简体"/>
              </a:rPr>
              <a:t>孩子健康成长</a:t>
            </a:r>
          </a:p>
        </p:txBody>
      </p:sp>
      <p:sp>
        <p:nvSpPr>
          <p:cNvPr id="40" name="文本框 39"/>
          <p:cNvSpPr txBox="1"/>
          <p:nvPr/>
        </p:nvSpPr>
        <p:spPr>
          <a:xfrm>
            <a:off x="1763699" y="4914608"/>
            <a:ext cx="272697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41" name="文本框 40"/>
          <p:cNvSpPr txBox="1"/>
          <p:nvPr/>
        </p:nvSpPr>
        <p:spPr>
          <a:xfrm>
            <a:off x="4835190" y="4914608"/>
            <a:ext cx="272697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42" name="文本框 41"/>
          <p:cNvSpPr txBox="1"/>
          <p:nvPr/>
        </p:nvSpPr>
        <p:spPr>
          <a:xfrm>
            <a:off x="7977067" y="4914608"/>
            <a:ext cx="2726973"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pic>
        <p:nvPicPr>
          <p:cNvPr id="43" name="图片 42"/>
          <p:cNvPicPr>
            <a:picLocks noChangeAspect="1"/>
          </p:cNvPicPr>
          <p:nvPr/>
        </p:nvPicPr>
        <p:blipFill>
          <a:blip r:embed="rId8"/>
          <a:stretch>
            <a:fillRect/>
          </a:stretch>
        </p:blipFill>
        <p:spPr>
          <a:xfrm>
            <a:off x="9677546" y="4926856"/>
            <a:ext cx="2451687" cy="1974685"/>
          </a:xfrm>
          <a:prstGeom prst="rect">
            <a:avLst/>
          </a:prstGeom>
        </p:spPr>
      </p:pic>
    </p:spTree>
    <p:extLst>
      <p:ext uri="{BB962C8B-B14F-4D97-AF65-F5344CB8AC3E}">
        <p14:creationId val="1384066726"/>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43"/>
                                        </p:tgtEl>
                                        <p:attrNameLst>
                                          <p:attrName>style.visibility</p:attrName>
                                        </p:attrNameLst>
                                      </p:cBhvr>
                                      <p:to>
                                        <p:strVal val="visible"/>
                                      </p:to>
                                    </p:set>
                                    <p:animEffect filter="circle(in)" transition="in">
                                      <p:cBhvr>
                                        <p:cTn dur="2000" id="10"/>
                                        <p:tgtEl>
                                          <p:spTgt spid="4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3"/>
                                        </p:tgtEl>
                                        <p:attrNameLst>
                                          <p:attrName>style.visibility</p:attrName>
                                        </p:attrNameLst>
                                      </p:cBhvr>
                                      <p:to>
                                        <p:strVal val="visible"/>
                                      </p:to>
                                    </p:set>
                                    <p:animEffect filter="barn(inVertical)" transition="in">
                                      <p:cBhvr>
                                        <p:cTn dur="500" id="15"/>
                                        <p:tgtEl>
                                          <p:spTgt spid="3"/>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0"/>
                                        </p:tgtEl>
                                        <p:attrNameLst>
                                          <p:attrName>style.visibility</p:attrName>
                                        </p:attrNameLst>
                                      </p:cBhvr>
                                      <p:to>
                                        <p:strVal val="visible"/>
                                      </p:to>
                                    </p:set>
                                    <p:anim calcmode="lin" valueType="num">
                                      <p:cBhvr>
                                        <p:cTn dur="500" fill="hold" id="20"/>
                                        <p:tgtEl>
                                          <p:spTgt spid="10"/>
                                        </p:tgtEl>
                                        <p:attrNameLst>
                                          <p:attrName>ppt_w</p:attrName>
                                        </p:attrNameLst>
                                      </p:cBhvr>
                                      <p:tavLst>
                                        <p:tav tm="0">
                                          <p:val>
                                            <p:fltVal val="0"/>
                                          </p:val>
                                        </p:tav>
                                        <p:tav tm="100000">
                                          <p:val>
                                            <p:strVal val="#ppt_w"/>
                                          </p:val>
                                        </p:tav>
                                      </p:tavLst>
                                    </p:anim>
                                    <p:anim calcmode="lin" valueType="num">
                                      <p:cBhvr>
                                        <p:cTn dur="500" fill="hold" id="21"/>
                                        <p:tgtEl>
                                          <p:spTgt spid="10"/>
                                        </p:tgtEl>
                                        <p:attrNameLst>
                                          <p:attrName>ppt_h</p:attrName>
                                        </p:attrNameLst>
                                      </p:cBhvr>
                                      <p:tavLst>
                                        <p:tav tm="0">
                                          <p:val>
                                            <p:fltVal val="0"/>
                                          </p:val>
                                        </p:tav>
                                        <p:tav tm="100000">
                                          <p:val>
                                            <p:strVal val="#ppt_h"/>
                                          </p:val>
                                        </p:tav>
                                      </p:tavLst>
                                    </p:anim>
                                    <p:animEffect filter="fade" transition="in">
                                      <p:cBhvr>
                                        <p:cTn dur="500" id="22"/>
                                        <p:tgtEl>
                                          <p:spTgt spid="10"/>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42" presetSubtype="0">
                                  <p:stCondLst>
                                    <p:cond delay="0"/>
                                  </p:stCondLst>
                                  <p:childTnLst>
                                    <p:set>
                                      <p:cBhvr>
                                        <p:cTn dur="1" fill="hold" id="26">
                                          <p:stCondLst>
                                            <p:cond delay="0"/>
                                          </p:stCondLst>
                                        </p:cTn>
                                        <p:tgtEl>
                                          <p:spTgt spid="31"/>
                                        </p:tgtEl>
                                        <p:attrNameLst>
                                          <p:attrName>style.visibility</p:attrName>
                                        </p:attrNameLst>
                                      </p:cBhvr>
                                      <p:to>
                                        <p:strVal val="visible"/>
                                      </p:to>
                                    </p:set>
                                    <p:animEffect filter="fade" transition="in">
                                      <p:cBhvr>
                                        <p:cTn dur="1000" id="27"/>
                                        <p:tgtEl>
                                          <p:spTgt spid="31"/>
                                        </p:tgtEl>
                                      </p:cBhvr>
                                    </p:animEffect>
                                    <p:anim calcmode="lin" valueType="num">
                                      <p:cBhvr>
                                        <p:cTn dur="1000" fill="hold" id="28"/>
                                        <p:tgtEl>
                                          <p:spTgt spid="31"/>
                                        </p:tgtEl>
                                        <p:attrNameLst>
                                          <p:attrName>ppt_x</p:attrName>
                                        </p:attrNameLst>
                                      </p:cBhvr>
                                      <p:tavLst>
                                        <p:tav tm="0">
                                          <p:val>
                                            <p:strVal val="#ppt_x"/>
                                          </p:val>
                                        </p:tav>
                                        <p:tav tm="100000">
                                          <p:val>
                                            <p:strVal val="#ppt_x"/>
                                          </p:val>
                                        </p:tav>
                                      </p:tavLst>
                                    </p:anim>
                                    <p:anim calcmode="lin" valueType="num">
                                      <p:cBhvr>
                                        <p:cTn dur="1000" fill="hold" id="29"/>
                                        <p:tgtEl>
                                          <p:spTgt spid="31"/>
                                        </p:tgtEl>
                                        <p:attrNameLst>
                                          <p:attrName>ppt_y</p:attrName>
                                        </p:attrNameLst>
                                      </p:cBhvr>
                                      <p:tavLst>
                                        <p:tav tm="0">
                                          <p:val>
                                            <p:strVal val="#ppt_y+.1"/>
                                          </p:val>
                                        </p:tav>
                                        <p:tav tm="100000">
                                          <p:val>
                                            <p:strVal val="#ppt_y"/>
                                          </p:val>
                                        </p:tav>
                                      </p:tavLst>
                                    </p:anim>
                                  </p:childTnLst>
                                </p:cTn>
                              </p:par>
                              <p:par>
                                <p:cTn fill="hold" grpId="0" id="30" nodeType="withEffect" presetClass="entr" presetID="42" presetSubtype="0">
                                  <p:stCondLst>
                                    <p:cond delay="0"/>
                                  </p:stCondLst>
                                  <p:childTnLst>
                                    <p:set>
                                      <p:cBhvr>
                                        <p:cTn dur="1" fill="hold" id="31">
                                          <p:stCondLst>
                                            <p:cond delay="0"/>
                                          </p:stCondLst>
                                        </p:cTn>
                                        <p:tgtEl>
                                          <p:spTgt spid="32"/>
                                        </p:tgtEl>
                                        <p:attrNameLst>
                                          <p:attrName>style.visibility</p:attrName>
                                        </p:attrNameLst>
                                      </p:cBhvr>
                                      <p:to>
                                        <p:strVal val="visible"/>
                                      </p:to>
                                    </p:set>
                                    <p:animEffect filter="fade" transition="in">
                                      <p:cBhvr>
                                        <p:cTn dur="1000" id="32"/>
                                        <p:tgtEl>
                                          <p:spTgt spid="32"/>
                                        </p:tgtEl>
                                      </p:cBhvr>
                                    </p:animEffect>
                                    <p:anim calcmode="lin" valueType="num">
                                      <p:cBhvr>
                                        <p:cTn dur="1000" fill="hold" id="33"/>
                                        <p:tgtEl>
                                          <p:spTgt spid="32"/>
                                        </p:tgtEl>
                                        <p:attrNameLst>
                                          <p:attrName>ppt_x</p:attrName>
                                        </p:attrNameLst>
                                      </p:cBhvr>
                                      <p:tavLst>
                                        <p:tav tm="0">
                                          <p:val>
                                            <p:strVal val="#ppt_x"/>
                                          </p:val>
                                        </p:tav>
                                        <p:tav tm="100000">
                                          <p:val>
                                            <p:strVal val="#ppt_x"/>
                                          </p:val>
                                        </p:tav>
                                      </p:tavLst>
                                    </p:anim>
                                    <p:anim calcmode="lin" valueType="num">
                                      <p:cBhvr>
                                        <p:cTn dur="1000" fill="hold" id="34"/>
                                        <p:tgtEl>
                                          <p:spTgt spid="32"/>
                                        </p:tgtEl>
                                        <p:attrNameLst>
                                          <p:attrName>ppt_y</p:attrName>
                                        </p:attrNameLst>
                                      </p:cBhvr>
                                      <p:tavLst>
                                        <p:tav tm="0">
                                          <p:val>
                                            <p:strVal val="#ppt_y+.1"/>
                                          </p:val>
                                        </p:tav>
                                        <p:tav tm="100000">
                                          <p:val>
                                            <p:strVal val="#ppt_y"/>
                                          </p:val>
                                        </p:tav>
                                      </p:tavLst>
                                    </p:anim>
                                  </p:childTnLst>
                                </p:cTn>
                              </p:par>
                            </p:childTnLst>
                          </p:cTn>
                        </p:par>
                      </p:childTnLst>
                    </p:cTn>
                  </p:par>
                  <p:par>
                    <p:cTn fill="hold" id="35" nodeType="clickPar">
                      <p:stCondLst>
                        <p:cond delay="indefinite"/>
                      </p:stCondLst>
                      <p:childTnLst>
                        <p:par>
                          <p:cTn fill="hold" id="36" nodeType="afterGroup">
                            <p:stCondLst>
                              <p:cond delay="0"/>
                            </p:stCondLst>
                            <p:childTnLst>
                              <p:par>
                                <p:cTn fill="hold" grpId="0" id="37" nodeType="clickEffect" presetClass="entr" presetID="2" presetSubtype="4">
                                  <p:stCondLst>
                                    <p:cond delay="0"/>
                                  </p:stCondLst>
                                  <p:childTnLst>
                                    <p:set>
                                      <p:cBhvr>
                                        <p:cTn dur="1" fill="hold" id="38">
                                          <p:stCondLst>
                                            <p:cond delay="0"/>
                                          </p:stCondLst>
                                        </p:cTn>
                                        <p:tgtEl>
                                          <p:spTgt spid="33"/>
                                        </p:tgtEl>
                                        <p:attrNameLst>
                                          <p:attrName>style.visibility</p:attrName>
                                        </p:attrNameLst>
                                      </p:cBhvr>
                                      <p:to>
                                        <p:strVal val="visible"/>
                                      </p:to>
                                    </p:set>
                                    <p:anim calcmode="lin" valueType="num">
                                      <p:cBhvr additive="base">
                                        <p:cTn dur="500" fill="hold" id="39"/>
                                        <p:tgtEl>
                                          <p:spTgt spid="33"/>
                                        </p:tgtEl>
                                        <p:attrNameLst>
                                          <p:attrName>ppt_x</p:attrName>
                                        </p:attrNameLst>
                                      </p:cBhvr>
                                      <p:tavLst>
                                        <p:tav tm="0">
                                          <p:val>
                                            <p:strVal val="#ppt_x"/>
                                          </p:val>
                                        </p:tav>
                                        <p:tav tm="100000">
                                          <p:val>
                                            <p:strVal val="#ppt_x"/>
                                          </p:val>
                                        </p:tav>
                                      </p:tavLst>
                                    </p:anim>
                                    <p:anim calcmode="lin" valueType="num">
                                      <p:cBhvr additive="base">
                                        <p:cTn dur="500" fill="hold" id="40"/>
                                        <p:tgtEl>
                                          <p:spTgt spid="33"/>
                                        </p:tgtEl>
                                        <p:attrNameLst>
                                          <p:attrName>ppt_y</p:attrName>
                                        </p:attrNameLst>
                                      </p:cBhvr>
                                      <p:tavLst>
                                        <p:tav tm="0">
                                          <p:val>
                                            <p:strVal val="1+#ppt_h/2"/>
                                          </p:val>
                                        </p:tav>
                                        <p:tav tm="100000">
                                          <p:val>
                                            <p:strVal val="#ppt_y"/>
                                          </p:val>
                                        </p:tav>
                                      </p:tavLst>
                                    </p:anim>
                                  </p:childTnLst>
                                </p:cTn>
                              </p:par>
                            </p:childTnLst>
                          </p:cTn>
                        </p:par>
                      </p:childTnLst>
                    </p:cTn>
                  </p:par>
                  <p:par>
                    <p:cTn fill="hold" id="41" nodeType="clickPar">
                      <p:stCondLst>
                        <p:cond delay="indefinite"/>
                      </p:stCondLst>
                      <p:childTnLst>
                        <p:par>
                          <p:cTn fill="hold" id="42" nodeType="afterGroup">
                            <p:stCondLst>
                              <p:cond delay="0"/>
                            </p:stCondLst>
                            <p:childTnLst>
                              <p:par>
                                <p:cTn fill="hold" grpId="0" id="43" nodeType="clickEffect" presetClass="entr" presetID="42" presetSubtype="0">
                                  <p:stCondLst>
                                    <p:cond delay="0"/>
                                  </p:stCondLst>
                                  <p:childTnLst>
                                    <p:set>
                                      <p:cBhvr>
                                        <p:cTn dur="1" fill="hold" id="44">
                                          <p:stCondLst>
                                            <p:cond delay="0"/>
                                          </p:stCondLst>
                                        </p:cTn>
                                        <p:tgtEl>
                                          <p:spTgt spid="40"/>
                                        </p:tgtEl>
                                        <p:attrNameLst>
                                          <p:attrName>style.visibility</p:attrName>
                                        </p:attrNameLst>
                                      </p:cBhvr>
                                      <p:to>
                                        <p:strVal val="visible"/>
                                      </p:to>
                                    </p:set>
                                    <p:animEffect filter="fade" transition="in">
                                      <p:cBhvr>
                                        <p:cTn dur="1000" id="45"/>
                                        <p:tgtEl>
                                          <p:spTgt spid="40"/>
                                        </p:tgtEl>
                                      </p:cBhvr>
                                    </p:animEffect>
                                    <p:anim calcmode="lin" valueType="num">
                                      <p:cBhvr>
                                        <p:cTn dur="1000" fill="hold" id="46"/>
                                        <p:tgtEl>
                                          <p:spTgt spid="40"/>
                                        </p:tgtEl>
                                        <p:attrNameLst>
                                          <p:attrName>ppt_x</p:attrName>
                                        </p:attrNameLst>
                                      </p:cBhvr>
                                      <p:tavLst>
                                        <p:tav tm="0">
                                          <p:val>
                                            <p:strVal val="#ppt_x"/>
                                          </p:val>
                                        </p:tav>
                                        <p:tav tm="100000">
                                          <p:val>
                                            <p:strVal val="#ppt_x"/>
                                          </p:val>
                                        </p:tav>
                                      </p:tavLst>
                                    </p:anim>
                                    <p:anim calcmode="lin" valueType="num">
                                      <p:cBhvr>
                                        <p:cTn dur="1000" fill="hold" id="47"/>
                                        <p:tgtEl>
                                          <p:spTgt spid="40"/>
                                        </p:tgtEl>
                                        <p:attrNameLst>
                                          <p:attrName>ppt_y</p:attrName>
                                        </p:attrNameLst>
                                      </p:cBhvr>
                                      <p:tavLst>
                                        <p:tav tm="0">
                                          <p:val>
                                            <p:strVal val="#ppt_y+.1"/>
                                          </p:val>
                                        </p:tav>
                                        <p:tav tm="100000">
                                          <p:val>
                                            <p:strVal val="#ppt_y"/>
                                          </p:val>
                                        </p:tav>
                                      </p:tavLst>
                                    </p:anim>
                                  </p:childTnLst>
                                </p:cTn>
                              </p:par>
                            </p:childTnLst>
                          </p:cTn>
                        </p:par>
                      </p:childTnLst>
                    </p:cTn>
                  </p:par>
                  <p:par>
                    <p:cTn fill="hold" id="48" nodeType="clickPar">
                      <p:stCondLst>
                        <p:cond delay="indefinite"/>
                      </p:stCondLst>
                      <p:childTnLst>
                        <p:par>
                          <p:cTn fill="hold" id="49" nodeType="afterGroup">
                            <p:stCondLst>
                              <p:cond delay="0"/>
                            </p:stCondLst>
                            <p:childTnLst>
                              <p:par>
                                <p:cTn fill="hold" grpId="0" id="50" nodeType="clickEffect" presetClass="entr" presetID="42" presetSubtype="0">
                                  <p:stCondLst>
                                    <p:cond delay="0"/>
                                  </p:stCondLst>
                                  <p:childTnLst>
                                    <p:set>
                                      <p:cBhvr>
                                        <p:cTn dur="1" fill="hold" id="51">
                                          <p:stCondLst>
                                            <p:cond delay="0"/>
                                          </p:stCondLst>
                                        </p:cTn>
                                        <p:tgtEl>
                                          <p:spTgt spid="35"/>
                                        </p:tgtEl>
                                        <p:attrNameLst>
                                          <p:attrName>style.visibility</p:attrName>
                                        </p:attrNameLst>
                                      </p:cBhvr>
                                      <p:to>
                                        <p:strVal val="visible"/>
                                      </p:to>
                                    </p:set>
                                    <p:animEffect filter="fade" transition="in">
                                      <p:cBhvr>
                                        <p:cTn dur="1000" id="52"/>
                                        <p:tgtEl>
                                          <p:spTgt spid="35"/>
                                        </p:tgtEl>
                                      </p:cBhvr>
                                    </p:animEffect>
                                    <p:anim calcmode="lin" valueType="num">
                                      <p:cBhvr>
                                        <p:cTn dur="1000" fill="hold" id="53"/>
                                        <p:tgtEl>
                                          <p:spTgt spid="35"/>
                                        </p:tgtEl>
                                        <p:attrNameLst>
                                          <p:attrName>ppt_x</p:attrName>
                                        </p:attrNameLst>
                                      </p:cBhvr>
                                      <p:tavLst>
                                        <p:tav tm="0">
                                          <p:val>
                                            <p:strVal val="#ppt_x"/>
                                          </p:val>
                                        </p:tav>
                                        <p:tav tm="100000">
                                          <p:val>
                                            <p:strVal val="#ppt_x"/>
                                          </p:val>
                                        </p:tav>
                                      </p:tavLst>
                                    </p:anim>
                                    <p:anim calcmode="lin" valueType="num">
                                      <p:cBhvr>
                                        <p:cTn dur="1000" fill="hold" id="54"/>
                                        <p:tgtEl>
                                          <p:spTgt spid="35"/>
                                        </p:tgtEl>
                                        <p:attrNameLst>
                                          <p:attrName>ppt_y</p:attrName>
                                        </p:attrNameLst>
                                      </p:cBhvr>
                                      <p:tavLst>
                                        <p:tav tm="0">
                                          <p:val>
                                            <p:strVal val="#ppt_y+.1"/>
                                          </p:val>
                                        </p:tav>
                                        <p:tav tm="100000">
                                          <p:val>
                                            <p:strVal val="#ppt_y"/>
                                          </p:val>
                                        </p:tav>
                                      </p:tavLst>
                                    </p:anim>
                                  </p:childTnLst>
                                </p:cTn>
                              </p:par>
                              <p:par>
                                <p:cTn fill="hold" grpId="0" id="55" nodeType="withEffect" presetClass="entr" presetID="42" presetSubtype="0">
                                  <p:stCondLst>
                                    <p:cond delay="0"/>
                                  </p:stCondLst>
                                  <p:childTnLst>
                                    <p:set>
                                      <p:cBhvr>
                                        <p:cTn dur="1" fill="hold" id="56">
                                          <p:stCondLst>
                                            <p:cond delay="0"/>
                                          </p:stCondLst>
                                        </p:cTn>
                                        <p:tgtEl>
                                          <p:spTgt spid="34"/>
                                        </p:tgtEl>
                                        <p:attrNameLst>
                                          <p:attrName>style.visibility</p:attrName>
                                        </p:attrNameLst>
                                      </p:cBhvr>
                                      <p:to>
                                        <p:strVal val="visible"/>
                                      </p:to>
                                    </p:set>
                                    <p:animEffect filter="fade" transition="in">
                                      <p:cBhvr>
                                        <p:cTn dur="1000" id="57"/>
                                        <p:tgtEl>
                                          <p:spTgt spid="34"/>
                                        </p:tgtEl>
                                      </p:cBhvr>
                                    </p:animEffect>
                                    <p:anim calcmode="lin" valueType="num">
                                      <p:cBhvr>
                                        <p:cTn dur="1000" fill="hold" id="58"/>
                                        <p:tgtEl>
                                          <p:spTgt spid="34"/>
                                        </p:tgtEl>
                                        <p:attrNameLst>
                                          <p:attrName>ppt_x</p:attrName>
                                        </p:attrNameLst>
                                      </p:cBhvr>
                                      <p:tavLst>
                                        <p:tav tm="0">
                                          <p:val>
                                            <p:strVal val="#ppt_x"/>
                                          </p:val>
                                        </p:tav>
                                        <p:tav tm="100000">
                                          <p:val>
                                            <p:strVal val="#ppt_x"/>
                                          </p:val>
                                        </p:tav>
                                      </p:tavLst>
                                    </p:anim>
                                    <p:anim calcmode="lin" valueType="num">
                                      <p:cBhvr>
                                        <p:cTn dur="1000" fill="hold" id="59"/>
                                        <p:tgtEl>
                                          <p:spTgt spid="34"/>
                                        </p:tgtEl>
                                        <p:attrNameLst>
                                          <p:attrName>ppt_y</p:attrName>
                                        </p:attrNameLst>
                                      </p:cBhvr>
                                      <p:tavLst>
                                        <p:tav tm="0">
                                          <p:val>
                                            <p:strVal val="#ppt_y+.1"/>
                                          </p:val>
                                        </p:tav>
                                        <p:tav tm="100000">
                                          <p:val>
                                            <p:strVal val="#ppt_y"/>
                                          </p:val>
                                        </p:tav>
                                      </p:tavLst>
                                    </p:anim>
                                  </p:childTnLst>
                                </p:cTn>
                              </p:par>
                            </p:childTnLst>
                          </p:cTn>
                        </p:par>
                        <p:par>
                          <p:cTn fill="hold" id="60" nodeType="afterGroup">
                            <p:stCondLst>
                              <p:cond delay="1000"/>
                            </p:stCondLst>
                            <p:childTnLst>
                              <p:par>
                                <p:cTn fill="hold" grpId="0" id="61" nodeType="afterEffect" presetClass="entr" presetID="42" presetSubtype="0">
                                  <p:stCondLst>
                                    <p:cond delay="0"/>
                                  </p:stCondLst>
                                  <p:childTnLst>
                                    <p:set>
                                      <p:cBhvr>
                                        <p:cTn dur="1" fill="hold" id="62">
                                          <p:stCondLst>
                                            <p:cond delay="0"/>
                                          </p:stCondLst>
                                        </p:cTn>
                                        <p:tgtEl>
                                          <p:spTgt spid="36"/>
                                        </p:tgtEl>
                                        <p:attrNameLst>
                                          <p:attrName>style.visibility</p:attrName>
                                        </p:attrNameLst>
                                      </p:cBhvr>
                                      <p:to>
                                        <p:strVal val="visible"/>
                                      </p:to>
                                    </p:set>
                                    <p:animEffect filter="fade" transition="in">
                                      <p:cBhvr>
                                        <p:cTn dur="1000" id="63"/>
                                        <p:tgtEl>
                                          <p:spTgt spid="36"/>
                                        </p:tgtEl>
                                      </p:cBhvr>
                                    </p:animEffect>
                                    <p:anim calcmode="lin" valueType="num">
                                      <p:cBhvr>
                                        <p:cTn dur="1000" fill="hold" id="64"/>
                                        <p:tgtEl>
                                          <p:spTgt spid="36"/>
                                        </p:tgtEl>
                                        <p:attrNameLst>
                                          <p:attrName>ppt_x</p:attrName>
                                        </p:attrNameLst>
                                      </p:cBhvr>
                                      <p:tavLst>
                                        <p:tav tm="0">
                                          <p:val>
                                            <p:strVal val="#ppt_x"/>
                                          </p:val>
                                        </p:tav>
                                        <p:tav tm="100000">
                                          <p:val>
                                            <p:strVal val="#ppt_x"/>
                                          </p:val>
                                        </p:tav>
                                      </p:tavLst>
                                    </p:anim>
                                    <p:anim calcmode="lin" valueType="num">
                                      <p:cBhvr>
                                        <p:cTn dur="1000" fill="hold" id="65"/>
                                        <p:tgtEl>
                                          <p:spTgt spid="36"/>
                                        </p:tgtEl>
                                        <p:attrNameLst>
                                          <p:attrName>ppt_y</p:attrName>
                                        </p:attrNameLst>
                                      </p:cBhvr>
                                      <p:tavLst>
                                        <p:tav tm="0">
                                          <p:val>
                                            <p:strVal val="#ppt_y+.1"/>
                                          </p:val>
                                        </p:tav>
                                        <p:tav tm="100000">
                                          <p:val>
                                            <p:strVal val="#ppt_y"/>
                                          </p:val>
                                        </p:tav>
                                      </p:tavLst>
                                    </p:anim>
                                  </p:childTnLst>
                                </p:cTn>
                              </p:par>
                            </p:childTnLst>
                          </p:cTn>
                        </p:par>
                      </p:childTnLst>
                    </p:cTn>
                  </p:par>
                  <p:par>
                    <p:cTn fill="hold" id="66" nodeType="clickPar">
                      <p:stCondLst>
                        <p:cond delay="indefinite"/>
                      </p:stCondLst>
                      <p:childTnLst>
                        <p:par>
                          <p:cTn fill="hold" id="67" nodeType="afterGroup">
                            <p:stCondLst>
                              <p:cond delay="0"/>
                            </p:stCondLst>
                            <p:childTnLst>
                              <p:par>
                                <p:cTn fill="hold" grpId="0" id="68" nodeType="clickEffect" presetClass="entr" presetID="2" presetSubtype="4">
                                  <p:stCondLst>
                                    <p:cond delay="0"/>
                                  </p:stCondLst>
                                  <p:childTnLst>
                                    <p:set>
                                      <p:cBhvr>
                                        <p:cTn dur="1" fill="hold" id="69">
                                          <p:stCondLst>
                                            <p:cond delay="0"/>
                                          </p:stCondLst>
                                        </p:cTn>
                                        <p:tgtEl>
                                          <p:spTgt spid="41"/>
                                        </p:tgtEl>
                                        <p:attrNameLst>
                                          <p:attrName>style.visibility</p:attrName>
                                        </p:attrNameLst>
                                      </p:cBhvr>
                                      <p:to>
                                        <p:strVal val="visible"/>
                                      </p:to>
                                    </p:set>
                                    <p:anim calcmode="lin" valueType="num">
                                      <p:cBhvr additive="base">
                                        <p:cTn dur="500" fill="hold" id="70"/>
                                        <p:tgtEl>
                                          <p:spTgt spid="41"/>
                                        </p:tgtEl>
                                        <p:attrNameLst>
                                          <p:attrName>ppt_x</p:attrName>
                                        </p:attrNameLst>
                                      </p:cBhvr>
                                      <p:tavLst>
                                        <p:tav tm="0">
                                          <p:val>
                                            <p:strVal val="#ppt_x"/>
                                          </p:val>
                                        </p:tav>
                                        <p:tav tm="100000">
                                          <p:val>
                                            <p:strVal val="#ppt_x"/>
                                          </p:val>
                                        </p:tav>
                                      </p:tavLst>
                                    </p:anim>
                                    <p:anim calcmode="lin" valueType="num">
                                      <p:cBhvr additive="base">
                                        <p:cTn dur="500" fill="hold" id="71"/>
                                        <p:tgtEl>
                                          <p:spTgt spid="41"/>
                                        </p:tgtEl>
                                        <p:attrNameLst>
                                          <p:attrName>ppt_y</p:attrName>
                                        </p:attrNameLst>
                                      </p:cBhvr>
                                      <p:tavLst>
                                        <p:tav tm="0">
                                          <p:val>
                                            <p:strVal val="1+#ppt_h/2"/>
                                          </p:val>
                                        </p:tav>
                                        <p:tav tm="100000">
                                          <p:val>
                                            <p:strVal val="#ppt_y"/>
                                          </p:val>
                                        </p:tav>
                                      </p:tavLst>
                                    </p:anim>
                                  </p:childTnLst>
                                </p:cTn>
                              </p:par>
                            </p:childTnLst>
                          </p:cTn>
                        </p:par>
                      </p:childTnLst>
                    </p:cTn>
                  </p:par>
                  <p:par>
                    <p:cTn fill="hold" id="72" nodeType="clickPar">
                      <p:stCondLst>
                        <p:cond delay="indefinite"/>
                      </p:stCondLst>
                      <p:childTnLst>
                        <p:par>
                          <p:cTn fill="hold" id="73" nodeType="afterGroup">
                            <p:stCondLst>
                              <p:cond delay="0"/>
                            </p:stCondLst>
                            <p:childTnLst>
                              <p:par>
                                <p:cTn fill="hold" grpId="0" id="74" nodeType="clickEffect" presetClass="entr" presetID="2" presetSubtype="4">
                                  <p:stCondLst>
                                    <p:cond delay="0"/>
                                  </p:stCondLst>
                                  <p:childTnLst>
                                    <p:set>
                                      <p:cBhvr>
                                        <p:cTn dur="1" fill="hold" id="75">
                                          <p:stCondLst>
                                            <p:cond delay="0"/>
                                          </p:stCondLst>
                                        </p:cTn>
                                        <p:tgtEl>
                                          <p:spTgt spid="37"/>
                                        </p:tgtEl>
                                        <p:attrNameLst>
                                          <p:attrName>style.visibility</p:attrName>
                                        </p:attrNameLst>
                                      </p:cBhvr>
                                      <p:to>
                                        <p:strVal val="visible"/>
                                      </p:to>
                                    </p:set>
                                    <p:anim calcmode="lin" valueType="num">
                                      <p:cBhvr additive="base">
                                        <p:cTn dur="500" fill="hold" id="76"/>
                                        <p:tgtEl>
                                          <p:spTgt spid="37"/>
                                        </p:tgtEl>
                                        <p:attrNameLst>
                                          <p:attrName>ppt_x</p:attrName>
                                        </p:attrNameLst>
                                      </p:cBhvr>
                                      <p:tavLst>
                                        <p:tav tm="0">
                                          <p:val>
                                            <p:strVal val="#ppt_x"/>
                                          </p:val>
                                        </p:tav>
                                        <p:tav tm="100000">
                                          <p:val>
                                            <p:strVal val="#ppt_x"/>
                                          </p:val>
                                        </p:tav>
                                      </p:tavLst>
                                    </p:anim>
                                    <p:anim calcmode="lin" valueType="num">
                                      <p:cBhvr additive="base">
                                        <p:cTn dur="500" fill="hold" id="77"/>
                                        <p:tgtEl>
                                          <p:spTgt spid="37"/>
                                        </p:tgtEl>
                                        <p:attrNameLst>
                                          <p:attrName>ppt_y</p:attrName>
                                        </p:attrNameLst>
                                      </p:cBhvr>
                                      <p:tavLst>
                                        <p:tav tm="0">
                                          <p:val>
                                            <p:strVal val="1+#ppt_h/2"/>
                                          </p:val>
                                        </p:tav>
                                        <p:tav tm="100000">
                                          <p:val>
                                            <p:strVal val="#ppt_y"/>
                                          </p:val>
                                        </p:tav>
                                      </p:tavLst>
                                    </p:anim>
                                  </p:childTnLst>
                                </p:cTn>
                              </p:par>
                              <p:par>
                                <p:cTn fill="hold" grpId="0" id="78" nodeType="withEffect" presetClass="entr" presetID="2" presetSubtype="4">
                                  <p:stCondLst>
                                    <p:cond delay="0"/>
                                  </p:stCondLst>
                                  <p:childTnLst>
                                    <p:set>
                                      <p:cBhvr>
                                        <p:cTn dur="1" fill="hold" id="79">
                                          <p:stCondLst>
                                            <p:cond delay="0"/>
                                          </p:stCondLst>
                                        </p:cTn>
                                        <p:tgtEl>
                                          <p:spTgt spid="38"/>
                                        </p:tgtEl>
                                        <p:attrNameLst>
                                          <p:attrName>style.visibility</p:attrName>
                                        </p:attrNameLst>
                                      </p:cBhvr>
                                      <p:to>
                                        <p:strVal val="visible"/>
                                      </p:to>
                                    </p:set>
                                    <p:anim calcmode="lin" valueType="num">
                                      <p:cBhvr additive="base">
                                        <p:cTn dur="500" fill="hold" id="80"/>
                                        <p:tgtEl>
                                          <p:spTgt spid="38"/>
                                        </p:tgtEl>
                                        <p:attrNameLst>
                                          <p:attrName>ppt_x</p:attrName>
                                        </p:attrNameLst>
                                      </p:cBhvr>
                                      <p:tavLst>
                                        <p:tav tm="0">
                                          <p:val>
                                            <p:strVal val="#ppt_x"/>
                                          </p:val>
                                        </p:tav>
                                        <p:tav tm="100000">
                                          <p:val>
                                            <p:strVal val="#ppt_x"/>
                                          </p:val>
                                        </p:tav>
                                      </p:tavLst>
                                    </p:anim>
                                    <p:anim calcmode="lin" valueType="num">
                                      <p:cBhvr additive="base">
                                        <p:cTn dur="500" fill="hold" id="81"/>
                                        <p:tgtEl>
                                          <p:spTgt spid="38"/>
                                        </p:tgtEl>
                                        <p:attrNameLst>
                                          <p:attrName>ppt_y</p:attrName>
                                        </p:attrNameLst>
                                      </p:cBhvr>
                                      <p:tavLst>
                                        <p:tav tm="0">
                                          <p:val>
                                            <p:strVal val="1+#ppt_h/2"/>
                                          </p:val>
                                        </p:tav>
                                        <p:tav tm="100000">
                                          <p:val>
                                            <p:strVal val="#ppt_y"/>
                                          </p:val>
                                        </p:tav>
                                      </p:tavLst>
                                    </p:anim>
                                  </p:childTnLst>
                                </p:cTn>
                              </p:par>
                            </p:childTnLst>
                          </p:cTn>
                        </p:par>
                        <p:par>
                          <p:cTn fill="hold" id="82" nodeType="afterGroup">
                            <p:stCondLst>
                              <p:cond delay="500"/>
                            </p:stCondLst>
                            <p:childTnLst>
                              <p:par>
                                <p:cTn fill="hold" grpId="0" id="83" nodeType="afterEffect" presetClass="entr" presetID="42" presetSubtype="0">
                                  <p:stCondLst>
                                    <p:cond delay="0"/>
                                  </p:stCondLst>
                                  <p:childTnLst>
                                    <p:set>
                                      <p:cBhvr>
                                        <p:cTn dur="1" fill="hold" id="84">
                                          <p:stCondLst>
                                            <p:cond delay="0"/>
                                          </p:stCondLst>
                                        </p:cTn>
                                        <p:tgtEl>
                                          <p:spTgt spid="39"/>
                                        </p:tgtEl>
                                        <p:attrNameLst>
                                          <p:attrName>style.visibility</p:attrName>
                                        </p:attrNameLst>
                                      </p:cBhvr>
                                      <p:to>
                                        <p:strVal val="visible"/>
                                      </p:to>
                                    </p:set>
                                    <p:animEffect filter="fade" transition="in">
                                      <p:cBhvr>
                                        <p:cTn dur="1000" id="85"/>
                                        <p:tgtEl>
                                          <p:spTgt spid="39"/>
                                        </p:tgtEl>
                                      </p:cBhvr>
                                    </p:animEffect>
                                    <p:anim calcmode="lin" valueType="num">
                                      <p:cBhvr>
                                        <p:cTn dur="1000" fill="hold" id="86"/>
                                        <p:tgtEl>
                                          <p:spTgt spid="39"/>
                                        </p:tgtEl>
                                        <p:attrNameLst>
                                          <p:attrName>ppt_x</p:attrName>
                                        </p:attrNameLst>
                                      </p:cBhvr>
                                      <p:tavLst>
                                        <p:tav tm="0">
                                          <p:val>
                                            <p:strVal val="#ppt_x"/>
                                          </p:val>
                                        </p:tav>
                                        <p:tav tm="100000">
                                          <p:val>
                                            <p:strVal val="#ppt_x"/>
                                          </p:val>
                                        </p:tav>
                                      </p:tavLst>
                                    </p:anim>
                                    <p:anim calcmode="lin" valueType="num">
                                      <p:cBhvr>
                                        <p:cTn dur="1000" fill="hold" id="87"/>
                                        <p:tgtEl>
                                          <p:spTgt spid="39"/>
                                        </p:tgtEl>
                                        <p:attrNameLst>
                                          <p:attrName>ppt_y</p:attrName>
                                        </p:attrNameLst>
                                      </p:cBhvr>
                                      <p:tavLst>
                                        <p:tav tm="0">
                                          <p:val>
                                            <p:strVal val="#ppt_y+.1"/>
                                          </p:val>
                                        </p:tav>
                                        <p:tav tm="100000">
                                          <p:val>
                                            <p:strVal val="#ppt_y"/>
                                          </p:val>
                                        </p:tav>
                                      </p:tavLst>
                                    </p:anim>
                                  </p:childTnLst>
                                </p:cTn>
                              </p:par>
                            </p:childTnLst>
                          </p:cTn>
                        </p:par>
                      </p:childTnLst>
                    </p:cTn>
                  </p:par>
                  <p:par>
                    <p:cTn fill="hold" id="88" nodeType="clickPar">
                      <p:stCondLst>
                        <p:cond delay="indefinite"/>
                      </p:stCondLst>
                      <p:childTnLst>
                        <p:par>
                          <p:cTn fill="hold" id="89" nodeType="afterGroup">
                            <p:stCondLst>
                              <p:cond delay="0"/>
                            </p:stCondLst>
                            <p:childTnLst>
                              <p:par>
                                <p:cTn fill="hold" grpId="0" id="90" nodeType="clickEffect" presetClass="entr" presetID="42" presetSubtype="0">
                                  <p:stCondLst>
                                    <p:cond delay="0"/>
                                  </p:stCondLst>
                                  <p:childTnLst>
                                    <p:set>
                                      <p:cBhvr>
                                        <p:cTn dur="1" fill="hold" id="91">
                                          <p:stCondLst>
                                            <p:cond delay="0"/>
                                          </p:stCondLst>
                                        </p:cTn>
                                        <p:tgtEl>
                                          <p:spTgt spid="42"/>
                                        </p:tgtEl>
                                        <p:attrNameLst>
                                          <p:attrName>style.visibility</p:attrName>
                                        </p:attrNameLst>
                                      </p:cBhvr>
                                      <p:to>
                                        <p:strVal val="visible"/>
                                      </p:to>
                                    </p:set>
                                    <p:animEffect filter="fade" transition="in">
                                      <p:cBhvr>
                                        <p:cTn dur="1000" id="92"/>
                                        <p:tgtEl>
                                          <p:spTgt spid="42"/>
                                        </p:tgtEl>
                                      </p:cBhvr>
                                    </p:animEffect>
                                    <p:anim calcmode="lin" valueType="num">
                                      <p:cBhvr>
                                        <p:cTn dur="1000" fill="hold" id="93"/>
                                        <p:tgtEl>
                                          <p:spTgt spid="42"/>
                                        </p:tgtEl>
                                        <p:attrNameLst>
                                          <p:attrName>ppt_x</p:attrName>
                                        </p:attrNameLst>
                                      </p:cBhvr>
                                      <p:tavLst>
                                        <p:tav tm="0">
                                          <p:val>
                                            <p:strVal val="#ppt_x"/>
                                          </p:val>
                                        </p:tav>
                                        <p:tav tm="100000">
                                          <p:val>
                                            <p:strVal val="#ppt_x"/>
                                          </p:val>
                                        </p:tav>
                                      </p:tavLst>
                                    </p:anim>
                                    <p:anim calcmode="lin" valueType="num">
                                      <p:cBhvr>
                                        <p:cTn dur="1000" fill="hold" id="94"/>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P grpId="0" spid="31"/>
      <p:bldP grpId="0" spid="32"/>
      <p:bldP grpId="0" spid="33"/>
      <p:bldP grpId="0" spid="34"/>
      <p:bldP grpId="0" spid="35"/>
      <p:bldP grpId="0" spid="36"/>
      <p:bldP grpId="0" spid="37"/>
      <p:bldP grpId="0" spid="38"/>
      <p:bldP grpId="0" spid="39"/>
      <p:bldP grpId="0" spid="40"/>
      <p:bldP grpId="0" spid="41"/>
      <p:bldP grpId="0" spid="42"/>
    </p:bldLst>
  </p:timing>
</p:sld>
</file>

<file path=ppt/slides/slide8.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5501362" y="315128"/>
            <a:ext cx="14020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理念</a:t>
            </a:r>
          </a:p>
        </p:txBody>
      </p:sp>
      <p:grpSp>
        <p:nvGrpSpPr>
          <p:cNvPr id="5" name="组合 4"/>
          <p:cNvGrpSpPr/>
          <p:nvPr/>
        </p:nvGrpSpPr>
        <p:grpSpPr>
          <a:xfrm>
            <a:off x="4290987" y="315128"/>
            <a:ext cx="3753829" cy="662207"/>
            <a:chOff x="4290987" y="315128"/>
            <a:chExt cx="3753829" cy="662207"/>
          </a:xfrm>
        </p:grpSpPr>
        <p:pic>
          <p:nvPicPr>
            <p:cNvPr id="11" name="图片 10"/>
            <p:cNvPicPr>
              <a:picLocks noChangeAspect="1"/>
            </p:cNvPicPr>
            <p:nvPr/>
          </p:nvPicPr>
          <p:blipFill>
            <a:blip r:embed="rId4"/>
            <a:stretch>
              <a:fillRect/>
            </a:stretch>
          </p:blipFill>
          <p:spPr>
            <a:xfrm>
              <a:off x="4290987" y="315128"/>
              <a:ext cx="1239402" cy="662207"/>
            </a:xfrm>
            <a:prstGeom prst="rect">
              <a:avLst/>
            </a:prstGeom>
          </p:spPr>
        </p:pic>
        <p:pic>
          <p:nvPicPr>
            <p:cNvPr id="29" name="图片 28"/>
            <p:cNvPicPr>
              <a:picLocks noChangeAspect="1"/>
            </p:cNvPicPr>
            <p:nvPr/>
          </p:nvPicPr>
          <p:blipFill>
            <a:blip r:embed="rId4"/>
            <a:stretch>
              <a:fillRect/>
            </a:stretch>
          </p:blipFill>
          <p:spPr>
            <a:xfrm flipH="1">
              <a:off x="6805414" y="315128"/>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sp>
        <p:nvSpPr>
          <p:cNvPr id="44" name="椭圆 43"/>
          <p:cNvSpPr/>
          <p:nvPr/>
        </p:nvSpPr>
        <p:spPr>
          <a:xfrm>
            <a:off x="1451429" y="1624857"/>
            <a:ext cx="1901371" cy="1901371"/>
          </a:xfrm>
          <a:prstGeom prst="ellipse">
            <a:avLst/>
          </a:prstGeom>
          <a:blipFill>
            <a:blip r:embed="rId6"/>
            <a:stretch>
              <a:fillRect/>
            </a:stretch>
          </a:blipFill>
          <a:ln w="3810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5" name="椭圆 44"/>
          <p:cNvSpPr/>
          <p:nvPr/>
        </p:nvSpPr>
        <p:spPr>
          <a:xfrm>
            <a:off x="3889829" y="1624857"/>
            <a:ext cx="1901371" cy="1901371"/>
          </a:xfrm>
          <a:prstGeom prst="ellipse">
            <a:avLst/>
          </a:prstGeom>
          <a:blipFill>
            <a:blip r:embed="rId7"/>
            <a:stretch>
              <a:fillRect/>
            </a:stretch>
          </a:blipFill>
          <a:ln w="3810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6" name="椭圆 45"/>
          <p:cNvSpPr/>
          <p:nvPr/>
        </p:nvSpPr>
        <p:spPr>
          <a:xfrm>
            <a:off x="6401876" y="1624857"/>
            <a:ext cx="1901371" cy="1901371"/>
          </a:xfrm>
          <a:prstGeom prst="ellipse">
            <a:avLst/>
          </a:prstGeom>
          <a:blipFill>
            <a:blip r:embed="rId8"/>
            <a:stretch>
              <a:fillRect/>
            </a:stretch>
          </a:blipFill>
          <a:ln w="3810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47" name="椭圆 46"/>
          <p:cNvSpPr/>
          <p:nvPr/>
        </p:nvSpPr>
        <p:spPr>
          <a:xfrm>
            <a:off x="8913923" y="1624857"/>
            <a:ext cx="1901371" cy="1901371"/>
          </a:xfrm>
          <a:prstGeom prst="ellipse">
            <a:avLst/>
          </a:prstGeom>
          <a:blipFill>
            <a:blip r:embed="rId9"/>
            <a:stretch>
              <a:fillRect/>
            </a:stretch>
          </a:blipFill>
          <a:ln w="3810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5" name="文本框 14"/>
          <p:cNvSpPr txBox="1"/>
          <p:nvPr/>
        </p:nvSpPr>
        <p:spPr>
          <a:xfrm>
            <a:off x="1848116" y="3529044"/>
            <a:ext cx="1097280" cy="640080"/>
          </a:xfrm>
          <a:prstGeom prst="rect">
            <a:avLst/>
          </a:prstGeom>
          <a:noFill/>
        </p:spPr>
        <p:txBody>
          <a:bodyPr rtlCol="0" wrap="none">
            <a:spAutoFit/>
          </a:bodyPr>
          <a:lstStyle/>
          <a:p>
            <a:r>
              <a:rPr altLang="en-US" lang="zh-CN" sz="36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关注</a:t>
            </a:r>
          </a:p>
        </p:txBody>
      </p:sp>
      <p:sp>
        <p:nvSpPr>
          <p:cNvPr id="16" name="文本框 15"/>
          <p:cNvSpPr txBox="1"/>
          <p:nvPr/>
        </p:nvSpPr>
        <p:spPr>
          <a:xfrm>
            <a:off x="4393366" y="3529044"/>
            <a:ext cx="1097280" cy="640080"/>
          </a:xfrm>
          <a:prstGeom prst="rect">
            <a:avLst/>
          </a:prstGeom>
          <a:noFill/>
        </p:spPr>
        <p:txBody>
          <a:bodyPr rtlCol="0" wrap="none">
            <a:spAutoFit/>
          </a:bodyPr>
          <a:lstStyle/>
          <a:p>
            <a:r>
              <a:rPr altLang="en-US" lang="zh-CN" sz="36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专注</a:t>
            </a:r>
          </a:p>
        </p:txBody>
      </p:sp>
      <p:sp>
        <p:nvSpPr>
          <p:cNvPr id="17" name="文本框 16"/>
          <p:cNvSpPr txBox="1"/>
          <p:nvPr/>
        </p:nvSpPr>
        <p:spPr>
          <a:xfrm>
            <a:off x="6871116" y="3529044"/>
            <a:ext cx="1097280" cy="640080"/>
          </a:xfrm>
          <a:prstGeom prst="rect">
            <a:avLst/>
          </a:prstGeom>
          <a:noFill/>
        </p:spPr>
        <p:txBody>
          <a:bodyPr rtlCol="0" wrap="none">
            <a:spAutoFit/>
          </a:bodyPr>
          <a:lstStyle/>
          <a:p>
            <a:r>
              <a:rPr altLang="en-US" lang="zh-CN" sz="36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引导</a:t>
            </a:r>
          </a:p>
        </p:txBody>
      </p:sp>
      <p:sp>
        <p:nvSpPr>
          <p:cNvPr id="18" name="文本框 17"/>
          <p:cNvSpPr txBox="1"/>
          <p:nvPr/>
        </p:nvSpPr>
        <p:spPr>
          <a:xfrm>
            <a:off x="9310609" y="3529044"/>
            <a:ext cx="1097280" cy="640080"/>
          </a:xfrm>
          <a:prstGeom prst="rect">
            <a:avLst/>
          </a:prstGeom>
          <a:noFill/>
        </p:spPr>
        <p:txBody>
          <a:bodyPr rtlCol="0" wrap="none">
            <a:spAutoFit/>
          </a:bodyPr>
          <a:lstStyle/>
          <a:p>
            <a:r>
              <a:rPr altLang="en-US" lang="zh-CN" sz="36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主动</a:t>
            </a:r>
          </a:p>
        </p:txBody>
      </p:sp>
      <p:sp>
        <p:nvSpPr>
          <p:cNvPr id="19" name="文本框 18"/>
          <p:cNvSpPr txBox="1"/>
          <p:nvPr/>
        </p:nvSpPr>
        <p:spPr>
          <a:xfrm>
            <a:off x="1262972" y="4044746"/>
            <a:ext cx="2221527"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0" name="文本框 19"/>
          <p:cNvSpPr txBox="1"/>
          <p:nvPr/>
        </p:nvSpPr>
        <p:spPr>
          <a:xfrm>
            <a:off x="3705232" y="4044746"/>
            <a:ext cx="2221527"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1" name="文本框 20"/>
          <p:cNvSpPr txBox="1"/>
          <p:nvPr/>
        </p:nvSpPr>
        <p:spPr>
          <a:xfrm>
            <a:off x="6209248" y="4044746"/>
            <a:ext cx="2221527"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
        <p:nvSpPr>
          <p:cNvPr id="22" name="文本框 21"/>
          <p:cNvSpPr txBox="1"/>
          <p:nvPr/>
        </p:nvSpPr>
        <p:spPr>
          <a:xfrm>
            <a:off x="8870380" y="4044746"/>
            <a:ext cx="2221527" cy="105156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spTree>
    <p:extLst>
      <p:ext uri="{BB962C8B-B14F-4D97-AF65-F5344CB8AC3E}">
        <p14:creationId val="885971277"/>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43"/>
                                        </p:tgtEl>
                                        <p:attrNameLst>
                                          <p:attrName>style.visibility</p:attrName>
                                        </p:attrNameLst>
                                      </p:cBhvr>
                                      <p:to>
                                        <p:strVal val="visible"/>
                                      </p:to>
                                    </p:set>
                                    <p:animEffect filter="circle(in)" transition="in">
                                      <p:cBhvr>
                                        <p:cTn dur="2000" id="10"/>
                                        <p:tgtEl>
                                          <p:spTgt spid="4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5"/>
                                        </p:tgtEl>
                                        <p:attrNameLst>
                                          <p:attrName>style.visibility</p:attrName>
                                        </p:attrNameLst>
                                      </p:cBhvr>
                                      <p:to>
                                        <p:strVal val="visible"/>
                                      </p:to>
                                    </p:set>
                                    <p:animEffect filter="barn(inVertical)" transition="in">
                                      <p:cBhvr>
                                        <p:cTn dur="500" id="15"/>
                                        <p:tgtEl>
                                          <p:spTgt spid="5"/>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0"/>
                                        </p:tgtEl>
                                        <p:attrNameLst>
                                          <p:attrName>style.visibility</p:attrName>
                                        </p:attrNameLst>
                                      </p:cBhvr>
                                      <p:to>
                                        <p:strVal val="visible"/>
                                      </p:to>
                                    </p:set>
                                    <p:anim calcmode="lin" valueType="num">
                                      <p:cBhvr>
                                        <p:cTn dur="500" fill="hold" id="20"/>
                                        <p:tgtEl>
                                          <p:spTgt spid="10"/>
                                        </p:tgtEl>
                                        <p:attrNameLst>
                                          <p:attrName>ppt_w</p:attrName>
                                        </p:attrNameLst>
                                      </p:cBhvr>
                                      <p:tavLst>
                                        <p:tav tm="0">
                                          <p:val>
                                            <p:fltVal val="0"/>
                                          </p:val>
                                        </p:tav>
                                        <p:tav tm="100000">
                                          <p:val>
                                            <p:strVal val="#ppt_w"/>
                                          </p:val>
                                        </p:tav>
                                      </p:tavLst>
                                    </p:anim>
                                    <p:anim calcmode="lin" valueType="num">
                                      <p:cBhvr>
                                        <p:cTn dur="500" fill="hold" id="21"/>
                                        <p:tgtEl>
                                          <p:spTgt spid="10"/>
                                        </p:tgtEl>
                                        <p:attrNameLst>
                                          <p:attrName>ppt_h</p:attrName>
                                        </p:attrNameLst>
                                      </p:cBhvr>
                                      <p:tavLst>
                                        <p:tav tm="0">
                                          <p:val>
                                            <p:fltVal val="0"/>
                                          </p:val>
                                        </p:tav>
                                        <p:tav tm="100000">
                                          <p:val>
                                            <p:strVal val="#ppt_h"/>
                                          </p:val>
                                        </p:tav>
                                      </p:tavLst>
                                    </p:anim>
                                    <p:animEffect filter="fade" transition="in">
                                      <p:cBhvr>
                                        <p:cTn dur="500" id="22"/>
                                        <p:tgtEl>
                                          <p:spTgt spid="10"/>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fill="hold" grpId="0" id="25" nodeType="clickEffect" presetClass="entr" presetID="42" presetSubtype="0">
                                  <p:stCondLst>
                                    <p:cond delay="0"/>
                                  </p:stCondLst>
                                  <p:childTnLst>
                                    <p:set>
                                      <p:cBhvr>
                                        <p:cTn dur="1" fill="hold" id="26">
                                          <p:stCondLst>
                                            <p:cond delay="0"/>
                                          </p:stCondLst>
                                        </p:cTn>
                                        <p:tgtEl>
                                          <p:spTgt spid="44"/>
                                        </p:tgtEl>
                                        <p:attrNameLst>
                                          <p:attrName>style.visibility</p:attrName>
                                        </p:attrNameLst>
                                      </p:cBhvr>
                                      <p:to>
                                        <p:strVal val="visible"/>
                                      </p:to>
                                    </p:set>
                                    <p:animEffect filter="fade" transition="in">
                                      <p:cBhvr>
                                        <p:cTn dur="1000" id="27"/>
                                        <p:tgtEl>
                                          <p:spTgt spid="44"/>
                                        </p:tgtEl>
                                      </p:cBhvr>
                                    </p:animEffect>
                                    <p:anim calcmode="lin" valueType="num">
                                      <p:cBhvr>
                                        <p:cTn dur="1000" fill="hold" id="28"/>
                                        <p:tgtEl>
                                          <p:spTgt spid="44"/>
                                        </p:tgtEl>
                                        <p:attrNameLst>
                                          <p:attrName>ppt_x</p:attrName>
                                        </p:attrNameLst>
                                      </p:cBhvr>
                                      <p:tavLst>
                                        <p:tav tm="0">
                                          <p:val>
                                            <p:strVal val="#ppt_x"/>
                                          </p:val>
                                        </p:tav>
                                        <p:tav tm="100000">
                                          <p:val>
                                            <p:strVal val="#ppt_x"/>
                                          </p:val>
                                        </p:tav>
                                      </p:tavLst>
                                    </p:anim>
                                    <p:anim calcmode="lin" valueType="num">
                                      <p:cBhvr>
                                        <p:cTn dur="1000" fill="hold" id="29"/>
                                        <p:tgtEl>
                                          <p:spTgt spid="44"/>
                                        </p:tgtEl>
                                        <p:attrNameLst>
                                          <p:attrName>ppt_y</p:attrName>
                                        </p:attrNameLst>
                                      </p:cBhvr>
                                      <p:tavLst>
                                        <p:tav tm="0">
                                          <p:val>
                                            <p:strVal val="#ppt_y+.1"/>
                                          </p:val>
                                        </p:tav>
                                        <p:tav tm="100000">
                                          <p:val>
                                            <p:strVal val="#ppt_y"/>
                                          </p:val>
                                        </p:tav>
                                      </p:tavLst>
                                    </p:anim>
                                  </p:childTnLst>
                                </p:cTn>
                              </p:par>
                            </p:childTnLst>
                          </p:cTn>
                        </p:par>
                      </p:childTnLst>
                    </p:cTn>
                  </p:par>
                  <p:par>
                    <p:cTn fill="hold" id="30" nodeType="clickPar">
                      <p:stCondLst>
                        <p:cond delay="indefinite"/>
                      </p:stCondLst>
                      <p:childTnLst>
                        <p:par>
                          <p:cTn fill="hold" id="31" nodeType="afterGroup">
                            <p:stCondLst>
                              <p:cond delay="0"/>
                            </p:stCondLst>
                            <p:childTnLst>
                              <p:par>
                                <p:cTn fill="hold" grpId="0" id="32" nodeType="clickEffect" presetClass="entr" presetID="2" presetSubtype="4">
                                  <p:stCondLst>
                                    <p:cond delay="0"/>
                                  </p:stCondLst>
                                  <p:childTnLst>
                                    <p:set>
                                      <p:cBhvr>
                                        <p:cTn dur="1" fill="hold" id="33">
                                          <p:stCondLst>
                                            <p:cond delay="0"/>
                                          </p:stCondLst>
                                        </p:cTn>
                                        <p:tgtEl>
                                          <p:spTgt spid="15"/>
                                        </p:tgtEl>
                                        <p:attrNameLst>
                                          <p:attrName>style.visibility</p:attrName>
                                        </p:attrNameLst>
                                      </p:cBhvr>
                                      <p:to>
                                        <p:strVal val="visible"/>
                                      </p:to>
                                    </p:set>
                                    <p:anim calcmode="lin" valueType="num">
                                      <p:cBhvr additive="base">
                                        <p:cTn dur="500" fill="hold" id="34"/>
                                        <p:tgtEl>
                                          <p:spTgt spid="15"/>
                                        </p:tgtEl>
                                        <p:attrNameLst>
                                          <p:attrName>ppt_x</p:attrName>
                                        </p:attrNameLst>
                                      </p:cBhvr>
                                      <p:tavLst>
                                        <p:tav tm="0">
                                          <p:val>
                                            <p:strVal val="#ppt_x"/>
                                          </p:val>
                                        </p:tav>
                                        <p:tav tm="100000">
                                          <p:val>
                                            <p:strVal val="#ppt_x"/>
                                          </p:val>
                                        </p:tav>
                                      </p:tavLst>
                                    </p:anim>
                                    <p:anim calcmode="lin" valueType="num">
                                      <p:cBhvr additive="base">
                                        <p:cTn dur="500" fill="hold" id="35"/>
                                        <p:tgtEl>
                                          <p:spTgt spid="15"/>
                                        </p:tgtEl>
                                        <p:attrNameLst>
                                          <p:attrName>ppt_y</p:attrName>
                                        </p:attrNameLst>
                                      </p:cBhvr>
                                      <p:tavLst>
                                        <p:tav tm="0">
                                          <p:val>
                                            <p:strVal val="1+#ppt_h/2"/>
                                          </p:val>
                                        </p:tav>
                                        <p:tav tm="100000">
                                          <p:val>
                                            <p:strVal val="#ppt_y"/>
                                          </p:val>
                                        </p:tav>
                                      </p:tavLst>
                                    </p:anim>
                                  </p:childTnLst>
                                </p:cTn>
                              </p:par>
                            </p:childTnLst>
                          </p:cTn>
                        </p:par>
                      </p:childTnLst>
                    </p:cTn>
                  </p:par>
                  <p:par>
                    <p:cTn fill="hold" id="36" nodeType="clickPar">
                      <p:stCondLst>
                        <p:cond delay="indefinite"/>
                      </p:stCondLst>
                      <p:childTnLst>
                        <p:par>
                          <p:cTn fill="hold" id="37" nodeType="afterGroup">
                            <p:stCondLst>
                              <p:cond delay="0"/>
                            </p:stCondLst>
                            <p:childTnLst>
                              <p:par>
                                <p:cTn fill="hold" grpId="0" id="38" nodeType="clickEffect" presetClass="entr" presetID="53" presetSubtype="0">
                                  <p:stCondLst>
                                    <p:cond delay="0"/>
                                  </p:stCondLst>
                                  <p:childTnLst>
                                    <p:set>
                                      <p:cBhvr>
                                        <p:cTn dur="1" fill="hold" id="39">
                                          <p:stCondLst>
                                            <p:cond delay="0"/>
                                          </p:stCondLst>
                                        </p:cTn>
                                        <p:tgtEl>
                                          <p:spTgt spid="19"/>
                                        </p:tgtEl>
                                        <p:attrNameLst>
                                          <p:attrName>style.visibility</p:attrName>
                                        </p:attrNameLst>
                                      </p:cBhvr>
                                      <p:to>
                                        <p:strVal val="visible"/>
                                      </p:to>
                                    </p:set>
                                    <p:anim calcmode="lin" valueType="num">
                                      <p:cBhvr>
                                        <p:cTn dur="500" fill="hold" id="40"/>
                                        <p:tgtEl>
                                          <p:spTgt spid="19"/>
                                        </p:tgtEl>
                                        <p:attrNameLst>
                                          <p:attrName>ppt_w</p:attrName>
                                        </p:attrNameLst>
                                      </p:cBhvr>
                                      <p:tavLst>
                                        <p:tav tm="0">
                                          <p:val>
                                            <p:fltVal val="0"/>
                                          </p:val>
                                        </p:tav>
                                        <p:tav tm="100000">
                                          <p:val>
                                            <p:strVal val="#ppt_w"/>
                                          </p:val>
                                        </p:tav>
                                      </p:tavLst>
                                    </p:anim>
                                    <p:anim calcmode="lin" valueType="num">
                                      <p:cBhvr>
                                        <p:cTn dur="500" fill="hold" id="41"/>
                                        <p:tgtEl>
                                          <p:spTgt spid="19"/>
                                        </p:tgtEl>
                                        <p:attrNameLst>
                                          <p:attrName>ppt_h</p:attrName>
                                        </p:attrNameLst>
                                      </p:cBhvr>
                                      <p:tavLst>
                                        <p:tav tm="0">
                                          <p:val>
                                            <p:fltVal val="0"/>
                                          </p:val>
                                        </p:tav>
                                        <p:tav tm="100000">
                                          <p:val>
                                            <p:strVal val="#ppt_h"/>
                                          </p:val>
                                        </p:tav>
                                      </p:tavLst>
                                    </p:anim>
                                    <p:animEffect filter="fade" transition="in">
                                      <p:cBhvr>
                                        <p:cTn dur="500" id="42"/>
                                        <p:tgtEl>
                                          <p:spTgt spid="19"/>
                                        </p:tgtEl>
                                      </p:cBhvr>
                                    </p:animEffect>
                                  </p:childTnLst>
                                </p:cTn>
                              </p:par>
                            </p:childTnLst>
                          </p:cTn>
                        </p:par>
                      </p:childTnLst>
                    </p:cTn>
                  </p:par>
                  <p:par>
                    <p:cTn fill="hold" id="43" nodeType="clickPar">
                      <p:stCondLst>
                        <p:cond delay="indefinite"/>
                      </p:stCondLst>
                      <p:childTnLst>
                        <p:par>
                          <p:cTn fill="hold" id="44" nodeType="afterGroup">
                            <p:stCondLst>
                              <p:cond delay="0"/>
                            </p:stCondLst>
                            <p:childTnLst>
                              <p:par>
                                <p:cTn fill="hold" grpId="0" id="45" nodeType="clickEffect" presetClass="entr" presetID="42" presetSubtype="0">
                                  <p:stCondLst>
                                    <p:cond delay="0"/>
                                  </p:stCondLst>
                                  <p:childTnLst>
                                    <p:set>
                                      <p:cBhvr>
                                        <p:cTn dur="1" fill="hold" id="46">
                                          <p:stCondLst>
                                            <p:cond delay="0"/>
                                          </p:stCondLst>
                                        </p:cTn>
                                        <p:tgtEl>
                                          <p:spTgt spid="45"/>
                                        </p:tgtEl>
                                        <p:attrNameLst>
                                          <p:attrName>style.visibility</p:attrName>
                                        </p:attrNameLst>
                                      </p:cBhvr>
                                      <p:to>
                                        <p:strVal val="visible"/>
                                      </p:to>
                                    </p:set>
                                    <p:animEffect filter="fade" transition="in">
                                      <p:cBhvr>
                                        <p:cTn dur="1000" id="47"/>
                                        <p:tgtEl>
                                          <p:spTgt spid="45"/>
                                        </p:tgtEl>
                                      </p:cBhvr>
                                    </p:animEffect>
                                    <p:anim calcmode="lin" valueType="num">
                                      <p:cBhvr>
                                        <p:cTn dur="1000" fill="hold" id="48"/>
                                        <p:tgtEl>
                                          <p:spTgt spid="45"/>
                                        </p:tgtEl>
                                        <p:attrNameLst>
                                          <p:attrName>ppt_x</p:attrName>
                                        </p:attrNameLst>
                                      </p:cBhvr>
                                      <p:tavLst>
                                        <p:tav tm="0">
                                          <p:val>
                                            <p:strVal val="#ppt_x"/>
                                          </p:val>
                                        </p:tav>
                                        <p:tav tm="100000">
                                          <p:val>
                                            <p:strVal val="#ppt_x"/>
                                          </p:val>
                                        </p:tav>
                                      </p:tavLst>
                                    </p:anim>
                                    <p:anim calcmode="lin" valueType="num">
                                      <p:cBhvr>
                                        <p:cTn dur="1000" fill="hold" id="49"/>
                                        <p:tgtEl>
                                          <p:spTgt spid="45"/>
                                        </p:tgtEl>
                                        <p:attrNameLst>
                                          <p:attrName>ppt_y</p:attrName>
                                        </p:attrNameLst>
                                      </p:cBhvr>
                                      <p:tavLst>
                                        <p:tav tm="0">
                                          <p:val>
                                            <p:strVal val="#ppt_y+.1"/>
                                          </p:val>
                                        </p:tav>
                                        <p:tav tm="100000">
                                          <p:val>
                                            <p:strVal val="#ppt_y"/>
                                          </p:val>
                                        </p:tav>
                                      </p:tavLst>
                                    </p:anim>
                                  </p:childTnLst>
                                </p:cTn>
                              </p:par>
                            </p:childTnLst>
                          </p:cTn>
                        </p:par>
                      </p:childTnLst>
                    </p:cTn>
                  </p:par>
                  <p:par>
                    <p:cTn fill="hold" id="50" nodeType="clickPar">
                      <p:stCondLst>
                        <p:cond delay="indefinite"/>
                      </p:stCondLst>
                      <p:childTnLst>
                        <p:par>
                          <p:cTn fill="hold" id="51" nodeType="afterGroup">
                            <p:stCondLst>
                              <p:cond delay="0"/>
                            </p:stCondLst>
                            <p:childTnLst>
                              <p:par>
                                <p:cTn fill="hold" grpId="0" id="52" nodeType="clickEffect" presetClass="entr" presetID="2" presetSubtype="4">
                                  <p:stCondLst>
                                    <p:cond delay="0"/>
                                  </p:stCondLst>
                                  <p:childTnLst>
                                    <p:set>
                                      <p:cBhvr>
                                        <p:cTn dur="1" fill="hold" id="53">
                                          <p:stCondLst>
                                            <p:cond delay="0"/>
                                          </p:stCondLst>
                                        </p:cTn>
                                        <p:tgtEl>
                                          <p:spTgt spid="16"/>
                                        </p:tgtEl>
                                        <p:attrNameLst>
                                          <p:attrName>style.visibility</p:attrName>
                                        </p:attrNameLst>
                                      </p:cBhvr>
                                      <p:to>
                                        <p:strVal val="visible"/>
                                      </p:to>
                                    </p:set>
                                    <p:anim calcmode="lin" valueType="num">
                                      <p:cBhvr additive="base">
                                        <p:cTn dur="500" fill="hold" id="54"/>
                                        <p:tgtEl>
                                          <p:spTgt spid="16"/>
                                        </p:tgtEl>
                                        <p:attrNameLst>
                                          <p:attrName>ppt_x</p:attrName>
                                        </p:attrNameLst>
                                      </p:cBhvr>
                                      <p:tavLst>
                                        <p:tav tm="0">
                                          <p:val>
                                            <p:strVal val="#ppt_x"/>
                                          </p:val>
                                        </p:tav>
                                        <p:tav tm="100000">
                                          <p:val>
                                            <p:strVal val="#ppt_x"/>
                                          </p:val>
                                        </p:tav>
                                      </p:tavLst>
                                    </p:anim>
                                    <p:anim calcmode="lin" valueType="num">
                                      <p:cBhvr additive="base">
                                        <p:cTn dur="500" fill="hold" id="55"/>
                                        <p:tgtEl>
                                          <p:spTgt spid="16"/>
                                        </p:tgtEl>
                                        <p:attrNameLst>
                                          <p:attrName>ppt_y</p:attrName>
                                        </p:attrNameLst>
                                      </p:cBhvr>
                                      <p:tavLst>
                                        <p:tav tm="0">
                                          <p:val>
                                            <p:strVal val="1+#ppt_h/2"/>
                                          </p:val>
                                        </p:tav>
                                        <p:tav tm="100000">
                                          <p:val>
                                            <p:strVal val="#ppt_y"/>
                                          </p:val>
                                        </p:tav>
                                      </p:tavLst>
                                    </p:anim>
                                  </p:childTnLst>
                                </p:cTn>
                              </p:par>
                            </p:childTnLst>
                          </p:cTn>
                        </p:par>
                      </p:childTnLst>
                    </p:cTn>
                  </p:par>
                  <p:par>
                    <p:cTn fill="hold" id="56" nodeType="clickPar">
                      <p:stCondLst>
                        <p:cond delay="indefinite"/>
                      </p:stCondLst>
                      <p:childTnLst>
                        <p:par>
                          <p:cTn fill="hold" id="57" nodeType="afterGroup">
                            <p:stCondLst>
                              <p:cond delay="0"/>
                            </p:stCondLst>
                            <p:childTnLst>
                              <p:par>
                                <p:cTn fill="hold" grpId="0" id="58" nodeType="clickEffect" presetClass="entr" presetID="53" presetSubtype="0">
                                  <p:stCondLst>
                                    <p:cond delay="0"/>
                                  </p:stCondLst>
                                  <p:childTnLst>
                                    <p:set>
                                      <p:cBhvr>
                                        <p:cTn dur="1" fill="hold" id="59">
                                          <p:stCondLst>
                                            <p:cond delay="0"/>
                                          </p:stCondLst>
                                        </p:cTn>
                                        <p:tgtEl>
                                          <p:spTgt spid="20"/>
                                        </p:tgtEl>
                                        <p:attrNameLst>
                                          <p:attrName>style.visibility</p:attrName>
                                        </p:attrNameLst>
                                      </p:cBhvr>
                                      <p:to>
                                        <p:strVal val="visible"/>
                                      </p:to>
                                    </p:set>
                                    <p:anim calcmode="lin" valueType="num">
                                      <p:cBhvr>
                                        <p:cTn dur="500" fill="hold" id="60"/>
                                        <p:tgtEl>
                                          <p:spTgt spid="20"/>
                                        </p:tgtEl>
                                        <p:attrNameLst>
                                          <p:attrName>ppt_w</p:attrName>
                                        </p:attrNameLst>
                                      </p:cBhvr>
                                      <p:tavLst>
                                        <p:tav tm="0">
                                          <p:val>
                                            <p:fltVal val="0"/>
                                          </p:val>
                                        </p:tav>
                                        <p:tav tm="100000">
                                          <p:val>
                                            <p:strVal val="#ppt_w"/>
                                          </p:val>
                                        </p:tav>
                                      </p:tavLst>
                                    </p:anim>
                                    <p:anim calcmode="lin" valueType="num">
                                      <p:cBhvr>
                                        <p:cTn dur="500" fill="hold" id="61"/>
                                        <p:tgtEl>
                                          <p:spTgt spid="20"/>
                                        </p:tgtEl>
                                        <p:attrNameLst>
                                          <p:attrName>ppt_h</p:attrName>
                                        </p:attrNameLst>
                                      </p:cBhvr>
                                      <p:tavLst>
                                        <p:tav tm="0">
                                          <p:val>
                                            <p:fltVal val="0"/>
                                          </p:val>
                                        </p:tav>
                                        <p:tav tm="100000">
                                          <p:val>
                                            <p:strVal val="#ppt_h"/>
                                          </p:val>
                                        </p:tav>
                                      </p:tavLst>
                                    </p:anim>
                                    <p:animEffect filter="fade" transition="in">
                                      <p:cBhvr>
                                        <p:cTn dur="500" id="62"/>
                                        <p:tgtEl>
                                          <p:spTgt spid="20"/>
                                        </p:tgtEl>
                                      </p:cBhvr>
                                    </p:animEffect>
                                  </p:childTnLst>
                                </p:cTn>
                              </p:par>
                            </p:childTnLst>
                          </p:cTn>
                        </p:par>
                      </p:childTnLst>
                    </p:cTn>
                  </p:par>
                  <p:par>
                    <p:cTn fill="hold" id="63" nodeType="clickPar">
                      <p:stCondLst>
                        <p:cond delay="indefinite"/>
                      </p:stCondLst>
                      <p:childTnLst>
                        <p:par>
                          <p:cTn fill="hold" id="64" nodeType="afterGroup">
                            <p:stCondLst>
                              <p:cond delay="0"/>
                            </p:stCondLst>
                            <p:childTnLst>
                              <p:par>
                                <p:cTn fill="hold" grpId="0" id="65" nodeType="clickEffect" presetClass="entr" presetID="42" presetSubtype="0">
                                  <p:stCondLst>
                                    <p:cond delay="0"/>
                                  </p:stCondLst>
                                  <p:childTnLst>
                                    <p:set>
                                      <p:cBhvr>
                                        <p:cTn dur="1" fill="hold" id="66">
                                          <p:stCondLst>
                                            <p:cond delay="0"/>
                                          </p:stCondLst>
                                        </p:cTn>
                                        <p:tgtEl>
                                          <p:spTgt spid="46"/>
                                        </p:tgtEl>
                                        <p:attrNameLst>
                                          <p:attrName>style.visibility</p:attrName>
                                        </p:attrNameLst>
                                      </p:cBhvr>
                                      <p:to>
                                        <p:strVal val="visible"/>
                                      </p:to>
                                    </p:set>
                                    <p:animEffect filter="fade" transition="in">
                                      <p:cBhvr>
                                        <p:cTn dur="1000" id="67"/>
                                        <p:tgtEl>
                                          <p:spTgt spid="46"/>
                                        </p:tgtEl>
                                      </p:cBhvr>
                                    </p:animEffect>
                                    <p:anim calcmode="lin" valueType="num">
                                      <p:cBhvr>
                                        <p:cTn dur="1000" fill="hold" id="68"/>
                                        <p:tgtEl>
                                          <p:spTgt spid="46"/>
                                        </p:tgtEl>
                                        <p:attrNameLst>
                                          <p:attrName>ppt_x</p:attrName>
                                        </p:attrNameLst>
                                      </p:cBhvr>
                                      <p:tavLst>
                                        <p:tav tm="0">
                                          <p:val>
                                            <p:strVal val="#ppt_x"/>
                                          </p:val>
                                        </p:tav>
                                        <p:tav tm="100000">
                                          <p:val>
                                            <p:strVal val="#ppt_x"/>
                                          </p:val>
                                        </p:tav>
                                      </p:tavLst>
                                    </p:anim>
                                    <p:anim calcmode="lin" valueType="num">
                                      <p:cBhvr>
                                        <p:cTn dur="1000" fill="hold" id="69"/>
                                        <p:tgtEl>
                                          <p:spTgt spid="46"/>
                                        </p:tgtEl>
                                        <p:attrNameLst>
                                          <p:attrName>ppt_y</p:attrName>
                                        </p:attrNameLst>
                                      </p:cBhvr>
                                      <p:tavLst>
                                        <p:tav tm="0">
                                          <p:val>
                                            <p:strVal val="#ppt_y+.1"/>
                                          </p:val>
                                        </p:tav>
                                        <p:tav tm="100000">
                                          <p:val>
                                            <p:strVal val="#ppt_y"/>
                                          </p:val>
                                        </p:tav>
                                      </p:tavLst>
                                    </p:anim>
                                  </p:childTnLst>
                                </p:cTn>
                              </p:par>
                            </p:childTnLst>
                          </p:cTn>
                        </p:par>
                      </p:childTnLst>
                    </p:cTn>
                  </p:par>
                  <p:par>
                    <p:cTn fill="hold" id="70" nodeType="clickPar">
                      <p:stCondLst>
                        <p:cond delay="indefinite"/>
                      </p:stCondLst>
                      <p:childTnLst>
                        <p:par>
                          <p:cTn fill="hold" id="71" nodeType="afterGroup">
                            <p:stCondLst>
                              <p:cond delay="0"/>
                            </p:stCondLst>
                            <p:childTnLst>
                              <p:par>
                                <p:cTn fill="hold" grpId="0" id="72" nodeType="clickEffect" presetClass="entr" presetID="2" presetSubtype="4">
                                  <p:stCondLst>
                                    <p:cond delay="0"/>
                                  </p:stCondLst>
                                  <p:childTnLst>
                                    <p:set>
                                      <p:cBhvr>
                                        <p:cTn dur="1" fill="hold" id="73">
                                          <p:stCondLst>
                                            <p:cond delay="0"/>
                                          </p:stCondLst>
                                        </p:cTn>
                                        <p:tgtEl>
                                          <p:spTgt spid="17"/>
                                        </p:tgtEl>
                                        <p:attrNameLst>
                                          <p:attrName>style.visibility</p:attrName>
                                        </p:attrNameLst>
                                      </p:cBhvr>
                                      <p:to>
                                        <p:strVal val="visible"/>
                                      </p:to>
                                    </p:set>
                                    <p:anim calcmode="lin" valueType="num">
                                      <p:cBhvr additive="base">
                                        <p:cTn dur="500" fill="hold" id="74"/>
                                        <p:tgtEl>
                                          <p:spTgt spid="17"/>
                                        </p:tgtEl>
                                        <p:attrNameLst>
                                          <p:attrName>ppt_x</p:attrName>
                                        </p:attrNameLst>
                                      </p:cBhvr>
                                      <p:tavLst>
                                        <p:tav tm="0">
                                          <p:val>
                                            <p:strVal val="#ppt_x"/>
                                          </p:val>
                                        </p:tav>
                                        <p:tav tm="100000">
                                          <p:val>
                                            <p:strVal val="#ppt_x"/>
                                          </p:val>
                                        </p:tav>
                                      </p:tavLst>
                                    </p:anim>
                                    <p:anim calcmode="lin" valueType="num">
                                      <p:cBhvr additive="base">
                                        <p:cTn dur="500" fill="hold" id="75"/>
                                        <p:tgtEl>
                                          <p:spTgt spid="17"/>
                                        </p:tgtEl>
                                        <p:attrNameLst>
                                          <p:attrName>ppt_y</p:attrName>
                                        </p:attrNameLst>
                                      </p:cBhvr>
                                      <p:tavLst>
                                        <p:tav tm="0">
                                          <p:val>
                                            <p:strVal val="1+#ppt_h/2"/>
                                          </p:val>
                                        </p:tav>
                                        <p:tav tm="100000">
                                          <p:val>
                                            <p:strVal val="#ppt_y"/>
                                          </p:val>
                                        </p:tav>
                                      </p:tavLst>
                                    </p:anim>
                                  </p:childTnLst>
                                </p:cTn>
                              </p:par>
                            </p:childTnLst>
                          </p:cTn>
                        </p:par>
                      </p:childTnLst>
                    </p:cTn>
                  </p:par>
                  <p:par>
                    <p:cTn fill="hold" id="76" nodeType="clickPar">
                      <p:stCondLst>
                        <p:cond delay="indefinite"/>
                      </p:stCondLst>
                      <p:childTnLst>
                        <p:par>
                          <p:cTn fill="hold" id="77" nodeType="afterGroup">
                            <p:stCondLst>
                              <p:cond delay="0"/>
                            </p:stCondLst>
                            <p:childTnLst>
                              <p:par>
                                <p:cTn fill="hold" grpId="0" id="78" nodeType="clickEffect" presetClass="entr" presetID="53" presetSubtype="0">
                                  <p:stCondLst>
                                    <p:cond delay="0"/>
                                  </p:stCondLst>
                                  <p:childTnLst>
                                    <p:set>
                                      <p:cBhvr>
                                        <p:cTn dur="1" fill="hold" id="79">
                                          <p:stCondLst>
                                            <p:cond delay="0"/>
                                          </p:stCondLst>
                                        </p:cTn>
                                        <p:tgtEl>
                                          <p:spTgt spid="21"/>
                                        </p:tgtEl>
                                        <p:attrNameLst>
                                          <p:attrName>style.visibility</p:attrName>
                                        </p:attrNameLst>
                                      </p:cBhvr>
                                      <p:to>
                                        <p:strVal val="visible"/>
                                      </p:to>
                                    </p:set>
                                    <p:anim calcmode="lin" valueType="num">
                                      <p:cBhvr>
                                        <p:cTn dur="500" fill="hold" id="80"/>
                                        <p:tgtEl>
                                          <p:spTgt spid="21"/>
                                        </p:tgtEl>
                                        <p:attrNameLst>
                                          <p:attrName>ppt_w</p:attrName>
                                        </p:attrNameLst>
                                      </p:cBhvr>
                                      <p:tavLst>
                                        <p:tav tm="0">
                                          <p:val>
                                            <p:fltVal val="0"/>
                                          </p:val>
                                        </p:tav>
                                        <p:tav tm="100000">
                                          <p:val>
                                            <p:strVal val="#ppt_w"/>
                                          </p:val>
                                        </p:tav>
                                      </p:tavLst>
                                    </p:anim>
                                    <p:anim calcmode="lin" valueType="num">
                                      <p:cBhvr>
                                        <p:cTn dur="500" fill="hold" id="81"/>
                                        <p:tgtEl>
                                          <p:spTgt spid="21"/>
                                        </p:tgtEl>
                                        <p:attrNameLst>
                                          <p:attrName>ppt_h</p:attrName>
                                        </p:attrNameLst>
                                      </p:cBhvr>
                                      <p:tavLst>
                                        <p:tav tm="0">
                                          <p:val>
                                            <p:fltVal val="0"/>
                                          </p:val>
                                        </p:tav>
                                        <p:tav tm="100000">
                                          <p:val>
                                            <p:strVal val="#ppt_h"/>
                                          </p:val>
                                        </p:tav>
                                      </p:tavLst>
                                    </p:anim>
                                    <p:animEffect filter="fade" transition="in">
                                      <p:cBhvr>
                                        <p:cTn dur="500" id="82"/>
                                        <p:tgtEl>
                                          <p:spTgt spid="21"/>
                                        </p:tgtEl>
                                      </p:cBhvr>
                                    </p:animEffect>
                                  </p:childTnLst>
                                </p:cTn>
                              </p:par>
                            </p:childTnLst>
                          </p:cTn>
                        </p:par>
                      </p:childTnLst>
                    </p:cTn>
                  </p:par>
                  <p:par>
                    <p:cTn fill="hold" id="83" nodeType="clickPar">
                      <p:stCondLst>
                        <p:cond delay="indefinite"/>
                      </p:stCondLst>
                      <p:childTnLst>
                        <p:par>
                          <p:cTn fill="hold" id="84" nodeType="afterGroup">
                            <p:stCondLst>
                              <p:cond delay="0"/>
                            </p:stCondLst>
                            <p:childTnLst>
                              <p:par>
                                <p:cTn fill="hold" grpId="0" id="85" nodeType="clickEffect" presetClass="entr" presetID="42" presetSubtype="0">
                                  <p:stCondLst>
                                    <p:cond delay="0"/>
                                  </p:stCondLst>
                                  <p:childTnLst>
                                    <p:set>
                                      <p:cBhvr>
                                        <p:cTn dur="1" fill="hold" id="86">
                                          <p:stCondLst>
                                            <p:cond delay="0"/>
                                          </p:stCondLst>
                                        </p:cTn>
                                        <p:tgtEl>
                                          <p:spTgt spid="47"/>
                                        </p:tgtEl>
                                        <p:attrNameLst>
                                          <p:attrName>style.visibility</p:attrName>
                                        </p:attrNameLst>
                                      </p:cBhvr>
                                      <p:to>
                                        <p:strVal val="visible"/>
                                      </p:to>
                                    </p:set>
                                    <p:animEffect filter="fade" transition="in">
                                      <p:cBhvr>
                                        <p:cTn dur="1000" id="87"/>
                                        <p:tgtEl>
                                          <p:spTgt spid="47"/>
                                        </p:tgtEl>
                                      </p:cBhvr>
                                    </p:animEffect>
                                    <p:anim calcmode="lin" valueType="num">
                                      <p:cBhvr>
                                        <p:cTn dur="1000" fill="hold" id="88"/>
                                        <p:tgtEl>
                                          <p:spTgt spid="47"/>
                                        </p:tgtEl>
                                        <p:attrNameLst>
                                          <p:attrName>ppt_x</p:attrName>
                                        </p:attrNameLst>
                                      </p:cBhvr>
                                      <p:tavLst>
                                        <p:tav tm="0">
                                          <p:val>
                                            <p:strVal val="#ppt_x"/>
                                          </p:val>
                                        </p:tav>
                                        <p:tav tm="100000">
                                          <p:val>
                                            <p:strVal val="#ppt_x"/>
                                          </p:val>
                                        </p:tav>
                                      </p:tavLst>
                                    </p:anim>
                                    <p:anim calcmode="lin" valueType="num">
                                      <p:cBhvr>
                                        <p:cTn dur="1000" fill="hold" id="89"/>
                                        <p:tgtEl>
                                          <p:spTgt spid="47"/>
                                        </p:tgtEl>
                                        <p:attrNameLst>
                                          <p:attrName>ppt_y</p:attrName>
                                        </p:attrNameLst>
                                      </p:cBhvr>
                                      <p:tavLst>
                                        <p:tav tm="0">
                                          <p:val>
                                            <p:strVal val="#ppt_y+.1"/>
                                          </p:val>
                                        </p:tav>
                                        <p:tav tm="100000">
                                          <p:val>
                                            <p:strVal val="#ppt_y"/>
                                          </p:val>
                                        </p:tav>
                                      </p:tavLst>
                                    </p:anim>
                                  </p:childTnLst>
                                </p:cTn>
                              </p:par>
                            </p:childTnLst>
                          </p:cTn>
                        </p:par>
                      </p:childTnLst>
                    </p:cTn>
                  </p:par>
                  <p:par>
                    <p:cTn fill="hold" id="90" nodeType="clickPar">
                      <p:stCondLst>
                        <p:cond delay="indefinite"/>
                      </p:stCondLst>
                      <p:childTnLst>
                        <p:par>
                          <p:cTn fill="hold" id="91" nodeType="afterGroup">
                            <p:stCondLst>
                              <p:cond delay="0"/>
                            </p:stCondLst>
                            <p:childTnLst>
                              <p:par>
                                <p:cTn fill="hold" grpId="0" id="92" nodeType="clickEffect" presetClass="entr" presetID="2" presetSubtype="4">
                                  <p:stCondLst>
                                    <p:cond delay="0"/>
                                  </p:stCondLst>
                                  <p:childTnLst>
                                    <p:set>
                                      <p:cBhvr>
                                        <p:cTn dur="1" fill="hold" id="93">
                                          <p:stCondLst>
                                            <p:cond delay="0"/>
                                          </p:stCondLst>
                                        </p:cTn>
                                        <p:tgtEl>
                                          <p:spTgt spid="18"/>
                                        </p:tgtEl>
                                        <p:attrNameLst>
                                          <p:attrName>style.visibility</p:attrName>
                                        </p:attrNameLst>
                                      </p:cBhvr>
                                      <p:to>
                                        <p:strVal val="visible"/>
                                      </p:to>
                                    </p:set>
                                    <p:anim calcmode="lin" valueType="num">
                                      <p:cBhvr additive="base">
                                        <p:cTn dur="500" fill="hold" id="94"/>
                                        <p:tgtEl>
                                          <p:spTgt spid="18"/>
                                        </p:tgtEl>
                                        <p:attrNameLst>
                                          <p:attrName>ppt_x</p:attrName>
                                        </p:attrNameLst>
                                      </p:cBhvr>
                                      <p:tavLst>
                                        <p:tav tm="0">
                                          <p:val>
                                            <p:strVal val="#ppt_x"/>
                                          </p:val>
                                        </p:tav>
                                        <p:tav tm="100000">
                                          <p:val>
                                            <p:strVal val="#ppt_x"/>
                                          </p:val>
                                        </p:tav>
                                      </p:tavLst>
                                    </p:anim>
                                    <p:anim calcmode="lin" valueType="num">
                                      <p:cBhvr additive="base">
                                        <p:cTn dur="500" fill="hold" id="95"/>
                                        <p:tgtEl>
                                          <p:spTgt spid="18"/>
                                        </p:tgtEl>
                                        <p:attrNameLst>
                                          <p:attrName>ppt_y</p:attrName>
                                        </p:attrNameLst>
                                      </p:cBhvr>
                                      <p:tavLst>
                                        <p:tav tm="0">
                                          <p:val>
                                            <p:strVal val="1+#ppt_h/2"/>
                                          </p:val>
                                        </p:tav>
                                        <p:tav tm="100000">
                                          <p:val>
                                            <p:strVal val="#ppt_y"/>
                                          </p:val>
                                        </p:tav>
                                      </p:tavLst>
                                    </p:anim>
                                  </p:childTnLst>
                                </p:cTn>
                              </p:par>
                            </p:childTnLst>
                          </p:cTn>
                        </p:par>
                      </p:childTnLst>
                    </p:cTn>
                  </p:par>
                  <p:par>
                    <p:cTn fill="hold" id="96" nodeType="clickPar">
                      <p:stCondLst>
                        <p:cond delay="indefinite"/>
                      </p:stCondLst>
                      <p:childTnLst>
                        <p:par>
                          <p:cTn fill="hold" id="97" nodeType="afterGroup">
                            <p:stCondLst>
                              <p:cond delay="0"/>
                            </p:stCondLst>
                            <p:childTnLst>
                              <p:par>
                                <p:cTn fill="hold" grpId="0" id="98" nodeType="clickEffect" presetClass="entr" presetID="53" presetSubtype="0">
                                  <p:stCondLst>
                                    <p:cond delay="0"/>
                                  </p:stCondLst>
                                  <p:childTnLst>
                                    <p:set>
                                      <p:cBhvr>
                                        <p:cTn dur="1" fill="hold" id="99">
                                          <p:stCondLst>
                                            <p:cond delay="0"/>
                                          </p:stCondLst>
                                        </p:cTn>
                                        <p:tgtEl>
                                          <p:spTgt spid="22"/>
                                        </p:tgtEl>
                                        <p:attrNameLst>
                                          <p:attrName>style.visibility</p:attrName>
                                        </p:attrNameLst>
                                      </p:cBhvr>
                                      <p:to>
                                        <p:strVal val="visible"/>
                                      </p:to>
                                    </p:set>
                                    <p:anim calcmode="lin" valueType="num">
                                      <p:cBhvr>
                                        <p:cTn dur="500" fill="hold" id="100"/>
                                        <p:tgtEl>
                                          <p:spTgt spid="22"/>
                                        </p:tgtEl>
                                        <p:attrNameLst>
                                          <p:attrName>ppt_w</p:attrName>
                                        </p:attrNameLst>
                                      </p:cBhvr>
                                      <p:tavLst>
                                        <p:tav tm="0">
                                          <p:val>
                                            <p:fltVal val="0"/>
                                          </p:val>
                                        </p:tav>
                                        <p:tav tm="100000">
                                          <p:val>
                                            <p:strVal val="#ppt_w"/>
                                          </p:val>
                                        </p:tav>
                                      </p:tavLst>
                                    </p:anim>
                                    <p:anim calcmode="lin" valueType="num">
                                      <p:cBhvr>
                                        <p:cTn dur="500" fill="hold" id="101"/>
                                        <p:tgtEl>
                                          <p:spTgt spid="22"/>
                                        </p:tgtEl>
                                        <p:attrNameLst>
                                          <p:attrName>ppt_h</p:attrName>
                                        </p:attrNameLst>
                                      </p:cBhvr>
                                      <p:tavLst>
                                        <p:tav tm="0">
                                          <p:val>
                                            <p:fltVal val="0"/>
                                          </p:val>
                                        </p:tav>
                                        <p:tav tm="100000">
                                          <p:val>
                                            <p:strVal val="#ppt_h"/>
                                          </p:val>
                                        </p:tav>
                                      </p:tavLst>
                                    </p:anim>
                                    <p:animEffect filter="fade" transition="in">
                                      <p:cBhvr>
                                        <p:cTn dur="500" id="102"/>
                                        <p:tgtEl>
                                          <p:spTgt spid="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P grpId="0" spid="44"/>
      <p:bldP grpId="0" spid="45"/>
      <p:bldP grpId="0" spid="46"/>
      <p:bldP grpId="0" spid="47"/>
      <p:bldP grpId="0" spid="15"/>
      <p:bldP grpId="0" spid="16"/>
      <p:bldP grpId="0" spid="17"/>
      <p:bldP grpId="0" spid="18"/>
      <p:bldP grpId="0" spid="19"/>
      <p:bldP grpId="0" spid="20"/>
      <p:bldP grpId="0" spid="21"/>
      <p:bldP grpId="0" spid="22"/>
    </p:bldLst>
  </p:timing>
</p:sld>
</file>

<file path=ppt/slides/slide9.xml><?xml version="1.0" encoding="utf-8"?>
<p:sld xmlns:a="http://schemas.openxmlformats.org/drawingml/2006/main" xmlns:a14="http://schemas.microsoft.com/office/drawing/2010/main" xmlns:m="http://schemas.openxmlformats.org/officeDocument/2006/math" xmlns:mc="http://schemas.openxmlformats.org/markup-compatibility/2006" xmlns:p="http://schemas.openxmlformats.org/presentationml/2006/main" xmlns:p14="http://schemas.microsoft.com/office/powerpoint/2010/main" xmlns:p15="http://schemas.microsoft.com/office/powerpoint/2012/main" xmlns:p159="http://schemas.microsoft.com/office/powerpoint/2015/09/main" xmlns:r="http://schemas.openxmlformats.org/officeDocument/2006/relationships" xmlns:w="http://schemas.openxmlformats.org/wordprocessingml/2006/main" xmlns:wp="http://schemas.openxmlformats.org/drawingml/2006/wordprocessingDrawing">
  <p:cSld>
    <p:spTree>
      <p:nvGrpSpPr>
        <p:cNvPr id="1" name=""/>
        <p:cNvGrpSpPr/>
        <p:nvPr/>
      </p:nvGrpSpPr>
      <p:grpSpPr>
        <a:xfrm>
          <a:off x="0" y="0"/>
          <a: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5501362" y="315128"/>
            <a:ext cx="1402080" cy="822960"/>
          </a:xfrm>
          <a:prstGeom prst="rect">
            <a:avLst/>
          </a:prstGeom>
          <a:noFill/>
        </p:spPr>
        <p:txBody>
          <a:bodyPr rtlCol="0" wrap="none">
            <a:spAutoFit/>
          </a:bodyPr>
          <a:lstStyle/>
          <a:p>
            <a:r>
              <a:rPr altLang="en-US" lang="zh-CN" sz="4800">
                <a:solidFill>
                  <a:srgbClr val="FF8050"/>
                </a:solidFill>
                <a:latin charset="-122" panose="03000509000000000000" pitchFamily="65" typeface="方正古隶简体"/>
                <a:ea charset="-122" panose="03000509000000000000" pitchFamily="65" typeface="方正古隶简体"/>
                <a:cs charset="0" panose="020b0706030804020204" pitchFamily="34" typeface="Open Sans Semibold"/>
              </a:rPr>
              <a:t>管理</a:t>
            </a:r>
          </a:p>
        </p:txBody>
      </p:sp>
      <p:grpSp>
        <p:nvGrpSpPr>
          <p:cNvPr id="4" name="组合 3"/>
          <p:cNvGrpSpPr/>
          <p:nvPr/>
        </p:nvGrpSpPr>
        <p:grpSpPr>
          <a:xfrm>
            <a:off x="4290987" y="315128"/>
            <a:ext cx="3753829" cy="662207"/>
            <a:chOff x="4290987" y="315128"/>
            <a:chExt cx="3753829" cy="662207"/>
          </a:xfrm>
        </p:grpSpPr>
        <p:pic>
          <p:nvPicPr>
            <p:cNvPr id="11" name="图片 10"/>
            <p:cNvPicPr>
              <a:picLocks noChangeAspect="1"/>
            </p:cNvPicPr>
            <p:nvPr/>
          </p:nvPicPr>
          <p:blipFill>
            <a:blip r:embed="rId4"/>
            <a:stretch>
              <a:fillRect/>
            </a:stretch>
          </p:blipFill>
          <p:spPr>
            <a:xfrm>
              <a:off x="4290987" y="315128"/>
              <a:ext cx="1239402" cy="662207"/>
            </a:xfrm>
            <a:prstGeom prst="rect">
              <a:avLst/>
            </a:prstGeom>
          </p:spPr>
        </p:pic>
        <p:pic>
          <p:nvPicPr>
            <p:cNvPr id="29" name="图片 28"/>
            <p:cNvPicPr>
              <a:picLocks noChangeAspect="1"/>
            </p:cNvPicPr>
            <p:nvPr/>
          </p:nvPicPr>
          <p:blipFill>
            <a:blip r:embed="rId4"/>
            <a:stretch>
              <a:fillRect/>
            </a:stretch>
          </p:blipFill>
          <p:spPr>
            <a:xfrm flipH="1">
              <a:off x="6805414" y="315128"/>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sp>
        <p:nvSpPr>
          <p:cNvPr id="12" name="文本框 11"/>
          <p:cNvSpPr txBox="1"/>
          <p:nvPr/>
        </p:nvSpPr>
        <p:spPr>
          <a:xfrm>
            <a:off x="2796618" y="2061028"/>
            <a:ext cx="273377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grpSp>
        <p:nvGrpSpPr>
          <p:cNvPr id="5" name="组合 4"/>
          <p:cNvGrpSpPr/>
          <p:nvPr/>
        </p:nvGrpSpPr>
        <p:grpSpPr>
          <a:xfrm>
            <a:off x="1978360" y="2026210"/>
            <a:ext cx="726234" cy="777683"/>
            <a:chOff x="1978360" y="2026210"/>
            <a:chExt cx="726234" cy="777683"/>
          </a:xfrm>
        </p:grpSpPr>
        <p:pic>
          <p:nvPicPr>
            <p:cNvPr id="3" name="图片 2"/>
            <p:cNvPicPr>
              <a:picLocks noChangeAspect="1"/>
            </p:cNvPicPr>
            <p:nvPr/>
          </p:nvPicPr>
          <p:blipFill>
            <a:blip r:embed="rId6"/>
            <a:stretch>
              <a:fillRect/>
            </a:stretch>
          </p:blipFill>
          <p:spPr>
            <a:xfrm>
              <a:off x="1978360" y="2061028"/>
              <a:ext cx="726234" cy="742865"/>
            </a:xfrm>
            <a:prstGeom prst="rect">
              <a:avLst/>
            </a:prstGeom>
          </p:spPr>
        </p:pic>
        <p:sp>
          <p:nvSpPr>
            <p:cNvPr id="13" name="文本框 12"/>
            <p:cNvSpPr txBox="1"/>
            <p:nvPr/>
          </p:nvSpPr>
          <p:spPr>
            <a:xfrm>
              <a:off x="2074217" y="2026210"/>
              <a:ext cx="481330" cy="701040"/>
            </a:xfrm>
            <a:prstGeom prst="rect">
              <a:avLst/>
            </a:prstGeom>
            <a:noFill/>
          </p:spPr>
          <p:txBody>
            <a:bodyPr rtlCol="0" wrap="none">
              <a:spAutoFit/>
            </a:bodyPr>
            <a:lstStyle/>
            <a:p>
              <a:r>
                <a:rPr altLang="zh-CN" lang="en-US"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1</a:t>
              </a:r>
            </a:p>
          </p:txBody>
        </p:sp>
      </p:grpSp>
      <p:sp>
        <p:nvSpPr>
          <p:cNvPr id="15" name="文本框 14"/>
          <p:cNvSpPr txBox="1"/>
          <p:nvPr/>
        </p:nvSpPr>
        <p:spPr>
          <a:xfrm>
            <a:off x="7093079" y="2061028"/>
            <a:ext cx="273377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grpSp>
        <p:nvGrpSpPr>
          <p:cNvPr id="6" name="组合 5"/>
          <p:cNvGrpSpPr/>
          <p:nvPr/>
        </p:nvGrpSpPr>
        <p:grpSpPr>
          <a:xfrm>
            <a:off x="6274823" y="2026210"/>
            <a:ext cx="726234" cy="777683"/>
            <a:chOff x="6274823" y="2026210"/>
            <a:chExt cx="726234" cy="777683"/>
          </a:xfrm>
        </p:grpSpPr>
        <p:pic>
          <p:nvPicPr>
            <p:cNvPr id="14" name="图片 13"/>
            <p:cNvPicPr>
              <a:picLocks noChangeAspect="1"/>
            </p:cNvPicPr>
            <p:nvPr/>
          </p:nvPicPr>
          <p:blipFill>
            <a:blip r:embed="rId6"/>
            <a:stretch>
              <a:fillRect/>
            </a:stretch>
          </p:blipFill>
          <p:spPr>
            <a:xfrm>
              <a:off x="6274823" y="2061028"/>
              <a:ext cx="726234" cy="742865"/>
            </a:xfrm>
            <a:prstGeom prst="rect">
              <a:avLst/>
            </a:prstGeom>
          </p:spPr>
        </p:pic>
        <p:sp>
          <p:nvSpPr>
            <p:cNvPr id="16" name="文本框 15"/>
            <p:cNvSpPr txBox="1"/>
            <p:nvPr/>
          </p:nvSpPr>
          <p:spPr>
            <a:xfrm>
              <a:off x="6370681" y="2026210"/>
              <a:ext cx="481330" cy="701040"/>
            </a:xfrm>
            <a:prstGeom prst="rect">
              <a:avLst/>
            </a:prstGeom>
            <a:noFill/>
          </p:spPr>
          <p:txBody>
            <a:bodyPr rtlCol="0" wrap="none">
              <a:spAutoFit/>
            </a:bodyPr>
            <a:lstStyle/>
            <a:p>
              <a:r>
                <a:rPr altLang="zh-CN" lang="en-US"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2</a:t>
              </a:r>
            </a:p>
          </p:txBody>
        </p:sp>
      </p:grpSp>
      <p:sp>
        <p:nvSpPr>
          <p:cNvPr id="18" name="文本框 17"/>
          <p:cNvSpPr txBox="1"/>
          <p:nvPr/>
        </p:nvSpPr>
        <p:spPr>
          <a:xfrm>
            <a:off x="2796618" y="3033757"/>
            <a:ext cx="273377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grpSp>
        <p:nvGrpSpPr>
          <p:cNvPr id="7" name="组合 6"/>
          <p:cNvGrpSpPr/>
          <p:nvPr/>
        </p:nvGrpSpPr>
        <p:grpSpPr>
          <a:xfrm>
            <a:off x="1978360" y="2998939"/>
            <a:ext cx="726234" cy="777683"/>
            <a:chOff x="1978360" y="2998939"/>
            <a:chExt cx="726234" cy="777683"/>
          </a:xfrm>
        </p:grpSpPr>
        <p:pic>
          <p:nvPicPr>
            <p:cNvPr id="17" name="图片 16"/>
            <p:cNvPicPr>
              <a:picLocks noChangeAspect="1"/>
            </p:cNvPicPr>
            <p:nvPr/>
          </p:nvPicPr>
          <p:blipFill>
            <a:blip r:embed="rId6"/>
            <a:stretch>
              <a:fillRect/>
            </a:stretch>
          </p:blipFill>
          <p:spPr>
            <a:xfrm>
              <a:off x="1978360" y="3033757"/>
              <a:ext cx="726234" cy="742865"/>
            </a:xfrm>
            <a:prstGeom prst="rect">
              <a:avLst/>
            </a:prstGeom>
          </p:spPr>
        </p:pic>
        <p:sp>
          <p:nvSpPr>
            <p:cNvPr id="19" name="文本框 18"/>
            <p:cNvSpPr txBox="1"/>
            <p:nvPr/>
          </p:nvSpPr>
          <p:spPr>
            <a:xfrm>
              <a:off x="2074217" y="2998939"/>
              <a:ext cx="481330" cy="701040"/>
            </a:xfrm>
            <a:prstGeom prst="rect">
              <a:avLst/>
            </a:prstGeom>
            <a:noFill/>
          </p:spPr>
          <p:txBody>
            <a:bodyPr rtlCol="0" wrap="none">
              <a:spAutoFit/>
            </a:bodyPr>
            <a:lstStyle/>
            <a:p>
              <a:r>
                <a:rPr altLang="zh-CN" lang="en-US"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3</a:t>
              </a:r>
            </a:p>
          </p:txBody>
        </p:sp>
      </p:grpSp>
      <p:sp>
        <p:nvSpPr>
          <p:cNvPr id="21" name="文本框 20"/>
          <p:cNvSpPr txBox="1"/>
          <p:nvPr/>
        </p:nvSpPr>
        <p:spPr>
          <a:xfrm>
            <a:off x="7093079" y="3033757"/>
            <a:ext cx="273377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grpSp>
        <p:nvGrpSpPr>
          <p:cNvPr id="8" name="组合 7"/>
          <p:cNvGrpSpPr/>
          <p:nvPr/>
        </p:nvGrpSpPr>
        <p:grpSpPr>
          <a:xfrm>
            <a:off x="6274823" y="2998939"/>
            <a:ext cx="726234" cy="777683"/>
            <a:chOff x="6274823" y="2998939"/>
            <a:chExt cx="726234" cy="777683"/>
          </a:xfrm>
        </p:grpSpPr>
        <p:pic>
          <p:nvPicPr>
            <p:cNvPr id="20" name="图片 19"/>
            <p:cNvPicPr>
              <a:picLocks noChangeAspect="1"/>
            </p:cNvPicPr>
            <p:nvPr/>
          </p:nvPicPr>
          <p:blipFill>
            <a:blip r:embed="rId6"/>
            <a:stretch>
              <a:fillRect/>
            </a:stretch>
          </p:blipFill>
          <p:spPr>
            <a:xfrm>
              <a:off x="6274823" y="3033757"/>
              <a:ext cx="726234" cy="742865"/>
            </a:xfrm>
            <a:prstGeom prst="rect">
              <a:avLst/>
            </a:prstGeom>
          </p:spPr>
        </p:pic>
        <p:sp>
          <p:nvSpPr>
            <p:cNvPr id="22" name="文本框 21"/>
            <p:cNvSpPr txBox="1"/>
            <p:nvPr/>
          </p:nvSpPr>
          <p:spPr>
            <a:xfrm>
              <a:off x="6370681" y="2998939"/>
              <a:ext cx="481330" cy="701040"/>
            </a:xfrm>
            <a:prstGeom prst="rect">
              <a:avLst/>
            </a:prstGeom>
            <a:noFill/>
          </p:spPr>
          <p:txBody>
            <a:bodyPr rtlCol="0" wrap="none">
              <a:spAutoFit/>
            </a:bodyPr>
            <a:lstStyle/>
            <a:p>
              <a:r>
                <a:rPr altLang="zh-CN" lang="en-US"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4</a:t>
              </a:r>
            </a:p>
          </p:txBody>
        </p:sp>
      </p:grpSp>
      <p:sp>
        <p:nvSpPr>
          <p:cNvPr id="24" name="文本框 23"/>
          <p:cNvSpPr txBox="1"/>
          <p:nvPr/>
        </p:nvSpPr>
        <p:spPr>
          <a:xfrm>
            <a:off x="2796618" y="4080561"/>
            <a:ext cx="273377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grpSp>
        <p:nvGrpSpPr>
          <p:cNvPr id="9" name="组合 8"/>
          <p:cNvGrpSpPr/>
          <p:nvPr/>
        </p:nvGrpSpPr>
        <p:grpSpPr>
          <a:xfrm>
            <a:off x="1978360" y="4045743"/>
            <a:ext cx="726234" cy="777683"/>
            <a:chOff x="1978360" y="4045743"/>
            <a:chExt cx="726234" cy="777683"/>
          </a:xfrm>
        </p:grpSpPr>
        <p:pic>
          <p:nvPicPr>
            <p:cNvPr id="23" name="图片 22"/>
            <p:cNvPicPr>
              <a:picLocks noChangeAspect="1"/>
            </p:cNvPicPr>
            <p:nvPr/>
          </p:nvPicPr>
          <p:blipFill>
            <a:blip r:embed="rId6"/>
            <a:stretch>
              <a:fillRect/>
            </a:stretch>
          </p:blipFill>
          <p:spPr>
            <a:xfrm>
              <a:off x="1978360" y="4080561"/>
              <a:ext cx="726234" cy="742865"/>
            </a:xfrm>
            <a:prstGeom prst="rect">
              <a:avLst/>
            </a:prstGeom>
          </p:spPr>
        </p:pic>
        <p:sp>
          <p:nvSpPr>
            <p:cNvPr id="25" name="文本框 24"/>
            <p:cNvSpPr txBox="1"/>
            <p:nvPr/>
          </p:nvSpPr>
          <p:spPr>
            <a:xfrm>
              <a:off x="2074217" y="4045743"/>
              <a:ext cx="481330" cy="701040"/>
            </a:xfrm>
            <a:prstGeom prst="rect">
              <a:avLst/>
            </a:prstGeom>
            <a:noFill/>
          </p:spPr>
          <p:txBody>
            <a:bodyPr rtlCol="0" wrap="none">
              <a:spAutoFit/>
            </a:bodyPr>
            <a:lstStyle/>
            <a:p>
              <a:r>
                <a:rPr altLang="zh-CN" lang="en-US"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5</a:t>
              </a:r>
            </a:p>
          </p:txBody>
        </p:sp>
      </p:grpSp>
      <p:sp>
        <p:nvSpPr>
          <p:cNvPr id="27" name="文本框 26"/>
          <p:cNvSpPr txBox="1"/>
          <p:nvPr/>
        </p:nvSpPr>
        <p:spPr>
          <a:xfrm>
            <a:off x="7093079" y="4080561"/>
            <a:ext cx="2733772" cy="811530"/>
          </a:xfrm>
          <a:prstGeom prst="rect">
            <a:avLst/>
          </a:prstGeom>
          <a:noFill/>
        </p:spPr>
        <p:txBody>
          <a:bodyPr rtlCol="0" wrap="square">
            <a:spAutoFit/>
          </a:bodyPr>
          <a:lstStyle/>
          <a:p>
            <a:pPr>
              <a:lnSpc>
                <a:spcPct val="150000"/>
              </a:lnSpc>
            </a:pPr>
            <a:r>
              <a:rPr altLang="en-US" lang="zh-CN" sz="1050">
                <a:solidFill>
                  <a:schemeClr val="bg2">
                    <a:lumMod val="50000"/>
                  </a:schemeClr>
                </a:solidFill>
                <a:latin charset="-122" panose="03000509000000000000" pitchFamily="65" typeface="方正少儿简体"/>
                <a:ea charset="-122" panose="03000509000000000000" pitchFamily="65" typeface="方正少儿简体"/>
              </a:rPr>
              <a:t>输入您要写的内容输入您要写的内容输入您要写的内容输入您要写的内容输入您要写的内容输入您要写的内容</a:t>
            </a:r>
          </a:p>
        </p:txBody>
      </p:sp>
      <p:grpSp>
        <p:nvGrpSpPr>
          <p:cNvPr id="30" name="组合 29"/>
          <p:cNvGrpSpPr/>
          <p:nvPr/>
        </p:nvGrpSpPr>
        <p:grpSpPr>
          <a:xfrm>
            <a:off x="6274823" y="4045743"/>
            <a:ext cx="726234" cy="777683"/>
            <a:chOff x="6274823" y="4045743"/>
            <a:chExt cx="726234" cy="777683"/>
          </a:xfrm>
        </p:grpSpPr>
        <p:pic>
          <p:nvPicPr>
            <p:cNvPr id="26" name="图片 25"/>
            <p:cNvPicPr>
              <a:picLocks noChangeAspect="1"/>
            </p:cNvPicPr>
            <p:nvPr/>
          </p:nvPicPr>
          <p:blipFill>
            <a:blip r:embed="rId6"/>
            <a:stretch>
              <a:fillRect/>
            </a:stretch>
          </p:blipFill>
          <p:spPr>
            <a:xfrm>
              <a:off x="6274823" y="4080561"/>
              <a:ext cx="726234" cy="742865"/>
            </a:xfrm>
            <a:prstGeom prst="rect">
              <a:avLst/>
            </a:prstGeom>
          </p:spPr>
        </p:pic>
        <p:sp>
          <p:nvSpPr>
            <p:cNvPr id="28" name="文本框 27"/>
            <p:cNvSpPr txBox="1"/>
            <p:nvPr/>
          </p:nvSpPr>
          <p:spPr>
            <a:xfrm>
              <a:off x="6370681" y="4045743"/>
              <a:ext cx="481330" cy="701040"/>
            </a:xfrm>
            <a:prstGeom prst="rect">
              <a:avLst/>
            </a:prstGeom>
            <a:noFill/>
          </p:spPr>
          <p:txBody>
            <a:bodyPr rtlCol="0" wrap="none">
              <a:spAutoFit/>
            </a:bodyPr>
            <a:lstStyle/>
            <a:p>
              <a:r>
                <a:rPr altLang="zh-CN" lang="en-US" sz="4000">
                  <a:solidFill>
                    <a:schemeClr val="bg1"/>
                  </a:solidFill>
                  <a:latin charset="-122" panose="03000509000000000000" pitchFamily="65" typeface="方正古隶简体"/>
                  <a:ea charset="-122" panose="03000509000000000000" pitchFamily="65" typeface="方正古隶简体"/>
                  <a:cs charset="0" panose="020b0706030804020204" pitchFamily="34" typeface="Open Sans Semibold"/>
                </a:rPr>
                <a:t>6</a:t>
              </a:r>
            </a:p>
          </p:txBody>
        </p:sp>
      </p:grpSp>
    </p:spTree>
    <p:extLst>
      <p:ext uri="{BB962C8B-B14F-4D97-AF65-F5344CB8AC3E}">
        <p14:creationId val="4040547801"/>
      </p:ext>
    </p:extLst>
  </p:cSld>
  <p:clrMapOvr>
    <a:masterClrMapping/>
  </p:clrMapOvr>
  <mc:AlternateContent>
    <mc:Choice Requires="p14">
      <p:transition advTm="2000" p14:dur="1500" spd="slow">
        <p:random/>
      </p:transition>
    </mc:Choice>
    <mc:Fallback>
      <p:transition advTm="2000" spd="slow">
        <p:random/>
      </p:transition>
    </mc:Fallback>
  </mc:AlternateContent>
  <p:timing>
    <p:tnLst>
      <p:par>
        <p:cTn dur="indefinite" id="1" nodeType="tmRoot" restart="never">
          <p:childTnLst>
            <p:seq concurrent="1" nextAc="seek">
              <p:cTn dur="indefinite" id="2" nodeType="mainSeq">
                <p:childTnLst>
                  <p:par>
                    <p:cTn fill="hold" id="3" nodeType="clickPar">
                      <p:stCondLst>
                        <p:cond delay="indefinite"/>
                      </p:stCondLst>
                      <p:childTnLst>
                        <p:par>
                          <p:cTn fill="hold" id="4" nodeType="afterGroup">
                            <p:stCondLst>
                              <p:cond delay="0"/>
                            </p:stCondLst>
                            <p:childTnLst>
                              <p:par>
                                <p:cTn fill="hold" id="5" nodeType="clickEffect" presetClass="entr" presetID="6" presetSubtype="16">
                                  <p:stCondLst>
                                    <p:cond delay="0"/>
                                  </p:stCondLst>
                                  <p:childTnLst>
                                    <p:set>
                                      <p:cBhvr>
                                        <p:cTn dur="1" fill="hold" id="6">
                                          <p:stCondLst>
                                            <p:cond delay="0"/>
                                          </p:stCondLst>
                                        </p:cTn>
                                        <p:tgtEl>
                                          <p:spTgt spid="2"/>
                                        </p:tgtEl>
                                        <p:attrNameLst>
                                          <p:attrName>style.visibility</p:attrName>
                                        </p:attrNameLst>
                                      </p:cBhvr>
                                      <p:to>
                                        <p:strVal val="visible"/>
                                      </p:to>
                                    </p:set>
                                    <p:animEffect filter="circle(in)" transition="in">
                                      <p:cBhvr>
                                        <p:cTn dur="2000" id="7"/>
                                        <p:tgtEl>
                                          <p:spTgt spid="2"/>
                                        </p:tgtEl>
                                      </p:cBhvr>
                                    </p:animEffect>
                                  </p:childTnLst>
                                </p:cTn>
                              </p:par>
                              <p:par>
                                <p:cTn fill="hold" id="8" nodeType="withEffect" presetClass="entr" presetID="6" presetSubtype="16">
                                  <p:stCondLst>
                                    <p:cond delay="0"/>
                                  </p:stCondLst>
                                  <p:childTnLst>
                                    <p:set>
                                      <p:cBhvr>
                                        <p:cTn dur="1" fill="hold" id="9">
                                          <p:stCondLst>
                                            <p:cond delay="0"/>
                                          </p:stCondLst>
                                        </p:cTn>
                                        <p:tgtEl>
                                          <p:spTgt spid="43"/>
                                        </p:tgtEl>
                                        <p:attrNameLst>
                                          <p:attrName>style.visibility</p:attrName>
                                        </p:attrNameLst>
                                      </p:cBhvr>
                                      <p:to>
                                        <p:strVal val="visible"/>
                                      </p:to>
                                    </p:set>
                                    <p:animEffect filter="circle(in)" transition="in">
                                      <p:cBhvr>
                                        <p:cTn dur="2000" id="10"/>
                                        <p:tgtEl>
                                          <p:spTgt spid="43"/>
                                        </p:tgtEl>
                                      </p:cBhvr>
                                    </p:animEffect>
                                  </p:childTnLst>
                                </p:cTn>
                              </p:par>
                            </p:childTnLst>
                          </p:cTn>
                        </p:par>
                      </p:childTnLst>
                    </p:cTn>
                  </p:par>
                  <p:par>
                    <p:cTn fill="hold" id="11" nodeType="clickPar">
                      <p:stCondLst>
                        <p:cond delay="indefinite"/>
                      </p:stCondLst>
                      <p:childTnLst>
                        <p:par>
                          <p:cTn fill="hold" id="12" nodeType="afterGroup">
                            <p:stCondLst>
                              <p:cond delay="0"/>
                            </p:stCondLst>
                            <p:childTnLst>
                              <p:par>
                                <p:cTn fill="hold" id="13" nodeType="clickEffect" presetClass="entr" presetID="16" presetSubtype="21">
                                  <p:stCondLst>
                                    <p:cond delay="0"/>
                                  </p:stCondLst>
                                  <p:childTnLst>
                                    <p:set>
                                      <p:cBhvr>
                                        <p:cTn dur="1" fill="hold" id="14">
                                          <p:stCondLst>
                                            <p:cond delay="0"/>
                                          </p:stCondLst>
                                        </p:cTn>
                                        <p:tgtEl>
                                          <p:spTgt spid="4"/>
                                        </p:tgtEl>
                                        <p:attrNameLst>
                                          <p:attrName>style.visibility</p:attrName>
                                        </p:attrNameLst>
                                      </p:cBhvr>
                                      <p:to>
                                        <p:strVal val="visible"/>
                                      </p:to>
                                    </p:set>
                                    <p:animEffect filter="barn(inVertical)" transition="in">
                                      <p:cBhvr>
                                        <p:cTn dur="500" id="15"/>
                                        <p:tgtEl>
                                          <p:spTgt spid="4"/>
                                        </p:tgtEl>
                                      </p:cBhvr>
                                    </p:animEffect>
                                  </p:childTnLst>
                                </p:cTn>
                              </p:par>
                            </p:childTnLst>
                          </p:cTn>
                        </p:par>
                      </p:childTnLst>
                    </p:cTn>
                  </p:par>
                  <p:par>
                    <p:cTn fill="hold" id="16" nodeType="clickPar">
                      <p:stCondLst>
                        <p:cond delay="indefinite"/>
                      </p:stCondLst>
                      <p:childTnLst>
                        <p:par>
                          <p:cTn fill="hold" id="17" nodeType="afterGroup">
                            <p:stCondLst>
                              <p:cond delay="0"/>
                            </p:stCondLst>
                            <p:childTnLst>
                              <p:par>
                                <p:cTn fill="hold" grpId="0" id="18" nodeType="clickEffect" presetClass="entr" presetID="53" presetSubtype="0">
                                  <p:stCondLst>
                                    <p:cond delay="0"/>
                                  </p:stCondLst>
                                  <p:childTnLst>
                                    <p:set>
                                      <p:cBhvr>
                                        <p:cTn dur="1" fill="hold" id="19">
                                          <p:stCondLst>
                                            <p:cond delay="0"/>
                                          </p:stCondLst>
                                        </p:cTn>
                                        <p:tgtEl>
                                          <p:spTgt spid="10"/>
                                        </p:tgtEl>
                                        <p:attrNameLst>
                                          <p:attrName>style.visibility</p:attrName>
                                        </p:attrNameLst>
                                      </p:cBhvr>
                                      <p:to>
                                        <p:strVal val="visible"/>
                                      </p:to>
                                    </p:set>
                                    <p:anim calcmode="lin" valueType="num">
                                      <p:cBhvr>
                                        <p:cTn dur="500" fill="hold" id="20"/>
                                        <p:tgtEl>
                                          <p:spTgt spid="10"/>
                                        </p:tgtEl>
                                        <p:attrNameLst>
                                          <p:attrName>ppt_w</p:attrName>
                                        </p:attrNameLst>
                                      </p:cBhvr>
                                      <p:tavLst>
                                        <p:tav tm="0">
                                          <p:val>
                                            <p:fltVal val="0"/>
                                          </p:val>
                                        </p:tav>
                                        <p:tav tm="100000">
                                          <p:val>
                                            <p:strVal val="#ppt_w"/>
                                          </p:val>
                                        </p:tav>
                                      </p:tavLst>
                                    </p:anim>
                                    <p:anim calcmode="lin" valueType="num">
                                      <p:cBhvr>
                                        <p:cTn dur="500" fill="hold" id="21"/>
                                        <p:tgtEl>
                                          <p:spTgt spid="10"/>
                                        </p:tgtEl>
                                        <p:attrNameLst>
                                          <p:attrName>ppt_h</p:attrName>
                                        </p:attrNameLst>
                                      </p:cBhvr>
                                      <p:tavLst>
                                        <p:tav tm="0">
                                          <p:val>
                                            <p:fltVal val="0"/>
                                          </p:val>
                                        </p:tav>
                                        <p:tav tm="100000">
                                          <p:val>
                                            <p:strVal val="#ppt_h"/>
                                          </p:val>
                                        </p:tav>
                                      </p:tavLst>
                                    </p:anim>
                                    <p:animEffect filter="fade" transition="in">
                                      <p:cBhvr>
                                        <p:cTn dur="500" id="22"/>
                                        <p:tgtEl>
                                          <p:spTgt spid="10"/>
                                        </p:tgtEl>
                                      </p:cBhvr>
                                    </p:animEffect>
                                  </p:childTnLst>
                                </p:cTn>
                              </p:par>
                            </p:childTnLst>
                          </p:cTn>
                        </p:par>
                      </p:childTnLst>
                    </p:cTn>
                  </p:par>
                  <p:par>
                    <p:cTn fill="hold" id="23" nodeType="clickPar">
                      <p:stCondLst>
                        <p:cond delay="indefinite"/>
                      </p:stCondLst>
                      <p:childTnLst>
                        <p:par>
                          <p:cTn fill="hold" id="24" nodeType="afterGroup">
                            <p:stCondLst>
                              <p:cond delay="0"/>
                            </p:stCondLst>
                            <p:childTnLst>
                              <p:par>
                                <p:cTn decel="100000" fill="hold" id="25" nodeType="clickEffect" presetClass="entr" presetID="49" presetSubtype="0">
                                  <p:stCondLst>
                                    <p:cond delay="0"/>
                                  </p:stCondLst>
                                  <p:childTnLst>
                                    <p:set>
                                      <p:cBhvr>
                                        <p:cTn dur="1" fill="hold" id="26">
                                          <p:stCondLst>
                                            <p:cond delay="0"/>
                                          </p:stCondLst>
                                        </p:cTn>
                                        <p:tgtEl>
                                          <p:spTgt spid="5"/>
                                        </p:tgtEl>
                                        <p:attrNameLst>
                                          <p:attrName>style.visibility</p:attrName>
                                        </p:attrNameLst>
                                      </p:cBhvr>
                                      <p:to>
                                        <p:strVal val="visible"/>
                                      </p:to>
                                    </p:set>
                                    <p:anim calcmode="lin" valueType="num">
                                      <p:cBhvr>
                                        <p:cTn dur="500" fill="hold" id="27"/>
                                        <p:tgtEl>
                                          <p:spTgt spid="5"/>
                                        </p:tgtEl>
                                        <p:attrNameLst>
                                          <p:attrName>ppt_w</p:attrName>
                                        </p:attrNameLst>
                                      </p:cBhvr>
                                      <p:tavLst>
                                        <p:tav tm="0">
                                          <p:val>
                                            <p:fltVal val="0"/>
                                          </p:val>
                                        </p:tav>
                                        <p:tav tm="100000">
                                          <p:val>
                                            <p:strVal val="#ppt_w"/>
                                          </p:val>
                                        </p:tav>
                                      </p:tavLst>
                                    </p:anim>
                                    <p:anim calcmode="lin" valueType="num">
                                      <p:cBhvr>
                                        <p:cTn dur="500" fill="hold" id="28"/>
                                        <p:tgtEl>
                                          <p:spTgt spid="5"/>
                                        </p:tgtEl>
                                        <p:attrNameLst>
                                          <p:attrName>ppt_h</p:attrName>
                                        </p:attrNameLst>
                                      </p:cBhvr>
                                      <p:tavLst>
                                        <p:tav tm="0">
                                          <p:val>
                                            <p:fltVal val="0"/>
                                          </p:val>
                                        </p:tav>
                                        <p:tav tm="100000">
                                          <p:val>
                                            <p:strVal val="#ppt_h"/>
                                          </p:val>
                                        </p:tav>
                                      </p:tavLst>
                                    </p:anim>
                                    <p:anim calcmode="lin" valueType="num">
                                      <p:cBhvr>
                                        <p:cTn dur="500" fill="hold" id="29"/>
                                        <p:tgtEl>
                                          <p:spTgt spid="5"/>
                                        </p:tgtEl>
                                        <p:attrNameLst>
                                          <p:attrName>style.rotation</p:attrName>
                                        </p:attrNameLst>
                                      </p:cBhvr>
                                      <p:tavLst>
                                        <p:tav tm="0">
                                          <p:val>
                                            <p:fltVal val="360"/>
                                          </p:val>
                                        </p:tav>
                                        <p:tav tm="100000">
                                          <p:val>
                                            <p:fltVal val="0"/>
                                          </p:val>
                                        </p:tav>
                                      </p:tavLst>
                                    </p:anim>
                                    <p:animEffect filter="fade" transition="in">
                                      <p:cBhvr>
                                        <p:cTn dur="500" id="30"/>
                                        <p:tgtEl>
                                          <p:spTgt spid="5"/>
                                        </p:tgtEl>
                                      </p:cBhvr>
                                    </p:animEffect>
                                  </p:childTnLst>
                                </p:cTn>
                              </p:par>
                            </p:childTnLst>
                          </p:cTn>
                        </p:par>
                      </p:childTnLst>
                    </p:cTn>
                  </p:par>
                  <p:par>
                    <p:cTn fill="hold" id="31" nodeType="clickPar">
                      <p:stCondLst>
                        <p:cond delay="indefinite"/>
                      </p:stCondLst>
                      <p:childTnLst>
                        <p:par>
                          <p:cTn fill="hold" id="32" nodeType="afterGroup">
                            <p:stCondLst>
                              <p:cond delay="0"/>
                            </p:stCondLst>
                            <p:childTnLst>
                              <p:par>
                                <p:cTn fill="hold" grpId="0" id="33" nodeType="clickEffect" presetClass="entr" presetID="53" presetSubtype="0">
                                  <p:stCondLst>
                                    <p:cond delay="0"/>
                                  </p:stCondLst>
                                  <p:childTnLst>
                                    <p:set>
                                      <p:cBhvr>
                                        <p:cTn dur="1" fill="hold" id="34">
                                          <p:stCondLst>
                                            <p:cond delay="0"/>
                                          </p:stCondLst>
                                        </p:cTn>
                                        <p:tgtEl>
                                          <p:spTgt spid="12"/>
                                        </p:tgtEl>
                                        <p:attrNameLst>
                                          <p:attrName>style.visibility</p:attrName>
                                        </p:attrNameLst>
                                      </p:cBhvr>
                                      <p:to>
                                        <p:strVal val="visible"/>
                                      </p:to>
                                    </p:set>
                                    <p:anim calcmode="lin" valueType="num">
                                      <p:cBhvr>
                                        <p:cTn dur="500" fill="hold" id="35"/>
                                        <p:tgtEl>
                                          <p:spTgt spid="12"/>
                                        </p:tgtEl>
                                        <p:attrNameLst>
                                          <p:attrName>ppt_w</p:attrName>
                                        </p:attrNameLst>
                                      </p:cBhvr>
                                      <p:tavLst>
                                        <p:tav tm="0">
                                          <p:val>
                                            <p:fltVal val="0"/>
                                          </p:val>
                                        </p:tav>
                                        <p:tav tm="100000">
                                          <p:val>
                                            <p:strVal val="#ppt_w"/>
                                          </p:val>
                                        </p:tav>
                                      </p:tavLst>
                                    </p:anim>
                                    <p:anim calcmode="lin" valueType="num">
                                      <p:cBhvr>
                                        <p:cTn dur="500" fill="hold" id="36"/>
                                        <p:tgtEl>
                                          <p:spTgt spid="12"/>
                                        </p:tgtEl>
                                        <p:attrNameLst>
                                          <p:attrName>ppt_h</p:attrName>
                                        </p:attrNameLst>
                                      </p:cBhvr>
                                      <p:tavLst>
                                        <p:tav tm="0">
                                          <p:val>
                                            <p:fltVal val="0"/>
                                          </p:val>
                                        </p:tav>
                                        <p:tav tm="100000">
                                          <p:val>
                                            <p:strVal val="#ppt_h"/>
                                          </p:val>
                                        </p:tav>
                                      </p:tavLst>
                                    </p:anim>
                                    <p:animEffect filter="fade" transition="in">
                                      <p:cBhvr>
                                        <p:cTn dur="500" id="37"/>
                                        <p:tgtEl>
                                          <p:spTgt spid="12"/>
                                        </p:tgtEl>
                                      </p:cBhvr>
                                    </p:animEffect>
                                  </p:childTnLst>
                                </p:cTn>
                              </p:par>
                            </p:childTnLst>
                          </p:cTn>
                        </p:par>
                      </p:childTnLst>
                    </p:cTn>
                  </p:par>
                  <p:par>
                    <p:cTn fill="hold" id="38" nodeType="clickPar">
                      <p:stCondLst>
                        <p:cond delay="indefinite"/>
                      </p:stCondLst>
                      <p:childTnLst>
                        <p:par>
                          <p:cTn fill="hold" id="39" nodeType="afterGroup">
                            <p:stCondLst>
                              <p:cond delay="0"/>
                            </p:stCondLst>
                            <p:childTnLst>
                              <p:par>
                                <p:cTn decel="100000" fill="hold" id="40" nodeType="clickEffect" presetClass="entr" presetID="49" presetSubtype="0">
                                  <p:stCondLst>
                                    <p:cond delay="0"/>
                                  </p:stCondLst>
                                  <p:childTnLst>
                                    <p:set>
                                      <p:cBhvr>
                                        <p:cTn dur="1" fill="hold" id="41">
                                          <p:stCondLst>
                                            <p:cond delay="0"/>
                                          </p:stCondLst>
                                        </p:cTn>
                                        <p:tgtEl>
                                          <p:spTgt spid="6"/>
                                        </p:tgtEl>
                                        <p:attrNameLst>
                                          <p:attrName>style.visibility</p:attrName>
                                        </p:attrNameLst>
                                      </p:cBhvr>
                                      <p:to>
                                        <p:strVal val="visible"/>
                                      </p:to>
                                    </p:set>
                                    <p:anim calcmode="lin" valueType="num">
                                      <p:cBhvr>
                                        <p:cTn dur="500" fill="hold" id="42"/>
                                        <p:tgtEl>
                                          <p:spTgt spid="6"/>
                                        </p:tgtEl>
                                        <p:attrNameLst>
                                          <p:attrName>ppt_w</p:attrName>
                                        </p:attrNameLst>
                                      </p:cBhvr>
                                      <p:tavLst>
                                        <p:tav tm="0">
                                          <p:val>
                                            <p:fltVal val="0"/>
                                          </p:val>
                                        </p:tav>
                                        <p:tav tm="100000">
                                          <p:val>
                                            <p:strVal val="#ppt_w"/>
                                          </p:val>
                                        </p:tav>
                                      </p:tavLst>
                                    </p:anim>
                                    <p:anim calcmode="lin" valueType="num">
                                      <p:cBhvr>
                                        <p:cTn dur="500" fill="hold" id="43"/>
                                        <p:tgtEl>
                                          <p:spTgt spid="6"/>
                                        </p:tgtEl>
                                        <p:attrNameLst>
                                          <p:attrName>ppt_h</p:attrName>
                                        </p:attrNameLst>
                                      </p:cBhvr>
                                      <p:tavLst>
                                        <p:tav tm="0">
                                          <p:val>
                                            <p:fltVal val="0"/>
                                          </p:val>
                                        </p:tav>
                                        <p:tav tm="100000">
                                          <p:val>
                                            <p:strVal val="#ppt_h"/>
                                          </p:val>
                                        </p:tav>
                                      </p:tavLst>
                                    </p:anim>
                                    <p:anim calcmode="lin" valueType="num">
                                      <p:cBhvr>
                                        <p:cTn dur="500" fill="hold" id="44"/>
                                        <p:tgtEl>
                                          <p:spTgt spid="6"/>
                                        </p:tgtEl>
                                        <p:attrNameLst>
                                          <p:attrName>style.rotation</p:attrName>
                                        </p:attrNameLst>
                                      </p:cBhvr>
                                      <p:tavLst>
                                        <p:tav tm="0">
                                          <p:val>
                                            <p:fltVal val="360"/>
                                          </p:val>
                                        </p:tav>
                                        <p:tav tm="100000">
                                          <p:val>
                                            <p:fltVal val="0"/>
                                          </p:val>
                                        </p:tav>
                                      </p:tavLst>
                                    </p:anim>
                                    <p:animEffect filter="fade" transition="in">
                                      <p:cBhvr>
                                        <p:cTn dur="500" id="45"/>
                                        <p:tgtEl>
                                          <p:spTgt spid="6"/>
                                        </p:tgtEl>
                                      </p:cBhvr>
                                    </p:animEffect>
                                  </p:childTnLst>
                                </p:cTn>
                              </p:par>
                            </p:childTnLst>
                          </p:cTn>
                        </p:par>
                      </p:childTnLst>
                    </p:cTn>
                  </p:par>
                  <p:par>
                    <p:cTn fill="hold" id="46" nodeType="clickPar">
                      <p:stCondLst>
                        <p:cond delay="indefinite"/>
                      </p:stCondLst>
                      <p:childTnLst>
                        <p:par>
                          <p:cTn fill="hold" id="47" nodeType="afterGroup">
                            <p:stCondLst>
                              <p:cond delay="0"/>
                            </p:stCondLst>
                            <p:childTnLst>
                              <p:par>
                                <p:cTn fill="hold" grpId="0" id="48" nodeType="clickEffect" presetClass="entr" presetID="53" presetSubtype="0">
                                  <p:stCondLst>
                                    <p:cond delay="0"/>
                                  </p:stCondLst>
                                  <p:childTnLst>
                                    <p:set>
                                      <p:cBhvr>
                                        <p:cTn dur="1" fill="hold" id="49">
                                          <p:stCondLst>
                                            <p:cond delay="0"/>
                                          </p:stCondLst>
                                        </p:cTn>
                                        <p:tgtEl>
                                          <p:spTgt spid="15"/>
                                        </p:tgtEl>
                                        <p:attrNameLst>
                                          <p:attrName>style.visibility</p:attrName>
                                        </p:attrNameLst>
                                      </p:cBhvr>
                                      <p:to>
                                        <p:strVal val="visible"/>
                                      </p:to>
                                    </p:set>
                                    <p:anim calcmode="lin" valueType="num">
                                      <p:cBhvr>
                                        <p:cTn dur="500" fill="hold" id="50"/>
                                        <p:tgtEl>
                                          <p:spTgt spid="15"/>
                                        </p:tgtEl>
                                        <p:attrNameLst>
                                          <p:attrName>ppt_w</p:attrName>
                                        </p:attrNameLst>
                                      </p:cBhvr>
                                      <p:tavLst>
                                        <p:tav tm="0">
                                          <p:val>
                                            <p:fltVal val="0"/>
                                          </p:val>
                                        </p:tav>
                                        <p:tav tm="100000">
                                          <p:val>
                                            <p:strVal val="#ppt_w"/>
                                          </p:val>
                                        </p:tav>
                                      </p:tavLst>
                                    </p:anim>
                                    <p:anim calcmode="lin" valueType="num">
                                      <p:cBhvr>
                                        <p:cTn dur="500" fill="hold" id="51"/>
                                        <p:tgtEl>
                                          <p:spTgt spid="15"/>
                                        </p:tgtEl>
                                        <p:attrNameLst>
                                          <p:attrName>ppt_h</p:attrName>
                                        </p:attrNameLst>
                                      </p:cBhvr>
                                      <p:tavLst>
                                        <p:tav tm="0">
                                          <p:val>
                                            <p:fltVal val="0"/>
                                          </p:val>
                                        </p:tav>
                                        <p:tav tm="100000">
                                          <p:val>
                                            <p:strVal val="#ppt_h"/>
                                          </p:val>
                                        </p:tav>
                                      </p:tavLst>
                                    </p:anim>
                                    <p:animEffect filter="fade" transition="in">
                                      <p:cBhvr>
                                        <p:cTn dur="500" id="52"/>
                                        <p:tgtEl>
                                          <p:spTgt spid="15"/>
                                        </p:tgtEl>
                                      </p:cBhvr>
                                    </p:animEffect>
                                  </p:childTnLst>
                                </p:cTn>
                              </p:par>
                            </p:childTnLst>
                          </p:cTn>
                        </p:par>
                      </p:childTnLst>
                    </p:cTn>
                  </p:par>
                  <p:par>
                    <p:cTn fill="hold" id="53" nodeType="clickPar">
                      <p:stCondLst>
                        <p:cond delay="indefinite"/>
                      </p:stCondLst>
                      <p:childTnLst>
                        <p:par>
                          <p:cTn fill="hold" id="54" nodeType="afterGroup">
                            <p:stCondLst>
                              <p:cond delay="0"/>
                            </p:stCondLst>
                            <p:childTnLst>
                              <p:par>
                                <p:cTn decel="100000" fill="hold" id="55" nodeType="clickEffect" presetClass="entr" presetID="49" presetSubtype="0">
                                  <p:stCondLst>
                                    <p:cond delay="0"/>
                                  </p:stCondLst>
                                  <p:childTnLst>
                                    <p:set>
                                      <p:cBhvr>
                                        <p:cTn dur="1" fill="hold" id="56">
                                          <p:stCondLst>
                                            <p:cond delay="0"/>
                                          </p:stCondLst>
                                        </p:cTn>
                                        <p:tgtEl>
                                          <p:spTgt spid="7"/>
                                        </p:tgtEl>
                                        <p:attrNameLst>
                                          <p:attrName>style.visibility</p:attrName>
                                        </p:attrNameLst>
                                      </p:cBhvr>
                                      <p:to>
                                        <p:strVal val="visible"/>
                                      </p:to>
                                    </p:set>
                                    <p:anim calcmode="lin" valueType="num">
                                      <p:cBhvr>
                                        <p:cTn dur="500" fill="hold" id="57"/>
                                        <p:tgtEl>
                                          <p:spTgt spid="7"/>
                                        </p:tgtEl>
                                        <p:attrNameLst>
                                          <p:attrName>ppt_w</p:attrName>
                                        </p:attrNameLst>
                                      </p:cBhvr>
                                      <p:tavLst>
                                        <p:tav tm="0">
                                          <p:val>
                                            <p:fltVal val="0"/>
                                          </p:val>
                                        </p:tav>
                                        <p:tav tm="100000">
                                          <p:val>
                                            <p:strVal val="#ppt_w"/>
                                          </p:val>
                                        </p:tav>
                                      </p:tavLst>
                                    </p:anim>
                                    <p:anim calcmode="lin" valueType="num">
                                      <p:cBhvr>
                                        <p:cTn dur="500" fill="hold" id="58"/>
                                        <p:tgtEl>
                                          <p:spTgt spid="7"/>
                                        </p:tgtEl>
                                        <p:attrNameLst>
                                          <p:attrName>ppt_h</p:attrName>
                                        </p:attrNameLst>
                                      </p:cBhvr>
                                      <p:tavLst>
                                        <p:tav tm="0">
                                          <p:val>
                                            <p:fltVal val="0"/>
                                          </p:val>
                                        </p:tav>
                                        <p:tav tm="100000">
                                          <p:val>
                                            <p:strVal val="#ppt_h"/>
                                          </p:val>
                                        </p:tav>
                                      </p:tavLst>
                                    </p:anim>
                                    <p:anim calcmode="lin" valueType="num">
                                      <p:cBhvr>
                                        <p:cTn dur="500" fill="hold" id="59"/>
                                        <p:tgtEl>
                                          <p:spTgt spid="7"/>
                                        </p:tgtEl>
                                        <p:attrNameLst>
                                          <p:attrName>style.rotation</p:attrName>
                                        </p:attrNameLst>
                                      </p:cBhvr>
                                      <p:tavLst>
                                        <p:tav tm="0">
                                          <p:val>
                                            <p:fltVal val="360"/>
                                          </p:val>
                                        </p:tav>
                                        <p:tav tm="100000">
                                          <p:val>
                                            <p:fltVal val="0"/>
                                          </p:val>
                                        </p:tav>
                                      </p:tavLst>
                                    </p:anim>
                                    <p:animEffect filter="fade" transition="in">
                                      <p:cBhvr>
                                        <p:cTn dur="500" id="60"/>
                                        <p:tgtEl>
                                          <p:spTgt spid="7"/>
                                        </p:tgtEl>
                                      </p:cBhvr>
                                    </p:animEffect>
                                  </p:childTnLst>
                                </p:cTn>
                              </p:par>
                            </p:childTnLst>
                          </p:cTn>
                        </p:par>
                      </p:childTnLst>
                    </p:cTn>
                  </p:par>
                  <p:par>
                    <p:cTn fill="hold" id="61" nodeType="clickPar">
                      <p:stCondLst>
                        <p:cond delay="indefinite"/>
                      </p:stCondLst>
                      <p:childTnLst>
                        <p:par>
                          <p:cTn fill="hold" id="62" nodeType="afterGroup">
                            <p:stCondLst>
                              <p:cond delay="0"/>
                            </p:stCondLst>
                            <p:childTnLst>
                              <p:par>
                                <p:cTn fill="hold" grpId="0" id="63" nodeType="clickEffect" presetClass="entr" presetID="53" presetSubtype="0">
                                  <p:stCondLst>
                                    <p:cond delay="0"/>
                                  </p:stCondLst>
                                  <p:childTnLst>
                                    <p:set>
                                      <p:cBhvr>
                                        <p:cTn dur="1" fill="hold" id="64">
                                          <p:stCondLst>
                                            <p:cond delay="0"/>
                                          </p:stCondLst>
                                        </p:cTn>
                                        <p:tgtEl>
                                          <p:spTgt spid="18"/>
                                        </p:tgtEl>
                                        <p:attrNameLst>
                                          <p:attrName>style.visibility</p:attrName>
                                        </p:attrNameLst>
                                      </p:cBhvr>
                                      <p:to>
                                        <p:strVal val="visible"/>
                                      </p:to>
                                    </p:set>
                                    <p:anim calcmode="lin" valueType="num">
                                      <p:cBhvr>
                                        <p:cTn dur="500" fill="hold" id="65"/>
                                        <p:tgtEl>
                                          <p:spTgt spid="18"/>
                                        </p:tgtEl>
                                        <p:attrNameLst>
                                          <p:attrName>ppt_w</p:attrName>
                                        </p:attrNameLst>
                                      </p:cBhvr>
                                      <p:tavLst>
                                        <p:tav tm="0">
                                          <p:val>
                                            <p:fltVal val="0"/>
                                          </p:val>
                                        </p:tav>
                                        <p:tav tm="100000">
                                          <p:val>
                                            <p:strVal val="#ppt_w"/>
                                          </p:val>
                                        </p:tav>
                                      </p:tavLst>
                                    </p:anim>
                                    <p:anim calcmode="lin" valueType="num">
                                      <p:cBhvr>
                                        <p:cTn dur="500" fill="hold" id="66"/>
                                        <p:tgtEl>
                                          <p:spTgt spid="18"/>
                                        </p:tgtEl>
                                        <p:attrNameLst>
                                          <p:attrName>ppt_h</p:attrName>
                                        </p:attrNameLst>
                                      </p:cBhvr>
                                      <p:tavLst>
                                        <p:tav tm="0">
                                          <p:val>
                                            <p:fltVal val="0"/>
                                          </p:val>
                                        </p:tav>
                                        <p:tav tm="100000">
                                          <p:val>
                                            <p:strVal val="#ppt_h"/>
                                          </p:val>
                                        </p:tav>
                                      </p:tavLst>
                                    </p:anim>
                                    <p:animEffect filter="fade" transition="in">
                                      <p:cBhvr>
                                        <p:cTn dur="500" id="67"/>
                                        <p:tgtEl>
                                          <p:spTgt spid="18"/>
                                        </p:tgtEl>
                                      </p:cBhvr>
                                    </p:animEffect>
                                  </p:childTnLst>
                                </p:cTn>
                              </p:par>
                            </p:childTnLst>
                          </p:cTn>
                        </p:par>
                      </p:childTnLst>
                    </p:cTn>
                  </p:par>
                  <p:par>
                    <p:cTn fill="hold" id="68" nodeType="clickPar">
                      <p:stCondLst>
                        <p:cond delay="indefinite"/>
                      </p:stCondLst>
                      <p:childTnLst>
                        <p:par>
                          <p:cTn fill="hold" id="69" nodeType="afterGroup">
                            <p:stCondLst>
                              <p:cond delay="0"/>
                            </p:stCondLst>
                            <p:childTnLst>
                              <p:par>
                                <p:cTn decel="100000" fill="hold" id="70" nodeType="clickEffect" presetClass="entr" presetID="49" presetSubtype="0">
                                  <p:stCondLst>
                                    <p:cond delay="0"/>
                                  </p:stCondLst>
                                  <p:childTnLst>
                                    <p:set>
                                      <p:cBhvr>
                                        <p:cTn dur="1" fill="hold" id="71">
                                          <p:stCondLst>
                                            <p:cond delay="0"/>
                                          </p:stCondLst>
                                        </p:cTn>
                                        <p:tgtEl>
                                          <p:spTgt spid="8"/>
                                        </p:tgtEl>
                                        <p:attrNameLst>
                                          <p:attrName>style.visibility</p:attrName>
                                        </p:attrNameLst>
                                      </p:cBhvr>
                                      <p:to>
                                        <p:strVal val="visible"/>
                                      </p:to>
                                    </p:set>
                                    <p:anim calcmode="lin" valueType="num">
                                      <p:cBhvr>
                                        <p:cTn dur="500" fill="hold" id="72"/>
                                        <p:tgtEl>
                                          <p:spTgt spid="8"/>
                                        </p:tgtEl>
                                        <p:attrNameLst>
                                          <p:attrName>ppt_w</p:attrName>
                                        </p:attrNameLst>
                                      </p:cBhvr>
                                      <p:tavLst>
                                        <p:tav tm="0">
                                          <p:val>
                                            <p:fltVal val="0"/>
                                          </p:val>
                                        </p:tav>
                                        <p:tav tm="100000">
                                          <p:val>
                                            <p:strVal val="#ppt_w"/>
                                          </p:val>
                                        </p:tav>
                                      </p:tavLst>
                                    </p:anim>
                                    <p:anim calcmode="lin" valueType="num">
                                      <p:cBhvr>
                                        <p:cTn dur="500" fill="hold" id="73"/>
                                        <p:tgtEl>
                                          <p:spTgt spid="8"/>
                                        </p:tgtEl>
                                        <p:attrNameLst>
                                          <p:attrName>ppt_h</p:attrName>
                                        </p:attrNameLst>
                                      </p:cBhvr>
                                      <p:tavLst>
                                        <p:tav tm="0">
                                          <p:val>
                                            <p:fltVal val="0"/>
                                          </p:val>
                                        </p:tav>
                                        <p:tav tm="100000">
                                          <p:val>
                                            <p:strVal val="#ppt_h"/>
                                          </p:val>
                                        </p:tav>
                                      </p:tavLst>
                                    </p:anim>
                                    <p:anim calcmode="lin" valueType="num">
                                      <p:cBhvr>
                                        <p:cTn dur="500" fill="hold" id="74"/>
                                        <p:tgtEl>
                                          <p:spTgt spid="8"/>
                                        </p:tgtEl>
                                        <p:attrNameLst>
                                          <p:attrName>style.rotation</p:attrName>
                                        </p:attrNameLst>
                                      </p:cBhvr>
                                      <p:tavLst>
                                        <p:tav tm="0">
                                          <p:val>
                                            <p:fltVal val="360"/>
                                          </p:val>
                                        </p:tav>
                                        <p:tav tm="100000">
                                          <p:val>
                                            <p:fltVal val="0"/>
                                          </p:val>
                                        </p:tav>
                                      </p:tavLst>
                                    </p:anim>
                                    <p:animEffect filter="fade" transition="in">
                                      <p:cBhvr>
                                        <p:cTn dur="500" id="75"/>
                                        <p:tgtEl>
                                          <p:spTgt spid="8"/>
                                        </p:tgtEl>
                                      </p:cBhvr>
                                    </p:animEffect>
                                  </p:childTnLst>
                                </p:cTn>
                              </p:par>
                            </p:childTnLst>
                          </p:cTn>
                        </p:par>
                      </p:childTnLst>
                    </p:cTn>
                  </p:par>
                  <p:par>
                    <p:cTn fill="hold" id="76" nodeType="clickPar">
                      <p:stCondLst>
                        <p:cond delay="indefinite"/>
                      </p:stCondLst>
                      <p:childTnLst>
                        <p:par>
                          <p:cTn fill="hold" id="77" nodeType="afterGroup">
                            <p:stCondLst>
                              <p:cond delay="0"/>
                            </p:stCondLst>
                            <p:childTnLst>
                              <p:par>
                                <p:cTn fill="hold" grpId="0" id="78" nodeType="clickEffect" presetClass="entr" presetID="53" presetSubtype="0">
                                  <p:stCondLst>
                                    <p:cond delay="0"/>
                                  </p:stCondLst>
                                  <p:childTnLst>
                                    <p:set>
                                      <p:cBhvr>
                                        <p:cTn dur="1" fill="hold" id="79">
                                          <p:stCondLst>
                                            <p:cond delay="0"/>
                                          </p:stCondLst>
                                        </p:cTn>
                                        <p:tgtEl>
                                          <p:spTgt spid="21"/>
                                        </p:tgtEl>
                                        <p:attrNameLst>
                                          <p:attrName>style.visibility</p:attrName>
                                        </p:attrNameLst>
                                      </p:cBhvr>
                                      <p:to>
                                        <p:strVal val="visible"/>
                                      </p:to>
                                    </p:set>
                                    <p:anim calcmode="lin" valueType="num">
                                      <p:cBhvr>
                                        <p:cTn dur="500" fill="hold" id="80"/>
                                        <p:tgtEl>
                                          <p:spTgt spid="21"/>
                                        </p:tgtEl>
                                        <p:attrNameLst>
                                          <p:attrName>ppt_w</p:attrName>
                                        </p:attrNameLst>
                                      </p:cBhvr>
                                      <p:tavLst>
                                        <p:tav tm="0">
                                          <p:val>
                                            <p:fltVal val="0"/>
                                          </p:val>
                                        </p:tav>
                                        <p:tav tm="100000">
                                          <p:val>
                                            <p:strVal val="#ppt_w"/>
                                          </p:val>
                                        </p:tav>
                                      </p:tavLst>
                                    </p:anim>
                                    <p:anim calcmode="lin" valueType="num">
                                      <p:cBhvr>
                                        <p:cTn dur="500" fill="hold" id="81"/>
                                        <p:tgtEl>
                                          <p:spTgt spid="21"/>
                                        </p:tgtEl>
                                        <p:attrNameLst>
                                          <p:attrName>ppt_h</p:attrName>
                                        </p:attrNameLst>
                                      </p:cBhvr>
                                      <p:tavLst>
                                        <p:tav tm="0">
                                          <p:val>
                                            <p:fltVal val="0"/>
                                          </p:val>
                                        </p:tav>
                                        <p:tav tm="100000">
                                          <p:val>
                                            <p:strVal val="#ppt_h"/>
                                          </p:val>
                                        </p:tav>
                                      </p:tavLst>
                                    </p:anim>
                                    <p:animEffect filter="fade" transition="in">
                                      <p:cBhvr>
                                        <p:cTn dur="500" id="82"/>
                                        <p:tgtEl>
                                          <p:spTgt spid="21"/>
                                        </p:tgtEl>
                                      </p:cBhvr>
                                    </p:animEffect>
                                  </p:childTnLst>
                                </p:cTn>
                              </p:par>
                            </p:childTnLst>
                          </p:cTn>
                        </p:par>
                      </p:childTnLst>
                    </p:cTn>
                  </p:par>
                  <p:par>
                    <p:cTn fill="hold" id="83" nodeType="clickPar">
                      <p:stCondLst>
                        <p:cond delay="indefinite"/>
                      </p:stCondLst>
                      <p:childTnLst>
                        <p:par>
                          <p:cTn fill="hold" id="84" nodeType="afterGroup">
                            <p:stCondLst>
                              <p:cond delay="0"/>
                            </p:stCondLst>
                            <p:childTnLst>
                              <p:par>
                                <p:cTn decel="100000" fill="hold" id="85" nodeType="clickEffect" presetClass="entr" presetID="49" presetSubtype="0">
                                  <p:stCondLst>
                                    <p:cond delay="0"/>
                                  </p:stCondLst>
                                  <p:childTnLst>
                                    <p:set>
                                      <p:cBhvr>
                                        <p:cTn dur="1" fill="hold" id="86">
                                          <p:stCondLst>
                                            <p:cond delay="0"/>
                                          </p:stCondLst>
                                        </p:cTn>
                                        <p:tgtEl>
                                          <p:spTgt spid="9"/>
                                        </p:tgtEl>
                                        <p:attrNameLst>
                                          <p:attrName>style.visibility</p:attrName>
                                        </p:attrNameLst>
                                      </p:cBhvr>
                                      <p:to>
                                        <p:strVal val="visible"/>
                                      </p:to>
                                    </p:set>
                                    <p:anim calcmode="lin" valueType="num">
                                      <p:cBhvr>
                                        <p:cTn dur="500" fill="hold" id="87"/>
                                        <p:tgtEl>
                                          <p:spTgt spid="9"/>
                                        </p:tgtEl>
                                        <p:attrNameLst>
                                          <p:attrName>ppt_w</p:attrName>
                                        </p:attrNameLst>
                                      </p:cBhvr>
                                      <p:tavLst>
                                        <p:tav tm="0">
                                          <p:val>
                                            <p:fltVal val="0"/>
                                          </p:val>
                                        </p:tav>
                                        <p:tav tm="100000">
                                          <p:val>
                                            <p:strVal val="#ppt_w"/>
                                          </p:val>
                                        </p:tav>
                                      </p:tavLst>
                                    </p:anim>
                                    <p:anim calcmode="lin" valueType="num">
                                      <p:cBhvr>
                                        <p:cTn dur="500" fill="hold" id="88"/>
                                        <p:tgtEl>
                                          <p:spTgt spid="9"/>
                                        </p:tgtEl>
                                        <p:attrNameLst>
                                          <p:attrName>ppt_h</p:attrName>
                                        </p:attrNameLst>
                                      </p:cBhvr>
                                      <p:tavLst>
                                        <p:tav tm="0">
                                          <p:val>
                                            <p:fltVal val="0"/>
                                          </p:val>
                                        </p:tav>
                                        <p:tav tm="100000">
                                          <p:val>
                                            <p:strVal val="#ppt_h"/>
                                          </p:val>
                                        </p:tav>
                                      </p:tavLst>
                                    </p:anim>
                                    <p:anim calcmode="lin" valueType="num">
                                      <p:cBhvr>
                                        <p:cTn dur="500" fill="hold" id="89"/>
                                        <p:tgtEl>
                                          <p:spTgt spid="9"/>
                                        </p:tgtEl>
                                        <p:attrNameLst>
                                          <p:attrName>style.rotation</p:attrName>
                                        </p:attrNameLst>
                                      </p:cBhvr>
                                      <p:tavLst>
                                        <p:tav tm="0">
                                          <p:val>
                                            <p:fltVal val="360"/>
                                          </p:val>
                                        </p:tav>
                                        <p:tav tm="100000">
                                          <p:val>
                                            <p:fltVal val="0"/>
                                          </p:val>
                                        </p:tav>
                                      </p:tavLst>
                                    </p:anim>
                                    <p:animEffect filter="fade" transition="in">
                                      <p:cBhvr>
                                        <p:cTn dur="500" id="90"/>
                                        <p:tgtEl>
                                          <p:spTgt spid="9"/>
                                        </p:tgtEl>
                                      </p:cBhvr>
                                    </p:animEffect>
                                  </p:childTnLst>
                                </p:cTn>
                              </p:par>
                            </p:childTnLst>
                          </p:cTn>
                        </p:par>
                      </p:childTnLst>
                    </p:cTn>
                  </p:par>
                  <p:par>
                    <p:cTn fill="hold" id="91" nodeType="clickPar">
                      <p:stCondLst>
                        <p:cond delay="indefinite"/>
                      </p:stCondLst>
                      <p:childTnLst>
                        <p:par>
                          <p:cTn fill="hold" id="92" nodeType="afterGroup">
                            <p:stCondLst>
                              <p:cond delay="0"/>
                            </p:stCondLst>
                            <p:childTnLst>
                              <p:par>
                                <p:cTn fill="hold" grpId="0" id="93" nodeType="clickEffect" presetClass="entr" presetID="53" presetSubtype="0">
                                  <p:stCondLst>
                                    <p:cond delay="0"/>
                                  </p:stCondLst>
                                  <p:childTnLst>
                                    <p:set>
                                      <p:cBhvr>
                                        <p:cTn dur="1" fill="hold" id="94">
                                          <p:stCondLst>
                                            <p:cond delay="0"/>
                                          </p:stCondLst>
                                        </p:cTn>
                                        <p:tgtEl>
                                          <p:spTgt spid="24"/>
                                        </p:tgtEl>
                                        <p:attrNameLst>
                                          <p:attrName>style.visibility</p:attrName>
                                        </p:attrNameLst>
                                      </p:cBhvr>
                                      <p:to>
                                        <p:strVal val="visible"/>
                                      </p:to>
                                    </p:set>
                                    <p:anim calcmode="lin" valueType="num">
                                      <p:cBhvr>
                                        <p:cTn dur="500" fill="hold" id="95"/>
                                        <p:tgtEl>
                                          <p:spTgt spid="24"/>
                                        </p:tgtEl>
                                        <p:attrNameLst>
                                          <p:attrName>ppt_w</p:attrName>
                                        </p:attrNameLst>
                                      </p:cBhvr>
                                      <p:tavLst>
                                        <p:tav tm="0">
                                          <p:val>
                                            <p:fltVal val="0"/>
                                          </p:val>
                                        </p:tav>
                                        <p:tav tm="100000">
                                          <p:val>
                                            <p:strVal val="#ppt_w"/>
                                          </p:val>
                                        </p:tav>
                                      </p:tavLst>
                                    </p:anim>
                                    <p:anim calcmode="lin" valueType="num">
                                      <p:cBhvr>
                                        <p:cTn dur="500" fill="hold" id="96"/>
                                        <p:tgtEl>
                                          <p:spTgt spid="24"/>
                                        </p:tgtEl>
                                        <p:attrNameLst>
                                          <p:attrName>ppt_h</p:attrName>
                                        </p:attrNameLst>
                                      </p:cBhvr>
                                      <p:tavLst>
                                        <p:tav tm="0">
                                          <p:val>
                                            <p:fltVal val="0"/>
                                          </p:val>
                                        </p:tav>
                                        <p:tav tm="100000">
                                          <p:val>
                                            <p:strVal val="#ppt_h"/>
                                          </p:val>
                                        </p:tav>
                                      </p:tavLst>
                                    </p:anim>
                                    <p:animEffect filter="fade" transition="in">
                                      <p:cBhvr>
                                        <p:cTn dur="500" id="97"/>
                                        <p:tgtEl>
                                          <p:spTgt spid="24"/>
                                        </p:tgtEl>
                                      </p:cBhvr>
                                    </p:animEffect>
                                  </p:childTnLst>
                                </p:cTn>
                              </p:par>
                            </p:childTnLst>
                          </p:cTn>
                        </p:par>
                      </p:childTnLst>
                    </p:cTn>
                  </p:par>
                  <p:par>
                    <p:cTn fill="hold" id="98" nodeType="clickPar">
                      <p:stCondLst>
                        <p:cond delay="indefinite"/>
                      </p:stCondLst>
                      <p:childTnLst>
                        <p:par>
                          <p:cTn fill="hold" id="99" nodeType="afterGroup">
                            <p:stCondLst>
                              <p:cond delay="0"/>
                            </p:stCondLst>
                            <p:childTnLst>
                              <p:par>
                                <p:cTn decel="100000" fill="hold" id="100" nodeType="clickEffect" presetClass="entr" presetID="49" presetSubtype="0">
                                  <p:stCondLst>
                                    <p:cond delay="0"/>
                                  </p:stCondLst>
                                  <p:childTnLst>
                                    <p:set>
                                      <p:cBhvr>
                                        <p:cTn dur="1" fill="hold" id="101">
                                          <p:stCondLst>
                                            <p:cond delay="0"/>
                                          </p:stCondLst>
                                        </p:cTn>
                                        <p:tgtEl>
                                          <p:spTgt spid="30"/>
                                        </p:tgtEl>
                                        <p:attrNameLst>
                                          <p:attrName>style.visibility</p:attrName>
                                        </p:attrNameLst>
                                      </p:cBhvr>
                                      <p:to>
                                        <p:strVal val="visible"/>
                                      </p:to>
                                    </p:set>
                                    <p:anim calcmode="lin" valueType="num">
                                      <p:cBhvr>
                                        <p:cTn dur="500" fill="hold" id="102"/>
                                        <p:tgtEl>
                                          <p:spTgt spid="30"/>
                                        </p:tgtEl>
                                        <p:attrNameLst>
                                          <p:attrName>ppt_w</p:attrName>
                                        </p:attrNameLst>
                                      </p:cBhvr>
                                      <p:tavLst>
                                        <p:tav tm="0">
                                          <p:val>
                                            <p:fltVal val="0"/>
                                          </p:val>
                                        </p:tav>
                                        <p:tav tm="100000">
                                          <p:val>
                                            <p:strVal val="#ppt_w"/>
                                          </p:val>
                                        </p:tav>
                                      </p:tavLst>
                                    </p:anim>
                                    <p:anim calcmode="lin" valueType="num">
                                      <p:cBhvr>
                                        <p:cTn dur="500" fill="hold" id="103"/>
                                        <p:tgtEl>
                                          <p:spTgt spid="30"/>
                                        </p:tgtEl>
                                        <p:attrNameLst>
                                          <p:attrName>ppt_h</p:attrName>
                                        </p:attrNameLst>
                                      </p:cBhvr>
                                      <p:tavLst>
                                        <p:tav tm="0">
                                          <p:val>
                                            <p:fltVal val="0"/>
                                          </p:val>
                                        </p:tav>
                                        <p:tav tm="100000">
                                          <p:val>
                                            <p:strVal val="#ppt_h"/>
                                          </p:val>
                                        </p:tav>
                                      </p:tavLst>
                                    </p:anim>
                                    <p:anim calcmode="lin" valueType="num">
                                      <p:cBhvr>
                                        <p:cTn dur="500" fill="hold" id="104"/>
                                        <p:tgtEl>
                                          <p:spTgt spid="30"/>
                                        </p:tgtEl>
                                        <p:attrNameLst>
                                          <p:attrName>style.rotation</p:attrName>
                                        </p:attrNameLst>
                                      </p:cBhvr>
                                      <p:tavLst>
                                        <p:tav tm="0">
                                          <p:val>
                                            <p:fltVal val="360"/>
                                          </p:val>
                                        </p:tav>
                                        <p:tav tm="100000">
                                          <p:val>
                                            <p:fltVal val="0"/>
                                          </p:val>
                                        </p:tav>
                                      </p:tavLst>
                                    </p:anim>
                                    <p:animEffect filter="fade" transition="in">
                                      <p:cBhvr>
                                        <p:cTn dur="500" id="105"/>
                                        <p:tgtEl>
                                          <p:spTgt spid="30"/>
                                        </p:tgtEl>
                                      </p:cBhvr>
                                    </p:animEffect>
                                  </p:childTnLst>
                                </p:cTn>
                              </p:par>
                            </p:childTnLst>
                          </p:cTn>
                        </p:par>
                      </p:childTnLst>
                    </p:cTn>
                  </p:par>
                  <p:par>
                    <p:cTn fill="hold" id="106" nodeType="clickPar">
                      <p:stCondLst>
                        <p:cond delay="indefinite"/>
                      </p:stCondLst>
                      <p:childTnLst>
                        <p:par>
                          <p:cTn fill="hold" id="107" nodeType="afterGroup">
                            <p:stCondLst>
                              <p:cond delay="0"/>
                            </p:stCondLst>
                            <p:childTnLst>
                              <p:par>
                                <p:cTn fill="hold" grpId="0" id="108" nodeType="clickEffect" presetClass="entr" presetID="53" presetSubtype="0">
                                  <p:stCondLst>
                                    <p:cond delay="0"/>
                                  </p:stCondLst>
                                  <p:childTnLst>
                                    <p:set>
                                      <p:cBhvr>
                                        <p:cTn dur="1" fill="hold" id="109">
                                          <p:stCondLst>
                                            <p:cond delay="0"/>
                                          </p:stCondLst>
                                        </p:cTn>
                                        <p:tgtEl>
                                          <p:spTgt spid="27"/>
                                        </p:tgtEl>
                                        <p:attrNameLst>
                                          <p:attrName>style.visibility</p:attrName>
                                        </p:attrNameLst>
                                      </p:cBhvr>
                                      <p:to>
                                        <p:strVal val="visible"/>
                                      </p:to>
                                    </p:set>
                                    <p:anim calcmode="lin" valueType="num">
                                      <p:cBhvr>
                                        <p:cTn dur="500" fill="hold" id="110"/>
                                        <p:tgtEl>
                                          <p:spTgt spid="27"/>
                                        </p:tgtEl>
                                        <p:attrNameLst>
                                          <p:attrName>ppt_w</p:attrName>
                                        </p:attrNameLst>
                                      </p:cBhvr>
                                      <p:tavLst>
                                        <p:tav tm="0">
                                          <p:val>
                                            <p:fltVal val="0"/>
                                          </p:val>
                                        </p:tav>
                                        <p:tav tm="100000">
                                          <p:val>
                                            <p:strVal val="#ppt_w"/>
                                          </p:val>
                                        </p:tav>
                                      </p:tavLst>
                                    </p:anim>
                                    <p:anim calcmode="lin" valueType="num">
                                      <p:cBhvr>
                                        <p:cTn dur="500" fill="hold" id="111"/>
                                        <p:tgtEl>
                                          <p:spTgt spid="27"/>
                                        </p:tgtEl>
                                        <p:attrNameLst>
                                          <p:attrName>ppt_h</p:attrName>
                                        </p:attrNameLst>
                                      </p:cBhvr>
                                      <p:tavLst>
                                        <p:tav tm="0">
                                          <p:val>
                                            <p:fltVal val="0"/>
                                          </p:val>
                                        </p:tav>
                                        <p:tav tm="100000">
                                          <p:val>
                                            <p:strVal val="#ppt_h"/>
                                          </p:val>
                                        </p:tav>
                                      </p:tavLst>
                                    </p:anim>
                                    <p:animEffect filter="fade" transition="in">
                                      <p:cBhvr>
                                        <p:cTn dur="500" id="112"/>
                                        <p:tgtEl>
                                          <p:spTgt spid="2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P grpId="0" spid="12"/>
      <p:bldP grpId="0" spid="15"/>
      <p:bldP grpId="0" spid="18"/>
      <p:bldP grpId="0" spid="21"/>
      <p:bldP grpId="0" spid="24"/>
      <p:bldP grpId="0" spid="27"/>
    </p:bldLst>
  </p:timing>
</p:sld>
</file>

<file path=ppt/tags/tag1.xml><?xml version="1.0" encoding="utf-8"?>
<p:tagLst xmlns:p="http://schemas.openxmlformats.org/presentationml/2006/main">
  <p:tag name="AS_NET" val="4.0.30319.42000"/>
  <p:tag name="AS_OS" val="Microsoft Windows NT 6.2.9200.0"/>
  <p:tag name="AS_RELEASE_DATE" val="2020.04.14"/>
  <p:tag name="AS_TITLE" val="Aspose.Slides for .NET 4.0 Client Profile"/>
  <p:tag name="AS_VERSION" val="20.4"/>
  <p:tag name="ISPRING_PRESENTATION_TITLE" val="www.33ppt.com"/>
</p:tagLst>
</file>

<file path=ppt/theme/theme1.xml><?xml version="1.0" encoding="utf-8"?>
<a:theme xmlns:r="http://schemas.openxmlformats.org/officeDocument/2006/relationships" xmlns:a="http://schemas.openxmlformats.org/drawingml/2006/main" na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id="{62F939B6-93AF-4DB8-9C6B-D6C7DFDC589F}" name="Office Theme" vid="{4A3C46E8-61CC-4603-A589-7422A47A8E4A}"/>
    </a:ext>
  </a:extLst>
</a:theme>
</file>

<file path=ppt/theme/theme2.xml><?xml version="1.0" encoding="utf-8"?>
<a:theme xmlns:r="http://schemas.openxmlformats.org/officeDocument/2006/relationships" xmlns:a="http://schemas.openxmlformats.org/drawingml/2006/main" na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id="{62F939B6-93AF-4DB8-9C6B-D6C7DFDC589F}" name="Office Theme"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id="{62F939B6-93AF-4DB8-9C6B-D6C7DFDC589F}" name="Office Theme" vid="{4A3C46E8-61CC-4603-A589-7422A47A8E4A}"/>
    </a:ext>
  </a:extLst>
</a:theme>
</file>

<file path=docProps/app.xml><?xml version="1.0" encoding="utf-8"?>
<Properties xmlns:vt="http://schemas.openxmlformats.org/officeDocument/2006/docPropsVTypes" xmlns="http://schemas.openxmlformats.org/officeDocument/2006/extended-properties">
  <Company/>
  <Paragraphs>193</Paragraphs>
  <Slides>29</Slides>
  <Notes>29</Notes>
  <TotalTime>0</TotalTime>
  <HiddenSlides>0</HiddenSlides>
  <MMClips>0</MMClips>
  <ScaleCrop>0</ScaleCrop>
  <HeadingPairs>
    <vt:vector baseType="variant" size="6">
      <vt:variant>
        <vt:lpstr>Fonts used</vt:lpstr>
      </vt:variant>
      <vt:variant>
        <vt:i4>8</vt:i4>
      </vt:variant>
      <vt:variant>
        <vt:lpstr>Theme</vt:lpstr>
      </vt:variant>
      <vt:variant>
        <vt:i4>1</vt:i4>
      </vt:variant>
      <vt:variant>
        <vt:lpstr>Slide Titles</vt:lpstr>
      </vt:variant>
      <vt:variant>
        <vt:i4>29</vt:i4>
      </vt:variant>
    </vt:vector>
  </HeadingPairs>
  <TitlesOfParts>
    <vt:vector baseType="lpstr" size="38">
      <vt:lpstr>Arial</vt:lpstr>
      <vt:lpstr>Calibri Light</vt:lpstr>
      <vt:lpstr>Calibri</vt:lpstr>
      <vt:lpstr>MYoungHei HKS Xbold</vt:lpstr>
      <vt:lpstr>Open Sans Semibold</vt:lpstr>
      <vt:lpstr>方正少儿简体</vt:lpstr>
      <vt:lpstr>方正古隶简体</vt:lpstr>
      <vt:lpstr>Century Gothic</vt: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20.0400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2021-08-22T11:49:35Z</dcterms:created>
  <cp:lastPrinted>2021-08-22T11:49:35Z</cp:lastPrinted>
  <dcterms:modified xsi:type="dcterms:W3CDTF">2021-08-22T05:47:15Z</dcterms:modified>
  <cp:revision>1</cp:revision>
</cp:coreProperties>
</file>