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r="http://schemas.openxmlformats.org/officeDocument/2006/relationships" xmlns:a="http://schemas.openxmlformats.org/drawingml/2006/main" xmlns:p="http://schemas.openxmlformats.org/presentationml/2006/main">
  <p:sldMasterIdLst>
    <p:sldMasterId id="2147483648" r:id="rId1"/>
    <p:sldMasterId id="2147483660" r:id="rId2"/>
  </p:sldMasterIdLst>
  <p:notesMasterIdLst>
    <p:notesMasterId r:id="rId3"/>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1" r:id="rId27"/>
  </p:sldIdLst>
  <p:sldSz cx="9144000" cy="5143500" type="screen16x9"/>
  <p:notesSz cx="7104063" cy="10234613"/>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6357" autoAdjust="0"/>
  </p:normalViewPr>
  <p:slideViewPr>
    <p:cSldViewPr snapToGrid="0">
      <p:cViewPr varScale="1">
        <p:scale>
          <a:sx n="145" d="100"/>
          <a:sy n="145" d="100"/>
        </p:scale>
        <p:origin x="648" y="114"/>
      </p:cViewPr>
      <p:guideLst>
        <p:guide orient="horz" pos="1620"/>
        <p:guide pos="2880"/>
      </p:guideLst>
    </p:cSldViewPr>
  </p:slideViewPr>
  <p:notesTextViewPr>
    <p:cViewPr>
      <p:scale>
        <a:sx n="1" d="1"/>
        <a:sy n="1" d="1"/>
      </p:scale>
      <p:origin x="0" y="0"/>
    </p:cViewPr>
  </p:notesTextViewPr>
  <p:sorterViewPr>
    <p:cViewPr>
      <p:scale>
        <a:sx n="186" d="100"/>
        <a:sy n="186"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23.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2021/4/26</a:t>
            </a:fld>
            <a:endParaRPr lang="zh-CN" altLang="en-US"/>
          </a:p>
        </p:txBody>
      </p:sp>
      <p:sp>
        <p:nvSpPr>
          <p:cNvPr id="4" name="幻灯片图像占位符 3"/>
          <p:cNvSpPr>
            <a:spLocks noGrp="1" noRot="1" noChangeAspect="1"/>
          </p:cNvSpPr>
          <p:nvPr>
            <p:ph type="sldImg" idx="2"/>
          </p:nvPr>
        </p:nvSpPr>
        <p:spPr>
          <a:xfrm>
            <a:off x="482121" y="1279287"/>
            <a:ext cx="6139502" cy="3454075"/>
          </a:xfrm>
          <a:prstGeom prst="rect">
            <a:avLst/>
          </a:prstGeom>
          <a:noFill/>
          <a:ln w="12700">
            <a:solidFill>
              <a:prstClr val="black"/>
            </a:solidFill>
          </a:ln>
        </p:spPr>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val="2057367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54222140"/>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15236245"/>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26309984"/>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4832608"/>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72692146"/>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17300404"/>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92392982"/>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10913354"/>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41930032"/>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48773389"/>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4321659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793178"/>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70390802"/>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99855264"/>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91227014"/>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49333504"/>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5747723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69630441"/>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42157293"/>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66307001"/>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47521369"/>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12668934"/>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0027305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0710134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143000" y="841920"/>
            <a:ext cx="6858000" cy="1791013"/>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2001"/>
            <a:ext cx="6858000" cy="124203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8035" indent="0" algn="ctr">
              <a:buNone/>
              <a:defRPr sz="1200"/>
            </a:lvl7pPr>
            <a:lvl8pPr marL="2400935" indent="0" algn="ctr">
              <a:buNone/>
              <a:defRPr sz="1200"/>
            </a:lvl8pPr>
            <a:lvl9pPr marL="2743835"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2021/4/26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Only" preserve="1">
  <p:cSld name="内容">
    <p:spTree>
      <p:nvGrpSpPr>
        <p:cNvPr id="1" name=""/>
        <p:cNvGrpSpPr/>
        <p:nvPr/>
      </p:nvGrpSpPr>
      <p:grpSpPr>
        <a:xfrm>
          <a:off x="0" y="0"/>
          <a:ext cx="0" cy="0"/>
        </a:xfrm>
      </p:grpSpPr>
      <p:sp>
        <p:nvSpPr>
          <p:cNvPr id="2" name="内容占位符 1"/>
          <p:cNvSpPr>
            <a:spLocks noGrp="1"/>
          </p:cNvSpPr>
          <p:nvPr>
            <p:ph/>
          </p:nvPr>
        </p:nvSpPr>
        <p:spPr>
          <a:xfrm>
            <a:off x="628650" y="273892"/>
            <a:ext cx="7886700" cy="435964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2021/4/26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First Slide">
    <p:spTree>
      <p:nvGrpSpPr>
        <p:cNvPr id="1" name=""/>
        <p:cNvGrpSpPr/>
        <p:nvPr/>
      </p:nvGrpSpPr>
      <p:grpSpPr>
        <a:xfrm>
          <a:off x="0" y="0"/>
          <a:ext cx="0" cy="0"/>
        </a:xfrm>
      </p:grpSpPr>
      <p:sp>
        <p:nvSpPr>
          <p:cNvPr id="15" name="Picture Placeholder 2"/>
          <p:cNvSpPr>
            <a:spLocks noGrp="1"/>
          </p:cNvSpPr>
          <p:nvPr>
            <p:ph type="pic" sz="quarter" idx="17"/>
          </p:nvPr>
        </p:nvSpPr>
        <p:spPr>
          <a:xfrm>
            <a:off x="3048000" y="331528"/>
            <a:ext cx="3276600" cy="2313078"/>
          </a:xfrm>
          <a:custGeom>
            <a:rect l="l" t="t" r="r" b="b"/>
            <a:pathLst>
              <a:path w="3276600" h="3124200">
                <a:moveTo>
                  <a:pt x="3028950" y="0"/>
                </a:moveTo>
                <a:cubicBezTo>
                  <a:pt x="3165723" y="0"/>
                  <a:pt x="3276600" y="110877"/>
                  <a:pt x="3276600" y="247650"/>
                </a:cubicBezTo>
                <a:lnTo>
                  <a:pt x="3276600" y="2876550"/>
                </a:lnTo>
                <a:cubicBezTo>
                  <a:pt x="3276600" y="3013323"/>
                  <a:pt x="3165723" y="3124200"/>
                  <a:pt x="3028950" y="3124200"/>
                </a:cubicBezTo>
                <a:cubicBezTo>
                  <a:pt x="2892177" y="3124200"/>
                  <a:pt x="2781300" y="3013323"/>
                  <a:pt x="2781300" y="2876550"/>
                </a:cubicBezTo>
                <a:lnTo>
                  <a:pt x="2781300" y="247650"/>
                </a:lnTo>
                <a:cubicBezTo>
                  <a:pt x="2781300" y="110877"/>
                  <a:pt x="2892177" y="0"/>
                  <a:pt x="3028950" y="0"/>
                </a:cubicBezTo>
                <a:close/>
                <a:moveTo>
                  <a:pt x="2317750" y="0"/>
                </a:moveTo>
                <a:cubicBezTo>
                  <a:pt x="2454523" y="0"/>
                  <a:pt x="2565400" y="110877"/>
                  <a:pt x="2565400" y="247650"/>
                </a:cubicBezTo>
                <a:lnTo>
                  <a:pt x="2565400" y="2876550"/>
                </a:lnTo>
                <a:cubicBezTo>
                  <a:pt x="2565400" y="3013323"/>
                  <a:pt x="2454523" y="3124200"/>
                  <a:pt x="2317750" y="3124200"/>
                </a:cubicBezTo>
                <a:cubicBezTo>
                  <a:pt x="2180977" y="3124200"/>
                  <a:pt x="2070100" y="3013323"/>
                  <a:pt x="2070100" y="2876550"/>
                </a:cubicBezTo>
                <a:lnTo>
                  <a:pt x="2070100" y="247650"/>
                </a:lnTo>
                <a:cubicBezTo>
                  <a:pt x="2070100" y="110877"/>
                  <a:pt x="2180977" y="0"/>
                  <a:pt x="2317750" y="0"/>
                </a:cubicBezTo>
                <a:close/>
                <a:moveTo>
                  <a:pt x="1606550" y="0"/>
                </a:moveTo>
                <a:cubicBezTo>
                  <a:pt x="1743323" y="0"/>
                  <a:pt x="1854200" y="110877"/>
                  <a:pt x="1854200" y="247650"/>
                </a:cubicBezTo>
                <a:lnTo>
                  <a:pt x="1854200" y="2876550"/>
                </a:lnTo>
                <a:cubicBezTo>
                  <a:pt x="1854200" y="3013323"/>
                  <a:pt x="1743323" y="3124200"/>
                  <a:pt x="1606550" y="3124200"/>
                </a:cubicBezTo>
                <a:cubicBezTo>
                  <a:pt x="1469777" y="3124200"/>
                  <a:pt x="1358900" y="3013323"/>
                  <a:pt x="1358900" y="2876550"/>
                </a:cubicBezTo>
                <a:lnTo>
                  <a:pt x="1358900" y="247650"/>
                </a:lnTo>
                <a:cubicBezTo>
                  <a:pt x="1358900" y="110877"/>
                  <a:pt x="1469777" y="0"/>
                  <a:pt x="1606550" y="0"/>
                </a:cubicBezTo>
                <a:close/>
                <a:moveTo>
                  <a:pt x="958850" y="0"/>
                </a:moveTo>
                <a:cubicBezTo>
                  <a:pt x="1095623" y="0"/>
                  <a:pt x="1206500" y="110877"/>
                  <a:pt x="1206500" y="247650"/>
                </a:cubicBezTo>
                <a:lnTo>
                  <a:pt x="1206500" y="2876550"/>
                </a:lnTo>
                <a:cubicBezTo>
                  <a:pt x="1206500" y="3013323"/>
                  <a:pt x="1095623" y="3124200"/>
                  <a:pt x="958850" y="3124200"/>
                </a:cubicBezTo>
                <a:cubicBezTo>
                  <a:pt x="822077" y="3124200"/>
                  <a:pt x="711200" y="3013323"/>
                  <a:pt x="711200" y="2876550"/>
                </a:cubicBezTo>
                <a:lnTo>
                  <a:pt x="711200" y="247650"/>
                </a:lnTo>
                <a:cubicBezTo>
                  <a:pt x="711200" y="110877"/>
                  <a:pt x="822077" y="0"/>
                  <a:pt x="958850" y="0"/>
                </a:cubicBezTo>
                <a:close/>
                <a:moveTo>
                  <a:pt x="247650" y="0"/>
                </a:moveTo>
                <a:cubicBezTo>
                  <a:pt x="384423" y="0"/>
                  <a:pt x="495300" y="110877"/>
                  <a:pt x="495300" y="247650"/>
                </a:cubicBezTo>
                <a:lnTo>
                  <a:pt x="495300" y="2876550"/>
                </a:lnTo>
                <a:cubicBezTo>
                  <a:pt x="495300" y="3013323"/>
                  <a:pt x="384423" y="3124200"/>
                  <a:pt x="247650" y="3124200"/>
                </a:cubicBezTo>
                <a:cubicBezTo>
                  <a:pt x="110877" y="3124200"/>
                  <a:pt x="0" y="3013323"/>
                  <a:pt x="0" y="2876550"/>
                </a:cubicBezTo>
                <a:lnTo>
                  <a:pt x="0" y="247650"/>
                </a:lnTo>
                <a:cubicBezTo>
                  <a:pt x="0" y="110877"/>
                  <a:pt x="110877" y="0"/>
                  <a:pt x="247650" y="0"/>
                </a:cubicBezTo>
                <a:close/>
              </a:path>
            </a:pathLst>
          </a:custGeom>
          <a:effectLst/>
        </p:spPr>
        <p:txBody>
          <a:bodyPr vert="horz" lIns="95057" tIns="47529" rIns="95057" bIns="47529"/>
          <a:lstStyle>
            <a:lvl1pPr marL="0" indent="0" algn="ctr">
              <a:buNone/>
              <a:defRPr sz="810">
                <a:solidFill>
                  <a:srgbClr val="7F7F7F"/>
                </a:solidFill>
                <a:latin typeface="Lato Regular"/>
                <a:cs typeface="Lato Regular"/>
              </a:defRPr>
            </a:lvl1pPr>
          </a:lstStyle>
          <a:p>
            <a:endParaRPr lang="en-US"/>
          </a:p>
        </p:txBody>
      </p:sp>
      <p:sp>
        <p:nvSpPr>
          <p:cNvPr id="8" name="Text Placeholder 7"/>
          <p:cNvSpPr>
            <a:spLocks noGrp="1"/>
          </p:cNvSpPr>
          <p:nvPr>
            <p:ph type="body" sz="quarter" idx="10" hasCustomPrompt="1"/>
          </p:nvPr>
        </p:nvSpPr>
        <p:spPr>
          <a:xfrm>
            <a:off x="2966029" y="2851588"/>
            <a:ext cx="3383973" cy="323892"/>
          </a:xfrm>
          <a:prstGeom prst="rect">
            <a:avLst/>
          </a:prstGeom>
        </p:spPr>
        <p:txBody>
          <a:bodyPr vert="horz" lIns="0" tIns="40504" rIns="0" bIns="40504" anchor="ctr"/>
          <a:lstStyle>
            <a:lvl1pPr marL="0" indent="0" algn="ctr">
              <a:lnSpc>
                <a:spcPct val="100000"/>
              </a:lnSpc>
              <a:spcBef>
                <a:spcPct val="0"/>
              </a:spcBef>
              <a:buNone/>
              <a:defRPr sz="3150" b="1">
                <a:solidFill>
                  <a:schemeClr val="bg1"/>
                </a:solidFill>
                <a:latin typeface="Lato Hairline"/>
                <a:cs typeface="Lato Hairline"/>
              </a:defRPr>
            </a:lvl1pPr>
          </a:lstStyle>
          <a:p>
            <a:pPr lvl="0"/>
            <a:r>
              <a:rPr lang="es-ES_tradnl"/>
              <a:t>TITLE HERE</a:t>
            </a:r>
          </a:p>
        </p:txBody>
      </p:sp>
      <p:sp>
        <p:nvSpPr>
          <p:cNvPr id="9" name="Text Placeholder 7"/>
          <p:cNvSpPr>
            <a:spLocks noGrp="1"/>
          </p:cNvSpPr>
          <p:nvPr>
            <p:ph type="body" sz="quarter" idx="11" hasCustomPrompt="1"/>
          </p:nvPr>
        </p:nvSpPr>
        <p:spPr>
          <a:xfrm>
            <a:off x="2966029" y="3289513"/>
            <a:ext cx="3383973" cy="171368"/>
          </a:xfrm>
          <a:prstGeom prst="rect">
            <a:avLst/>
          </a:prstGeom>
        </p:spPr>
        <p:txBody>
          <a:bodyPr vert="horz" lIns="0" tIns="40504" rIns="0" bIns="40504" anchor="ctr"/>
          <a:lstStyle>
            <a:lvl1pPr marL="0" indent="0" algn="ctr">
              <a:lnSpc>
                <a:spcPct val="100000"/>
              </a:lnSpc>
              <a:spcBef>
                <a:spcPct val="0"/>
              </a:spcBef>
              <a:spcAft>
                <a:spcPct val="0"/>
              </a:spcAft>
              <a:buNone/>
              <a:defRPr sz="1350" b="0">
                <a:solidFill>
                  <a:schemeClr val="accent3"/>
                </a:solidFill>
                <a:latin typeface="Lato Light"/>
                <a:cs typeface="Lato Light"/>
              </a:defRPr>
            </a:lvl1pPr>
          </a:lstStyle>
          <a:p>
            <a:pPr lvl="0"/>
            <a:r>
              <a:rPr lang="es-ES_tradnl" err="1"/>
              <a:t>Ultimate Powerpoint Template</a:t>
            </a:r>
            <a:endParaRPr lang="es-ES_tradnl"/>
          </a:p>
        </p:txBody>
      </p:sp>
      <p:sp>
        <p:nvSpPr>
          <p:cNvPr id="10" name="Text Placeholder 2"/>
          <p:cNvSpPr>
            <a:spLocks noGrp="1"/>
          </p:cNvSpPr>
          <p:nvPr>
            <p:ph type="body" sz="quarter" idx="16" hasCustomPrompt="1"/>
          </p:nvPr>
        </p:nvSpPr>
        <p:spPr>
          <a:xfrm>
            <a:off x="2981375" y="3614001"/>
            <a:ext cx="3366029" cy="1152852"/>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400"/>
                                        <p:tgtEl>
                                          <p:spTgt spid="15"/>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fade">
                                      <p:cBhvr>
                                        <p:cTn id="20"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10" grpId="0" build="p">
        <p:tmplLst>
          <p:tmpl lvl="1">
            <p:tnLst>
              <p:par>
                <p:cTn presetID="10" presetClass="entr" presetSubtype="0" fill="hold" nodeType="withEffect">
                  <p:stCondLst>
                    <p:cond delay="80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99394152"/>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6513213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8390658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3785981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58550233"/>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06115889"/>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19568120"/>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95925441"/>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2021/4/26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29513405"/>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14345351"/>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0221963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623888" y="1282528"/>
            <a:ext cx="7886700" cy="213992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3442700"/>
            <a:ext cx="7886700" cy="112533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8035" indent="0">
              <a:buNone/>
              <a:defRPr sz="1200">
                <a:solidFill>
                  <a:schemeClr val="tx1">
                    <a:tint val="75000"/>
                  </a:schemeClr>
                </a:solidFill>
              </a:defRPr>
            </a:lvl7pPr>
            <a:lvl8pPr marL="2400935"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2021/4/26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369458"/>
            <a:ext cx="3886200" cy="32640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29150" y="1369458"/>
            <a:ext cx="3886200" cy="32640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2021/4/26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29841" y="273892"/>
            <a:ext cx="7886700" cy="994346"/>
          </a:xfrm>
        </p:spPr>
        <p:txBody>
          <a:bodyPr/>
          <a:lstStyle/>
          <a:p>
            <a:r>
              <a:rPr lang="zh-CN" altLang="en-US"/>
              <a:t>单击此处编辑母版标题样式</a:t>
            </a:r>
          </a:p>
        </p:txBody>
      </p:sp>
      <p:sp>
        <p:nvSpPr>
          <p:cNvPr id="3" name="文本占位符 2"/>
          <p:cNvSpPr>
            <a:spLocks noGrp="1"/>
          </p:cNvSpPr>
          <p:nvPr>
            <p:ph type="body" idx="1"/>
          </p:nvPr>
        </p:nvSpPr>
        <p:spPr>
          <a:xfrm>
            <a:off x="890081" y="1334062"/>
            <a:ext cx="3655181" cy="61804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8035" indent="0">
              <a:buNone/>
              <a:defRPr sz="1350"/>
            </a:lvl7pPr>
            <a:lvl8pPr marL="2400935" indent="0">
              <a:buNone/>
              <a:defRPr sz="1350"/>
            </a:lvl8pPr>
            <a:lvl9pPr marL="2743835" indent="0">
              <a:buNone/>
              <a:defRPr sz="1350"/>
            </a:lvl9pPr>
          </a:lstStyle>
          <a:p>
            <a:pPr lvl="0"/>
            <a:r>
              <a:rPr lang="zh-CN" altLang="en-US"/>
              <a:t>单击此处编辑母版文本样式</a:t>
            </a:r>
          </a:p>
        </p:txBody>
      </p:sp>
      <p:sp>
        <p:nvSpPr>
          <p:cNvPr id="4" name="内容占位符 3"/>
          <p:cNvSpPr>
            <a:spLocks noGrp="1"/>
          </p:cNvSpPr>
          <p:nvPr>
            <p:ph sz="half" idx="2"/>
          </p:nvPr>
        </p:nvSpPr>
        <p:spPr>
          <a:xfrm>
            <a:off x="890081" y="1999384"/>
            <a:ext cx="3655181" cy="2643676"/>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92704" y="1334062"/>
            <a:ext cx="3673182" cy="61804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8035" indent="0">
              <a:buNone/>
              <a:defRPr sz="1350"/>
            </a:lvl7pPr>
            <a:lvl8pPr marL="2400935" indent="0">
              <a:buNone/>
              <a:defRPr sz="1350"/>
            </a:lvl8pPr>
            <a:lvl9pPr marL="2743835" indent="0">
              <a:buNone/>
              <a:defRPr sz="1350"/>
            </a:lvl9pPr>
          </a:lstStyle>
          <a:p>
            <a:pPr lvl="0"/>
            <a:r>
              <a:rPr lang="zh-CN" altLang="en-US"/>
              <a:t>单击此处编辑母版文本样式</a:t>
            </a:r>
          </a:p>
        </p:txBody>
      </p:sp>
      <p:sp>
        <p:nvSpPr>
          <p:cNvPr id="6" name="内容占位符 5"/>
          <p:cNvSpPr>
            <a:spLocks noGrp="1"/>
          </p:cNvSpPr>
          <p:nvPr>
            <p:ph sz="quarter" idx="4"/>
          </p:nvPr>
        </p:nvSpPr>
        <p:spPr>
          <a:xfrm>
            <a:off x="4692704" y="1999384"/>
            <a:ext cx="3673182" cy="2643676"/>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2F288E0-7875-42C4-84C8-98DBBD3BF4D2}" type="datetimeFigureOut">
              <a:rPr lang="zh-CN" altLang="en-US" smtClean="0"/>
              <a:t>2021/4/26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t>‹#›</a:t>
            </a:fld>
            <a:endParaRPr lang="zh-CN" altLang="en-US"/>
          </a:p>
        </p:txBody>
      </p:sp>
      <p:sp>
        <p:nvSpPr>
          <p:cNvPr id="11" name="矩形 10"/>
          <p:cNvSpPr/>
          <p:nvPr userDrawn="1"/>
        </p:nvSpPr>
        <p:spPr>
          <a:xfrm>
            <a:off x="6931857" y="4789197"/>
            <a:ext cx="775136" cy="230832"/>
          </a:xfrm>
          <a:prstGeom prst="rect">
            <a:avLst/>
          </a:prstGeom>
        </p:spPr>
        <p:txBody>
          <a:bodyPr wrap="square">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模板下载：</a:t>
            </a:r>
            <a:r>
              <a:rPr kumimoji="0" lang="en-US" altLang="zh-CN" sz="100" b="0" i="0" u="none" strike="noStrike" kern="0" cap="none" spc="0" normalizeH="0" baseline="0" noProof="0" smtClean="0">
                <a:ln>
                  <a:noFill/>
                </a:ln>
                <a:solidFill>
                  <a:prstClr val="white"/>
                </a:solidFill>
                <a:effectLst/>
                <a:uLnTx/>
                <a:uFillTx/>
              </a:rPr>
              <a:t>www.1ppt.com/moban/          </a:t>
            </a:r>
            <a:r>
              <a:rPr kumimoji="0" lang="zh-CN" altLang="en-US" sz="100" b="0" i="0" u="none" strike="noStrike" kern="0" cap="none" spc="0" normalizeH="0" baseline="0" noProof="0" smtClean="0">
                <a:ln>
                  <a:noFill/>
                </a:ln>
                <a:solidFill>
                  <a:prstClr val="white"/>
                </a:solidFill>
                <a:effectLst/>
                <a:uLnTx/>
                <a:uFillTx/>
              </a:rPr>
              <a:t>行业</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模板：</a:t>
            </a:r>
            <a:r>
              <a:rPr kumimoji="0" lang="en-US" altLang="zh-CN" sz="100" b="0" i="0" u="none" strike="noStrike" kern="0" cap="none" spc="0" normalizeH="0" baseline="0" noProof="0" smtClean="0">
                <a:ln>
                  <a:noFill/>
                </a:ln>
                <a:solidFill>
                  <a:prstClr val="white"/>
                </a:solidFill>
                <a:effectLst/>
                <a:uLnTx/>
                <a:uFillTx/>
              </a:rPr>
              <a:t>www.1ppt.com/hangye/ </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节日</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模板：</a:t>
            </a:r>
            <a:r>
              <a:rPr kumimoji="0" lang="en-US" altLang="zh-CN" sz="100" b="0" i="0" u="none" strike="noStrike" kern="0" cap="none" spc="0" normalizeH="0" baseline="0" noProof="0" smtClean="0">
                <a:ln>
                  <a:noFill/>
                </a:ln>
                <a:solidFill>
                  <a:prstClr val="white"/>
                </a:solidFill>
                <a:effectLst/>
                <a:uLnTx/>
                <a:uFillTx/>
              </a:rPr>
              <a:t>www.1ppt.com/jieri/          PPT</a:t>
            </a:r>
            <a:r>
              <a:rPr kumimoji="0" lang="zh-CN" altLang="en-US" sz="100" b="0" i="0" u="none" strike="noStrike" kern="0" cap="none" spc="0" normalizeH="0" baseline="0" noProof="0" smtClean="0">
                <a:ln>
                  <a:noFill/>
                </a:ln>
                <a:solidFill>
                  <a:prstClr val="white"/>
                </a:solidFill>
                <a:effectLst/>
                <a:uLnTx/>
                <a:uFillTx/>
              </a:rPr>
              <a:t>素材：</a:t>
            </a:r>
            <a:r>
              <a:rPr kumimoji="0" lang="en-US" altLang="zh-CN" sz="100" b="0" i="0" u="none" strike="noStrike" kern="0" cap="none" spc="0" normalizeH="0" baseline="0" noProof="0" smtClean="0">
                <a:ln>
                  <a:noFill/>
                </a:ln>
                <a:solidFill>
                  <a:prstClr val="white"/>
                </a:solidFill>
                <a:effectLst/>
                <a:uLnTx/>
                <a:uFillTx/>
              </a:rPr>
              <a:t>www.1ppt.com/sucai/</a:t>
            </a:r>
          </a:p>
          <a:p>
            <a:pPr marL="0" marR="0" lvl="0" indent="0" defTabSz="914400" eaLnBrk="1" fontAlgn="auto" latinLnBrk="0" hangingPunct="1">
              <a:lnSpc>
                <a:spcPct val="1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背景图片：</a:t>
            </a:r>
            <a:r>
              <a:rPr kumimoji="0" lang="en-US" altLang="zh-CN" sz="100" b="0" i="0" u="none" strike="noStrike" kern="0" cap="none" spc="0" normalizeH="0" baseline="0" noProof="0" smtClean="0">
                <a:ln>
                  <a:noFill/>
                </a:ln>
                <a:solidFill>
                  <a:prstClr val="white"/>
                </a:solidFill>
                <a:effectLst/>
                <a:uLnTx/>
                <a:uFillTx/>
              </a:rPr>
              <a:t>www.1ppt.com/beijing/        PPT</a:t>
            </a:r>
            <a:r>
              <a:rPr kumimoji="0" lang="zh-CN" altLang="en-US" sz="100" b="0" i="0" u="none" strike="noStrike" kern="0" cap="none" spc="0" normalizeH="0" baseline="0" noProof="0" smtClean="0">
                <a:ln>
                  <a:noFill/>
                </a:ln>
                <a:solidFill>
                  <a:prstClr val="white"/>
                </a:solidFill>
                <a:effectLst/>
                <a:uLnTx/>
                <a:uFillTx/>
              </a:rPr>
              <a:t>图表：</a:t>
            </a:r>
            <a:r>
              <a:rPr kumimoji="0" lang="en-US" altLang="zh-CN" sz="100" b="0" i="0" u="none" strike="noStrike" kern="0" cap="none" spc="0" normalizeH="0" baseline="0" noProof="0" smtClean="0">
                <a:ln>
                  <a:noFill/>
                </a:ln>
                <a:solidFill>
                  <a:prstClr val="white"/>
                </a:solidFill>
                <a:effectLst/>
                <a:uLnTx/>
                <a:uFillTx/>
              </a:rPr>
              <a:t>www.1ppt.com/tubiao/      </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精美</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下载：</a:t>
            </a:r>
            <a:r>
              <a:rPr kumimoji="0" lang="en-US" altLang="zh-CN" sz="100" b="0" i="0" u="none" strike="noStrike" kern="0" cap="none" spc="0" normalizeH="0" baseline="0" noProof="0" smtClean="0">
                <a:ln>
                  <a:noFill/>
                </a:ln>
                <a:solidFill>
                  <a:prstClr val="white"/>
                </a:solidFill>
                <a:effectLst/>
                <a:uLnTx/>
                <a:uFillTx/>
              </a:rPr>
              <a:t>www.1ppt.com/xiazai/         PPT</a:t>
            </a:r>
            <a:r>
              <a:rPr kumimoji="0" lang="zh-CN" altLang="en-US" sz="100" b="0" i="0" u="none" strike="noStrike" kern="0" cap="none" spc="0" normalizeH="0" baseline="0" noProof="0" smtClean="0">
                <a:ln>
                  <a:noFill/>
                </a:ln>
                <a:solidFill>
                  <a:prstClr val="white"/>
                </a:solidFill>
                <a:effectLst/>
                <a:uLnTx/>
                <a:uFillTx/>
              </a:rPr>
              <a:t>教程： </a:t>
            </a:r>
            <a:r>
              <a:rPr kumimoji="0" lang="en-US" altLang="zh-CN" sz="100" b="0" i="0" u="none" strike="noStrike" kern="0" cap="none" spc="0" normalizeH="0" baseline="0" noProof="0" smtClean="0">
                <a:ln>
                  <a:noFill/>
                </a:ln>
                <a:solidFill>
                  <a:prstClr val="white"/>
                </a:solidFill>
                <a:effectLst/>
                <a:uLnTx/>
                <a:uFillTx/>
              </a:rPr>
              <a:t>www.1ppt.com/powerpoint/      </a:t>
            </a:r>
          </a:p>
          <a:p>
            <a:pPr marL="0" marR="0" lvl="0" indent="0" defTabSz="914400" eaLnBrk="1" fontAlgn="auto" latinLnBrk="0" hangingPunct="1">
              <a:lnSpc>
                <a:spcPct val="1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课件：</a:t>
            </a:r>
            <a:r>
              <a:rPr kumimoji="0" lang="en-US" altLang="zh-CN" sz="100" b="0" i="0" u="none" strike="noStrike" kern="0" cap="none" spc="0" normalizeH="0" baseline="0" noProof="0" smtClean="0">
                <a:ln>
                  <a:noFill/>
                </a:ln>
                <a:solidFill>
                  <a:prstClr val="white"/>
                </a:solidFill>
                <a:effectLst/>
                <a:uLnTx/>
                <a:uFillTx/>
              </a:rPr>
              <a:t>www.1ppt.com/kejian/             </a:t>
            </a:r>
            <a:r>
              <a:rPr kumimoji="0" lang="zh-CN" altLang="en-US" sz="100" b="0" i="0" u="none" strike="noStrike" kern="0" cap="none" spc="0" normalizeH="0" baseline="0" noProof="0" smtClean="0">
                <a:ln>
                  <a:noFill/>
                </a:ln>
                <a:solidFill>
                  <a:prstClr val="white"/>
                </a:solidFill>
                <a:effectLst/>
                <a:uLnTx/>
                <a:uFillTx/>
              </a:rPr>
              <a:t>字体下载：</a:t>
            </a:r>
            <a:r>
              <a:rPr kumimoji="0" lang="en-US" altLang="zh-CN" sz="100" b="0" i="0" u="none" strike="noStrike" kern="0" cap="none" spc="0" normalizeH="0" baseline="0" noProof="0" smtClean="0">
                <a:ln>
                  <a:noFill/>
                </a:ln>
                <a:solidFill>
                  <a:prstClr val="white"/>
                </a:solidFill>
                <a:effectLst/>
                <a:uLnTx/>
                <a:uFillTx/>
              </a:rPr>
              <a:t>www.1ppt.com/ziti/</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工作总结</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a:t>
            </a:r>
            <a:r>
              <a:rPr kumimoji="0" lang="en-US" altLang="zh-CN" sz="100" b="0" i="0" u="none" strike="noStrike" kern="0" cap="none" spc="0" normalizeH="0" baseline="0" noProof="0" smtClean="0">
                <a:ln>
                  <a:noFill/>
                </a:ln>
                <a:solidFill>
                  <a:prstClr val="white"/>
                </a:solidFill>
                <a:effectLst/>
                <a:uLnTx/>
                <a:uFillTx/>
              </a:rPr>
              <a:t>www.1ppt.com/xiazai/zongjie/ </a:t>
            </a:r>
            <a:r>
              <a:rPr kumimoji="0" lang="zh-CN" altLang="en-US" sz="100" b="0" i="0" u="none" strike="noStrike" kern="0" cap="none" spc="0" normalizeH="0" baseline="0" noProof="0" smtClean="0">
                <a:ln>
                  <a:noFill/>
                </a:ln>
                <a:solidFill>
                  <a:prstClr val="white"/>
                </a:solidFill>
                <a:effectLst/>
                <a:uLnTx/>
                <a:uFillTx/>
              </a:rPr>
              <a:t>工作计划：</a:t>
            </a:r>
            <a:r>
              <a:rPr kumimoji="0" lang="en-US" altLang="zh-CN" sz="100" b="0" i="0" u="none" strike="noStrike" kern="0" cap="none" spc="0" normalizeH="0" baseline="0" noProof="0" smtClean="0">
                <a:ln>
                  <a:noFill/>
                </a:ln>
                <a:solidFill>
                  <a:prstClr val="white"/>
                </a:solidFill>
                <a:effectLst/>
                <a:uLnTx/>
                <a:uFillTx/>
              </a:rPr>
              <a:t>www.1ppt.com/xiazai/jihua/</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商务</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模板：</a:t>
            </a:r>
            <a:r>
              <a:rPr kumimoji="0" lang="en-US" altLang="zh-CN" sz="100" b="0" i="0" u="none" strike="noStrike" kern="0" cap="none" spc="0" normalizeH="0" baseline="0" noProof="0" smtClean="0">
                <a:ln>
                  <a:noFill/>
                </a:ln>
                <a:solidFill>
                  <a:prstClr val="white"/>
                </a:solidFill>
                <a:effectLst/>
                <a:uLnTx/>
                <a:uFillTx/>
              </a:rPr>
              <a:t>www.1ppt.com/moban/shangwu/  </a:t>
            </a:r>
            <a:r>
              <a:rPr kumimoji="0" lang="zh-CN" altLang="en-US" sz="100" b="0" i="0" u="none" strike="noStrike" kern="0" cap="none" spc="0" normalizeH="0" baseline="0" noProof="0" smtClean="0">
                <a:ln>
                  <a:noFill/>
                </a:ln>
                <a:solidFill>
                  <a:prstClr val="white"/>
                </a:solidFill>
                <a:effectLst/>
                <a:uLnTx/>
                <a:uFillTx/>
              </a:rPr>
              <a:t>个人简历</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a:t>
            </a:r>
            <a:r>
              <a:rPr kumimoji="0" lang="en-US" altLang="zh-CN" sz="100" b="0" i="0" u="none" strike="noStrike" kern="0" cap="none" spc="0" normalizeH="0" baseline="0" noProof="0" smtClean="0">
                <a:ln>
                  <a:noFill/>
                </a:ln>
                <a:solidFill>
                  <a:prstClr val="white"/>
                </a:solidFill>
                <a:effectLst/>
                <a:uLnTx/>
                <a:uFillTx/>
              </a:rPr>
              <a:t>www.1ppt.com/xiazai/jianli/  </a:t>
            </a:r>
          </a:p>
          <a:p>
            <a:pPr marL="0" marR="0" lvl="0" indent="0" defTabSz="914400" eaLnBrk="1" fontAlgn="auto" latinLnBrk="0" hangingPunct="1">
              <a:lnSpc>
                <a:spcPct val="100000"/>
              </a:lnSpc>
              <a:spcBef>
                <a:spcPct val="0"/>
              </a:spcBef>
              <a:spcAft>
                <a:spcPct val="0"/>
              </a:spcAft>
              <a:buClrTx/>
              <a:buSzTx/>
              <a:buFontTx/>
              <a:buNone/>
              <a:defRPr/>
            </a:pPr>
            <a:r>
              <a:rPr kumimoji="0" lang="zh-CN" altLang="en-US" sz="100" b="0" i="0" u="none" strike="noStrike" kern="0" cap="none" spc="0" normalizeH="0" baseline="0" noProof="0" smtClean="0">
                <a:ln>
                  <a:noFill/>
                </a:ln>
                <a:solidFill>
                  <a:prstClr val="white"/>
                </a:solidFill>
                <a:effectLst/>
                <a:uLnTx/>
                <a:uFillTx/>
              </a:rPr>
              <a:t>毕业答辩</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a:t>
            </a:r>
            <a:r>
              <a:rPr kumimoji="0" lang="en-US" altLang="zh-CN" sz="100" b="0" i="0" u="none" strike="noStrike" kern="0" cap="none" spc="0" normalizeH="0" baseline="0" noProof="0" smtClean="0">
                <a:ln>
                  <a:noFill/>
                </a:ln>
                <a:solidFill>
                  <a:prstClr val="white"/>
                </a:solidFill>
                <a:effectLst/>
                <a:uLnTx/>
                <a:uFillTx/>
              </a:rPr>
              <a:t>www.1ppt.com/xiazai/dabian/  </a:t>
            </a:r>
            <a:r>
              <a:rPr kumimoji="0" lang="zh-CN" altLang="en-US" sz="100" b="0" i="0" u="none" strike="noStrike" kern="0" cap="none" spc="0" normalizeH="0" baseline="0" noProof="0" smtClean="0">
                <a:ln>
                  <a:noFill/>
                </a:ln>
                <a:solidFill>
                  <a:prstClr val="white"/>
                </a:solidFill>
                <a:effectLst/>
                <a:uLnTx/>
                <a:uFillTx/>
              </a:rPr>
              <a:t>工作汇报</a:t>
            </a:r>
            <a:r>
              <a:rPr kumimoji="0" lang="en-US" altLang="zh-CN" sz="100" b="0" i="0" u="none" strike="noStrike" kern="0" cap="none" spc="0" normalizeH="0" baseline="0" noProof="0" smtClean="0">
                <a:ln>
                  <a:noFill/>
                </a:ln>
                <a:solidFill>
                  <a:prstClr val="white"/>
                </a:solidFill>
                <a:effectLst/>
                <a:uLnTx/>
                <a:uFillTx/>
              </a:rPr>
              <a:t>PPT</a:t>
            </a:r>
            <a:r>
              <a:rPr kumimoji="0" lang="zh-CN" altLang="en-US" sz="100" b="0" i="0" u="none" strike="noStrike" kern="0" cap="none" spc="0" normalizeH="0" baseline="0" noProof="0" smtClean="0">
                <a:ln>
                  <a:noFill/>
                </a:ln>
                <a:solidFill>
                  <a:prstClr val="white"/>
                </a:solidFill>
                <a:effectLst/>
                <a:uLnTx/>
                <a:uFillTx/>
              </a:rPr>
              <a:t>：</a:t>
            </a:r>
            <a:r>
              <a:rPr kumimoji="0" lang="en-US" altLang="zh-CN" sz="100" b="0" i="0" u="none" strike="noStrike" kern="0" cap="none" spc="0" normalizeH="0" baseline="0" noProof="0" smtClean="0">
                <a:ln>
                  <a:noFill/>
                </a:ln>
                <a:solidFill>
                  <a:prstClr val="white"/>
                </a:solidFill>
                <a:effectLst/>
                <a:uLnTx/>
                <a:uFillTx/>
              </a:rPr>
              <a:t>www.1ppt.com/xiazai/huibao/    </a:t>
            </a:r>
          </a:p>
          <a:p>
            <a:pPr marL="0" marR="0" lvl="0" indent="0" defTabSz="914400" eaLnBrk="1" fontAlgn="auto" latinLnBrk="0" hangingPunct="1">
              <a:lnSpc>
                <a:spcPct val="1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white"/>
                </a:solidFill>
                <a:effectLst/>
                <a:uLnTx/>
                <a:uFillTx/>
              </a:rPr>
              <a:t> </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2F288E0-7875-42C4-84C8-98DBBD3BF4D2}" type="datetimeFigureOut">
              <a:rPr lang="zh-CN" altLang="en-US" smtClean="0"/>
              <a:t>2021/4/26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2021/4/26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629841" y="342960"/>
            <a:ext cx="3124012" cy="120036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342961"/>
            <a:ext cx="4629150" cy="405359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8035" indent="0">
              <a:buNone/>
              <a:defRPr sz="1500"/>
            </a:lvl7pPr>
            <a:lvl8pPr marL="2400935" indent="0">
              <a:buNone/>
              <a:defRPr sz="1500"/>
            </a:lvl8pPr>
            <a:lvl9pPr marL="2743835" indent="0">
              <a:buNone/>
              <a:defRPr sz="1500"/>
            </a:lvl9pPr>
          </a:lstStyle>
          <a:p>
            <a:endParaRPr lang="zh-CN" altLang="en-US"/>
          </a:p>
        </p:txBody>
      </p:sp>
      <p:sp>
        <p:nvSpPr>
          <p:cNvPr id="4" name="文本占位符 3"/>
          <p:cNvSpPr>
            <a:spLocks noGrp="1"/>
          </p:cNvSpPr>
          <p:nvPr>
            <p:ph type="body" sz="half" idx="2"/>
          </p:nvPr>
        </p:nvSpPr>
        <p:spPr>
          <a:xfrm>
            <a:off x="629841" y="1543320"/>
            <a:ext cx="3124012" cy="2859191"/>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8035" indent="0">
              <a:buNone/>
              <a:defRPr sz="1050"/>
            </a:lvl7pPr>
            <a:lvl8pPr marL="2400935" indent="0">
              <a:buNone/>
              <a:defRPr sz="1050"/>
            </a:lvl8pPr>
            <a:lvl9pPr marL="2743835" indent="0">
              <a:buNone/>
              <a:defRPr sz="10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2021/4/26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版">
    <p:spTree>
      <p:nvGrpSpPr>
        <p:cNvPr id="1" name=""/>
        <p:cNvGrpSpPr/>
        <p:nvPr/>
      </p:nvGrpSpPr>
      <p:grpSpPr>
        <a:xfrm>
          <a:off x="0" y="0"/>
          <a:ext cx="0" cy="0"/>
        </a:xfrm>
      </p:grpSpPr>
      <p:sp>
        <p:nvSpPr>
          <p:cNvPr id="2" name="竖排标题 1"/>
          <p:cNvSpPr>
            <a:spLocks noGrp="1"/>
          </p:cNvSpPr>
          <p:nvPr>
            <p:ph type="title" orient="vert"/>
          </p:nvPr>
        </p:nvSpPr>
        <p:spPr>
          <a:xfrm>
            <a:off x="6543675" y="273892"/>
            <a:ext cx="1971675" cy="4359642"/>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273892"/>
            <a:ext cx="5800725" cy="4359642"/>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2021/4/26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69458"/>
            <a:ext cx="7886700" cy="326407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defRPr>
            </a:lvl1pPr>
          </a:lstStyle>
          <a:p>
            <a:fld id="{82F288E0-7875-42C4-84C8-98DBBD3BF4D2}" type="datetimeFigureOut">
              <a:rPr lang="zh-CN" altLang="en-US" smtClean="0"/>
              <a:t>2021/4/26</a:t>
            </a:fld>
            <a:endParaRPr lang="zh-CN" altLang="en-US"/>
          </a:p>
        </p:txBody>
      </p:sp>
      <p:sp>
        <p:nvSpPr>
          <p:cNvPr id="5" name="页脚占位符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defRPr>
            </a:lvl1pPr>
          </a:lstStyle>
          <a:p>
            <a:fld id="{7D9BB5D0-35E4-459D-AEF3-FE4D7C45CC1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advClick="0" advTm="3000" p14:dur="10">
        <p:push dir="u"/>
      </p:transition>
    </mc:Choice>
    <mc:Fallback>
      <p:transition advClick="0" advTm="3000">
        <p:push dir="u"/>
      </p:transition>
    </mc:Fallback>
  </mc:AlternateConten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2021/4/26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064517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0.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 Id="rId5" Target="../media/image6.png" Type="http://schemas.openxmlformats.org/officeDocument/2006/relationships/image"/><Relationship Id="rId6" Target="../media/image7.wdp" Type="http://schemas.microsoft.com/office/2007/relationships/hdphoto"/></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2.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 Id="rId3" Target="../media/image1.png" Type="http://schemas.openxmlformats.org/officeDocument/2006/relationships/image"/><Relationship Id="rId4" Target="../tags/tag17.xml" Type="http://schemas.openxmlformats.org/officeDocument/2006/relationships/tags"/><Relationship Id="rId5" Target="../tags/tag18.xml" Type="http://schemas.openxmlformats.org/officeDocument/2006/relationships/tags"/><Relationship Id="rId6" Target="../tags/tag19.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6.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7.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8.xml" Type="http://schemas.openxmlformats.org/officeDocument/2006/relationships/notesSlide"/><Relationship Id="rId3" Target="../media/image1.png" Type="http://schemas.openxmlformats.org/officeDocument/2006/relationships/image"/><Relationship Id="rId4" Target="../tags/tag20.xml" Type="http://schemas.openxmlformats.org/officeDocument/2006/relationships/tags"/><Relationship Id="rId5" Target="../tags/tag21.xml" Type="http://schemas.openxmlformats.org/officeDocument/2006/relationships/tags"/><Relationship Id="rId6" Target="../tags/tag22.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10" Target="../tags/tag6.xml" Type="http://schemas.openxmlformats.org/officeDocument/2006/relationships/tags"/><Relationship Id="rId11" Target="../tags/tag7.xml" Type="http://schemas.openxmlformats.org/officeDocument/2006/relationships/tags"/><Relationship Id="rId12" Target="../tags/tag8.xml" Type="http://schemas.openxmlformats.org/officeDocument/2006/relationships/tags"/><Relationship Id="rId13" Target="../tags/tag9.xml" Type="http://schemas.openxmlformats.org/officeDocument/2006/relationships/tags"/><Relationship Id="rId14" Target="../tags/tag10.xml" Type="http://schemas.openxmlformats.org/officeDocument/2006/relationships/tags"/><Relationship Id="rId2" Target="../notesSlides/notesSlide2.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 Id="rId5" Target="../tags/tag1.xml" Type="http://schemas.openxmlformats.org/officeDocument/2006/relationships/tags"/><Relationship Id="rId6" Target="../tags/tag2.xml" Type="http://schemas.openxmlformats.org/officeDocument/2006/relationships/tags"/><Relationship Id="rId7" Target="../tags/tag3.xml" Type="http://schemas.openxmlformats.org/officeDocument/2006/relationships/tags"/><Relationship Id="rId8" Target="../tags/tag4.xml" Type="http://schemas.openxmlformats.org/officeDocument/2006/relationships/tags"/><Relationship Id="rId9" Target="../tags/tag5.xml" Type="http://schemas.openxmlformats.org/officeDocument/2006/relationships/tags"/></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0.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1.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2.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3.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1.xml" Type="http://schemas.openxmlformats.org/officeDocument/2006/relationships/slideLayout"/><Relationship Id="rId2" Target="../notesSlides/notesSlide24.xml" Type="http://schemas.openxmlformats.org/officeDocument/2006/relationships/notesSlide"/><Relationship Id="rId3"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1.png" Type="http://schemas.openxmlformats.org/officeDocument/2006/relationships/image"/><Relationship Id="rId4" Target="../tags/tag11.xml" Type="http://schemas.openxmlformats.org/officeDocument/2006/relationships/tags"/><Relationship Id="rId5" Target="../tags/tag12.xml" Type="http://schemas.openxmlformats.org/officeDocument/2006/relationships/tags"/><Relationship Id="rId6" Target="../tags/tag13.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 Id="rId3" Target="../media/image1.png" Type="http://schemas.openxmlformats.org/officeDocument/2006/relationships/image"/><Relationship Id="rId4" Target="../tags/tag14.xml" Type="http://schemas.openxmlformats.org/officeDocument/2006/relationships/tags"/><Relationship Id="rId5" Target="../tags/tag15.xml" Type="http://schemas.openxmlformats.org/officeDocument/2006/relationships/tags"/><Relationship Id="rId6" Target="../tags/tag16.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p:cNvPicPr>
            <a:picLocks noChangeAspect="1"/>
          </p:cNvPicPr>
          <p:nvPr/>
        </p:nvPicPr>
        <p:blipFill>
          <a:blip r:embed="rId3">
            <a:extLst>
              <a:ext uri="{28A0092B-C50C-407E-A947-70E740481C1C}">
                <a14:useLocalDpi/>
              </a:ext>
            </a:extLst>
          </a:blip>
          <a:stretch>
            <a:fillRect/>
          </a:stretch>
        </p:blipFill>
        <p:spPr>
          <a:xfrm flipH="1" flipV="1">
            <a:off x="-1" y="557538"/>
            <a:ext cx="9144001" cy="4608001"/>
          </a:xfrm>
          <a:prstGeom prst="rect">
            <a:avLst/>
          </a:prstGeom>
        </p:spPr>
      </p:pic>
      <p:sp>
        <p:nvSpPr>
          <p:cNvPr id="2" name="文本框 1"/>
          <p:cNvSpPr txBox="1"/>
          <p:nvPr/>
        </p:nvSpPr>
        <p:spPr>
          <a:xfrm>
            <a:off x="3617250" y="637542"/>
            <a:ext cx="1891030" cy="1005840"/>
          </a:xfrm>
          <a:prstGeom prst="rect">
            <a:avLst/>
          </a:prstGeom>
          <a:noFill/>
        </p:spPr>
        <p:txBody>
          <a:bodyPr anchor="ctr" rtlCol="0" wrap="none">
            <a:spAutoFit/>
          </a:bodyPr>
          <a:lstStyle/>
          <a:p>
            <a:r>
              <a:rPr altLang="zh-CN" lang="en-US" smtClean="0" spc="-150" sz="6000">
                <a:solidFill>
                  <a:srgbClr val="FF9603"/>
                </a:solidFill>
                <a:latin charset="-122" panose="020b0503020204020204" pitchFamily="34" typeface="微软雅黑"/>
                <a:ea charset="-122" panose="020b0503020204020204" pitchFamily="34" typeface="微软雅黑"/>
              </a:rPr>
              <a:t>2021</a:t>
            </a:r>
          </a:p>
        </p:txBody>
      </p:sp>
      <p:sp>
        <p:nvSpPr>
          <p:cNvPr id="8" name="文本框 7"/>
          <p:cNvSpPr txBox="1"/>
          <p:nvPr/>
        </p:nvSpPr>
        <p:spPr>
          <a:xfrm>
            <a:off x="3649556" y="1403776"/>
            <a:ext cx="4983480" cy="914400"/>
          </a:xfrm>
          <a:prstGeom prst="rect">
            <a:avLst/>
          </a:prstGeom>
          <a:noFill/>
        </p:spPr>
        <p:txBody>
          <a:bodyPr anchor="ctr" rtlCol="0" wrap="none">
            <a:spAutoFit/>
          </a:bodyPr>
          <a:lstStyle/>
          <a:p>
            <a:pPr algn="l"/>
            <a:r>
              <a:rPr altLang="en-US" lang="zh-CN" sz="5400">
                <a:solidFill>
                  <a:schemeClr val="tx1">
                    <a:lumMod val="75000"/>
                    <a:lumOff val="25000"/>
                  </a:schemeClr>
                </a:solidFill>
                <a:latin charset="-122" panose="020b0503020204020204" pitchFamily="34" typeface="微软雅黑"/>
                <a:ea charset="-122" panose="020b0503020204020204" pitchFamily="34" typeface="微软雅黑"/>
                <a:sym typeface="+mn-ea"/>
              </a:rPr>
              <a:t>商业融资计划书</a:t>
            </a:r>
          </a:p>
        </p:txBody>
      </p:sp>
      <p:cxnSp>
        <p:nvCxnSpPr>
          <p:cNvPr id="10" name="直接连接符 9"/>
          <p:cNvCxnSpPr/>
          <p:nvPr/>
        </p:nvCxnSpPr>
        <p:spPr>
          <a:xfrm>
            <a:off x="3575050" y="2305685"/>
            <a:ext cx="4881880" cy="0"/>
          </a:xfrm>
          <a:prstGeom prst="line">
            <a:avLst/>
          </a:prstGeom>
          <a:ln>
            <a:solidFill>
              <a:srgbClr val="D2CFCF"/>
            </a:solidFill>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3488055" y="2414905"/>
            <a:ext cx="4968875" cy="251460"/>
          </a:xfrm>
          <a:prstGeom prst="rect">
            <a:avLst/>
          </a:prstGeom>
          <a:noFill/>
        </p:spPr>
        <p:txBody>
          <a:bodyPr rtlCol="0" wrap="square">
            <a:spAutoFit/>
          </a:bodyPr>
          <a:lstStyle/>
          <a:p>
            <a:pPr algn="dist"/>
            <a:r>
              <a:rPr altLang="zh-CN" lang="en-US" spc="1400" sz="1050">
                <a:solidFill>
                  <a:schemeClr val="tx1">
                    <a:lumMod val="75000"/>
                    <a:lumOff val="25000"/>
                  </a:schemeClr>
                </a:solidFill>
                <a:latin charset="-122" panose="020b0503020204020204" typeface="微软雅黑"/>
                <a:ea charset="-122" panose="020b0503020204020204" typeface="微软雅黑"/>
              </a:rPr>
              <a:t>DESIGNED BY 1PPT</a:t>
            </a:r>
          </a:p>
        </p:txBody>
      </p:sp>
      <p:sp>
        <p:nvSpPr>
          <p:cNvPr id="4" name="文本框 3"/>
          <p:cNvSpPr txBox="1"/>
          <p:nvPr/>
        </p:nvSpPr>
        <p:spPr>
          <a:xfrm>
            <a:off x="5087810" y="2966756"/>
            <a:ext cx="3542935" cy="304800"/>
          </a:xfrm>
          <a:prstGeom prst="rect">
            <a:avLst/>
          </a:prstGeom>
          <a:noFill/>
        </p:spPr>
        <p:txBody>
          <a:bodyPr rtlCol="0" wrap="square">
            <a:spAutoFit/>
          </a:bodyPr>
          <a:lstStyle/>
          <a:p>
            <a:r>
              <a:rPr altLang="en-US" lang="zh-CN" sz="1400">
                <a:latin charset="-122" panose="020b0503020204020204" pitchFamily="34" typeface="微软雅黑"/>
                <a:ea charset="-122" panose="020b0503020204020204" pitchFamily="34" typeface="微软雅黑"/>
              </a:rPr>
              <a:t>汇报人：优页PPT   时间：2021.12.12</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par>
                                <p:cTn fill="hold" grpId="0" id="10" nodeType="withEffect" presetClass="entr" presetID="22" presetSubtype="8">
                                  <p:stCondLst>
                                    <p:cond delay="750"/>
                                  </p:stCondLst>
                                  <p:childTnLst>
                                    <p:set>
                                      <p:cBhvr>
                                        <p:cTn dur="1" fill="hold" id="11">
                                          <p:stCondLst>
                                            <p:cond delay="0"/>
                                          </p:stCondLst>
                                        </p:cTn>
                                        <p:tgtEl>
                                          <p:spTgt spid="8"/>
                                        </p:tgtEl>
                                        <p:attrNameLst>
                                          <p:attrName>style.visibility</p:attrName>
                                        </p:attrNameLst>
                                      </p:cBhvr>
                                      <p:to>
                                        <p:strVal val="visible"/>
                                      </p:to>
                                    </p:set>
                                    <p:animEffect filter="wipe(left)" transition="in">
                                      <p:cBhvr>
                                        <p:cTn dur="1000" id="12"/>
                                        <p:tgtEl>
                                          <p:spTgt spid="8"/>
                                        </p:tgtEl>
                                      </p:cBhvr>
                                    </p:animEffect>
                                  </p:childTnLst>
                                </p:cTn>
                              </p:par>
                              <p:par>
                                <p:cTn fill="hold" id="13" nodeType="withEffect" presetClass="entr" presetID="2" presetSubtype="2">
                                  <p:stCondLst>
                                    <p:cond delay="1500"/>
                                  </p:stCondLst>
                                  <p:childTnLst>
                                    <p:set>
                                      <p:cBhvr>
                                        <p:cTn dur="1" fill="hold" id="14">
                                          <p:stCondLst>
                                            <p:cond delay="0"/>
                                          </p:stCondLst>
                                        </p:cTn>
                                        <p:tgtEl>
                                          <p:spTgt spid="10"/>
                                        </p:tgtEl>
                                        <p:attrNameLst>
                                          <p:attrName>style.visibility</p:attrName>
                                        </p:attrNameLst>
                                      </p:cBhvr>
                                      <p:to>
                                        <p:strVal val="visible"/>
                                      </p:to>
                                    </p:set>
                                    <p:anim calcmode="lin" valueType="num">
                                      <p:cBhvr additive="base">
                                        <p:cTn dur="1000" fill="hold" id="15"/>
                                        <p:tgtEl>
                                          <p:spTgt spid="10"/>
                                        </p:tgtEl>
                                        <p:attrNameLst>
                                          <p:attrName>ppt_x</p:attrName>
                                        </p:attrNameLst>
                                      </p:cBhvr>
                                      <p:tavLst>
                                        <p:tav tm="0">
                                          <p:val>
                                            <p:strVal val="1+#ppt_w/2"/>
                                          </p:val>
                                        </p:tav>
                                        <p:tav tm="100000">
                                          <p:val>
                                            <p:strVal val="#ppt_x"/>
                                          </p:val>
                                        </p:tav>
                                      </p:tavLst>
                                    </p:anim>
                                    <p:anim calcmode="lin" valueType="num">
                                      <p:cBhvr additive="base">
                                        <p:cTn dur="1000" fill="hold" id="16"/>
                                        <p:tgtEl>
                                          <p:spTgt spid="10"/>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2">
                                  <p:stCondLst>
                                    <p:cond delay="1500"/>
                                  </p:stCondLst>
                                  <p:childTnLst>
                                    <p:set>
                                      <p:cBhvr>
                                        <p:cTn dur="1" fill="hold" id="18">
                                          <p:stCondLst>
                                            <p:cond delay="0"/>
                                          </p:stCondLst>
                                        </p:cTn>
                                        <p:tgtEl>
                                          <p:spTgt spid="11"/>
                                        </p:tgtEl>
                                        <p:attrNameLst>
                                          <p:attrName>style.visibility</p:attrName>
                                        </p:attrNameLst>
                                      </p:cBhvr>
                                      <p:to>
                                        <p:strVal val="visible"/>
                                      </p:to>
                                    </p:set>
                                    <p:anim calcmode="lin" valueType="num">
                                      <p:cBhvr additive="base">
                                        <p:cTn dur="1000" fill="hold" id="19"/>
                                        <p:tgtEl>
                                          <p:spTgt spid="11"/>
                                        </p:tgtEl>
                                        <p:attrNameLst>
                                          <p:attrName>ppt_x</p:attrName>
                                        </p:attrNameLst>
                                      </p:cBhvr>
                                      <p:tavLst>
                                        <p:tav tm="0">
                                          <p:val>
                                            <p:strVal val="1+#ppt_w/2"/>
                                          </p:val>
                                        </p:tav>
                                        <p:tav tm="100000">
                                          <p:val>
                                            <p:strVal val="#ppt_x"/>
                                          </p:val>
                                        </p:tav>
                                      </p:tavLst>
                                    </p:anim>
                                    <p:anim calcmode="lin" valueType="num">
                                      <p:cBhvr additive="base">
                                        <p:cTn dur="1000" fill="hold" id="20"/>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8"/>
      <p:bldP grpId="0" spid="11"/>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项目计划介绍</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pic>
        <p:nvPicPr>
          <p:cNvPr id="5" name="图片 4"/>
          <p:cNvPicPr>
            <a:picLocks noChangeAspect="1"/>
          </p:cNvPicPr>
          <p:nvPr/>
        </p:nvPicPr>
        <p:blipFill>
          <a:blip r:embed="rId5">
            <a:extLst>
              <a:ext uri="{BEBA8EAE-BF5A-486C-A8C5-ECC9F3942E4B}">
                <a14:imgProps>
                  <a14:imgLayer r:embed="rId6">
                    <a14:imgEffect>
                      <a14:colorTemperature colorTemp="4700"/>
                    </a14:imgEffect>
                  </a14:imgLayer>
                </a14:imgProps>
              </a:ext>
              <a:ext uri="{28A0092B-C50C-407E-A947-70E740481C1C}">
                <a14:useLocalDpi/>
              </a:ext>
            </a:extLst>
          </a:blip>
          <a:stretch>
            <a:fillRect/>
          </a:stretch>
        </p:blipFill>
        <p:spPr>
          <a:xfrm>
            <a:off x="-36831" y="3707581"/>
            <a:ext cx="9218038" cy="2143208"/>
          </a:xfrm>
          <a:prstGeom prst="rect">
            <a:avLst/>
          </a:prstGeom>
        </p:spPr>
      </p:pic>
      <p:sp>
        <p:nvSpPr>
          <p:cNvPr id="6" name="Round Same Side Corner Rectangle 4"/>
          <p:cNvSpPr/>
          <p:nvPr/>
        </p:nvSpPr>
        <p:spPr>
          <a:xfrm>
            <a:off x="3846128" y="1256137"/>
            <a:ext cx="348138" cy="3887532"/>
          </a:xfrm>
          <a:prstGeom prst="round2SameRect">
            <a:avLst>
              <a:gd fmla="val 50000" name="adj1"/>
              <a:gd fmla="val 0" name="adj2"/>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latin charset="-122" panose="020b0503020204020204" typeface="微软雅黑"/>
              <a:ea charset="-122" panose="020b0503020204020204" typeface="微软雅黑"/>
              <a:cs typeface="+mn-ea"/>
              <a:sym charset="0" panose="020b0604020202020204" pitchFamily="34" typeface="Arial"/>
            </a:endParaRPr>
          </a:p>
        </p:txBody>
      </p:sp>
      <p:grpSp>
        <p:nvGrpSpPr>
          <p:cNvPr id="7" name="Group 33"/>
          <p:cNvGrpSpPr/>
          <p:nvPr/>
        </p:nvGrpSpPr>
        <p:grpSpPr>
          <a:xfrm>
            <a:off x="3846129" y="1692685"/>
            <a:ext cx="2454542" cy="386324"/>
            <a:chOff x="5128064" y="2256183"/>
            <a:chExt cx="3273083" cy="515155"/>
          </a:xfrm>
        </p:grpSpPr>
        <p:sp>
          <p:nvSpPr>
            <p:cNvPr id="8" name="Pentagon 3"/>
            <p:cNvSpPr/>
            <p:nvPr/>
          </p:nvSpPr>
          <p:spPr>
            <a:xfrm>
              <a:off x="5128064" y="2256184"/>
              <a:ext cx="3273083" cy="51515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r>
                <a:rPr altLang="en-US" lang="zh-CN" sz="995">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10" name="Rectangle 8"/>
            <p:cNvSpPr/>
            <p:nvPr/>
          </p:nvSpPr>
          <p:spPr>
            <a:xfrm>
              <a:off x="5128064" y="2256183"/>
              <a:ext cx="464234" cy="51515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995">
                <a:latin charset="-122" panose="020b0503020204020204" typeface="微软雅黑"/>
                <a:ea charset="-122" panose="020b0503020204020204" typeface="微软雅黑"/>
                <a:cs typeface="+mn-ea"/>
                <a:sym charset="0" panose="020b0604020202020204" pitchFamily="34" typeface="Arial"/>
              </a:endParaRPr>
            </a:p>
          </p:txBody>
        </p:sp>
      </p:grpSp>
      <p:grpSp>
        <p:nvGrpSpPr>
          <p:cNvPr id="35" name="Group 34"/>
          <p:cNvGrpSpPr/>
          <p:nvPr/>
        </p:nvGrpSpPr>
        <p:grpSpPr>
          <a:xfrm>
            <a:off x="3846129" y="2321818"/>
            <a:ext cx="2454542" cy="386324"/>
            <a:chOff x="5128064" y="3095119"/>
            <a:chExt cx="3273083" cy="515155"/>
          </a:xfrm>
        </p:grpSpPr>
        <p:sp>
          <p:nvSpPr>
            <p:cNvPr id="11" name="Pentagon 5"/>
            <p:cNvSpPr/>
            <p:nvPr/>
          </p:nvSpPr>
          <p:spPr>
            <a:xfrm>
              <a:off x="5128064" y="3095119"/>
              <a:ext cx="3273083" cy="515154"/>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r>
                <a:rPr altLang="en-US" lang="zh-CN" sz="995">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12" name="Rectangle 9"/>
            <p:cNvSpPr/>
            <p:nvPr/>
          </p:nvSpPr>
          <p:spPr>
            <a:xfrm>
              <a:off x="5128064" y="3095119"/>
              <a:ext cx="464234" cy="51515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995">
                <a:latin charset="-122" panose="020b0503020204020204" typeface="微软雅黑"/>
                <a:ea charset="-122" panose="020b0503020204020204" typeface="微软雅黑"/>
                <a:cs typeface="+mn-ea"/>
                <a:sym charset="0" panose="020b0604020202020204" pitchFamily="34" typeface="Arial"/>
              </a:endParaRPr>
            </a:p>
          </p:txBody>
        </p:sp>
      </p:grpSp>
      <p:grpSp>
        <p:nvGrpSpPr>
          <p:cNvPr id="13" name="Group 35"/>
          <p:cNvGrpSpPr/>
          <p:nvPr/>
        </p:nvGrpSpPr>
        <p:grpSpPr>
          <a:xfrm>
            <a:off x="3846129" y="2950949"/>
            <a:ext cx="2454542" cy="386324"/>
            <a:chOff x="5128064" y="3934054"/>
            <a:chExt cx="3273083" cy="515155"/>
          </a:xfrm>
        </p:grpSpPr>
        <p:sp>
          <p:nvSpPr>
            <p:cNvPr id="14" name="Pentagon 6"/>
            <p:cNvSpPr/>
            <p:nvPr/>
          </p:nvSpPr>
          <p:spPr>
            <a:xfrm>
              <a:off x="5128064" y="3934054"/>
              <a:ext cx="3273083" cy="515154"/>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r>
                <a:rPr altLang="en-US" lang="zh-CN" sz="995">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33" name="Rectangle 10"/>
            <p:cNvSpPr/>
            <p:nvPr/>
          </p:nvSpPr>
          <p:spPr>
            <a:xfrm>
              <a:off x="5128064" y="3934054"/>
              <a:ext cx="464234" cy="51515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995">
                <a:latin charset="-122" panose="020b0503020204020204" typeface="微软雅黑"/>
                <a:ea charset="-122" panose="020b0503020204020204" typeface="微软雅黑"/>
                <a:cs typeface="+mn-ea"/>
                <a:sym charset="0" panose="020b0604020202020204" pitchFamily="34" typeface="Arial"/>
              </a:endParaRPr>
            </a:p>
          </p:txBody>
        </p:sp>
      </p:grpSp>
      <p:grpSp>
        <p:nvGrpSpPr>
          <p:cNvPr id="38" name="Group 36"/>
          <p:cNvGrpSpPr/>
          <p:nvPr/>
        </p:nvGrpSpPr>
        <p:grpSpPr>
          <a:xfrm>
            <a:off x="3846128" y="3580081"/>
            <a:ext cx="2454543" cy="386325"/>
            <a:chOff x="5128064" y="4772988"/>
            <a:chExt cx="3273084" cy="515156"/>
          </a:xfrm>
        </p:grpSpPr>
        <p:sp>
          <p:nvSpPr>
            <p:cNvPr id="40" name="Pentagon 7"/>
            <p:cNvSpPr/>
            <p:nvPr/>
          </p:nvSpPr>
          <p:spPr>
            <a:xfrm>
              <a:off x="5128065" y="4772990"/>
              <a:ext cx="3273083" cy="515154"/>
            </a:xfrm>
            <a:prstGeom prst="homePlat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r>
                <a:rPr altLang="en-US" lang="zh-CN" sz="995">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42" name="Rectangle 11"/>
            <p:cNvSpPr/>
            <p:nvPr/>
          </p:nvSpPr>
          <p:spPr>
            <a:xfrm>
              <a:off x="5128064" y="4772988"/>
              <a:ext cx="464234" cy="515155"/>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GB" sz="995">
                <a:latin charset="-122" panose="020b0503020204020204" typeface="微软雅黑"/>
                <a:ea charset="-122" panose="020b0503020204020204" typeface="微软雅黑"/>
                <a:cs typeface="+mn-ea"/>
                <a:sym charset="0" panose="020b0604020202020204" pitchFamily="34" typeface="Arial"/>
              </a:endParaRPr>
            </a:p>
          </p:txBody>
        </p:sp>
      </p:grpSp>
      <p:grpSp>
        <p:nvGrpSpPr>
          <p:cNvPr id="43" name="Group 14"/>
          <p:cNvGrpSpPr/>
          <p:nvPr/>
        </p:nvGrpSpPr>
        <p:grpSpPr>
          <a:xfrm>
            <a:off x="6440762" y="1588878"/>
            <a:ext cx="1806956" cy="654138"/>
            <a:chOff x="8451509" y="2034687"/>
            <a:chExt cx="3254568" cy="872276"/>
          </a:xfrm>
        </p:grpSpPr>
        <p:sp>
          <p:nvSpPr>
            <p:cNvPr id="45" name="TextBox 12"/>
            <p:cNvSpPr txBox="1"/>
            <p:nvPr/>
          </p:nvSpPr>
          <p:spPr>
            <a:xfrm>
              <a:off x="8451510" y="2034687"/>
              <a:ext cx="1930598" cy="364579"/>
            </a:xfrm>
            <a:prstGeom prst="rect">
              <a:avLst/>
            </a:prstGeom>
            <a:noFill/>
          </p:spPr>
          <p:txBody>
            <a:bodyPr rtlCol="0" wrap="none">
              <a:spAutoFit/>
            </a:bodyPr>
            <a:lstStyle/>
            <a:p>
              <a:pP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46" name="Rectangle 13"/>
            <p:cNvSpPr/>
            <p:nvPr/>
          </p:nvSpPr>
          <p:spPr>
            <a:xfrm>
              <a:off x="8508020" y="2365039"/>
              <a:ext cx="3198055" cy="538943"/>
            </a:xfrm>
            <a:prstGeom prst="rect">
              <a:avLst/>
            </a:prstGeom>
          </p:spPr>
          <p:txBody>
            <a:bodyPr wrap="square">
              <a:spAutoFit/>
            </a:bodyPr>
            <a:lstStyle/>
            <a:p>
              <a:pPr>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52" name="Group 15"/>
          <p:cNvGrpSpPr/>
          <p:nvPr/>
        </p:nvGrpSpPr>
        <p:grpSpPr>
          <a:xfrm>
            <a:off x="6440762" y="2218008"/>
            <a:ext cx="1775579" cy="654138"/>
            <a:chOff x="8508022" y="2034687"/>
            <a:chExt cx="3198055" cy="872276"/>
          </a:xfrm>
        </p:grpSpPr>
        <p:sp>
          <p:nvSpPr>
            <p:cNvPr id="60" name="TextBox 16"/>
            <p:cNvSpPr txBox="1"/>
            <p:nvPr/>
          </p:nvSpPr>
          <p:spPr>
            <a:xfrm>
              <a:off x="8514715" y="2034688"/>
              <a:ext cx="1930599" cy="364579"/>
            </a:xfrm>
            <a:prstGeom prst="rect">
              <a:avLst/>
            </a:prstGeom>
            <a:noFill/>
          </p:spPr>
          <p:txBody>
            <a:bodyPr rtlCol="0" wrap="none">
              <a:spAutoFit/>
            </a:bodyPr>
            <a:lstStyle/>
            <a:p>
              <a:pP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61" name="Rectangle 17"/>
            <p:cNvSpPr/>
            <p:nvPr/>
          </p:nvSpPr>
          <p:spPr>
            <a:xfrm>
              <a:off x="8508021" y="2365039"/>
              <a:ext cx="3198055" cy="538943"/>
            </a:xfrm>
            <a:prstGeom prst="rect">
              <a:avLst/>
            </a:prstGeom>
          </p:spPr>
          <p:txBody>
            <a:bodyPr wrap="square">
              <a:spAutoFit/>
            </a:bodyPr>
            <a:lstStyle/>
            <a:p>
              <a:pPr>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62" name="Group 18"/>
          <p:cNvGrpSpPr/>
          <p:nvPr/>
        </p:nvGrpSpPr>
        <p:grpSpPr>
          <a:xfrm>
            <a:off x="6440762" y="3476271"/>
            <a:ext cx="1775580" cy="654137"/>
            <a:chOff x="8508022" y="2034687"/>
            <a:chExt cx="3198055" cy="872277"/>
          </a:xfrm>
        </p:grpSpPr>
        <p:sp>
          <p:nvSpPr>
            <p:cNvPr id="63" name="TextBox 19"/>
            <p:cNvSpPr txBox="1"/>
            <p:nvPr/>
          </p:nvSpPr>
          <p:spPr>
            <a:xfrm>
              <a:off x="8514344" y="2034686"/>
              <a:ext cx="1930598" cy="364580"/>
            </a:xfrm>
            <a:prstGeom prst="rect">
              <a:avLst/>
            </a:prstGeom>
            <a:noFill/>
          </p:spPr>
          <p:txBody>
            <a:bodyPr rtlCol="0" wrap="none">
              <a:spAutoFit/>
            </a:bodyPr>
            <a:lstStyle/>
            <a:p>
              <a:pP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64" name="Rectangle 20"/>
            <p:cNvSpPr/>
            <p:nvPr/>
          </p:nvSpPr>
          <p:spPr>
            <a:xfrm>
              <a:off x="8508022" y="2365039"/>
              <a:ext cx="3198055" cy="538945"/>
            </a:xfrm>
            <a:prstGeom prst="rect">
              <a:avLst/>
            </a:prstGeom>
          </p:spPr>
          <p:txBody>
            <a:bodyPr wrap="square">
              <a:spAutoFit/>
            </a:bodyPr>
            <a:lstStyle/>
            <a:p>
              <a:pPr>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65" name="Group 21"/>
          <p:cNvGrpSpPr/>
          <p:nvPr/>
        </p:nvGrpSpPr>
        <p:grpSpPr>
          <a:xfrm>
            <a:off x="6440762" y="2847139"/>
            <a:ext cx="1793544" cy="654138"/>
            <a:chOff x="8475665" y="2034687"/>
            <a:chExt cx="3230412" cy="872276"/>
          </a:xfrm>
        </p:grpSpPr>
        <p:sp>
          <p:nvSpPr>
            <p:cNvPr id="66" name="TextBox 22"/>
            <p:cNvSpPr txBox="1"/>
            <p:nvPr/>
          </p:nvSpPr>
          <p:spPr>
            <a:xfrm>
              <a:off x="8475666" y="2034688"/>
              <a:ext cx="1999222" cy="364579"/>
            </a:xfrm>
            <a:prstGeom prst="rect">
              <a:avLst/>
            </a:prstGeom>
            <a:noFill/>
          </p:spPr>
          <p:txBody>
            <a:bodyPr rtlCol="0" wrap="none">
              <a:spAutoFit/>
            </a:bodyPr>
            <a:lstStyle/>
            <a:p>
              <a:pP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 </a:t>
              </a:r>
            </a:p>
          </p:txBody>
        </p:sp>
        <p:sp>
          <p:nvSpPr>
            <p:cNvPr id="67" name="Rectangle 23"/>
            <p:cNvSpPr/>
            <p:nvPr/>
          </p:nvSpPr>
          <p:spPr>
            <a:xfrm>
              <a:off x="8508020" y="2365038"/>
              <a:ext cx="3198055" cy="538943"/>
            </a:xfrm>
            <a:prstGeom prst="rect">
              <a:avLst/>
            </a:prstGeom>
          </p:spPr>
          <p:txBody>
            <a:bodyPr wrap="square">
              <a:spAutoFit/>
            </a:bodyPr>
            <a:lstStyle/>
            <a:p>
              <a:pPr>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68" name="Group 37"/>
          <p:cNvGrpSpPr/>
          <p:nvPr/>
        </p:nvGrpSpPr>
        <p:grpSpPr>
          <a:xfrm>
            <a:off x="953882" y="1692683"/>
            <a:ext cx="2890594" cy="2273721"/>
            <a:chOff x="689317" y="2256183"/>
            <a:chExt cx="3854548" cy="3031960"/>
          </a:xfrm>
        </p:grpSpPr>
        <p:sp>
          <p:nvSpPr>
            <p:cNvPr id="69" name="Rectangle 27"/>
            <p:cNvSpPr/>
            <p:nvPr/>
          </p:nvSpPr>
          <p:spPr>
            <a:xfrm>
              <a:off x="689317" y="2256183"/>
              <a:ext cx="3854548" cy="30319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70" name="TextBox 28"/>
            <p:cNvSpPr txBox="1"/>
            <p:nvPr/>
          </p:nvSpPr>
          <p:spPr>
            <a:xfrm>
              <a:off x="1103992" y="2777121"/>
              <a:ext cx="1455026" cy="364581"/>
            </a:xfrm>
            <a:prstGeom prst="rect">
              <a:avLst/>
            </a:prstGeom>
            <a:noFill/>
          </p:spPr>
          <p:txBody>
            <a:bodyPr rtlCol="0" wrap="square">
              <a:spAutoFit/>
            </a:bodyPr>
            <a:lstStyle/>
            <a:p>
              <a:pP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 </a:t>
              </a:r>
            </a:p>
          </p:txBody>
        </p:sp>
        <p:sp>
          <p:nvSpPr>
            <p:cNvPr id="71" name="Rectangle 29"/>
            <p:cNvSpPr/>
            <p:nvPr/>
          </p:nvSpPr>
          <p:spPr>
            <a:xfrm>
              <a:off x="1129140" y="3077845"/>
              <a:ext cx="3004396" cy="399941"/>
            </a:xfrm>
            <a:prstGeom prst="rect">
              <a:avLst/>
            </a:prstGeom>
          </p:spPr>
          <p:txBody>
            <a:bodyPr wrap="square">
              <a:spAutoFit/>
            </a:body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
          <p:nvSpPr>
            <p:cNvPr id="72" name="Rectangle 30"/>
            <p:cNvSpPr/>
            <p:nvPr/>
          </p:nvSpPr>
          <p:spPr>
            <a:xfrm>
              <a:off x="1129140" y="4123237"/>
              <a:ext cx="3004396" cy="399941"/>
            </a:xfrm>
            <a:prstGeom prst="rect">
              <a:avLst/>
            </a:prstGeom>
          </p:spPr>
          <p:txBody>
            <a:bodyPr wrap="square">
              <a:spAutoFit/>
            </a:bodyPr>
            <a:lstStyle/>
            <a:p>
              <a:pPr>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6"/>
                                        </p:tgtEl>
                                        <p:attrNameLst>
                                          <p:attrName>style.visibility</p:attrName>
                                        </p:attrNameLst>
                                      </p:cBhvr>
                                      <p:to>
                                        <p:strVal val="visible"/>
                                      </p:to>
                                    </p:set>
                                    <p:animEffect filter="wipe(down)" transition="in">
                                      <p:cBhvr>
                                        <p:cTn dur="500" id="7"/>
                                        <p:tgtEl>
                                          <p:spTgt spid="6"/>
                                        </p:tgtEl>
                                      </p:cBhvr>
                                    </p:animEffect>
                                  </p:childTnLst>
                                </p:cTn>
                              </p:par>
                              <p:par>
                                <p:cTn fill="hold" id="8" nodeType="withEffect" presetClass="entr" presetID="22" presetSubtype="8">
                                  <p:stCondLst>
                                    <p:cond delay="0"/>
                                  </p:stCondLst>
                                  <p:childTnLst>
                                    <p:set>
                                      <p:cBhvr>
                                        <p:cTn dur="1" fill="hold" id="9">
                                          <p:stCondLst>
                                            <p:cond delay="0"/>
                                          </p:stCondLst>
                                        </p:cTn>
                                        <p:tgtEl>
                                          <p:spTgt spid="7"/>
                                        </p:tgtEl>
                                        <p:attrNameLst>
                                          <p:attrName>style.visibility</p:attrName>
                                        </p:attrNameLst>
                                      </p:cBhvr>
                                      <p:to>
                                        <p:strVal val="visible"/>
                                      </p:to>
                                    </p:set>
                                    <p:animEffect filter="wipe(left)" transition="in">
                                      <p:cBhvr>
                                        <p:cTn dur="500" id="10"/>
                                        <p:tgtEl>
                                          <p:spTgt spid="7"/>
                                        </p:tgtEl>
                                      </p:cBhvr>
                                    </p:animEffect>
                                  </p:childTnLst>
                                </p:cTn>
                              </p:par>
                              <p:par>
                                <p:cTn fill="hold" id="11" nodeType="withEffect" presetClass="entr" presetID="22" presetSubtype="8">
                                  <p:stCondLst>
                                    <p:cond delay="0"/>
                                  </p:stCondLst>
                                  <p:childTnLst>
                                    <p:set>
                                      <p:cBhvr>
                                        <p:cTn dur="1" fill="hold" id="12">
                                          <p:stCondLst>
                                            <p:cond delay="0"/>
                                          </p:stCondLst>
                                        </p:cTn>
                                        <p:tgtEl>
                                          <p:spTgt spid="35"/>
                                        </p:tgtEl>
                                        <p:attrNameLst>
                                          <p:attrName>style.visibility</p:attrName>
                                        </p:attrNameLst>
                                      </p:cBhvr>
                                      <p:to>
                                        <p:strVal val="visible"/>
                                      </p:to>
                                    </p:set>
                                    <p:animEffect filter="wipe(left)" transition="in">
                                      <p:cBhvr>
                                        <p:cTn dur="500" id="13"/>
                                        <p:tgtEl>
                                          <p:spTgt spid="35"/>
                                        </p:tgtEl>
                                      </p:cBhvr>
                                    </p:animEffect>
                                  </p:childTnLst>
                                </p:cTn>
                              </p:par>
                              <p:par>
                                <p:cTn fill="hold" id="14" nodeType="withEffect" presetClass="entr" presetID="22" presetSubtype="8">
                                  <p:stCondLst>
                                    <p:cond delay="0"/>
                                  </p:stCondLst>
                                  <p:childTnLst>
                                    <p:set>
                                      <p:cBhvr>
                                        <p:cTn dur="1" fill="hold" id="15">
                                          <p:stCondLst>
                                            <p:cond delay="0"/>
                                          </p:stCondLst>
                                        </p:cTn>
                                        <p:tgtEl>
                                          <p:spTgt spid="13"/>
                                        </p:tgtEl>
                                        <p:attrNameLst>
                                          <p:attrName>style.visibility</p:attrName>
                                        </p:attrNameLst>
                                      </p:cBhvr>
                                      <p:to>
                                        <p:strVal val="visible"/>
                                      </p:to>
                                    </p:set>
                                    <p:animEffect filter="wipe(left)" transition="in">
                                      <p:cBhvr>
                                        <p:cTn dur="500" id="16"/>
                                        <p:tgtEl>
                                          <p:spTgt spid="13"/>
                                        </p:tgtEl>
                                      </p:cBhvr>
                                    </p:animEffect>
                                  </p:childTnLst>
                                </p:cTn>
                              </p:par>
                              <p:par>
                                <p:cTn fill="hold" id="17" nodeType="withEffect" presetClass="entr" presetID="22" presetSubtype="8">
                                  <p:stCondLst>
                                    <p:cond delay="0"/>
                                  </p:stCondLst>
                                  <p:childTnLst>
                                    <p:set>
                                      <p:cBhvr>
                                        <p:cTn dur="1" fill="hold" id="18">
                                          <p:stCondLst>
                                            <p:cond delay="0"/>
                                          </p:stCondLst>
                                        </p:cTn>
                                        <p:tgtEl>
                                          <p:spTgt spid="38"/>
                                        </p:tgtEl>
                                        <p:attrNameLst>
                                          <p:attrName>style.visibility</p:attrName>
                                        </p:attrNameLst>
                                      </p:cBhvr>
                                      <p:to>
                                        <p:strVal val="visible"/>
                                      </p:to>
                                    </p:set>
                                    <p:animEffect filter="wipe(left)" transition="in">
                                      <p:cBhvr>
                                        <p:cTn dur="500" id="19"/>
                                        <p:tgtEl>
                                          <p:spTgt spid="38"/>
                                        </p:tgtEl>
                                      </p:cBhvr>
                                    </p:animEffect>
                                  </p:childTnLst>
                                </p:cTn>
                              </p:par>
                              <p:par>
                                <p:cTn fill="hold" id="20" nodeType="withEffect" presetClass="entr" presetID="10" presetSubtype="0">
                                  <p:stCondLst>
                                    <p:cond delay="0"/>
                                  </p:stCondLst>
                                  <p:childTnLst>
                                    <p:set>
                                      <p:cBhvr>
                                        <p:cTn dur="1" fill="hold" id="21">
                                          <p:stCondLst>
                                            <p:cond delay="0"/>
                                          </p:stCondLst>
                                        </p:cTn>
                                        <p:tgtEl>
                                          <p:spTgt spid="43"/>
                                        </p:tgtEl>
                                        <p:attrNameLst>
                                          <p:attrName>style.visibility</p:attrName>
                                        </p:attrNameLst>
                                      </p:cBhvr>
                                      <p:to>
                                        <p:strVal val="visible"/>
                                      </p:to>
                                    </p:set>
                                    <p:animEffect filter="fade" transition="in">
                                      <p:cBhvr>
                                        <p:cTn dur="500" id="22"/>
                                        <p:tgtEl>
                                          <p:spTgt spid="43"/>
                                        </p:tgtEl>
                                      </p:cBhvr>
                                    </p:animEffect>
                                  </p:childTnLst>
                                </p:cTn>
                              </p:par>
                              <p:par>
                                <p:cTn fill="hold" id="23" nodeType="withEffect" presetClass="entr" presetID="10" presetSubtype="0">
                                  <p:stCondLst>
                                    <p:cond delay="0"/>
                                  </p:stCondLst>
                                  <p:childTnLst>
                                    <p:set>
                                      <p:cBhvr>
                                        <p:cTn dur="1" fill="hold" id="24">
                                          <p:stCondLst>
                                            <p:cond delay="0"/>
                                          </p:stCondLst>
                                        </p:cTn>
                                        <p:tgtEl>
                                          <p:spTgt spid="52"/>
                                        </p:tgtEl>
                                        <p:attrNameLst>
                                          <p:attrName>style.visibility</p:attrName>
                                        </p:attrNameLst>
                                      </p:cBhvr>
                                      <p:to>
                                        <p:strVal val="visible"/>
                                      </p:to>
                                    </p:set>
                                    <p:animEffect filter="fade" transition="in">
                                      <p:cBhvr>
                                        <p:cTn dur="500" id="25"/>
                                        <p:tgtEl>
                                          <p:spTgt spid="52"/>
                                        </p:tgtEl>
                                      </p:cBhvr>
                                    </p:animEffect>
                                  </p:childTnLst>
                                </p:cTn>
                              </p:par>
                              <p:par>
                                <p:cTn fill="hold" id="26" nodeType="withEffect" presetClass="entr" presetID="10" presetSubtype="0">
                                  <p:stCondLst>
                                    <p:cond delay="0"/>
                                  </p:stCondLst>
                                  <p:childTnLst>
                                    <p:set>
                                      <p:cBhvr>
                                        <p:cTn dur="1" fill="hold" id="27">
                                          <p:stCondLst>
                                            <p:cond delay="0"/>
                                          </p:stCondLst>
                                        </p:cTn>
                                        <p:tgtEl>
                                          <p:spTgt spid="65"/>
                                        </p:tgtEl>
                                        <p:attrNameLst>
                                          <p:attrName>style.visibility</p:attrName>
                                        </p:attrNameLst>
                                      </p:cBhvr>
                                      <p:to>
                                        <p:strVal val="visible"/>
                                      </p:to>
                                    </p:set>
                                    <p:animEffect filter="fade" transition="in">
                                      <p:cBhvr>
                                        <p:cTn dur="500" id="28"/>
                                        <p:tgtEl>
                                          <p:spTgt spid="65"/>
                                        </p:tgtEl>
                                      </p:cBhvr>
                                    </p:animEffect>
                                  </p:childTnLst>
                                </p:cTn>
                              </p:par>
                              <p:par>
                                <p:cTn fill="hold" id="29" nodeType="withEffect" presetClass="entr" presetID="10" presetSubtype="0">
                                  <p:stCondLst>
                                    <p:cond delay="0"/>
                                  </p:stCondLst>
                                  <p:childTnLst>
                                    <p:set>
                                      <p:cBhvr>
                                        <p:cTn dur="1" fill="hold" id="30">
                                          <p:stCondLst>
                                            <p:cond delay="0"/>
                                          </p:stCondLst>
                                        </p:cTn>
                                        <p:tgtEl>
                                          <p:spTgt spid="62"/>
                                        </p:tgtEl>
                                        <p:attrNameLst>
                                          <p:attrName>style.visibility</p:attrName>
                                        </p:attrNameLst>
                                      </p:cBhvr>
                                      <p:to>
                                        <p:strVal val="visible"/>
                                      </p:to>
                                    </p:set>
                                    <p:animEffect filter="fade" transition="in">
                                      <p:cBhvr>
                                        <p:cTn dur="500" id="31"/>
                                        <p:tgtEl>
                                          <p:spTgt spid="62"/>
                                        </p:tgtEl>
                                      </p:cBhvr>
                                    </p:animEffect>
                                  </p:childTnLst>
                                </p:cTn>
                              </p:par>
                              <p:par>
                                <p:cTn fill="hold" id="32" nodeType="withEffect" presetClass="entr" presetID="42" presetSubtype="0">
                                  <p:stCondLst>
                                    <p:cond delay="0"/>
                                  </p:stCondLst>
                                  <p:childTnLst>
                                    <p:set>
                                      <p:cBhvr>
                                        <p:cTn dur="1" fill="hold" id="33">
                                          <p:stCondLst>
                                            <p:cond delay="0"/>
                                          </p:stCondLst>
                                        </p:cTn>
                                        <p:tgtEl>
                                          <p:spTgt spid="68"/>
                                        </p:tgtEl>
                                        <p:attrNameLst>
                                          <p:attrName>style.visibility</p:attrName>
                                        </p:attrNameLst>
                                      </p:cBhvr>
                                      <p:to>
                                        <p:strVal val="visible"/>
                                      </p:to>
                                    </p:set>
                                    <p:animEffect filter="fade" transition="in">
                                      <p:cBhvr>
                                        <p:cTn dur="1000" id="34"/>
                                        <p:tgtEl>
                                          <p:spTgt spid="68"/>
                                        </p:tgtEl>
                                      </p:cBhvr>
                                    </p:animEffect>
                                    <p:anim calcmode="lin" valueType="num">
                                      <p:cBhvr>
                                        <p:cTn dur="1000" fill="hold" id="35"/>
                                        <p:tgtEl>
                                          <p:spTgt spid="68"/>
                                        </p:tgtEl>
                                        <p:attrNameLst>
                                          <p:attrName>ppt_x</p:attrName>
                                        </p:attrNameLst>
                                      </p:cBhvr>
                                      <p:tavLst>
                                        <p:tav tm="0">
                                          <p:val>
                                            <p:strVal val="#ppt_x"/>
                                          </p:val>
                                        </p:tav>
                                        <p:tav tm="100000">
                                          <p:val>
                                            <p:strVal val="#ppt_x"/>
                                          </p:val>
                                        </p:tav>
                                      </p:tavLst>
                                    </p:anim>
                                    <p:anim calcmode="lin" valueType="num">
                                      <p:cBhvr>
                                        <p:cTn dur="1000" fill="hold" id="36"/>
                                        <p:tgtEl>
                                          <p:spTgt spid="6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项目计划介绍</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sp>
        <p:nvSpPr>
          <p:cNvPr id="6" name="TextBox 7"/>
          <p:cNvSpPr txBox="1"/>
          <p:nvPr/>
        </p:nvSpPr>
        <p:spPr>
          <a:xfrm flipH="1">
            <a:off x="6599065" y="1576819"/>
            <a:ext cx="1686532" cy="434280"/>
          </a:xfrm>
          <a:prstGeom prst="rect">
            <a:avLst/>
          </a:prstGeom>
          <a:noFill/>
        </p:spPr>
        <p:txBody>
          <a:bodyPr bIns="68550" lIns="137100" rIns="137100" rtlCol="0" tIns="68550" wrap="square">
            <a:spAutoFit/>
          </a:bodyPr>
          <a:lstStyle/>
          <a:p>
            <a:pPr algn="ctr" indent="-171450">
              <a:lnSpc>
                <a:spcPct val="130000"/>
              </a:lnSpc>
              <a:spcBef>
                <a:spcPts val="750"/>
              </a:spcBef>
              <a:buFont charset="0" panose="020b0604020202020204" pitchFamily="34" typeface="Arial"/>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p:txBody>
      </p:sp>
      <p:sp>
        <p:nvSpPr>
          <p:cNvPr id="7" name="TextBox 8"/>
          <p:cNvSpPr txBox="1"/>
          <p:nvPr/>
        </p:nvSpPr>
        <p:spPr>
          <a:xfrm flipH="1">
            <a:off x="6570519" y="2156852"/>
            <a:ext cx="1743624" cy="672024"/>
          </a:xfrm>
          <a:prstGeom prst="rect">
            <a:avLst/>
          </a:prstGeom>
          <a:noFill/>
        </p:spPr>
        <p:txBody>
          <a:bodyPr bIns="68550" lIns="137100" rIns="137100" rtlCol="0" tIns="68550" wrap="square">
            <a:spAutoFit/>
          </a:bodyPr>
          <a:lstStyle/>
          <a:p>
            <a:pPr algn="ctr" indent="-171450">
              <a:lnSpc>
                <a:spcPct val="130000"/>
              </a:lnSpc>
              <a:spcBef>
                <a:spcPts val="750"/>
              </a:spcBef>
              <a:buFont charset="0" panose="020b0604020202020204" pitchFamily="34" typeface="Arial"/>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8" name="TextBox 9"/>
          <p:cNvSpPr txBox="1"/>
          <p:nvPr/>
        </p:nvSpPr>
        <p:spPr>
          <a:xfrm flipH="1">
            <a:off x="4154377" y="1580942"/>
            <a:ext cx="2691289" cy="434280"/>
          </a:xfrm>
          <a:prstGeom prst="rect">
            <a:avLst/>
          </a:prstGeom>
          <a:noFill/>
        </p:spPr>
        <p:txBody>
          <a:bodyPr bIns="68550" lIns="137100" rIns="137100" rtlCol="0" tIns="68550" wrap="square">
            <a:spAutoFit/>
          </a:bodyPr>
          <a:lstStyle/>
          <a:p>
            <a:pPr algn="ctr" indent="-171450">
              <a:lnSpc>
                <a:spcPct val="130000"/>
              </a:lnSpc>
              <a:spcBef>
                <a:spcPts val="750"/>
              </a:spcBef>
              <a:buFont charset="0" panose="020b0604020202020204" pitchFamily="34" typeface="Arial"/>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p:txBody>
      </p:sp>
      <p:sp>
        <p:nvSpPr>
          <p:cNvPr id="4" name="TextBox 10"/>
          <p:cNvSpPr txBox="1"/>
          <p:nvPr/>
        </p:nvSpPr>
        <p:spPr>
          <a:xfrm flipH="1">
            <a:off x="4624401" y="2160662"/>
            <a:ext cx="1751242" cy="672024"/>
          </a:xfrm>
          <a:prstGeom prst="rect">
            <a:avLst/>
          </a:prstGeom>
          <a:noFill/>
        </p:spPr>
        <p:txBody>
          <a:bodyPr bIns="68550" lIns="137100" rIns="137100" rtlCol="0" tIns="68550" wrap="square">
            <a:spAutoFit/>
          </a:bodyPr>
          <a:lstStyle/>
          <a:p>
            <a:pPr algn="ctr" indent="-171450">
              <a:lnSpc>
                <a:spcPct val="130000"/>
              </a:lnSpc>
              <a:spcBef>
                <a:spcPts val="750"/>
              </a:spcBef>
              <a:buFont charset="0" panose="020b0604020202020204" pitchFamily="34" typeface="Arial"/>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10" name="TextBox 11"/>
          <p:cNvSpPr txBox="1"/>
          <p:nvPr/>
        </p:nvSpPr>
        <p:spPr>
          <a:xfrm flipH="1">
            <a:off x="2315926" y="1572974"/>
            <a:ext cx="2658469" cy="434280"/>
          </a:xfrm>
          <a:prstGeom prst="rect">
            <a:avLst/>
          </a:prstGeom>
          <a:noFill/>
        </p:spPr>
        <p:txBody>
          <a:bodyPr bIns="68550" lIns="137100" rIns="137100" rtlCol="0" tIns="68550" wrap="square">
            <a:spAutoFit/>
          </a:bodyPr>
          <a:lstStyle/>
          <a:p>
            <a:pPr algn="ctr" indent="-171450">
              <a:lnSpc>
                <a:spcPct val="130000"/>
              </a:lnSpc>
              <a:spcBef>
                <a:spcPts val="750"/>
              </a:spcBef>
              <a:buFont charset="0" panose="020b0604020202020204" pitchFamily="34" typeface="Arial"/>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p:txBody>
      </p:sp>
      <p:sp>
        <p:nvSpPr>
          <p:cNvPr id="12" name="TextBox 12"/>
          <p:cNvSpPr txBox="1"/>
          <p:nvPr/>
        </p:nvSpPr>
        <p:spPr>
          <a:xfrm flipH="1">
            <a:off x="2773824" y="2153043"/>
            <a:ext cx="1742671" cy="672024"/>
          </a:xfrm>
          <a:prstGeom prst="rect">
            <a:avLst/>
          </a:prstGeom>
          <a:noFill/>
        </p:spPr>
        <p:txBody>
          <a:bodyPr bIns="68550" lIns="137100" rIns="137100" rtlCol="0" tIns="68550" wrap="square">
            <a:spAutoFit/>
          </a:bodyPr>
          <a:lstStyle/>
          <a:p>
            <a:pPr algn="ctr" indent="-171450">
              <a:lnSpc>
                <a:spcPct val="130000"/>
              </a:lnSpc>
              <a:spcBef>
                <a:spcPts val="750"/>
              </a:spcBef>
              <a:buFont charset="0" panose="020b0604020202020204" pitchFamily="34" typeface="Arial"/>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13" name="TextBox 13"/>
          <p:cNvSpPr txBox="1"/>
          <p:nvPr/>
        </p:nvSpPr>
        <p:spPr>
          <a:xfrm flipH="1">
            <a:off x="615783" y="1572974"/>
            <a:ext cx="2182148" cy="434280"/>
          </a:xfrm>
          <a:prstGeom prst="rect">
            <a:avLst/>
          </a:prstGeom>
          <a:noFill/>
        </p:spPr>
        <p:txBody>
          <a:bodyPr bIns="68550" lIns="137100" rIns="137100" rtlCol="0" tIns="68550" wrap="square">
            <a:spAutoFit/>
          </a:bodyPr>
          <a:lstStyle/>
          <a:p>
            <a:pPr algn="ctr" indent="-171450">
              <a:lnSpc>
                <a:spcPct val="130000"/>
              </a:lnSpc>
              <a:spcBef>
                <a:spcPts val="750"/>
              </a:spcBef>
              <a:buFont charset="0" panose="020b0604020202020204" pitchFamily="34" typeface="Arial"/>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p:txBody>
      </p:sp>
      <p:sp>
        <p:nvSpPr>
          <p:cNvPr id="14" name="TextBox 14"/>
          <p:cNvSpPr txBox="1"/>
          <p:nvPr/>
        </p:nvSpPr>
        <p:spPr>
          <a:xfrm flipH="1">
            <a:off x="837425" y="2156852"/>
            <a:ext cx="1738862" cy="672024"/>
          </a:xfrm>
          <a:prstGeom prst="rect">
            <a:avLst/>
          </a:prstGeom>
          <a:noFill/>
        </p:spPr>
        <p:txBody>
          <a:bodyPr bIns="68550" lIns="137100" rIns="137100" rtlCol="0" tIns="68550" wrap="square">
            <a:spAutoFit/>
          </a:bodyPr>
          <a:lstStyle/>
          <a:p>
            <a:pPr algn="ctr" indent="-171450">
              <a:lnSpc>
                <a:spcPct val="130000"/>
              </a:lnSpc>
              <a:spcBef>
                <a:spcPts val="750"/>
              </a:spcBef>
              <a:buFont charset="0" panose="020b0604020202020204" pitchFamily="34" typeface="Arial"/>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18" name="六边形 17"/>
          <p:cNvSpPr/>
          <p:nvPr/>
        </p:nvSpPr>
        <p:spPr>
          <a:xfrm>
            <a:off x="849793" y="3046721"/>
            <a:ext cx="1793348" cy="938980"/>
          </a:xfrm>
          <a:prstGeom prst="hexagon">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350">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19" name="六边形 18"/>
          <p:cNvSpPr/>
          <p:nvPr/>
        </p:nvSpPr>
        <p:spPr>
          <a:xfrm>
            <a:off x="2758202" y="3046721"/>
            <a:ext cx="1793348" cy="938980"/>
          </a:xfrm>
          <a:prstGeom prst="hexagon">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350">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20" name="六边形 19"/>
          <p:cNvSpPr/>
          <p:nvPr/>
        </p:nvSpPr>
        <p:spPr>
          <a:xfrm>
            <a:off x="4658534" y="3046721"/>
            <a:ext cx="1793348" cy="938980"/>
          </a:xfrm>
          <a:prstGeom prst="hexagon">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350">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21" name="文本框 20"/>
          <p:cNvSpPr txBox="1"/>
          <p:nvPr/>
        </p:nvSpPr>
        <p:spPr>
          <a:xfrm>
            <a:off x="1208573" y="3241548"/>
            <a:ext cx="1097280" cy="448056"/>
          </a:xfrm>
          <a:prstGeom prst="rect">
            <a:avLst/>
          </a:prstGeom>
          <a:noFill/>
          <a:effectLst/>
        </p:spPr>
        <p:txBody>
          <a:bodyPr rtlCol="0" wrap="none">
            <a:spAutoFit/>
          </a:bodyPr>
          <a:lstStyle/>
          <a:p>
            <a:pPr>
              <a:lnSpc>
                <a:spcPct val="130000"/>
              </a:lnSpc>
            </a:pPr>
            <a:r>
              <a:rPr altLang="en-US" lang="zh-CN">
                <a:solidFill>
                  <a:srgbClr val="FFFFFF"/>
                </a:solidFill>
                <a:latin charset="-122" panose="02010600040101010101" pitchFamily="2" typeface="华文细黑"/>
                <a:ea charset="-122" panose="020b0503020204020204" typeface="微软雅黑"/>
                <a:cs typeface="+mn-ea"/>
                <a:sym charset="-122" panose="02010600040101010101" pitchFamily="2" typeface="华文细黑"/>
              </a:rPr>
              <a:t>加入标题</a:t>
            </a:r>
          </a:p>
        </p:txBody>
      </p:sp>
      <p:sp>
        <p:nvSpPr>
          <p:cNvPr id="5" name="文本框 4"/>
          <p:cNvSpPr txBox="1"/>
          <p:nvPr/>
        </p:nvSpPr>
        <p:spPr>
          <a:xfrm>
            <a:off x="5029550" y="3248133"/>
            <a:ext cx="1097280" cy="448056"/>
          </a:xfrm>
          <a:prstGeom prst="rect">
            <a:avLst/>
          </a:prstGeom>
          <a:noFill/>
          <a:effectLst/>
        </p:spPr>
        <p:txBody>
          <a:bodyPr rtlCol="0" wrap="none">
            <a:spAutoFit/>
          </a:bodyPr>
          <a:lstStyle/>
          <a:p>
            <a:pPr lvl="0">
              <a:lnSpc>
                <a:spcPct val="130000"/>
              </a:lnSpc>
            </a:pPr>
            <a:r>
              <a:rPr altLang="en-US" lang="zh-CN">
                <a:solidFill>
                  <a:srgbClr val="FFFFFF"/>
                </a:solidFill>
                <a:latin charset="-122" panose="02010600040101010101" pitchFamily="2" typeface="华文细黑"/>
                <a:ea charset="-122" panose="020b0503020204020204" typeface="微软雅黑"/>
                <a:cs typeface="+mn-ea"/>
                <a:sym charset="-122" panose="02010600040101010101" pitchFamily="2" typeface="华文细黑"/>
              </a:rPr>
              <a:t>加入标题</a:t>
            </a:r>
          </a:p>
        </p:txBody>
      </p:sp>
      <p:sp>
        <p:nvSpPr>
          <p:cNvPr id="11" name="文本框 10"/>
          <p:cNvSpPr txBox="1"/>
          <p:nvPr/>
        </p:nvSpPr>
        <p:spPr>
          <a:xfrm>
            <a:off x="3129217" y="3250038"/>
            <a:ext cx="1097280" cy="448056"/>
          </a:xfrm>
          <a:prstGeom prst="rect">
            <a:avLst/>
          </a:prstGeom>
          <a:noFill/>
          <a:effectLst/>
        </p:spPr>
        <p:txBody>
          <a:bodyPr rtlCol="0" wrap="none">
            <a:spAutoFit/>
          </a:bodyPr>
          <a:lstStyle/>
          <a:p>
            <a:pPr lvl="0">
              <a:lnSpc>
                <a:spcPct val="130000"/>
              </a:lnSpc>
            </a:pPr>
            <a:r>
              <a:rPr altLang="en-US" lang="zh-CN">
                <a:solidFill>
                  <a:srgbClr val="FFFFFF"/>
                </a:solidFill>
                <a:latin charset="-122" panose="02010600040101010101" pitchFamily="2" typeface="华文细黑"/>
                <a:ea charset="-122" panose="020b0503020204020204" typeface="微软雅黑"/>
                <a:cs typeface="+mn-ea"/>
                <a:sym charset="-122" panose="02010600040101010101" pitchFamily="2" typeface="华文细黑"/>
              </a:rPr>
              <a:t>加入标题</a:t>
            </a:r>
          </a:p>
        </p:txBody>
      </p:sp>
      <p:sp>
        <p:nvSpPr>
          <p:cNvPr id="25" name="六边形 24"/>
          <p:cNvSpPr/>
          <p:nvPr/>
        </p:nvSpPr>
        <p:spPr>
          <a:xfrm>
            <a:off x="6563093" y="3046721"/>
            <a:ext cx="1793348" cy="938980"/>
          </a:xfrm>
          <a:prstGeom prst="hexagon">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350">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26" name="文本框 21"/>
          <p:cNvSpPr txBox="1"/>
          <p:nvPr/>
        </p:nvSpPr>
        <p:spPr>
          <a:xfrm>
            <a:off x="6934110" y="3248133"/>
            <a:ext cx="1097280" cy="448056"/>
          </a:xfrm>
          <a:prstGeom prst="rect">
            <a:avLst/>
          </a:prstGeom>
          <a:noFill/>
          <a:effectLst/>
        </p:spPr>
        <p:txBody>
          <a:bodyPr rtlCol="0" wrap="none">
            <a:spAutoFit/>
          </a:bodyPr>
          <a:lstStyle/>
          <a:p>
            <a:pPr lvl="0">
              <a:lnSpc>
                <a:spcPct val="130000"/>
              </a:lnSpc>
            </a:pPr>
            <a:r>
              <a:rPr altLang="en-US" lang="zh-CN">
                <a:solidFill>
                  <a:srgbClr val="FFFFFF"/>
                </a:solidFill>
                <a:latin charset="-122" panose="02010600040101010101" pitchFamily="2" typeface="华文细黑"/>
                <a:ea charset="-122" panose="020b0503020204020204" typeface="微软雅黑"/>
                <a:cs typeface="+mn-ea"/>
                <a:sym charset="-122" panose="02010600040101010101" pitchFamily="2" typeface="华文细黑"/>
              </a:rPr>
              <a:t>加入标题</a:t>
            </a:r>
          </a:p>
        </p:txBody>
      </p:sp>
      <p:cxnSp>
        <p:nvCxnSpPr>
          <p:cNvPr id="15" name="直接连接符 14"/>
          <p:cNvCxnSpPr/>
          <p:nvPr/>
        </p:nvCxnSpPr>
        <p:spPr>
          <a:xfrm>
            <a:off x="1490906" y="2066386"/>
            <a:ext cx="4319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3429210" y="2066386"/>
            <a:ext cx="4319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5284072" y="2066386"/>
            <a:ext cx="4319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7226381" y="2066386"/>
            <a:ext cx="4319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18"/>
                                        </p:tgtEl>
                                        <p:attrNameLst>
                                          <p:attrName>style.visibility</p:attrName>
                                        </p:attrNameLst>
                                      </p:cBhvr>
                                      <p:to>
                                        <p:strVal val="visible"/>
                                      </p:to>
                                    </p:set>
                                    <p:animEffect filter="fade" transition="in">
                                      <p:cBhvr>
                                        <p:cTn dur="250" id="7"/>
                                        <p:tgtEl>
                                          <p:spTgt spid="18"/>
                                        </p:tgtEl>
                                      </p:cBhvr>
                                    </p:animEffect>
                                    <p:anim calcmode="lin" valueType="num">
                                      <p:cBhvr>
                                        <p:cTn dur="250" fill="hold" id="8"/>
                                        <p:tgtEl>
                                          <p:spTgt spid="18"/>
                                        </p:tgtEl>
                                        <p:attrNameLst>
                                          <p:attrName>ppt_x</p:attrName>
                                        </p:attrNameLst>
                                      </p:cBhvr>
                                      <p:tavLst>
                                        <p:tav tm="0">
                                          <p:val>
                                            <p:strVal val="#ppt_x"/>
                                          </p:val>
                                        </p:tav>
                                        <p:tav tm="100000">
                                          <p:val>
                                            <p:strVal val="#ppt_x"/>
                                          </p:val>
                                        </p:tav>
                                      </p:tavLst>
                                    </p:anim>
                                    <p:anim calcmode="lin" valueType="num">
                                      <p:cBhvr>
                                        <p:cTn dur="250" fill="hold" id="9"/>
                                        <p:tgtEl>
                                          <p:spTgt spid="18"/>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19"/>
                                        </p:tgtEl>
                                        <p:attrNameLst>
                                          <p:attrName>style.visibility</p:attrName>
                                        </p:attrNameLst>
                                      </p:cBhvr>
                                      <p:to>
                                        <p:strVal val="visible"/>
                                      </p:to>
                                    </p:set>
                                    <p:animEffect filter="fade" transition="in">
                                      <p:cBhvr>
                                        <p:cTn dur="250" id="12"/>
                                        <p:tgtEl>
                                          <p:spTgt spid="19"/>
                                        </p:tgtEl>
                                      </p:cBhvr>
                                    </p:animEffect>
                                    <p:anim calcmode="lin" valueType="num">
                                      <p:cBhvr>
                                        <p:cTn dur="250" fill="hold" id="13"/>
                                        <p:tgtEl>
                                          <p:spTgt spid="19"/>
                                        </p:tgtEl>
                                        <p:attrNameLst>
                                          <p:attrName>ppt_x</p:attrName>
                                        </p:attrNameLst>
                                      </p:cBhvr>
                                      <p:tavLst>
                                        <p:tav tm="0">
                                          <p:val>
                                            <p:strVal val="#ppt_x"/>
                                          </p:val>
                                        </p:tav>
                                        <p:tav tm="100000">
                                          <p:val>
                                            <p:strVal val="#ppt_x"/>
                                          </p:val>
                                        </p:tav>
                                      </p:tavLst>
                                    </p:anim>
                                    <p:anim calcmode="lin" valueType="num">
                                      <p:cBhvr>
                                        <p:cTn dur="250" fill="hold" id="14"/>
                                        <p:tgtEl>
                                          <p:spTgt spid="19"/>
                                        </p:tgtEl>
                                        <p:attrNameLst>
                                          <p:attrName>ppt_y</p:attrName>
                                        </p:attrNameLst>
                                      </p:cBhvr>
                                      <p:tavLst>
                                        <p:tav tm="0">
                                          <p:val>
                                            <p:strVal val="#ppt_y+.1"/>
                                          </p:val>
                                        </p:tav>
                                        <p:tav tm="100000">
                                          <p:val>
                                            <p:strVal val="#ppt_y"/>
                                          </p:val>
                                        </p:tav>
                                      </p:tavLst>
                                    </p:anim>
                                  </p:childTnLst>
                                </p:cTn>
                              </p:par>
                              <p:par>
                                <p:cTn fill="hold" grpId="0" id="15" nodeType="withEffect" presetClass="entr" presetID="42" presetSubtype="0">
                                  <p:stCondLst>
                                    <p:cond delay="0"/>
                                  </p:stCondLst>
                                  <p:childTnLst>
                                    <p:set>
                                      <p:cBhvr>
                                        <p:cTn dur="1" fill="hold" id="16">
                                          <p:stCondLst>
                                            <p:cond delay="0"/>
                                          </p:stCondLst>
                                        </p:cTn>
                                        <p:tgtEl>
                                          <p:spTgt spid="20"/>
                                        </p:tgtEl>
                                        <p:attrNameLst>
                                          <p:attrName>style.visibility</p:attrName>
                                        </p:attrNameLst>
                                      </p:cBhvr>
                                      <p:to>
                                        <p:strVal val="visible"/>
                                      </p:to>
                                    </p:set>
                                    <p:animEffect filter="fade" transition="in">
                                      <p:cBhvr>
                                        <p:cTn dur="250" id="17"/>
                                        <p:tgtEl>
                                          <p:spTgt spid="20"/>
                                        </p:tgtEl>
                                      </p:cBhvr>
                                    </p:animEffect>
                                    <p:anim calcmode="lin" valueType="num">
                                      <p:cBhvr>
                                        <p:cTn dur="250" fill="hold" id="18"/>
                                        <p:tgtEl>
                                          <p:spTgt spid="20"/>
                                        </p:tgtEl>
                                        <p:attrNameLst>
                                          <p:attrName>ppt_x</p:attrName>
                                        </p:attrNameLst>
                                      </p:cBhvr>
                                      <p:tavLst>
                                        <p:tav tm="0">
                                          <p:val>
                                            <p:strVal val="#ppt_x"/>
                                          </p:val>
                                        </p:tav>
                                        <p:tav tm="100000">
                                          <p:val>
                                            <p:strVal val="#ppt_x"/>
                                          </p:val>
                                        </p:tav>
                                      </p:tavLst>
                                    </p:anim>
                                    <p:anim calcmode="lin" valueType="num">
                                      <p:cBhvr>
                                        <p:cTn dur="250" fill="hold" id="19"/>
                                        <p:tgtEl>
                                          <p:spTgt spid="20"/>
                                        </p:tgtEl>
                                        <p:attrNameLst>
                                          <p:attrName>ppt_y</p:attrName>
                                        </p:attrNameLst>
                                      </p:cBhvr>
                                      <p:tavLst>
                                        <p:tav tm="0">
                                          <p:val>
                                            <p:strVal val="#ppt_y+.1"/>
                                          </p:val>
                                        </p:tav>
                                        <p:tav tm="100000">
                                          <p:val>
                                            <p:strVal val="#ppt_y"/>
                                          </p:val>
                                        </p:tav>
                                      </p:tavLst>
                                    </p:anim>
                                  </p:childTnLst>
                                </p:cTn>
                              </p:par>
                              <p:par>
                                <p:cTn fill="hold" grpId="0" id="20" nodeType="withEffect" presetClass="entr" presetID="42" presetSubtype="0">
                                  <p:stCondLst>
                                    <p:cond delay="0"/>
                                  </p:stCondLst>
                                  <p:childTnLst>
                                    <p:set>
                                      <p:cBhvr>
                                        <p:cTn dur="1" fill="hold" id="21">
                                          <p:stCondLst>
                                            <p:cond delay="0"/>
                                          </p:stCondLst>
                                        </p:cTn>
                                        <p:tgtEl>
                                          <p:spTgt spid="21"/>
                                        </p:tgtEl>
                                        <p:attrNameLst>
                                          <p:attrName>style.visibility</p:attrName>
                                        </p:attrNameLst>
                                      </p:cBhvr>
                                      <p:to>
                                        <p:strVal val="visible"/>
                                      </p:to>
                                    </p:set>
                                    <p:animEffect filter="fade" transition="in">
                                      <p:cBhvr>
                                        <p:cTn dur="250" id="22"/>
                                        <p:tgtEl>
                                          <p:spTgt spid="21"/>
                                        </p:tgtEl>
                                      </p:cBhvr>
                                    </p:animEffect>
                                    <p:anim calcmode="lin" valueType="num">
                                      <p:cBhvr>
                                        <p:cTn dur="250" fill="hold" id="23"/>
                                        <p:tgtEl>
                                          <p:spTgt spid="21"/>
                                        </p:tgtEl>
                                        <p:attrNameLst>
                                          <p:attrName>ppt_x</p:attrName>
                                        </p:attrNameLst>
                                      </p:cBhvr>
                                      <p:tavLst>
                                        <p:tav tm="0">
                                          <p:val>
                                            <p:strVal val="#ppt_x"/>
                                          </p:val>
                                        </p:tav>
                                        <p:tav tm="100000">
                                          <p:val>
                                            <p:strVal val="#ppt_x"/>
                                          </p:val>
                                        </p:tav>
                                      </p:tavLst>
                                    </p:anim>
                                    <p:anim calcmode="lin" valueType="num">
                                      <p:cBhvr>
                                        <p:cTn dur="250" fill="hold" id="24"/>
                                        <p:tgtEl>
                                          <p:spTgt spid="21"/>
                                        </p:tgtEl>
                                        <p:attrNameLst>
                                          <p:attrName>ppt_y</p:attrName>
                                        </p:attrNameLst>
                                      </p:cBhvr>
                                      <p:tavLst>
                                        <p:tav tm="0">
                                          <p:val>
                                            <p:strVal val="#ppt_y+.1"/>
                                          </p:val>
                                        </p:tav>
                                        <p:tav tm="100000">
                                          <p:val>
                                            <p:strVal val="#ppt_y"/>
                                          </p:val>
                                        </p:tav>
                                      </p:tavLst>
                                    </p:anim>
                                  </p:childTnLst>
                                </p:cTn>
                              </p:par>
                              <p:par>
                                <p:cTn fill="hold" grpId="0" id="25" nodeType="withEffect" presetClass="entr" presetID="42" presetSubtype="0">
                                  <p:stCondLst>
                                    <p:cond delay="0"/>
                                  </p:stCondLst>
                                  <p:childTnLst>
                                    <p:set>
                                      <p:cBhvr>
                                        <p:cTn dur="1" fill="hold" id="26">
                                          <p:stCondLst>
                                            <p:cond delay="0"/>
                                          </p:stCondLst>
                                        </p:cTn>
                                        <p:tgtEl>
                                          <p:spTgt spid="5"/>
                                        </p:tgtEl>
                                        <p:attrNameLst>
                                          <p:attrName>style.visibility</p:attrName>
                                        </p:attrNameLst>
                                      </p:cBhvr>
                                      <p:to>
                                        <p:strVal val="visible"/>
                                      </p:to>
                                    </p:set>
                                    <p:animEffect filter="fade" transition="in">
                                      <p:cBhvr>
                                        <p:cTn dur="250" id="27"/>
                                        <p:tgtEl>
                                          <p:spTgt spid="5"/>
                                        </p:tgtEl>
                                      </p:cBhvr>
                                    </p:animEffect>
                                    <p:anim calcmode="lin" valueType="num">
                                      <p:cBhvr>
                                        <p:cTn dur="250" fill="hold" id="28"/>
                                        <p:tgtEl>
                                          <p:spTgt spid="5"/>
                                        </p:tgtEl>
                                        <p:attrNameLst>
                                          <p:attrName>ppt_x</p:attrName>
                                        </p:attrNameLst>
                                      </p:cBhvr>
                                      <p:tavLst>
                                        <p:tav tm="0">
                                          <p:val>
                                            <p:strVal val="#ppt_x"/>
                                          </p:val>
                                        </p:tav>
                                        <p:tav tm="100000">
                                          <p:val>
                                            <p:strVal val="#ppt_x"/>
                                          </p:val>
                                        </p:tav>
                                      </p:tavLst>
                                    </p:anim>
                                    <p:anim calcmode="lin" valueType="num">
                                      <p:cBhvr>
                                        <p:cTn dur="250" fill="hold" id="29"/>
                                        <p:tgtEl>
                                          <p:spTgt spid="5"/>
                                        </p:tgtEl>
                                        <p:attrNameLst>
                                          <p:attrName>ppt_y</p:attrName>
                                        </p:attrNameLst>
                                      </p:cBhvr>
                                      <p:tavLst>
                                        <p:tav tm="0">
                                          <p:val>
                                            <p:strVal val="#ppt_y+.1"/>
                                          </p:val>
                                        </p:tav>
                                        <p:tav tm="100000">
                                          <p:val>
                                            <p:strVal val="#ppt_y"/>
                                          </p:val>
                                        </p:tav>
                                      </p:tavLst>
                                    </p:anim>
                                  </p:childTnLst>
                                </p:cTn>
                              </p:par>
                              <p:par>
                                <p:cTn fill="hold" grpId="0" id="30" nodeType="withEffect" presetClass="entr" presetID="42" presetSubtype="0">
                                  <p:stCondLst>
                                    <p:cond delay="0"/>
                                  </p:stCondLst>
                                  <p:childTnLst>
                                    <p:set>
                                      <p:cBhvr>
                                        <p:cTn dur="1" fill="hold" id="31">
                                          <p:stCondLst>
                                            <p:cond delay="0"/>
                                          </p:stCondLst>
                                        </p:cTn>
                                        <p:tgtEl>
                                          <p:spTgt spid="11"/>
                                        </p:tgtEl>
                                        <p:attrNameLst>
                                          <p:attrName>style.visibility</p:attrName>
                                        </p:attrNameLst>
                                      </p:cBhvr>
                                      <p:to>
                                        <p:strVal val="visible"/>
                                      </p:to>
                                    </p:set>
                                    <p:animEffect filter="fade" transition="in">
                                      <p:cBhvr>
                                        <p:cTn dur="250" id="32"/>
                                        <p:tgtEl>
                                          <p:spTgt spid="11"/>
                                        </p:tgtEl>
                                      </p:cBhvr>
                                    </p:animEffect>
                                    <p:anim calcmode="lin" valueType="num">
                                      <p:cBhvr>
                                        <p:cTn dur="250" fill="hold" id="33"/>
                                        <p:tgtEl>
                                          <p:spTgt spid="11"/>
                                        </p:tgtEl>
                                        <p:attrNameLst>
                                          <p:attrName>ppt_x</p:attrName>
                                        </p:attrNameLst>
                                      </p:cBhvr>
                                      <p:tavLst>
                                        <p:tav tm="0">
                                          <p:val>
                                            <p:strVal val="#ppt_x"/>
                                          </p:val>
                                        </p:tav>
                                        <p:tav tm="100000">
                                          <p:val>
                                            <p:strVal val="#ppt_x"/>
                                          </p:val>
                                        </p:tav>
                                      </p:tavLst>
                                    </p:anim>
                                    <p:anim calcmode="lin" valueType="num">
                                      <p:cBhvr>
                                        <p:cTn dur="250" fill="hold" id="34"/>
                                        <p:tgtEl>
                                          <p:spTgt spid="11"/>
                                        </p:tgtEl>
                                        <p:attrNameLst>
                                          <p:attrName>ppt_y</p:attrName>
                                        </p:attrNameLst>
                                      </p:cBhvr>
                                      <p:tavLst>
                                        <p:tav tm="0">
                                          <p:val>
                                            <p:strVal val="#ppt_y+.1"/>
                                          </p:val>
                                        </p:tav>
                                        <p:tav tm="100000">
                                          <p:val>
                                            <p:strVal val="#ppt_y"/>
                                          </p:val>
                                        </p:tav>
                                      </p:tavLst>
                                    </p:anim>
                                  </p:childTnLst>
                                </p:cTn>
                              </p:par>
                              <p:par>
                                <p:cTn fill="hold" grpId="0" id="35" nodeType="withEffect" presetClass="entr" presetID="42" presetSubtype="0">
                                  <p:stCondLst>
                                    <p:cond delay="0"/>
                                  </p:stCondLst>
                                  <p:childTnLst>
                                    <p:set>
                                      <p:cBhvr>
                                        <p:cTn dur="1" fill="hold" id="36">
                                          <p:stCondLst>
                                            <p:cond delay="0"/>
                                          </p:stCondLst>
                                        </p:cTn>
                                        <p:tgtEl>
                                          <p:spTgt spid="25"/>
                                        </p:tgtEl>
                                        <p:attrNameLst>
                                          <p:attrName>style.visibility</p:attrName>
                                        </p:attrNameLst>
                                      </p:cBhvr>
                                      <p:to>
                                        <p:strVal val="visible"/>
                                      </p:to>
                                    </p:set>
                                    <p:animEffect filter="fade" transition="in">
                                      <p:cBhvr>
                                        <p:cTn dur="250" id="37"/>
                                        <p:tgtEl>
                                          <p:spTgt spid="25"/>
                                        </p:tgtEl>
                                      </p:cBhvr>
                                    </p:animEffect>
                                    <p:anim calcmode="lin" valueType="num">
                                      <p:cBhvr>
                                        <p:cTn dur="250" fill="hold" id="38"/>
                                        <p:tgtEl>
                                          <p:spTgt spid="25"/>
                                        </p:tgtEl>
                                        <p:attrNameLst>
                                          <p:attrName>ppt_x</p:attrName>
                                        </p:attrNameLst>
                                      </p:cBhvr>
                                      <p:tavLst>
                                        <p:tav tm="0">
                                          <p:val>
                                            <p:strVal val="#ppt_x"/>
                                          </p:val>
                                        </p:tav>
                                        <p:tav tm="100000">
                                          <p:val>
                                            <p:strVal val="#ppt_x"/>
                                          </p:val>
                                        </p:tav>
                                      </p:tavLst>
                                    </p:anim>
                                    <p:anim calcmode="lin" valueType="num">
                                      <p:cBhvr>
                                        <p:cTn dur="250" fill="hold" id="39"/>
                                        <p:tgtEl>
                                          <p:spTgt spid="25"/>
                                        </p:tgtEl>
                                        <p:attrNameLst>
                                          <p:attrName>ppt_y</p:attrName>
                                        </p:attrNameLst>
                                      </p:cBhvr>
                                      <p:tavLst>
                                        <p:tav tm="0">
                                          <p:val>
                                            <p:strVal val="#ppt_y+.1"/>
                                          </p:val>
                                        </p:tav>
                                        <p:tav tm="100000">
                                          <p:val>
                                            <p:strVal val="#ppt_y"/>
                                          </p:val>
                                        </p:tav>
                                      </p:tavLst>
                                    </p:anim>
                                  </p:childTnLst>
                                </p:cTn>
                              </p:par>
                              <p:par>
                                <p:cTn fill="hold" grpId="0" id="40" nodeType="withEffect" presetClass="entr" presetID="42" presetSubtype="0">
                                  <p:stCondLst>
                                    <p:cond delay="0"/>
                                  </p:stCondLst>
                                  <p:childTnLst>
                                    <p:set>
                                      <p:cBhvr>
                                        <p:cTn dur="1" fill="hold" id="41">
                                          <p:stCondLst>
                                            <p:cond delay="0"/>
                                          </p:stCondLst>
                                        </p:cTn>
                                        <p:tgtEl>
                                          <p:spTgt spid="26"/>
                                        </p:tgtEl>
                                        <p:attrNameLst>
                                          <p:attrName>style.visibility</p:attrName>
                                        </p:attrNameLst>
                                      </p:cBhvr>
                                      <p:to>
                                        <p:strVal val="visible"/>
                                      </p:to>
                                    </p:set>
                                    <p:animEffect filter="fade" transition="in">
                                      <p:cBhvr>
                                        <p:cTn dur="250" id="42"/>
                                        <p:tgtEl>
                                          <p:spTgt spid="26"/>
                                        </p:tgtEl>
                                      </p:cBhvr>
                                    </p:animEffect>
                                    <p:anim calcmode="lin" valueType="num">
                                      <p:cBhvr>
                                        <p:cTn dur="250" fill="hold" id="43"/>
                                        <p:tgtEl>
                                          <p:spTgt spid="26"/>
                                        </p:tgtEl>
                                        <p:attrNameLst>
                                          <p:attrName>ppt_x</p:attrName>
                                        </p:attrNameLst>
                                      </p:cBhvr>
                                      <p:tavLst>
                                        <p:tav tm="0">
                                          <p:val>
                                            <p:strVal val="#ppt_x"/>
                                          </p:val>
                                        </p:tav>
                                        <p:tav tm="100000">
                                          <p:val>
                                            <p:strVal val="#ppt_x"/>
                                          </p:val>
                                        </p:tav>
                                      </p:tavLst>
                                    </p:anim>
                                    <p:anim calcmode="lin" valueType="num">
                                      <p:cBhvr>
                                        <p:cTn dur="250" fill="hold" id="44"/>
                                        <p:tgtEl>
                                          <p:spTgt spid="26"/>
                                        </p:tgtEl>
                                        <p:attrNameLst>
                                          <p:attrName>ppt_y</p:attrName>
                                        </p:attrNameLst>
                                      </p:cBhvr>
                                      <p:tavLst>
                                        <p:tav tm="0">
                                          <p:val>
                                            <p:strVal val="#ppt_y+.1"/>
                                          </p:val>
                                        </p:tav>
                                        <p:tav tm="100000">
                                          <p:val>
                                            <p:strVal val="#ppt_y"/>
                                          </p:val>
                                        </p:tav>
                                      </p:tavLst>
                                    </p:anim>
                                  </p:childTnLst>
                                </p:cTn>
                              </p:par>
                              <p:par>
                                <p:cTn fill="hold" grpId="0" id="45" nodeType="withEffect" presetClass="entr" presetID="42" presetSubtype="0">
                                  <p:stCondLst>
                                    <p:cond delay="0"/>
                                  </p:stCondLst>
                                  <p:childTnLst>
                                    <p:set>
                                      <p:cBhvr>
                                        <p:cTn dur="1" fill="hold" id="46">
                                          <p:stCondLst>
                                            <p:cond delay="0"/>
                                          </p:stCondLst>
                                        </p:cTn>
                                        <p:tgtEl>
                                          <p:spTgt spid="6"/>
                                        </p:tgtEl>
                                        <p:attrNameLst>
                                          <p:attrName>style.visibility</p:attrName>
                                        </p:attrNameLst>
                                      </p:cBhvr>
                                      <p:to>
                                        <p:strVal val="visible"/>
                                      </p:to>
                                    </p:set>
                                    <p:animEffect filter="fade" transition="in">
                                      <p:cBhvr>
                                        <p:cTn dur="1000" id="47"/>
                                        <p:tgtEl>
                                          <p:spTgt spid="6"/>
                                        </p:tgtEl>
                                      </p:cBhvr>
                                    </p:animEffect>
                                    <p:anim calcmode="lin" valueType="num">
                                      <p:cBhvr>
                                        <p:cTn dur="1000" fill="hold" id="48"/>
                                        <p:tgtEl>
                                          <p:spTgt spid="6"/>
                                        </p:tgtEl>
                                        <p:attrNameLst>
                                          <p:attrName>ppt_x</p:attrName>
                                        </p:attrNameLst>
                                      </p:cBhvr>
                                      <p:tavLst>
                                        <p:tav tm="0">
                                          <p:val>
                                            <p:strVal val="#ppt_x"/>
                                          </p:val>
                                        </p:tav>
                                        <p:tav tm="100000">
                                          <p:val>
                                            <p:strVal val="#ppt_x"/>
                                          </p:val>
                                        </p:tav>
                                      </p:tavLst>
                                    </p:anim>
                                    <p:anim calcmode="lin" valueType="num">
                                      <p:cBhvr>
                                        <p:cTn dur="1000" fill="hold" id="49"/>
                                        <p:tgtEl>
                                          <p:spTgt spid="6"/>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0"/>
                                  </p:stCondLst>
                                  <p:childTnLst>
                                    <p:set>
                                      <p:cBhvr>
                                        <p:cTn dur="1" fill="hold" id="51">
                                          <p:stCondLst>
                                            <p:cond delay="0"/>
                                          </p:stCondLst>
                                        </p:cTn>
                                        <p:tgtEl>
                                          <p:spTgt spid="7"/>
                                        </p:tgtEl>
                                        <p:attrNameLst>
                                          <p:attrName>style.visibility</p:attrName>
                                        </p:attrNameLst>
                                      </p:cBhvr>
                                      <p:to>
                                        <p:strVal val="visible"/>
                                      </p:to>
                                    </p:set>
                                    <p:animEffect filter="fade" transition="in">
                                      <p:cBhvr>
                                        <p:cTn dur="1000" id="52"/>
                                        <p:tgtEl>
                                          <p:spTgt spid="7"/>
                                        </p:tgtEl>
                                      </p:cBhvr>
                                    </p:animEffect>
                                    <p:anim calcmode="lin" valueType="num">
                                      <p:cBhvr>
                                        <p:cTn dur="1000" fill="hold" id="53"/>
                                        <p:tgtEl>
                                          <p:spTgt spid="7"/>
                                        </p:tgtEl>
                                        <p:attrNameLst>
                                          <p:attrName>ppt_x</p:attrName>
                                        </p:attrNameLst>
                                      </p:cBhvr>
                                      <p:tavLst>
                                        <p:tav tm="0">
                                          <p:val>
                                            <p:strVal val="#ppt_x"/>
                                          </p:val>
                                        </p:tav>
                                        <p:tav tm="100000">
                                          <p:val>
                                            <p:strVal val="#ppt_x"/>
                                          </p:val>
                                        </p:tav>
                                      </p:tavLst>
                                    </p:anim>
                                    <p:anim calcmode="lin" valueType="num">
                                      <p:cBhvr>
                                        <p:cTn dur="1000" fill="hold" id="54"/>
                                        <p:tgtEl>
                                          <p:spTgt spid="7"/>
                                        </p:tgtEl>
                                        <p:attrNameLst>
                                          <p:attrName>ppt_y</p:attrName>
                                        </p:attrNameLst>
                                      </p:cBhvr>
                                      <p:tavLst>
                                        <p:tav tm="0">
                                          <p:val>
                                            <p:strVal val="#ppt_y+.1"/>
                                          </p:val>
                                        </p:tav>
                                        <p:tav tm="100000">
                                          <p:val>
                                            <p:strVal val="#ppt_y"/>
                                          </p:val>
                                        </p:tav>
                                      </p:tavLst>
                                    </p:anim>
                                  </p:childTnLst>
                                </p:cTn>
                              </p:par>
                              <p:par>
                                <p:cTn fill="hold" grpId="0" id="55" nodeType="withEffect" presetClass="entr" presetID="42" presetSubtype="0">
                                  <p:stCondLst>
                                    <p:cond delay="0"/>
                                  </p:stCondLst>
                                  <p:childTnLst>
                                    <p:set>
                                      <p:cBhvr>
                                        <p:cTn dur="1" fill="hold" id="56">
                                          <p:stCondLst>
                                            <p:cond delay="0"/>
                                          </p:stCondLst>
                                        </p:cTn>
                                        <p:tgtEl>
                                          <p:spTgt spid="8"/>
                                        </p:tgtEl>
                                        <p:attrNameLst>
                                          <p:attrName>style.visibility</p:attrName>
                                        </p:attrNameLst>
                                      </p:cBhvr>
                                      <p:to>
                                        <p:strVal val="visible"/>
                                      </p:to>
                                    </p:set>
                                    <p:animEffect filter="fade" transition="in">
                                      <p:cBhvr>
                                        <p:cTn dur="1000" id="57"/>
                                        <p:tgtEl>
                                          <p:spTgt spid="8"/>
                                        </p:tgtEl>
                                      </p:cBhvr>
                                    </p:animEffect>
                                    <p:anim calcmode="lin" valueType="num">
                                      <p:cBhvr>
                                        <p:cTn dur="1000" fill="hold" id="58"/>
                                        <p:tgtEl>
                                          <p:spTgt spid="8"/>
                                        </p:tgtEl>
                                        <p:attrNameLst>
                                          <p:attrName>ppt_x</p:attrName>
                                        </p:attrNameLst>
                                      </p:cBhvr>
                                      <p:tavLst>
                                        <p:tav tm="0">
                                          <p:val>
                                            <p:strVal val="#ppt_x"/>
                                          </p:val>
                                        </p:tav>
                                        <p:tav tm="100000">
                                          <p:val>
                                            <p:strVal val="#ppt_x"/>
                                          </p:val>
                                        </p:tav>
                                      </p:tavLst>
                                    </p:anim>
                                    <p:anim calcmode="lin" valueType="num">
                                      <p:cBhvr>
                                        <p:cTn dur="1000" fill="hold" id="59"/>
                                        <p:tgtEl>
                                          <p:spTgt spid="8"/>
                                        </p:tgtEl>
                                        <p:attrNameLst>
                                          <p:attrName>ppt_y</p:attrName>
                                        </p:attrNameLst>
                                      </p:cBhvr>
                                      <p:tavLst>
                                        <p:tav tm="0">
                                          <p:val>
                                            <p:strVal val="#ppt_y+.1"/>
                                          </p:val>
                                        </p:tav>
                                        <p:tav tm="100000">
                                          <p:val>
                                            <p:strVal val="#ppt_y"/>
                                          </p:val>
                                        </p:tav>
                                      </p:tavLst>
                                    </p:anim>
                                  </p:childTnLst>
                                </p:cTn>
                              </p:par>
                              <p:par>
                                <p:cTn fill="hold" grpId="0" id="60" nodeType="withEffect" presetClass="entr" presetID="42" presetSubtype="0">
                                  <p:stCondLst>
                                    <p:cond delay="0"/>
                                  </p:stCondLst>
                                  <p:childTnLst>
                                    <p:set>
                                      <p:cBhvr>
                                        <p:cTn dur="1" fill="hold" id="61">
                                          <p:stCondLst>
                                            <p:cond delay="0"/>
                                          </p:stCondLst>
                                        </p:cTn>
                                        <p:tgtEl>
                                          <p:spTgt spid="4"/>
                                        </p:tgtEl>
                                        <p:attrNameLst>
                                          <p:attrName>style.visibility</p:attrName>
                                        </p:attrNameLst>
                                      </p:cBhvr>
                                      <p:to>
                                        <p:strVal val="visible"/>
                                      </p:to>
                                    </p:set>
                                    <p:animEffect filter="fade" transition="in">
                                      <p:cBhvr>
                                        <p:cTn dur="1000" id="62"/>
                                        <p:tgtEl>
                                          <p:spTgt spid="4"/>
                                        </p:tgtEl>
                                      </p:cBhvr>
                                    </p:animEffect>
                                    <p:anim calcmode="lin" valueType="num">
                                      <p:cBhvr>
                                        <p:cTn dur="1000" fill="hold" id="63"/>
                                        <p:tgtEl>
                                          <p:spTgt spid="4"/>
                                        </p:tgtEl>
                                        <p:attrNameLst>
                                          <p:attrName>ppt_x</p:attrName>
                                        </p:attrNameLst>
                                      </p:cBhvr>
                                      <p:tavLst>
                                        <p:tav tm="0">
                                          <p:val>
                                            <p:strVal val="#ppt_x"/>
                                          </p:val>
                                        </p:tav>
                                        <p:tav tm="100000">
                                          <p:val>
                                            <p:strVal val="#ppt_x"/>
                                          </p:val>
                                        </p:tav>
                                      </p:tavLst>
                                    </p:anim>
                                    <p:anim calcmode="lin" valueType="num">
                                      <p:cBhvr>
                                        <p:cTn dur="1000" fill="hold" id="64"/>
                                        <p:tgtEl>
                                          <p:spTgt spid="4"/>
                                        </p:tgtEl>
                                        <p:attrNameLst>
                                          <p:attrName>ppt_y</p:attrName>
                                        </p:attrNameLst>
                                      </p:cBhvr>
                                      <p:tavLst>
                                        <p:tav tm="0">
                                          <p:val>
                                            <p:strVal val="#ppt_y+.1"/>
                                          </p:val>
                                        </p:tav>
                                        <p:tav tm="100000">
                                          <p:val>
                                            <p:strVal val="#ppt_y"/>
                                          </p:val>
                                        </p:tav>
                                      </p:tavLst>
                                    </p:anim>
                                  </p:childTnLst>
                                </p:cTn>
                              </p:par>
                              <p:par>
                                <p:cTn fill="hold" grpId="0" id="65" nodeType="withEffect" presetClass="entr" presetID="42" presetSubtype="0">
                                  <p:stCondLst>
                                    <p:cond delay="0"/>
                                  </p:stCondLst>
                                  <p:childTnLst>
                                    <p:set>
                                      <p:cBhvr>
                                        <p:cTn dur="1" fill="hold" id="66">
                                          <p:stCondLst>
                                            <p:cond delay="0"/>
                                          </p:stCondLst>
                                        </p:cTn>
                                        <p:tgtEl>
                                          <p:spTgt spid="10"/>
                                        </p:tgtEl>
                                        <p:attrNameLst>
                                          <p:attrName>style.visibility</p:attrName>
                                        </p:attrNameLst>
                                      </p:cBhvr>
                                      <p:to>
                                        <p:strVal val="visible"/>
                                      </p:to>
                                    </p:set>
                                    <p:animEffect filter="fade" transition="in">
                                      <p:cBhvr>
                                        <p:cTn dur="1000" id="67"/>
                                        <p:tgtEl>
                                          <p:spTgt spid="10"/>
                                        </p:tgtEl>
                                      </p:cBhvr>
                                    </p:animEffect>
                                    <p:anim calcmode="lin" valueType="num">
                                      <p:cBhvr>
                                        <p:cTn dur="1000" fill="hold" id="68"/>
                                        <p:tgtEl>
                                          <p:spTgt spid="10"/>
                                        </p:tgtEl>
                                        <p:attrNameLst>
                                          <p:attrName>ppt_x</p:attrName>
                                        </p:attrNameLst>
                                      </p:cBhvr>
                                      <p:tavLst>
                                        <p:tav tm="0">
                                          <p:val>
                                            <p:strVal val="#ppt_x"/>
                                          </p:val>
                                        </p:tav>
                                        <p:tav tm="100000">
                                          <p:val>
                                            <p:strVal val="#ppt_x"/>
                                          </p:val>
                                        </p:tav>
                                      </p:tavLst>
                                    </p:anim>
                                    <p:anim calcmode="lin" valueType="num">
                                      <p:cBhvr>
                                        <p:cTn dur="1000" fill="hold" id="69"/>
                                        <p:tgtEl>
                                          <p:spTgt spid="10"/>
                                        </p:tgtEl>
                                        <p:attrNameLst>
                                          <p:attrName>ppt_y</p:attrName>
                                        </p:attrNameLst>
                                      </p:cBhvr>
                                      <p:tavLst>
                                        <p:tav tm="0">
                                          <p:val>
                                            <p:strVal val="#ppt_y+.1"/>
                                          </p:val>
                                        </p:tav>
                                        <p:tav tm="100000">
                                          <p:val>
                                            <p:strVal val="#ppt_y"/>
                                          </p:val>
                                        </p:tav>
                                      </p:tavLst>
                                    </p:anim>
                                  </p:childTnLst>
                                </p:cTn>
                              </p:par>
                              <p:par>
                                <p:cTn fill="hold" grpId="0" id="70" nodeType="withEffect" presetClass="entr" presetID="42" presetSubtype="0">
                                  <p:stCondLst>
                                    <p:cond delay="0"/>
                                  </p:stCondLst>
                                  <p:childTnLst>
                                    <p:set>
                                      <p:cBhvr>
                                        <p:cTn dur="1" fill="hold" id="71">
                                          <p:stCondLst>
                                            <p:cond delay="0"/>
                                          </p:stCondLst>
                                        </p:cTn>
                                        <p:tgtEl>
                                          <p:spTgt spid="12"/>
                                        </p:tgtEl>
                                        <p:attrNameLst>
                                          <p:attrName>style.visibility</p:attrName>
                                        </p:attrNameLst>
                                      </p:cBhvr>
                                      <p:to>
                                        <p:strVal val="visible"/>
                                      </p:to>
                                    </p:set>
                                    <p:animEffect filter="fade" transition="in">
                                      <p:cBhvr>
                                        <p:cTn dur="1000" id="72"/>
                                        <p:tgtEl>
                                          <p:spTgt spid="12"/>
                                        </p:tgtEl>
                                      </p:cBhvr>
                                    </p:animEffect>
                                    <p:anim calcmode="lin" valueType="num">
                                      <p:cBhvr>
                                        <p:cTn dur="1000" fill="hold" id="73"/>
                                        <p:tgtEl>
                                          <p:spTgt spid="12"/>
                                        </p:tgtEl>
                                        <p:attrNameLst>
                                          <p:attrName>ppt_x</p:attrName>
                                        </p:attrNameLst>
                                      </p:cBhvr>
                                      <p:tavLst>
                                        <p:tav tm="0">
                                          <p:val>
                                            <p:strVal val="#ppt_x"/>
                                          </p:val>
                                        </p:tav>
                                        <p:tav tm="100000">
                                          <p:val>
                                            <p:strVal val="#ppt_x"/>
                                          </p:val>
                                        </p:tav>
                                      </p:tavLst>
                                    </p:anim>
                                    <p:anim calcmode="lin" valueType="num">
                                      <p:cBhvr>
                                        <p:cTn dur="1000" fill="hold" id="74"/>
                                        <p:tgtEl>
                                          <p:spTgt spid="12"/>
                                        </p:tgtEl>
                                        <p:attrNameLst>
                                          <p:attrName>ppt_y</p:attrName>
                                        </p:attrNameLst>
                                      </p:cBhvr>
                                      <p:tavLst>
                                        <p:tav tm="0">
                                          <p:val>
                                            <p:strVal val="#ppt_y+.1"/>
                                          </p:val>
                                        </p:tav>
                                        <p:tav tm="100000">
                                          <p:val>
                                            <p:strVal val="#ppt_y"/>
                                          </p:val>
                                        </p:tav>
                                      </p:tavLst>
                                    </p:anim>
                                  </p:childTnLst>
                                </p:cTn>
                              </p:par>
                              <p:par>
                                <p:cTn fill="hold" grpId="0" id="75" nodeType="withEffect" presetClass="entr" presetID="42" presetSubtype="0">
                                  <p:stCondLst>
                                    <p:cond delay="0"/>
                                  </p:stCondLst>
                                  <p:childTnLst>
                                    <p:set>
                                      <p:cBhvr>
                                        <p:cTn dur="1" fill="hold" id="76">
                                          <p:stCondLst>
                                            <p:cond delay="0"/>
                                          </p:stCondLst>
                                        </p:cTn>
                                        <p:tgtEl>
                                          <p:spTgt spid="13"/>
                                        </p:tgtEl>
                                        <p:attrNameLst>
                                          <p:attrName>style.visibility</p:attrName>
                                        </p:attrNameLst>
                                      </p:cBhvr>
                                      <p:to>
                                        <p:strVal val="visible"/>
                                      </p:to>
                                    </p:set>
                                    <p:animEffect filter="fade" transition="in">
                                      <p:cBhvr>
                                        <p:cTn dur="1000" id="77"/>
                                        <p:tgtEl>
                                          <p:spTgt spid="13"/>
                                        </p:tgtEl>
                                      </p:cBhvr>
                                    </p:animEffect>
                                    <p:anim calcmode="lin" valueType="num">
                                      <p:cBhvr>
                                        <p:cTn dur="1000" fill="hold" id="78"/>
                                        <p:tgtEl>
                                          <p:spTgt spid="13"/>
                                        </p:tgtEl>
                                        <p:attrNameLst>
                                          <p:attrName>ppt_x</p:attrName>
                                        </p:attrNameLst>
                                      </p:cBhvr>
                                      <p:tavLst>
                                        <p:tav tm="0">
                                          <p:val>
                                            <p:strVal val="#ppt_x"/>
                                          </p:val>
                                        </p:tav>
                                        <p:tav tm="100000">
                                          <p:val>
                                            <p:strVal val="#ppt_x"/>
                                          </p:val>
                                        </p:tav>
                                      </p:tavLst>
                                    </p:anim>
                                    <p:anim calcmode="lin" valueType="num">
                                      <p:cBhvr>
                                        <p:cTn dur="1000" fill="hold" id="79"/>
                                        <p:tgtEl>
                                          <p:spTgt spid="13"/>
                                        </p:tgtEl>
                                        <p:attrNameLst>
                                          <p:attrName>ppt_y</p:attrName>
                                        </p:attrNameLst>
                                      </p:cBhvr>
                                      <p:tavLst>
                                        <p:tav tm="0">
                                          <p:val>
                                            <p:strVal val="#ppt_y+.1"/>
                                          </p:val>
                                        </p:tav>
                                        <p:tav tm="100000">
                                          <p:val>
                                            <p:strVal val="#ppt_y"/>
                                          </p:val>
                                        </p:tav>
                                      </p:tavLst>
                                    </p:anim>
                                  </p:childTnLst>
                                </p:cTn>
                              </p:par>
                              <p:par>
                                <p:cTn fill="hold" grpId="0" id="80" nodeType="withEffect" presetClass="entr" presetID="42" presetSubtype="0">
                                  <p:stCondLst>
                                    <p:cond delay="0"/>
                                  </p:stCondLst>
                                  <p:childTnLst>
                                    <p:set>
                                      <p:cBhvr>
                                        <p:cTn dur="1" fill="hold" id="81">
                                          <p:stCondLst>
                                            <p:cond delay="0"/>
                                          </p:stCondLst>
                                        </p:cTn>
                                        <p:tgtEl>
                                          <p:spTgt spid="14"/>
                                        </p:tgtEl>
                                        <p:attrNameLst>
                                          <p:attrName>style.visibility</p:attrName>
                                        </p:attrNameLst>
                                      </p:cBhvr>
                                      <p:to>
                                        <p:strVal val="visible"/>
                                      </p:to>
                                    </p:set>
                                    <p:animEffect filter="fade" transition="in">
                                      <p:cBhvr>
                                        <p:cTn dur="1000" id="82"/>
                                        <p:tgtEl>
                                          <p:spTgt spid="14"/>
                                        </p:tgtEl>
                                      </p:cBhvr>
                                    </p:animEffect>
                                    <p:anim calcmode="lin" valueType="num">
                                      <p:cBhvr>
                                        <p:cTn dur="1000" fill="hold" id="83"/>
                                        <p:tgtEl>
                                          <p:spTgt spid="14"/>
                                        </p:tgtEl>
                                        <p:attrNameLst>
                                          <p:attrName>ppt_x</p:attrName>
                                        </p:attrNameLst>
                                      </p:cBhvr>
                                      <p:tavLst>
                                        <p:tav tm="0">
                                          <p:val>
                                            <p:strVal val="#ppt_x"/>
                                          </p:val>
                                        </p:tav>
                                        <p:tav tm="100000">
                                          <p:val>
                                            <p:strVal val="#ppt_x"/>
                                          </p:val>
                                        </p:tav>
                                      </p:tavLst>
                                    </p:anim>
                                    <p:anim calcmode="lin" valueType="num">
                                      <p:cBhvr>
                                        <p:cTn dur="1000" fill="hold" id="84"/>
                                        <p:tgtEl>
                                          <p:spTgt spid="14"/>
                                        </p:tgtEl>
                                        <p:attrNameLst>
                                          <p:attrName>ppt_y</p:attrName>
                                        </p:attrNameLst>
                                      </p:cBhvr>
                                      <p:tavLst>
                                        <p:tav tm="0">
                                          <p:val>
                                            <p:strVal val="#ppt_y+.1"/>
                                          </p:val>
                                        </p:tav>
                                        <p:tav tm="100000">
                                          <p:val>
                                            <p:strVal val="#ppt_y"/>
                                          </p:val>
                                        </p:tav>
                                      </p:tavLst>
                                    </p:anim>
                                  </p:childTnLst>
                                </p:cTn>
                              </p:par>
                              <p:par>
                                <p:cTn fill="hold" id="85" nodeType="withEffect" presetClass="entr" presetID="2" presetSubtype="4">
                                  <p:stCondLst>
                                    <p:cond delay="0"/>
                                  </p:stCondLst>
                                  <p:childTnLst>
                                    <p:set>
                                      <p:cBhvr>
                                        <p:cTn dur="1" fill="hold" id="86">
                                          <p:stCondLst>
                                            <p:cond delay="0"/>
                                          </p:stCondLst>
                                        </p:cTn>
                                        <p:tgtEl>
                                          <p:spTgt spid="15"/>
                                        </p:tgtEl>
                                        <p:attrNameLst>
                                          <p:attrName>style.visibility</p:attrName>
                                        </p:attrNameLst>
                                      </p:cBhvr>
                                      <p:to>
                                        <p:strVal val="visible"/>
                                      </p:to>
                                    </p:set>
                                    <p:anim calcmode="lin" valueType="num">
                                      <p:cBhvr additive="base">
                                        <p:cTn dur="500" fill="hold" id="87"/>
                                        <p:tgtEl>
                                          <p:spTgt spid="15"/>
                                        </p:tgtEl>
                                        <p:attrNameLst>
                                          <p:attrName>ppt_x</p:attrName>
                                        </p:attrNameLst>
                                      </p:cBhvr>
                                      <p:tavLst>
                                        <p:tav tm="0">
                                          <p:val>
                                            <p:strVal val="#ppt_x"/>
                                          </p:val>
                                        </p:tav>
                                        <p:tav tm="100000">
                                          <p:val>
                                            <p:strVal val="#ppt_x"/>
                                          </p:val>
                                        </p:tav>
                                      </p:tavLst>
                                    </p:anim>
                                    <p:anim calcmode="lin" valueType="num">
                                      <p:cBhvr additive="base">
                                        <p:cTn dur="500" fill="hold" id="88"/>
                                        <p:tgtEl>
                                          <p:spTgt spid="15"/>
                                        </p:tgtEl>
                                        <p:attrNameLst>
                                          <p:attrName>ppt_y</p:attrName>
                                        </p:attrNameLst>
                                      </p:cBhvr>
                                      <p:tavLst>
                                        <p:tav tm="0">
                                          <p:val>
                                            <p:strVal val="1+#ppt_h/2"/>
                                          </p:val>
                                        </p:tav>
                                        <p:tav tm="100000">
                                          <p:val>
                                            <p:strVal val="#ppt_y"/>
                                          </p:val>
                                        </p:tav>
                                      </p:tavLst>
                                    </p:anim>
                                  </p:childTnLst>
                                </p:cTn>
                              </p:par>
                              <p:par>
                                <p:cTn fill="hold" id="89" nodeType="withEffect" presetClass="entr" presetID="2" presetSubtype="4">
                                  <p:stCondLst>
                                    <p:cond delay="0"/>
                                  </p:stCondLst>
                                  <p:childTnLst>
                                    <p:set>
                                      <p:cBhvr>
                                        <p:cTn dur="1" fill="hold" id="90">
                                          <p:stCondLst>
                                            <p:cond delay="0"/>
                                          </p:stCondLst>
                                        </p:cTn>
                                        <p:tgtEl>
                                          <p:spTgt spid="16"/>
                                        </p:tgtEl>
                                        <p:attrNameLst>
                                          <p:attrName>style.visibility</p:attrName>
                                        </p:attrNameLst>
                                      </p:cBhvr>
                                      <p:to>
                                        <p:strVal val="visible"/>
                                      </p:to>
                                    </p:set>
                                    <p:anim calcmode="lin" valueType="num">
                                      <p:cBhvr additive="base">
                                        <p:cTn dur="500" fill="hold" id="91"/>
                                        <p:tgtEl>
                                          <p:spTgt spid="16"/>
                                        </p:tgtEl>
                                        <p:attrNameLst>
                                          <p:attrName>ppt_x</p:attrName>
                                        </p:attrNameLst>
                                      </p:cBhvr>
                                      <p:tavLst>
                                        <p:tav tm="0">
                                          <p:val>
                                            <p:strVal val="#ppt_x"/>
                                          </p:val>
                                        </p:tav>
                                        <p:tav tm="100000">
                                          <p:val>
                                            <p:strVal val="#ppt_x"/>
                                          </p:val>
                                        </p:tav>
                                      </p:tavLst>
                                    </p:anim>
                                    <p:anim calcmode="lin" valueType="num">
                                      <p:cBhvr additive="base">
                                        <p:cTn dur="500" fill="hold" id="92"/>
                                        <p:tgtEl>
                                          <p:spTgt spid="16"/>
                                        </p:tgtEl>
                                        <p:attrNameLst>
                                          <p:attrName>ppt_y</p:attrName>
                                        </p:attrNameLst>
                                      </p:cBhvr>
                                      <p:tavLst>
                                        <p:tav tm="0">
                                          <p:val>
                                            <p:strVal val="1+#ppt_h/2"/>
                                          </p:val>
                                        </p:tav>
                                        <p:tav tm="100000">
                                          <p:val>
                                            <p:strVal val="#ppt_y"/>
                                          </p:val>
                                        </p:tav>
                                      </p:tavLst>
                                    </p:anim>
                                  </p:childTnLst>
                                </p:cTn>
                              </p:par>
                              <p:par>
                                <p:cTn fill="hold" id="93" nodeType="withEffect" presetClass="entr" presetID="2" presetSubtype="4">
                                  <p:stCondLst>
                                    <p:cond delay="0"/>
                                  </p:stCondLst>
                                  <p:childTnLst>
                                    <p:set>
                                      <p:cBhvr>
                                        <p:cTn dur="1" fill="hold" id="94">
                                          <p:stCondLst>
                                            <p:cond delay="0"/>
                                          </p:stCondLst>
                                        </p:cTn>
                                        <p:tgtEl>
                                          <p:spTgt spid="27"/>
                                        </p:tgtEl>
                                        <p:attrNameLst>
                                          <p:attrName>style.visibility</p:attrName>
                                        </p:attrNameLst>
                                      </p:cBhvr>
                                      <p:to>
                                        <p:strVal val="visible"/>
                                      </p:to>
                                    </p:set>
                                    <p:anim calcmode="lin" valueType="num">
                                      <p:cBhvr additive="base">
                                        <p:cTn dur="500" fill="hold" id="95"/>
                                        <p:tgtEl>
                                          <p:spTgt spid="27"/>
                                        </p:tgtEl>
                                        <p:attrNameLst>
                                          <p:attrName>ppt_x</p:attrName>
                                        </p:attrNameLst>
                                      </p:cBhvr>
                                      <p:tavLst>
                                        <p:tav tm="0">
                                          <p:val>
                                            <p:strVal val="#ppt_x"/>
                                          </p:val>
                                        </p:tav>
                                        <p:tav tm="100000">
                                          <p:val>
                                            <p:strVal val="#ppt_x"/>
                                          </p:val>
                                        </p:tav>
                                      </p:tavLst>
                                    </p:anim>
                                    <p:anim calcmode="lin" valueType="num">
                                      <p:cBhvr additive="base">
                                        <p:cTn dur="500" fill="hold" id="96"/>
                                        <p:tgtEl>
                                          <p:spTgt spid="27"/>
                                        </p:tgtEl>
                                        <p:attrNameLst>
                                          <p:attrName>ppt_y</p:attrName>
                                        </p:attrNameLst>
                                      </p:cBhvr>
                                      <p:tavLst>
                                        <p:tav tm="0">
                                          <p:val>
                                            <p:strVal val="1+#ppt_h/2"/>
                                          </p:val>
                                        </p:tav>
                                        <p:tav tm="100000">
                                          <p:val>
                                            <p:strVal val="#ppt_y"/>
                                          </p:val>
                                        </p:tav>
                                      </p:tavLst>
                                    </p:anim>
                                  </p:childTnLst>
                                </p:cTn>
                              </p:par>
                              <p:par>
                                <p:cTn fill="hold" id="97" nodeType="withEffect" presetClass="entr" presetID="2" presetSubtype="4">
                                  <p:stCondLst>
                                    <p:cond delay="0"/>
                                  </p:stCondLst>
                                  <p:childTnLst>
                                    <p:set>
                                      <p:cBhvr>
                                        <p:cTn dur="1" fill="hold" id="98">
                                          <p:stCondLst>
                                            <p:cond delay="0"/>
                                          </p:stCondLst>
                                        </p:cTn>
                                        <p:tgtEl>
                                          <p:spTgt spid="28"/>
                                        </p:tgtEl>
                                        <p:attrNameLst>
                                          <p:attrName>style.visibility</p:attrName>
                                        </p:attrNameLst>
                                      </p:cBhvr>
                                      <p:to>
                                        <p:strVal val="visible"/>
                                      </p:to>
                                    </p:set>
                                    <p:anim calcmode="lin" valueType="num">
                                      <p:cBhvr additive="base">
                                        <p:cTn dur="500" fill="hold" id="99"/>
                                        <p:tgtEl>
                                          <p:spTgt spid="28"/>
                                        </p:tgtEl>
                                        <p:attrNameLst>
                                          <p:attrName>ppt_x</p:attrName>
                                        </p:attrNameLst>
                                      </p:cBhvr>
                                      <p:tavLst>
                                        <p:tav tm="0">
                                          <p:val>
                                            <p:strVal val="#ppt_x"/>
                                          </p:val>
                                        </p:tav>
                                        <p:tav tm="100000">
                                          <p:val>
                                            <p:strVal val="#ppt_x"/>
                                          </p:val>
                                        </p:tav>
                                      </p:tavLst>
                                    </p:anim>
                                    <p:anim calcmode="lin" valueType="num">
                                      <p:cBhvr additive="base">
                                        <p:cTn dur="500" fill="hold" id="100"/>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4"/>
      <p:bldP grpId="0" spid="10"/>
      <p:bldP grpId="0" spid="12"/>
      <p:bldP grpId="0" spid="13"/>
      <p:bldP grpId="0" spid="14"/>
      <p:bldP grpId="0" spid="18"/>
      <p:bldP grpId="0" spid="19"/>
      <p:bldP grpId="0" spid="20"/>
      <p:bldP grpId="0" spid="21"/>
      <p:bldP grpId="0" spid="5"/>
      <p:bldP grpId="0" spid="11"/>
      <p:bldP grpId="0" spid="25"/>
      <p:bldP grpId="0" spid="26"/>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项目计划介绍</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grpSp>
        <p:nvGrpSpPr>
          <p:cNvPr id="5" name="组合 4"/>
          <p:cNvGrpSpPr/>
          <p:nvPr/>
        </p:nvGrpSpPr>
        <p:grpSpPr>
          <a:xfrm>
            <a:off x="807699" y="1351284"/>
            <a:ext cx="7517465" cy="1510553"/>
            <a:chOff x="866231" y="2084388"/>
            <a:chExt cx="10025607" cy="2014537"/>
          </a:xfrm>
        </p:grpSpPr>
        <p:sp>
          <p:nvSpPr>
            <p:cNvPr id="10" name="Oval 32"/>
            <p:cNvSpPr/>
            <p:nvPr/>
          </p:nvSpPr>
          <p:spPr>
            <a:xfrm>
              <a:off x="3795713" y="2084388"/>
              <a:ext cx="2014537" cy="2014537"/>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30000"/>
                </a:lnSpc>
                <a:defRPr/>
              </a:pPr>
              <a:endParaRPr lang="en-US" sz="2400">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12" name="Oval 33"/>
            <p:cNvSpPr/>
            <p:nvPr/>
          </p:nvSpPr>
          <p:spPr>
            <a:xfrm>
              <a:off x="6335713" y="2084388"/>
              <a:ext cx="2014537" cy="2014537"/>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30000"/>
                </a:lnSpc>
                <a:defRPr/>
              </a:pPr>
              <a:endParaRPr lang="en-US" sz="2400">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13" name="Oval 34"/>
            <p:cNvSpPr/>
            <p:nvPr/>
          </p:nvSpPr>
          <p:spPr>
            <a:xfrm>
              <a:off x="8877300" y="2084388"/>
              <a:ext cx="2014538" cy="2014537"/>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30000"/>
                </a:lnSpc>
                <a:defRPr/>
              </a:pPr>
              <a:endParaRPr lang="en-US" sz="2400">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14" name="Oval 31"/>
            <p:cNvSpPr/>
            <p:nvPr/>
          </p:nvSpPr>
          <p:spPr>
            <a:xfrm>
              <a:off x="1257300" y="2084388"/>
              <a:ext cx="2014538" cy="201453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30000"/>
                </a:lnSpc>
                <a:defRPr/>
              </a:pPr>
              <a:endParaRPr lang="en-US" sz="2400">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15" name="椭圆 14"/>
            <p:cNvSpPr/>
            <p:nvPr/>
          </p:nvSpPr>
          <p:spPr>
            <a:xfrm>
              <a:off x="866231" y="2673350"/>
              <a:ext cx="831850" cy="833437"/>
            </a:xfrm>
            <a:prstGeom prst="ellipse">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30000"/>
                </a:lnSpc>
                <a:defRPr/>
              </a:pPr>
              <a:r>
                <a:rPr altLang="zh-CN" lang="en-US" sz="1350">
                  <a:solidFill>
                    <a:srgbClr val="E71F3C"/>
                  </a:solidFill>
                  <a:latin charset="-122" panose="02010600040101010101" pitchFamily="2" typeface="华文细黑"/>
                  <a:ea charset="-122" panose="020b0503020204020204" typeface="微软雅黑"/>
                  <a:cs typeface="+mn-ea"/>
                  <a:sym charset="-122" panose="02010600040101010101" pitchFamily="2" typeface="华文细黑"/>
                </a:rPr>
                <a:t> </a:t>
              </a:r>
            </a:p>
          </p:txBody>
        </p:sp>
        <p:sp>
          <p:nvSpPr>
            <p:cNvPr id="16" name="椭圆 15"/>
            <p:cNvSpPr/>
            <p:nvPr/>
          </p:nvSpPr>
          <p:spPr>
            <a:xfrm>
              <a:off x="3390674" y="2673350"/>
              <a:ext cx="833437" cy="833437"/>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30000"/>
                </a:lnSpc>
                <a:defRPr/>
              </a:pPr>
              <a:endParaRPr altLang="en-US" lang="zh-CN" sz="1350">
                <a:solidFill>
                  <a:srgbClr val="E71F3C"/>
                </a:solidFill>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17" name="椭圆 16"/>
            <p:cNvSpPr/>
            <p:nvPr/>
          </p:nvSpPr>
          <p:spPr>
            <a:xfrm>
              <a:off x="5933849" y="2673350"/>
              <a:ext cx="833437" cy="833437"/>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30000"/>
                </a:lnSpc>
                <a:defRPr/>
              </a:pPr>
              <a:endParaRPr altLang="en-US" lang="zh-CN" sz="1350">
                <a:solidFill>
                  <a:srgbClr val="E71F3C"/>
                </a:solidFill>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18" name="椭圆 17"/>
            <p:cNvSpPr/>
            <p:nvPr/>
          </p:nvSpPr>
          <p:spPr>
            <a:xfrm>
              <a:off x="8472261" y="2695575"/>
              <a:ext cx="833438" cy="831850"/>
            </a:xfrm>
            <a:prstGeom prst="ellipse">
              <a:avLst/>
            </a:pr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30000"/>
                </a:lnSpc>
                <a:defRPr/>
              </a:pPr>
              <a:r>
                <a:rPr altLang="zh-CN" lang="en-US" sz="1350">
                  <a:solidFill>
                    <a:srgbClr val="E71F3C"/>
                  </a:solidFill>
                  <a:latin charset="-122" panose="02010600040101010101" pitchFamily="2" typeface="华文细黑"/>
                  <a:ea charset="-122" panose="020b0503020204020204" typeface="微软雅黑"/>
                  <a:cs typeface="+mn-ea"/>
                  <a:sym charset="-122" panose="02010600040101010101" pitchFamily="2" typeface="华文细黑"/>
                </a:rPr>
                <a:t> </a:t>
              </a:r>
            </a:p>
          </p:txBody>
        </p:sp>
        <p:sp>
          <p:nvSpPr>
            <p:cNvPr id="19" name="文本框 25"/>
            <p:cNvSpPr txBox="1">
              <a:spLocks noChangeArrowheads="1"/>
            </p:cNvSpPr>
            <p:nvPr/>
          </p:nvSpPr>
          <p:spPr bwMode="auto">
            <a:xfrm>
              <a:off x="890788" y="2750022"/>
              <a:ext cx="807060" cy="63717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fontAlgn="base" indent="-228600" marL="2514600">
                <a:spcBef>
                  <a:spcPct val="0"/>
                </a:spcBef>
                <a:spcAft>
                  <a:spcPct val="0"/>
                </a:spcAft>
                <a:defRPr>
                  <a:solidFill>
                    <a:schemeClr val="tx1"/>
                  </a:solidFill>
                  <a:latin typeface="Calibri"/>
                  <a:ea charset="-122" panose="02010600030101010101" pitchFamily="2" typeface="宋体"/>
                </a:defRPr>
              </a:lvl6pPr>
              <a:lvl7pPr fontAlgn="base" indent="-228600" marL="2971800">
                <a:spcBef>
                  <a:spcPct val="0"/>
                </a:spcBef>
                <a:spcAft>
                  <a:spcPct val="0"/>
                </a:spcAft>
                <a:defRPr>
                  <a:solidFill>
                    <a:schemeClr val="tx1"/>
                  </a:solidFill>
                  <a:latin typeface="Calibri"/>
                  <a:ea charset="-122" panose="02010600030101010101" pitchFamily="2" typeface="宋体"/>
                </a:defRPr>
              </a:lvl7pPr>
              <a:lvl8pPr fontAlgn="base" indent="-228600" marL="3429000">
                <a:spcBef>
                  <a:spcPct val="0"/>
                </a:spcBef>
                <a:spcAft>
                  <a:spcPct val="0"/>
                </a:spcAft>
                <a:defRPr>
                  <a:solidFill>
                    <a:schemeClr val="tx1"/>
                  </a:solidFill>
                  <a:latin typeface="Calibri"/>
                  <a:ea charset="-122" panose="02010600030101010101" pitchFamily="2" typeface="宋体"/>
                </a:defRPr>
              </a:lvl8pPr>
              <a:lvl9pPr fontAlgn="base" indent="-228600" marL="3886200">
                <a:spcBef>
                  <a:spcPct val="0"/>
                </a:spcBef>
                <a:spcAft>
                  <a:spcPct val="0"/>
                </a:spcAft>
                <a:defRPr>
                  <a:solidFill>
                    <a:schemeClr val="tx1"/>
                  </a:solidFill>
                  <a:latin typeface="Calibri"/>
                  <a:ea charset="-122" panose="02010600030101010101" pitchFamily="2" typeface="宋体"/>
                </a:defRPr>
              </a:lvl9pPr>
            </a:lstStyle>
            <a:p>
              <a:pPr algn="ctr" eaLnBrk="1" hangingPunct="1">
                <a:lnSpc>
                  <a:spcPct val="130000"/>
                </a:lnSpc>
              </a:pPr>
              <a:r>
                <a:rPr altLang="zh-CN" lang="en-US" sz="1950">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01</a:t>
              </a:r>
            </a:p>
          </p:txBody>
        </p:sp>
        <p:sp>
          <p:nvSpPr>
            <p:cNvPr id="20" name="文本框 26"/>
            <p:cNvSpPr txBox="1">
              <a:spLocks noChangeArrowheads="1"/>
            </p:cNvSpPr>
            <p:nvPr/>
          </p:nvSpPr>
          <p:spPr bwMode="auto">
            <a:xfrm>
              <a:off x="3378023" y="2752562"/>
              <a:ext cx="837547" cy="63717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fontAlgn="base" indent="-228600" marL="2514600">
                <a:spcBef>
                  <a:spcPct val="0"/>
                </a:spcBef>
                <a:spcAft>
                  <a:spcPct val="0"/>
                </a:spcAft>
                <a:defRPr>
                  <a:solidFill>
                    <a:schemeClr val="tx1"/>
                  </a:solidFill>
                  <a:latin typeface="Calibri"/>
                  <a:ea charset="-122" panose="02010600030101010101" pitchFamily="2" typeface="宋体"/>
                </a:defRPr>
              </a:lvl6pPr>
              <a:lvl7pPr fontAlgn="base" indent="-228600" marL="2971800">
                <a:spcBef>
                  <a:spcPct val="0"/>
                </a:spcBef>
                <a:spcAft>
                  <a:spcPct val="0"/>
                </a:spcAft>
                <a:defRPr>
                  <a:solidFill>
                    <a:schemeClr val="tx1"/>
                  </a:solidFill>
                  <a:latin typeface="Calibri"/>
                  <a:ea charset="-122" panose="02010600030101010101" pitchFamily="2" typeface="宋体"/>
                </a:defRPr>
              </a:lvl7pPr>
              <a:lvl8pPr fontAlgn="base" indent="-228600" marL="3429000">
                <a:spcBef>
                  <a:spcPct val="0"/>
                </a:spcBef>
                <a:spcAft>
                  <a:spcPct val="0"/>
                </a:spcAft>
                <a:defRPr>
                  <a:solidFill>
                    <a:schemeClr val="tx1"/>
                  </a:solidFill>
                  <a:latin typeface="Calibri"/>
                  <a:ea charset="-122" panose="02010600030101010101" pitchFamily="2" typeface="宋体"/>
                </a:defRPr>
              </a:lvl8pPr>
              <a:lvl9pPr fontAlgn="base" indent="-228600" marL="3886200">
                <a:spcBef>
                  <a:spcPct val="0"/>
                </a:spcBef>
                <a:spcAft>
                  <a:spcPct val="0"/>
                </a:spcAft>
                <a:defRPr>
                  <a:solidFill>
                    <a:schemeClr val="tx1"/>
                  </a:solidFill>
                  <a:latin typeface="Calibri"/>
                  <a:ea charset="-122" panose="02010600030101010101" pitchFamily="2" typeface="宋体"/>
                </a:defRPr>
              </a:lvl9pPr>
            </a:lstStyle>
            <a:p>
              <a:pPr algn="ctr" eaLnBrk="1" hangingPunct="1">
                <a:lnSpc>
                  <a:spcPct val="130000"/>
                </a:lnSpc>
              </a:pPr>
              <a:r>
                <a:rPr altLang="zh-CN" lang="en-US" sz="1950">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02</a:t>
              </a:r>
            </a:p>
          </p:txBody>
        </p:sp>
        <p:sp>
          <p:nvSpPr>
            <p:cNvPr id="21" name="文本框 27"/>
            <p:cNvSpPr txBox="1">
              <a:spLocks noChangeArrowheads="1"/>
            </p:cNvSpPr>
            <p:nvPr/>
          </p:nvSpPr>
          <p:spPr bwMode="auto">
            <a:xfrm>
              <a:off x="5917767" y="2752563"/>
              <a:ext cx="876503" cy="63717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fontAlgn="base" indent="-228600" marL="2514600">
                <a:spcBef>
                  <a:spcPct val="0"/>
                </a:spcBef>
                <a:spcAft>
                  <a:spcPct val="0"/>
                </a:spcAft>
                <a:defRPr>
                  <a:solidFill>
                    <a:schemeClr val="tx1"/>
                  </a:solidFill>
                  <a:latin typeface="Calibri"/>
                  <a:ea charset="-122" panose="02010600030101010101" pitchFamily="2" typeface="宋体"/>
                </a:defRPr>
              </a:lvl6pPr>
              <a:lvl7pPr fontAlgn="base" indent="-228600" marL="2971800">
                <a:spcBef>
                  <a:spcPct val="0"/>
                </a:spcBef>
                <a:spcAft>
                  <a:spcPct val="0"/>
                </a:spcAft>
                <a:defRPr>
                  <a:solidFill>
                    <a:schemeClr val="tx1"/>
                  </a:solidFill>
                  <a:latin typeface="Calibri"/>
                  <a:ea charset="-122" panose="02010600030101010101" pitchFamily="2" typeface="宋体"/>
                </a:defRPr>
              </a:lvl7pPr>
              <a:lvl8pPr fontAlgn="base" indent="-228600" marL="3429000">
                <a:spcBef>
                  <a:spcPct val="0"/>
                </a:spcBef>
                <a:spcAft>
                  <a:spcPct val="0"/>
                </a:spcAft>
                <a:defRPr>
                  <a:solidFill>
                    <a:schemeClr val="tx1"/>
                  </a:solidFill>
                  <a:latin typeface="Calibri"/>
                  <a:ea charset="-122" panose="02010600030101010101" pitchFamily="2" typeface="宋体"/>
                </a:defRPr>
              </a:lvl8pPr>
              <a:lvl9pPr fontAlgn="base" indent="-228600" marL="3886200">
                <a:spcBef>
                  <a:spcPct val="0"/>
                </a:spcBef>
                <a:spcAft>
                  <a:spcPct val="0"/>
                </a:spcAft>
                <a:defRPr>
                  <a:solidFill>
                    <a:schemeClr val="tx1"/>
                  </a:solidFill>
                  <a:latin typeface="Calibri"/>
                  <a:ea charset="-122" panose="02010600030101010101" pitchFamily="2" typeface="宋体"/>
                </a:defRPr>
              </a:lvl9pPr>
            </a:lstStyle>
            <a:p>
              <a:pPr algn="ctr" eaLnBrk="1" hangingPunct="1">
                <a:lnSpc>
                  <a:spcPct val="130000"/>
                </a:lnSpc>
              </a:pPr>
              <a:r>
                <a:rPr altLang="zh-CN" lang="en-US" sz="1950">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03</a:t>
              </a:r>
            </a:p>
          </p:txBody>
        </p:sp>
        <p:sp>
          <p:nvSpPr>
            <p:cNvPr id="6" name="文本框 28"/>
            <p:cNvSpPr txBox="1">
              <a:spLocks noChangeArrowheads="1"/>
            </p:cNvSpPr>
            <p:nvPr/>
          </p:nvSpPr>
          <p:spPr bwMode="auto">
            <a:xfrm>
              <a:off x="8543885" y="2787284"/>
              <a:ext cx="707977" cy="63717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fontAlgn="base" indent="-228600" marL="2514600">
                <a:spcBef>
                  <a:spcPct val="0"/>
                </a:spcBef>
                <a:spcAft>
                  <a:spcPct val="0"/>
                </a:spcAft>
                <a:defRPr>
                  <a:solidFill>
                    <a:schemeClr val="tx1"/>
                  </a:solidFill>
                  <a:latin typeface="Calibri"/>
                  <a:ea charset="-122" panose="02010600030101010101" pitchFamily="2" typeface="宋体"/>
                </a:defRPr>
              </a:lvl6pPr>
              <a:lvl7pPr fontAlgn="base" indent="-228600" marL="2971800">
                <a:spcBef>
                  <a:spcPct val="0"/>
                </a:spcBef>
                <a:spcAft>
                  <a:spcPct val="0"/>
                </a:spcAft>
                <a:defRPr>
                  <a:solidFill>
                    <a:schemeClr val="tx1"/>
                  </a:solidFill>
                  <a:latin typeface="Calibri"/>
                  <a:ea charset="-122" panose="02010600030101010101" pitchFamily="2" typeface="宋体"/>
                </a:defRPr>
              </a:lvl7pPr>
              <a:lvl8pPr fontAlgn="base" indent="-228600" marL="3429000">
                <a:spcBef>
                  <a:spcPct val="0"/>
                </a:spcBef>
                <a:spcAft>
                  <a:spcPct val="0"/>
                </a:spcAft>
                <a:defRPr>
                  <a:solidFill>
                    <a:schemeClr val="tx1"/>
                  </a:solidFill>
                  <a:latin typeface="Calibri"/>
                  <a:ea charset="-122" panose="02010600030101010101" pitchFamily="2" typeface="宋体"/>
                </a:defRPr>
              </a:lvl8pPr>
              <a:lvl9pPr fontAlgn="base" indent="-228600" marL="3886200">
                <a:spcBef>
                  <a:spcPct val="0"/>
                </a:spcBef>
                <a:spcAft>
                  <a:spcPct val="0"/>
                </a:spcAft>
                <a:defRPr>
                  <a:solidFill>
                    <a:schemeClr val="tx1"/>
                  </a:solidFill>
                  <a:latin typeface="Calibri"/>
                  <a:ea charset="-122" panose="02010600030101010101" pitchFamily="2" typeface="宋体"/>
                </a:defRPr>
              </a:lvl9pPr>
            </a:lstStyle>
            <a:p>
              <a:pPr algn="ctr" eaLnBrk="1" hangingPunct="1">
                <a:lnSpc>
                  <a:spcPct val="130000"/>
                </a:lnSpc>
              </a:pPr>
              <a:r>
                <a:rPr altLang="zh-CN" lang="en-US" sz="1950">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04</a:t>
              </a:r>
            </a:p>
          </p:txBody>
        </p:sp>
        <p:sp>
          <p:nvSpPr>
            <p:cNvPr id="7" name="Freeform 91"/>
            <p:cNvSpPr/>
            <p:nvPr/>
          </p:nvSpPr>
          <p:spPr bwMode="auto">
            <a:xfrm>
              <a:off x="7208838" y="2673350"/>
              <a:ext cx="265112" cy="527050"/>
            </a:xfrm>
            <a:custGeom>
              <a:gdLst>
                <a:gd fmla="*/ 264847 w 144" name="T0"/>
                <a:gd fmla="*/ 131616 h 288" name="T1"/>
                <a:gd fmla="*/ 132424 w 144" name="T2"/>
                <a:gd fmla="*/ 0 h 288" name="T3"/>
                <a:gd fmla="*/ 0 w 144" name="T4"/>
                <a:gd fmla="*/ 131616 h 288" name="T5"/>
                <a:gd fmla="*/ 66212 w 144" name="T6"/>
                <a:gd fmla="*/ 244952 h 288" name="T7"/>
                <a:gd fmla="*/ 0 w 144" name="T8"/>
                <a:gd fmla="*/ 526465 h 288" name="T9"/>
                <a:gd fmla="*/ 264847 w 144" name="T10"/>
                <a:gd fmla="*/ 526465 h 288" name="T11"/>
                <a:gd fmla="*/ 200474 w 144" name="T12"/>
                <a:gd fmla="*/ 244952 h 288" name="T13"/>
                <a:gd fmla="*/ 264847 w 144" name="T14"/>
                <a:gd fmla="*/ 131616 h 288"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288" w="144">
                  <a:moveTo>
                    <a:pt x="144" y="72"/>
                  </a:moveTo>
                  <a:cubicBezTo>
                    <a:pt x="144" y="32"/>
                    <a:pt x="112" y="0"/>
                    <a:pt x="72" y="0"/>
                  </a:cubicBezTo>
                  <a:cubicBezTo>
                    <a:pt x="33" y="0"/>
                    <a:pt x="0" y="32"/>
                    <a:pt x="0" y="72"/>
                  </a:cubicBezTo>
                  <a:cubicBezTo>
                    <a:pt x="0" y="98"/>
                    <a:pt x="14" y="121"/>
                    <a:pt x="36" y="134"/>
                  </a:cubicBezTo>
                  <a:cubicBezTo>
                    <a:pt x="0" y="288"/>
                    <a:pt x="0" y="288"/>
                    <a:pt x="0" y="288"/>
                  </a:cubicBezTo>
                  <a:cubicBezTo>
                    <a:pt x="144" y="288"/>
                    <a:pt x="144" y="288"/>
                    <a:pt x="144" y="288"/>
                  </a:cubicBezTo>
                  <a:cubicBezTo>
                    <a:pt x="109" y="134"/>
                    <a:pt x="109" y="134"/>
                    <a:pt x="109" y="134"/>
                  </a:cubicBezTo>
                  <a:cubicBezTo>
                    <a:pt x="130" y="121"/>
                    <a:pt x="144" y="98"/>
                    <a:pt x="144" y="72"/>
                  </a:cubicBezTo>
                  <a:close/>
                </a:path>
              </a:pathLst>
            </a:custGeom>
            <a:solidFill>
              <a:schemeClr val="accent3"/>
            </a:solidFill>
            <a:ln>
              <a:noFill/>
            </a:ln>
            <a:extLst>
              <a:ext uri="{91240B29-F687-4F45-9708-019B960494DF}">
                <a14:hiddenLine w="9525">
                  <a:solidFill>
                    <a:srgbClr val="000000"/>
                  </a:solidFill>
                  <a:round/>
                </a14:hiddenLine>
              </a:ext>
            </a:extLst>
          </p:spPr>
          <p:txBody>
            <a:bodyPr/>
            <a:lstStyle/>
            <a:p>
              <a:pPr>
                <a:lnSpc>
                  <a:spcPct val="130000"/>
                </a:lnSpc>
              </a:pPr>
              <a:endParaRPr altLang="en-US" lang="zh-CN" sz="1350">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8" name="Freeform 93"/>
            <p:cNvSpPr>
              <a:spLocks noEditPoints="1"/>
            </p:cNvSpPr>
            <p:nvPr/>
          </p:nvSpPr>
          <p:spPr bwMode="auto">
            <a:xfrm>
              <a:off x="2052320" y="2673350"/>
              <a:ext cx="395288" cy="530225"/>
            </a:xfrm>
            <a:custGeom>
              <a:gdLst>
                <a:gd fmla="*/ 342962 w 216" name="T0"/>
                <a:gd fmla="*/ 231741 h 288" name="T1"/>
                <a:gd fmla="*/ 342962 w 216" name="T2"/>
                <a:gd fmla="*/ 145298 h 288" name="T3"/>
                <a:gd fmla="*/ 198845 w 216" name="T4"/>
                <a:gd fmla="*/ 0 h 288" name="T5"/>
                <a:gd fmla="*/ 197021 w 216" name="T6"/>
                <a:gd fmla="*/ 0 h 288" name="T7"/>
                <a:gd fmla="*/ 193372 w 216" name="T8"/>
                <a:gd fmla="*/ 0 h 288" name="T9"/>
                <a:gd fmla="*/ 51079 w 216" name="T10"/>
                <a:gd fmla="*/ 145298 h 288" name="T11"/>
                <a:gd fmla="*/ 51079 w 216" name="T12"/>
                <a:gd fmla="*/ 231741 h 288" name="T13"/>
                <a:gd fmla="*/ 0 w 216" name="T14"/>
                <a:gd fmla="*/ 231741 h 288" name="T15"/>
                <a:gd fmla="*/ 0 w 216" name="T16"/>
                <a:gd fmla="*/ 529694 h 288" name="T17"/>
                <a:gd fmla="*/ 394041 w 216" name="T18"/>
                <a:gd fmla="*/ 529694 h 288" name="T19"/>
                <a:gd fmla="*/ 394041 w 216" name="T20"/>
                <a:gd fmla="*/ 231741 h 288" name="T21"/>
                <a:gd fmla="*/ 342962 w 216" name="T22"/>
                <a:gd fmla="*/ 231741 h 288" name="T23"/>
                <a:gd fmla="*/ 242627 w 216" name="T24"/>
                <a:gd fmla="*/ 476357 h 288" name="T25"/>
                <a:gd fmla="*/ 153238 w 216" name="T26"/>
                <a:gd fmla="*/ 476357 h 288" name="T27"/>
                <a:gd fmla="*/ 175129 w 216" name="T28"/>
                <a:gd fmla="*/ 378878 h 288" name="T29"/>
                <a:gd fmla="*/ 153238 w 216" name="T30"/>
                <a:gd fmla="*/ 340255 h 288" name="T31"/>
                <a:gd fmla="*/ 197021 w 216" name="T32"/>
                <a:gd fmla="*/ 296114 h 288" name="T33"/>
                <a:gd fmla="*/ 242627 w 216" name="T34"/>
                <a:gd fmla="*/ 340255 h 288" name="T35"/>
                <a:gd fmla="*/ 218912 w 216" name="T36"/>
                <a:gd fmla="*/ 378878 h 288" name="T37"/>
                <a:gd fmla="*/ 242627 w 216" name="T38"/>
                <a:gd fmla="*/ 476357 h 288" name="T39"/>
                <a:gd fmla="*/ 269991 w 216" name="T40"/>
                <a:gd fmla="*/ 231741 h 288" name="T41"/>
                <a:gd fmla="*/ 122226 w 216" name="T42"/>
                <a:gd fmla="*/ 231741 h 288" name="T43"/>
                <a:gd fmla="*/ 122226 w 216" name="T44"/>
                <a:gd fmla="*/ 145298 h 288" name="T45"/>
                <a:gd fmla="*/ 193372 w 216" name="T46"/>
                <a:gd fmla="*/ 73569 h 288" name="T47"/>
                <a:gd fmla="*/ 197021 w 216" name="T48"/>
                <a:gd fmla="*/ 73569 h 288" name="T49"/>
                <a:gd fmla="*/ 198845 w 216" name="T50"/>
                <a:gd fmla="*/ 73569 h 288" name="T51"/>
                <a:gd fmla="*/ 269991 w 216" name="T52"/>
                <a:gd fmla="*/ 145298 h 288" name="T53"/>
                <a:gd fmla="*/ 269991 w 216" name="T54"/>
                <a:gd fmla="*/ 231741 h 288"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b="b" l="0" r="r" t="0"/>
              <a:pathLst>
                <a:path h="288" w="216">
                  <a:moveTo>
                    <a:pt x="188" y="126"/>
                  </a:moveTo>
                  <a:cubicBezTo>
                    <a:pt x="188" y="79"/>
                    <a:pt x="188" y="79"/>
                    <a:pt x="188" y="79"/>
                  </a:cubicBezTo>
                  <a:cubicBezTo>
                    <a:pt x="188" y="36"/>
                    <a:pt x="152" y="0"/>
                    <a:pt x="109" y="0"/>
                  </a:cubicBezTo>
                  <a:cubicBezTo>
                    <a:pt x="109" y="0"/>
                    <a:pt x="108" y="0"/>
                    <a:pt x="108" y="0"/>
                  </a:cubicBezTo>
                  <a:cubicBezTo>
                    <a:pt x="107" y="0"/>
                    <a:pt x="107" y="0"/>
                    <a:pt x="106" y="0"/>
                  </a:cubicBezTo>
                  <a:cubicBezTo>
                    <a:pt x="63" y="0"/>
                    <a:pt x="28" y="36"/>
                    <a:pt x="28" y="79"/>
                  </a:cubicBezTo>
                  <a:cubicBezTo>
                    <a:pt x="28" y="126"/>
                    <a:pt x="28" y="126"/>
                    <a:pt x="28" y="126"/>
                  </a:cubicBezTo>
                  <a:cubicBezTo>
                    <a:pt x="0" y="126"/>
                    <a:pt x="0" y="126"/>
                    <a:pt x="0" y="126"/>
                  </a:cubicBezTo>
                  <a:cubicBezTo>
                    <a:pt x="0" y="288"/>
                    <a:pt x="0" y="288"/>
                    <a:pt x="0" y="288"/>
                  </a:cubicBezTo>
                  <a:cubicBezTo>
                    <a:pt x="216" y="288"/>
                    <a:pt x="216" y="288"/>
                    <a:pt x="216" y="288"/>
                  </a:cubicBezTo>
                  <a:cubicBezTo>
                    <a:pt x="216" y="126"/>
                    <a:pt x="216" y="126"/>
                    <a:pt x="216" y="126"/>
                  </a:cubicBezTo>
                  <a:lnTo>
                    <a:pt x="188" y="126"/>
                  </a:lnTo>
                  <a:close/>
                  <a:moveTo>
                    <a:pt x="133" y="259"/>
                  </a:moveTo>
                  <a:cubicBezTo>
                    <a:pt x="84" y="259"/>
                    <a:pt x="84" y="259"/>
                    <a:pt x="84" y="259"/>
                  </a:cubicBezTo>
                  <a:cubicBezTo>
                    <a:pt x="96" y="206"/>
                    <a:pt x="96" y="206"/>
                    <a:pt x="96" y="206"/>
                  </a:cubicBezTo>
                  <a:cubicBezTo>
                    <a:pt x="88" y="202"/>
                    <a:pt x="84" y="194"/>
                    <a:pt x="84" y="185"/>
                  </a:cubicBezTo>
                  <a:cubicBezTo>
                    <a:pt x="84" y="172"/>
                    <a:pt x="95" y="161"/>
                    <a:pt x="108" y="161"/>
                  </a:cubicBezTo>
                  <a:cubicBezTo>
                    <a:pt x="122" y="161"/>
                    <a:pt x="133" y="172"/>
                    <a:pt x="133" y="185"/>
                  </a:cubicBezTo>
                  <a:cubicBezTo>
                    <a:pt x="133" y="194"/>
                    <a:pt x="128" y="202"/>
                    <a:pt x="120" y="206"/>
                  </a:cubicBezTo>
                  <a:lnTo>
                    <a:pt x="133" y="259"/>
                  </a:lnTo>
                  <a:close/>
                  <a:moveTo>
                    <a:pt x="148" y="126"/>
                  </a:moveTo>
                  <a:cubicBezTo>
                    <a:pt x="67" y="126"/>
                    <a:pt x="67" y="126"/>
                    <a:pt x="67" y="126"/>
                  </a:cubicBezTo>
                  <a:cubicBezTo>
                    <a:pt x="67" y="79"/>
                    <a:pt x="67" y="79"/>
                    <a:pt x="67" y="79"/>
                  </a:cubicBezTo>
                  <a:cubicBezTo>
                    <a:pt x="67" y="57"/>
                    <a:pt x="85" y="40"/>
                    <a:pt x="106" y="40"/>
                  </a:cubicBezTo>
                  <a:cubicBezTo>
                    <a:pt x="107" y="40"/>
                    <a:pt x="108" y="40"/>
                    <a:pt x="108" y="40"/>
                  </a:cubicBezTo>
                  <a:cubicBezTo>
                    <a:pt x="108" y="40"/>
                    <a:pt x="109" y="40"/>
                    <a:pt x="109" y="40"/>
                  </a:cubicBezTo>
                  <a:cubicBezTo>
                    <a:pt x="131" y="40"/>
                    <a:pt x="148" y="57"/>
                    <a:pt x="148" y="79"/>
                  </a:cubicBezTo>
                  <a:lnTo>
                    <a:pt x="148" y="126"/>
                  </a:lnTo>
                  <a:close/>
                </a:path>
              </a:pathLst>
            </a:custGeom>
            <a:solidFill>
              <a:schemeClr val="accent1"/>
            </a:solidFill>
            <a:ln>
              <a:noFill/>
            </a:ln>
            <a:extLst>
              <a:ext uri="{91240B29-F687-4F45-9708-019B960494DF}">
                <a14:hiddenLine w="9525">
                  <a:solidFill>
                    <a:srgbClr val="000000"/>
                  </a:solidFill>
                  <a:round/>
                </a14:hiddenLine>
              </a:ext>
            </a:extLst>
          </p:spPr>
          <p:txBody>
            <a:bodyPr/>
            <a:lstStyle/>
            <a:p>
              <a:pPr>
                <a:lnSpc>
                  <a:spcPct val="130000"/>
                </a:lnSpc>
              </a:pPr>
              <a:endParaRPr altLang="en-US" lang="zh-CN" sz="1350">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11" name="Freeform 94"/>
            <p:cNvSpPr>
              <a:spLocks noEditPoints="1"/>
            </p:cNvSpPr>
            <p:nvPr/>
          </p:nvSpPr>
          <p:spPr bwMode="auto">
            <a:xfrm>
              <a:off x="4619625" y="2690813"/>
              <a:ext cx="527050" cy="492125"/>
            </a:xfrm>
            <a:custGeom>
              <a:gdLst>
                <a:gd fmla="*/ 393021 w 288" name="T0"/>
                <a:gd fmla="*/ 0 h 269" name="T1"/>
                <a:gd fmla="*/ 389365 w 288" name="T2"/>
                <a:gd fmla="*/ 0 h 269" name="T3"/>
                <a:gd fmla="*/ 387537 w 288" name="T4"/>
                <a:gd fmla="*/ 0 h 269" name="T5"/>
                <a:gd fmla="*/ 254092 w 288" name="T6"/>
                <a:gd fmla="*/ 133228 h 269" name="T7"/>
                <a:gd fmla="*/ 254092 w 288" name="T8"/>
                <a:gd fmla="*/ 213530 h 269" name="T9"/>
                <a:gd fmla="*/ 0 w 288" name="T10"/>
                <a:gd fmla="*/ 213530 h 269" name="T11"/>
                <a:gd fmla="*/ 0 w 288" name="T12"/>
                <a:gd fmla="*/ 490936 h 269" name="T13"/>
                <a:gd fmla="*/ 369257 w 288" name="T14"/>
                <a:gd fmla="*/ 490936 h 269" name="T15"/>
                <a:gd fmla="*/ 369257 w 288" name="T16"/>
                <a:gd fmla="*/ 213530 h 269" name="T17"/>
                <a:gd fmla="*/ 319901 w 288" name="T18"/>
                <a:gd fmla="*/ 213530 h 269" name="T19"/>
                <a:gd fmla="*/ 319901 w 288" name="T20"/>
                <a:gd fmla="*/ 133228 h 269" name="T21"/>
                <a:gd fmla="*/ 387537 w 288" name="T22"/>
                <a:gd fmla="*/ 65701 h 269" name="T23"/>
                <a:gd fmla="*/ 391193 w 288" name="T24"/>
                <a:gd fmla="*/ 65701 h 269" name="T25"/>
                <a:gd fmla="*/ 393021 w 288" name="T26"/>
                <a:gd fmla="*/ 65701 h 269" name="T27"/>
                <a:gd fmla="*/ 458829 w 288" name="T28"/>
                <a:gd fmla="*/ 133228 h 269" name="T29"/>
                <a:gd fmla="*/ 458829 w 288" name="T30"/>
                <a:gd fmla="*/ 166079 h 269" name="T31"/>
                <a:gd fmla="*/ 482593 w 288" name="T32"/>
                <a:gd fmla="*/ 166079 h 269" name="T33"/>
                <a:gd fmla="*/ 482593 w 288" name="T34"/>
                <a:gd fmla="*/ 173379 h 269" name="T35"/>
                <a:gd fmla="*/ 458829 w 288" name="T36"/>
                <a:gd fmla="*/ 195279 h 269" name="T37"/>
                <a:gd fmla="*/ 458829 w 288" name="T38"/>
                <a:gd fmla="*/ 213530 h 269" name="T39"/>
                <a:gd fmla="*/ 526465 w 288" name="T40"/>
                <a:gd fmla="*/ 213530 h 269" name="T41"/>
                <a:gd fmla="*/ 526465 w 288" name="T42"/>
                <a:gd fmla="*/ 133228 h 269" name="T43"/>
                <a:gd fmla="*/ 393021 w 288" name="T44"/>
                <a:gd fmla="*/ 0 h 269" name="T45"/>
                <a:gd fmla="*/ 226672 w 288" name="T46"/>
                <a:gd fmla="*/ 439835 h 269" name="T47"/>
                <a:gd fmla="*/ 142584 w 288" name="T48"/>
                <a:gd fmla="*/ 439835 h 269" name="T49"/>
                <a:gd fmla="*/ 162692 w 288" name="T50"/>
                <a:gd fmla="*/ 350408 h 269" name="T51"/>
                <a:gd fmla="*/ 142584 w 288" name="T52"/>
                <a:gd fmla="*/ 313907 h 269" name="T53"/>
                <a:gd fmla="*/ 184628 w 288" name="T54"/>
                <a:gd fmla="*/ 271931 h 269" name="T55"/>
                <a:gd fmla="*/ 226672 w 288" name="T56"/>
                <a:gd fmla="*/ 313907 h 269" name="T57"/>
                <a:gd fmla="*/ 204736 w 288" name="T58"/>
                <a:gd fmla="*/ 350408 h 269" name="T59"/>
                <a:gd fmla="*/ 226672 w 288" name="T60"/>
                <a:gd fmla="*/ 439835 h 269"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b="b" l="0" r="r" t="0"/>
              <a:pathLst>
                <a:path h="269" w="288">
                  <a:moveTo>
                    <a:pt x="215" y="0"/>
                  </a:moveTo>
                  <a:cubicBezTo>
                    <a:pt x="214" y="0"/>
                    <a:pt x="214" y="0"/>
                    <a:pt x="213" y="0"/>
                  </a:cubicBezTo>
                  <a:cubicBezTo>
                    <a:pt x="213" y="0"/>
                    <a:pt x="212" y="0"/>
                    <a:pt x="212" y="0"/>
                  </a:cubicBezTo>
                  <a:cubicBezTo>
                    <a:pt x="172" y="0"/>
                    <a:pt x="139" y="33"/>
                    <a:pt x="139" y="73"/>
                  </a:cubicBezTo>
                  <a:cubicBezTo>
                    <a:pt x="139" y="73"/>
                    <a:pt x="139" y="99"/>
                    <a:pt x="139" y="117"/>
                  </a:cubicBezTo>
                  <a:cubicBezTo>
                    <a:pt x="0" y="117"/>
                    <a:pt x="0" y="117"/>
                    <a:pt x="0" y="117"/>
                  </a:cubicBezTo>
                  <a:cubicBezTo>
                    <a:pt x="0" y="269"/>
                    <a:pt x="0" y="269"/>
                    <a:pt x="0" y="269"/>
                  </a:cubicBezTo>
                  <a:cubicBezTo>
                    <a:pt x="202" y="269"/>
                    <a:pt x="202" y="269"/>
                    <a:pt x="202" y="269"/>
                  </a:cubicBezTo>
                  <a:cubicBezTo>
                    <a:pt x="202" y="117"/>
                    <a:pt x="202" y="117"/>
                    <a:pt x="202" y="117"/>
                  </a:cubicBezTo>
                  <a:cubicBezTo>
                    <a:pt x="175" y="117"/>
                    <a:pt x="175" y="117"/>
                    <a:pt x="175" y="117"/>
                  </a:cubicBezTo>
                  <a:cubicBezTo>
                    <a:pt x="175" y="99"/>
                    <a:pt x="175" y="73"/>
                    <a:pt x="175" y="73"/>
                  </a:cubicBezTo>
                  <a:cubicBezTo>
                    <a:pt x="175" y="53"/>
                    <a:pt x="192" y="36"/>
                    <a:pt x="212" y="36"/>
                  </a:cubicBezTo>
                  <a:cubicBezTo>
                    <a:pt x="213" y="36"/>
                    <a:pt x="214" y="36"/>
                    <a:pt x="214" y="36"/>
                  </a:cubicBezTo>
                  <a:cubicBezTo>
                    <a:pt x="214" y="36"/>
                    <a:pt x="214" y="36"/>
                    <a:pt x="215" y="36"/>
                  </a:cubicBezTo>
                  <a:cubicBezTo>
                    <a:pt x="235" y="36"/>
                    <a:pt x="251" y="53"/>
                    <a:pt x="251" y="73"/>
                  </a:cubicBezTo>
                  <a:cubicBezTo>
                    <a:pt x="251" y="73"/>
                    <a:pt x="251" y="81"/>
                    <a:pt x="251" y="91"/>
                  </a:cubicBezTo>
                  <a:cubicBezTo>
                    <a:pt x="264" y="91"/>
                    <a:pt x="264" y="91"/>
                    <a:pt x="264" y="91"/>
                  </a:cubicBezTo>
                  <a:cubicBezTo>
                    <a:pt x="264" y="95"/>
                    <a:pt x="264" y="95"/>
                    <a:pt x="264" y="95"/>
                  </a:cubicBezTo>
                  <a:cubicBezTo>
                    <a:pt x="251" y="107"/>
                    <a:pt x="251" y="107"/>
                    <a:pt x="251" y="107"/>
                  </a:cubicBezTo>
                  <a:cubicBezTo>
                    <a:pt x="251" y="111"/>
                    <a:pt x="251" y="114"/>
                    <a:pt x="251" y="117"/>
                  </a:cubicBezTo>
                  <a:cubicBezTo>
                    <a:pt x="288" y="117"/>
                    <a:pt x="288" y="117"/>
                    <a:pt x="288" y="117"/>
                  </a:cubicBezTo>
                  <a:cubicBezTo>
                    <a:pt x="288" y="99"/>
                    <a:pt x="288" y="73"/>
                    <a:pt x="288" y="73"/>
                  </a:cubicBezTo>
                  <a:cubicBezTo>
                    <a:pt x="288" y="33"/>
                    <a:pt x="255" y="0"/>
                    <a:pt x="215" y="0"/>
                  </a:cubicBezTo>
                  <a:close/>
                  <a:moveTo>
                    <a:pt x="124" y="241"/>
                  </a:moveTo>
                  <a:cubicBezTo>
                    <a:pt x="78" y="241"/>
                    <a:pt x="78" y="241"/>
                    <a:pt x="78" y="241"/>
                  </a:cubicBezTo>
                  <a:cubicBezTo>
                    <a:pt x="89" y="192"/>
                    <a:pt x="89" y="192"/>
                    <a:pt x="89" y="192"/>
                  </a:cubicBezTo>
                  <a:cubicBezTo>
                    <a:pt x="82" y="188"/>
                    <a:pt x="78" y="181"/>
                    <a:pt x="78" y="172"/>
                  </a:cubicBezTo>
                  <a:cubicBezTo>
                    <a:pt x="78" y="160"/>
                    <a:pt x="88" y="149"/>
                    <a:pt x="101" y="149"/>
                  </a:cubicBezTo>
                  <a:cubicBezTo>
                    <a:pt x="113" y="149"/>
                    <a:pt x="124" y="160"/>
                    <a:pt x="124" y="172"/>
                  </a:cubicBezTo>
                  <a:cubicBezTo>
                    <a:pt x="124" y="181"/>
                    <a:pt x="119" y="188"/>
                    <a:pt x="112" y="192"/>
                  </a:cubicBezTo>
                  <a:lnTo>
                    <a:pt x="124" y="241"/>
                  </a:lnTo>
                  <a:close/>
                </a:path>
              </a:pathLst>
            </a:custGeom>
            <a:solidFill>
              <a:schemeClr val="accent2"/>
            </a:solidFill>
            <a:ln>
              <a:noFill/>
            </a:ln>
            <a:extLst>
              <a:ext uri="{91240B29-F687-4F45-9708-019B960494DF}">
                <a14:hiddenLine w="9525">
                  <a:solidFill>
                    <a:srgbClr val="000000"/>
                  </a:solidFill>
                  <a:round/>
                </a14:hiddenLine>
              </a:ext>
            </a:extLst>
          </p:spPr>
          <p:txBody>
            <a:bodyPr/>
            <a:lstStyle/>
            <a:p>
              <a:pPr>
                <a:lnSpc>
                  <a:spcPct val="130000"/>
                </a:lnSpc>
              </a:pPr>
              <a:endParaRPr altLang="en-US" lang="zh-CN" sz="1350">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22" name="Freeform 112"/>
            <p:cNvSpPr>
              <a:spLocks noEditPoints="1"/>
            </p:cNvSpPr>
            <p:nvPr/>
          </p:nvSpPr>
          <p:spPr bwMode="auto">
            <a:xfrm>
              <a:off x="9618663" y="2743200"/>
              <a:ext cx="527050" cy="530225"/>
            </a:xfrm>
            <a:custGeom>
              <a:gdLst>
                <a:gd fmla="*/ 327213 w 288" name="T0"/>
                <a:gd fmla="*/ 220706 h 288" name="T1"/>
                <a:gd fmla="*/ 334525 w 288" name="T2"/>
                <a:gd fmla="*/ 169208 h 288" name="T3"/>
                <a:gd fmla="*/ 168176 w 288" name="T4"/>
                <a:gd fmla="*/ 0 h 288" name="T5"/>
                <a:gd fmla="*/ 0 w 288" name="T6"/>
                <a:gd fmla="*/ 169208 h 288" name="T7"/>
                <a:gd fmla="*/ 168176 w 288" name="T8"/>
                <a:gd fmla="*/ 336576 h 288" name="T9"/>
                <a:gd fmla="*/ 221188 w 288" name="T10"/>
                <a:gd fmla="*/ 327380 h 288" name="T11"/>
                <a:gd fmla="*/ 259576 w 288" name="T12"/>
                <a:gd fmla="*/ 366004 h 288" name="T13"/>
                <a:gd fmla="*/ 340009 w 288" name="T14"/>
                <a:gd fmla="*/ 366004 h 288" name="T15"/>
                <a:gd fmla="*/ 340009 w 288" name="T16"/>
                <a:gd fmla="*/ 448769 h 288" name="T17"/>
                <a:gd fmla="*/ 340009 w 288" name="T18"/>
                <a:gd fmla="*/ 448769 h 288" name="T19"/>
                <a:gd fmla="*/ 420441 w 288" name="T20"/>
                <a:gd fmla="*/ 448769 h 288" name="T21"/>
                <a:gd fmla="*/ 420441 w 288" name="T22"/>
                <a:gd fmla="*/ 529694 h 288" name="T23"/>
                <a:gd fmla="*/ 420441 w 288" name="T24"/>
                <a:gd fmla="*/ 529694 h 288" name="T25"/>
                <a:gd fmla="*/ 526465 w 288" name="T26"/>
                <a:gd fmla="*/ 529694 h 288" name="T27"/>
                <a:gd fmla="*/ 526465 w 288" name="T28"/>
                <a:gd fmla="*/ 529694 h 288" name="T29"/>
                <a:gd fmla="*/ 526465 w 288" name="T30"/>
                <a:gd fmla="*/ 529694 h 288" name="T31"/>
                <a:gd fmla="*/ 526465 w 288" name="T32"/>
                <a:gd fmla="*/ 423020 h 288" name="T33"/>
                <a:gd fmla="*/ 327213 w 288" name="T34"/>
                <a:gd fmla="*/ 220706 h 288" name="T35"/>
                <a:gd fmla="*/ 133444 w 288" name="T36"/>
                <a:gd fmla="*/ 189439 h 288" name="T37"/>
                <a:gd fmla="*/ 76776 w 288" name="T38"/>
                <a:gd fmla="*/ 132424 h 288" name="T39"/>
                <a:gd fmla="*/ 133444 w 288" name="T40"/>
                <a:gd fmla="*/ 75408 h 288" name="T41"/>
                <a:gd fmla="*/ 190112 w 288" name="T42"/>
                <a:gd fmla="*/ 132424 h 288" name="T43"/>
                <a:gd fmla="*/ 133444 w 288" name="T44"/>
                <a:gd fmla="*/ 189439 h 288"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b" l="0" r="r" t="0"/>
              <a:pathLst>
                <a:path h="288" w="288">
                  <a:moveTo>
                    <a:pt x="179" y="120"/>
                  </a:moveTo>
                  <a:cubicBezTo>
                    <a:pt x="182" y="111"/>
                    <a:pt x="183" y="102"/>
                    <a:pt x="183" y="92"/>
                  </a:cubicBezTo>
                  <a:cubicBezTo>
                    <a:pt x="183" y="41"/>
                    <a:pt x="142" y="0"/>
                    <a:pt x="92" y="0"/>
                  </a:cubicBezTo>
                  <a:cubicBezTo>
                    <a:pt x="41" y="0"/>
                    <a:pt x="0" y="41"/>
                    <a:pt x="0" y="92"/>
                  </a:cubicBezTo>
                  <a:cubicBezTo>
                    <a:pt x="0" y="142"/>
                    <a:pt x="41" y="183"/>
                    <a:pt x="92" y="183"/>
                  </a:cubicBezTo>
                  <a:cubicBezTo>
                    <a:pt x="102" y="183"/>
                    <a:pt x="112" y="181"/>
                    <a:pt x="121" y="178"/>
                  </a:cubicBezTo>
                  <a:cubicBezTo>
                    <a:pt x="142" y="199"/>
                    <a:pt x="142" y="199"/>
                    <a:pt x="142" y="199"/>
                  </a:cubicBezTo>
                  <a:cubicBezTo>
                    <a:pt x="186" y="199"/>
                    <a:pt x="186" y="199"/>
                    <a:pt x="186" y="199"/>
                  </a:cubicBezTo>
                  <a:cubicBezTo>
                    <a:pt x="186" y="244"/>
                    <a:pt x="186" y="244"/>
                    <a:pt x="186" y="244"/>
                  </a:cubicBezTo>
                  <a:cubicBezTo>
                    <a:pt x="186" y="244"/>
                    <a:pt x="186" y="244"/>
                    <a:pt x="186" y="244"/>
                  </a:cubicBezTo>
                  <a:cubicBezTo>
                    <a:pt x="230" y="244"/>
                    <a:pt x="230" y="244"/>
                    <a:pt x="230" y="244"/>
                  </a:cubicBezTo>
                  <a:cubicBezTo>
                    <a:pt x="230" y="288"/>
                    <a:pt x="230" y="288"/>
                    <a:pt x="230" y="288"/>
                  </a:cubicBezTo>
                  <a:cubicBezTo>
                    <a:pt x="230" y="288"/>
                    <a:pt x="230" y="288"/>
                    <a:pt x="230" y="288"/>
                  </a:cubicBezTo>
                  <a:cubicBezTo>
                    <a:pt x="288" y="288"/>
                    <a:pt x="288" y="288"/>
                    <a:pt x="288" y="288"/>
                  </a:cubicBezTo>
                  <a:cubicBezTo>
                    <a:pt x="288" y="288"/>
                    <a:pt x="288" y="288"/>
                    <a:pt x="288" y="288"/>
                  </a:cubicBezTo>
                  <a:cubicBezTo>
                    <a:pt x="288" y="288"/>
                    <a:pt x="288" y="288"/>
                    <a:pt x="288" y="288"/>
                  </a:cubicBezTo>
                  <a:cubicBezTo>
                    <a:pt x="288" y="230"/>
                    <a:pt x="288" y="230"/>
                    <a:pt x="288" y="230"/>
                  </a:cubicBezTo>
                  <a:lnTo>
                    <a:pt x="179" y="120"/>
                  </a:lnTo>
                  <a:close/>
                  <a:moveTo>
                    <a:pt x="73" y="103"/>
                  </a:moveTo>
                  <a:cubicBezTo>
                    <a:pt x="56" y="103"/>
                    <a:pt x="42" y="89"/>
                    <a:pt x="42" y="72"/>
                  </a:cubicBezTo>
                  <a:cubicBezTo>
                    <a:pt x="42" y="55"/>
                    <a:pt x="56" y="41"/>
                    <a:pt x="73" y="41"/>
                  </a:cubicBezTo>
                  <a:cubicBezTo>
                    <a:pt x="90" y="41"/>
                    <a:pt x="104" y="55"/>
                    <a:pt x="104" y="72"/>
                  </a:cubicBezTo>
                  <a:cubicBezTo>
                    <a:pt x="104" y="89"/>
                    <a:pt x="90" y="103"/>
                    <a:pt x="73" y="103"/>
                  </a:cubicBezTo>
                  <a:close/>
                </a:path>
              </a:pathLst>
            </a:custGeom>
            <a:solidFill>
              <a:schemeClr val="accent4"/>
            </a:solidFill>
            <a:ln>
              <a:noFill/>
            </a:ln>
            <a:extLst>
              <a:ext uri="{91240B29-F687-4F45-9708-019B960494DF}">
                <a14:hiddenLine w="9525">
                  <a:solidFill>
                    <a:srgbClr val="000000"/>
                  </a:solidFill>
                  <a:round/>
                </a14:hiddenLine>
              </a:ext>
            </a:extLst>
          </p:spPr>
          <p:txBody>
            <a:bodyPr/>
            <a:lstStyle/>
            <a:p>
              <a:pPr>
                <a:lnSpc>
                  <a:spcPct val="130000"/>
                </a:lnSpc>
              </a:pPr>
              <a:endParaRPr altLang="en-US" lang="zh-CN" sz="1350">
                <a:latin charset="-122" panose="02010600040101010101" pitchFamily="2" typeface="华文细黑"/>
                <a:ea charset="-122" panose="020b0503020204020204" typeface="微软雅黑"/>
                <a:cs typeface="+mn-ea"/>
                <a:sym charset="-122" panose="02010600040101010101" pitchFamily="2" typeface="华文细黑"/>
              </a:endParaRPr>
            </a:p>
          </p:txBody>
        </p:sp>
      </p:grpSp>
      <p:sp>
        <p:nvSpPr>
          <p:cNvPr id="44" name="矩形 51"/>
          <p:cNvSpPr/>
          <p:nvPr/>
        </p:nvSpPr>
        <p:spPr>
          <a:xfrm>
            <a:off x="1318988" y="2941076"/>
            <a:ext cx="1051514" cy="365736"/>
          </a:xfrm>
          <a:prstGeom prst="rect">
            <a:avLst/>
          </a:prstGeom>
          <a:noFill/>
          <a:ln w="9525">
            <a:noFill/>
            <a:miter/>
          </a:ln>
        </p:spPr>
        <p:txBody>
          <a:bodyPr bIns="34278" lIns="68557" rIns="68557" tIns="34278" wrap="none">
            <a:spAutoFit/>
          </a:bodyPr>
          <a:lstStyle/>
          <a:p>
            <a:pPr algn="ctr" eaLnBrk="1" fontAlgn="auto" hangingPunct="1">
              <a:lnSpc>
                <a:spcPct val="130000"/>
              </a:lnSpc>
              <a:defRPr/>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添加标题</a:t>
            </a:r>
          </a:p>
        </p:txBody>
      </p:sp>
      <p:sp>
        <p:nvSpPr>
          <p:cNvPr id="45" name="矩形 47"/>
          <p:cNvSpPr/>
          <p:nvPr/>
        </p:nvSpPr>
        <p:spPr>
          <a:xfrm>
            <a:off x="1129346" y="3349366"/>
            <a:ext cx="1430800" cy="603480"/>
          </a:xfrm>
          <a:prstGeom prst="rect">
            <a:avLst/>
          </a:prstGeom>
          <a:noFill/>
          <a:ln w="9525">
            <a:noFill/>
            <a:miter/>
          </a:ln>
        </p:spPr>
        <p:txBody>
          <a:bodyPr bIns="34278" lIns="68557" rIns="68557" tIns="34278">
            <a:spAutoFit/>
          </a:bodyPr>
          <a:lstStyle/>
          <a:p>
            <a:pPr algn="ctr" eaLnBrk="1" hangingPunct="1" lvl="0">
              <a:lnSpc>
                <a:spcPct val="130000"/>
              </a:lnSpc>
              <a:buNone/>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46" name="矩形 53"/>
          <p:cNvSpPr/>
          <p:nvPr/>
        </p:nvSpPr>
        <p:spPr>
          <a:xfrm>
            <a:off x="3277696" y="2941076"/>
            <a:ext cx="1051514" cy="365736"/>
          </a:xfrm>
          <a:prstGeom prst="rect">
            <a:avLst/>
          </a:prstGeom>
          <a:noFill/>
          <a:ln w="9525">
            <a:noFill/>
            <a:miter/>
          </a:ln>
        </p:spPr>
        <p:txBody>
          <a:bodyPr bIns="34278" lIns="68557" rIns="68557" tIns="34278" wrap="none">
            <a:spAutoFit/>
          </a:bodyPr>
          <a:lstStyle/>
          <a:p>
            <a:pPr algn="ctr" eaLnBrk="1" hangingPunct="1" lvl="0">
              <a:lnSpc>
                <a:spcPct val="130000"/>
              </a:lnSpc>
              <a:buNone/>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添加标题</a:t>
            </a:r>
          </a:p>
        </p:txBody>
      </p:sp>
      <p:sp>
        <p:nvSpPr>
          <p:cNvPr id="47" name="矩形 47"/>
          <p:cNvSpPr/>
          <p:nvPr/>
        </p:nvSpPr>
        <p:spPr>
          <a:xfrm>
            <a:off x="3121979" y="3349366"/>
            <a:ext cx="1405803" cy="603480"/>
          </a:xfrm>
          <a:prstGeom prst="rect">
            <a:avLst/>
          </a:prstGeom>
          <a:noFill/>
          <a:ln w="9525">
            <a:noFill/>
            <a:miter/>
          </a:ln>
        </p:spPr>
        <p:txBody>
          <a:bodyPr bIns="34278" lIns="68557" rIns="68557" tIns="34278">
            <a:spAutoFit/>
          </a:bodyPr>
          <a:lstStyle/>
          <a:p>
            <a:pPr algn="ctr" eaLnBrk="1" hangingPunct="1" lvl="0">
              <a:lnSpc>
                <a:spcPct val="130000"/>
              </a:lnSpc>
              <a:buNone/>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48" name="矩形 55"/>
          <p:cNvSpPr/>
          <p:nvPr/>
        </p:nvSpPr>
        <p:spPr>
          <a:xfrm>
            <a:off x="5093893" y="2941076"/>
            <a:ext cx="1051514" cy="365736"/>
          </a:xfrm>
          <a:prstGeom prst="rect">
            <a:avLst/>
          </a:prstGeom>
          <a:noFill/>
          <a:ln w="9525">
            <a:noFill/>
            <a:miter/>
          </a:ln>
        </p:spPr>
        <p:txBody>
          <a:bodyPr bIns="34278" lIns="68557" rIns="68557" tIns="34278" wrap="none">
            <a:spAutoFit/>
          </a:bodyPr>
          <a:lstStyle/>
          <a:p>
            <a:pPr algn="ctr" eaLnBrk="1" hangingPunct="1" lvl="0">
              <a:lnSpc>
                <a:spcPct val="130000"/>
              </a:lnSpc>
              <a:buNone/>
              <a:defRPr/>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添加标题</a:t>
            </a:r>
          </a:p>
        </p:txBody>
      </p:sp>
      <p:sp>
        <p:nvSpPr>
          <p:cNvPr id="49" name="矩形 47"/>
          <p:cNvSpPr/>
          <p:nvPr/>
        </p:nvSpPr>
        <p:spPr>
          <a:xfrm>
            <a:off x="4910201" y="3349366"/>
            <a:ext cx="1418897" cy="603480"/>
          </a:xfrm>
          <a:prstGeom prst="rect">
            <a:avLst/>
          </a:prstGeom>
          <a:noFill/>
          <a:ln w="9525">
            <a:noFill/>
            <a:miter/>
          </a:ln>
        </p:spPr>
        <p:txBody>
          <a:bodyPr bIns="34278" lIns="68557" rIns="68557" tIns="34278">
            <a:spAutoFit/>
          </a:bodyPr>
          <a:lstStyle/>
          <a:p>
            <a:pPr algn="ctr" eaLnBrk="1" hangingPunct="1" lvl="0">
              <a:lnSpc>
                <a:spcPct val="130000"/>
              </a:lnSpc>
              <a:buNone/>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50" name="矩形 57"/>
          <p:cNvSpPr/>
          <p:nvPr/>
        </p:nvSpPr>
        <p:spPr>
          <a:xfrm>
            <a:off x="7112283" y="2941076"/>
            <a:ext cx="1051514" cy="365736"/>
          </a:xfrm>
          <a:prstGeom prst="rect">
            <a:avLst/>
          </a:prstGeom>
          <a:noFill/>
          <a:ln w="9525">
            <a:noFill/>
            <a:miter/>
          </a:ln>
        </p:spPr>
        <p:txBody>
          <a:bodyPr bIns="34278" lIns="68557" rIns="68557" tIns="34278" wrap="none">
            <a:spAutoFit/>
          </a:bodyPr>
          <a:lstStyle/>
          <a:p>
            <a:pPr algn="ctr" eaLnBrk="1" hangingPunct="1" lvl="0">
              <a:lnSpc>
                <a:spcPct val="130000"/>
              </a:lnSpc>
              <a:buNone/>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添加标题</a:t>
            </a:r>
          </a:p>
        </p:txBody>
      </p:sp>
      <p:sp>
        <p:nvSpPr>
          <p:cNvPr id="51" name="矩形 47"/>
          <p:cNvSpPr/>
          <p:nvPr/>
        </p:nvSpPr>
        <p:spPr>
          <a:xfrm>
            <a:off x="6935139" y="3349366"/>
            <a:ext cx="1405803" cy="603480"/>
          </a:xfrm>
          <a:prstGeom prst="rect">
            <a:avLst/>
          </a:prstGeom>
          <a:noFill/>
          <a:ln w="9525">
            <a:noFill/>
            <a:miter/>
          </a:ln>
        </p:spPr>
        <p:txBody>
          <a:bodyPr bIns="34278" lIns="68557" rIns="68557" tIns="34278">
            <a:spAutoFit/>
          </a:bodyPr>
          <a:lstStyle/>
          <a:p>
            <a:pPr algn="ctr" eaLnBrk="1" hangingPunct="1" lvl="0">
              <a:lnSpc>
                <a:spcPct val="130000"/>
              </a:lnSpc>
              <a:buNone/>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5"/>
                                        </p:tgtEl>
                                        <p:attrNameLst>
                                          <p:attrName>style.visibility</p:attrName>
                                        </p:attrNameLst>
                                      </p:cBhvr>
                                      <p:to>
                                        <p:strVal val="visible"/>
                                      </p:to>
                                    </p:set>
                                    <p:animEffect filter="wipe(down)" transition="in">
                                      <p:cBhvr>
                                        <p:cTn dur="500" id="7"/>
                                        <p:tgtEl>
                                          <p:spTgt spid="5"/>
                                        </p:tgtEl>
                                      </p:cBhvr>
                                    </p:animEffect>
                                  </p:childTnLst>
                                </p:cTn>
                              </p:par>
                              <p:par>
                                <p:cTn fill="hold" grpId="0" id="8" nodeType="withEffect" presetClass="entr" presetID="12" presetSubtype="1">
                                  <p:stCondLst>
                                    <p:cond delay="500"/>
                                  </p:stCondLst>
                                  <p:childTnLst>
                                    <p:set>
                                      <p:cBhvr>
                                        <p:cTn dur="1" fill="hold" id="9">
                                          <p:stCondLst>
                                            <p:cond delay="0"/>
                                          </p:stCondLst>
                                        </p:cTn>
                                        <p:tgtEl>
                                          <p:spTgt spid="44"/>
                                        </p:tgtEl>
                                        <p:attrNameLst>
                                          <p:attrName>style.visibility</p:attrName>
                                        </p:attrNameLst>
                                      </p:cBhvr>
                                      <p:to>
                                        <p:strVal val="visible"/>
                                      </p:to>
                                    </p:set>
                                    <p:anim calcmode="lin" valueType="num">
                                      <p:cBhvr>
                                        <p:cTn dur="400" id="10"/>
                                        <p:tgtEl>
                                          <p:spTgt spid="44"/>
                                        </p:tgtEl>
                                        <p:attrNameLst>
                                          <p:attrName>ppt_y</p:attrName>
                                        </p:attrNameLst>
                                      </p:cBhvr>
                                      <p:tavLst>
                                        <p:tav tm="0">
                                          <p:val>
                                            <p:strVal val="#ppt_y-#ppt_h*1.125000"/>
                                          </p:val>
                                        </p:tav>
                                        <p:tav tm="100000">
                                          <p:val>
                                            <p:strVal val="#ppt_y"/>
                                          </p:val>
                                        </p:tav>
                                      </p:tavLst>
                                    </p:anim>
                                    <p:animEffect filter="wipe(down)">
                                      <p:cBhvr>
                                        <p:cTn dur="400" id="11"/>
                                        <p:tgtEl>
                                          <p:spTgt spid="44"/>
                                        </p:tgtEl>
                                      </p:cBhvr>
                                    </p:animEffect>
                                  </p:childTnLst>
                                </p:cTn>
                              </p:par>
                              <p:par>
                                <p:cTn fill="hold" grpId="0" id="12" nodeType="withEffect" presetClass="entr" presetID="12" presetSubtype="1">
                                  <p:stCondLst>
                                    <p:cond delay="500"/>
                                  </p:stCondLst>
                                  <p:childTnLst>
                                    <p:set>
                                      <p:cBhvr>
                                        <p:cTn dur="1" fill="hold" id="13">
                                          <p:stCondLst>
                                            <p:cond delay="0"/>
                                          </p:stCondLst>
                                        </p:cTn>
                                        <p:tgtEl>
                                          <p:spTgt spid="45"/>
                                        </p:tgtEl>
                                        <p:attrNameLst>
                                          <p:attrName>style.visibility</p:attrName>
                                        </p:attrNameLst>
                                      </p:cBhvr>
                                      <p:to>
                                        <p:strVal val="visible"/>
                                      </p:to>
                                    </p:set>
                                    <p:anim calcmode="lin" valueType="num">
                                      <p:cBhvr>
                                        <p:cTn dur="400" id="14"/>
                                        <p:tgtEl>
                                          <p:spTgt spid="45"/>
                                        </p:tgtEl>
                                        <p:attrNameLst>
                                          <p:attrName>ppt_y</p:attrName>
                                        </p:attrNameLst>
                                      </p:cBhvr>
                                      <p:tavLst>
                                        <p:tav tm="0">
                                          <p:val>
                                            <p:strVal val="#ppt_y-#ppt_h*1.125000"/>
                                          </p:val>
                                        </p:tav>
                                        <p:tav tm="100000">
                                          <p:val>
                                            <p:strVal val="#ppt_y"/>
                                          </p:val>
                                        </p:tav>
                                      </p:tavLst>
                                    </p:anim>
                                    <p:animEffect filter="wipe(down)">
                                      <p:cBhvr>
                                        <p:cTn dur="400" id="15"/>
                                        <p:tgtEl>
                                          <p:spTgt spid="45"/>
                                        </p:tgtEl>
                                      </p:cBhvr>
                                    </p:animEffect>
                                  </p:childTnLst>
                                </p:cTn>
                              </p:par>
                              <p:par>
                                <p:cTn fill="hold" grpId="0" id="16" nodeType="withEffect" presetClass="entr" presetID="12" presetSubtype="1">
                                  <p:stCondLst>
                                    <p:cond delay="500"/>
                                  </p:stCondLst>
                                  <p:childTnLst>
                                    <p:set>
                                      <p:cBhvr>
                                        <p:cTn dur="1" fill="hold" id="17">
                                          <p:stCondLst>
                                            <p:cond delay="0"/>
                                          </p:stCondLst>
                                        </p:cTn>
                                        <p:tgtEl>
                                          <p:spTgt spid="46"/>
                                        </p:tgtEl>
                                        <p:attrNameLst>
                                          <p:attrName>style.visibility</p:attrName>
                                        </p:attrNameLst>
                                      </p:cBhvr>
                                      <p:to>
                                        <p:strVal val="visible"/>
                                      </p:to>
                                    </p:set>
                                    <p:anim calcmode="lin" valueType="num">
                                      <p:cBhvr>
                                        <p:cTn dur="400" id="18"/>
                                        <p:tgtEl>
                                          <p:spTgt spid="46"/>
                                        </p:tgtEl>
                                        <p:attrNameLst>
                                          <p:attrName>ppt_y</p:attrName>
                                        </p:attrNameLst>
                                      </p:cBhvr>
                                      <p:tavLst>
                                        <p:tav tm="0">
                                          <p:val>
                                            <p:strVal val="#ppt_y-#ppt_h*1.125000"/>
                                          </p:val>
                                        </p:tav>
                                        <p:tav tm="100000">
                                          <p:val>
                                            <p:strVal val="#ppt_y"/>
                                          </p:val>
                                        </p:tav>
                                      </p:tavLst>
                                    </p:anim>
                                    <p:animEffect filter="wipe(down)">
                                      <p:cBhvr>
                                        <p:cTn dur="400" id="19"/>
                                        <p:tgtEl>
                                          <p:spTgt spid="46"/>
                                        </p:tgtEl>
                                      </p:cBhvr>
                                    </p:animEffect>
                                  </p:childTnLst>
                                </p:cTn>
                              </p:par>
                              <p:par>
                                <p:cTn fill="hold" grpId="0" id="20" nodeType="withEffect" presetClass="entr" presetID="12" presetSubtype="1">
                                  <p:stCondLst>
                                    <p:cond delay="500"/>
                                  </p:stCondLst>
                                  <p:childTnLst>
                                    <p:set>
                                      <p:cBhvr>
                                        <p:cTn dur="1" fill="hold" id="21">
                                          <p:stCondLst>
                                            <p:cond delay="0"/>
                                          </p:stCondLst>
                                        </p:cTn>
                                        <p:tgtEl>
                                          <p:spTgt spid="47"/>
                                        </p:tgtEl>
                                        <p:attrNameLst>
                                          <p:attrName>style.visibility</p:attrName>
                                        </p:attrNameLst>
                                      </p:cBhvr>
                                      <p:to>
                                        <p:strVal val="visible"/>
                                      </p:to>
                                    </p:set>
                                    <p:anim calcmode="lin" valueType="num">
                                      <p:cBhvr>
                                        <p:cTn dur="400" id="22"/>
                                        <p:tgtEl>
                                          <p:spTgt spid="47"/>
                                        </p:tgtEl>
                                        <p:attrNameLst>
                                          <p:attrName>ppt_y</p:attrName>
                                        </p:attrNameLst>
                                      </p:cBhvr>
                                      <p:tavLst>
                                        <p:tav tm="0">
                                          <p:val>
                                            <p:strVal val="#ppt_y-#ppt_h*1.125000"/>
                                          </p:val>
                                        </p:tav>
                                        <p:tav tm="100000">
                                          <p:val>
                                            <p:strVal val="#ppt_y"/>
                                          </p:val>
                                        </p:tav>
                                      </p:tavLst>
                                    </p:anim>
                                    <p:animEffect filter="wipe(down)">
                                      <p:cBhvr>
                                        <p:cTn dur="400" id="23"/>
                                        <p:tgtEl>
                                          <p:spTgt spid="47"/>
                                        </p:tgtEl>
                                      </p:cBhvr>
                                    </p:animEffect>
                                  </p:childTnLst>
                                </p:cTn>
                              </p:par>
                              <p:par>
                                <p:cTn fill="hold" grpId="0" id="24" nodeType="withEffect" presetClass="entr" presetID="12" presetSubtype="1">
                                  <p:stCondLst>
                                    <p:cond delay="500"/>
                                  </p:stCondLst>
                                  <p:childTnLst>
                                    <p:set>
                                      <p:cBhvr>
                                        <p:cTn dur="1" fill="hold" id="25">
                                          <p:stCondLst>
                                            <p:cond delay="0"/>
                                          </p:stCondLst>
                                        </p:cTn>
                                        <p:tgtEl>
                                          <p:spTgt spid="48"/>
                                        </p:tgtEl>
                                        <p:attrNameLst>
                                          <p:attrName>style.visibility</p:attrName>
                                        </p:attrNameLst>
                                      </p:cBhvr>
                                      <p:to>
                                        <p:strVal val="visible"/>
                                      </p:to>
                                    </p:set>
                                    <p:anim calcmode="lin" valueType="num">
                                      <p:cBhvr>
                                        <p:cTn dur="400" id="26"/>
                                        <p:tgtEl>
                                          <p:spTgt spid="48"/>
                                        </p:tgtEl>
                                        <p:attrNameLst>
                                          <p:attrName>ppt_y</p:attrName>
                                        </p:attrNameLst>
                                      </p:cBhvr>
                                      <p:tavLst>
                                        <p:tav tm="0">
                                          <p:val>
                                            <p:strVal val="#ppt_y-#ppt_h*1.125000"/>
                                          </p:val>
                                        </p:tav>
                                        <p:tav tm="100000">
                                          <p:val>
                                            <p:strVal val="#ppt_y"/>
                                          </p:val>
                                        </p:tav>
                                      </p:tavLst>
                                    </p:anim>
                                    <p:animEffect filter="wipe(down)">
                                      <p:cBhvr>
                                        <p:cTn dur="400" id="27"/>
                                        <p:tgtEl>
                                          <p:spTgt spid="48"/>
                                        </p:tgtEl>
                                      </p:cBhvr>
                                    </p:animEffect>
                                  </p:childTnLst>
                                </p:cTn>
                              </p:par>
                              <p:par>
                                <p:cTn fill="hold" grpId="0" id="28" nodeType="withEffect" presetClass="entr" presetID="12" presetSubtype="1">
                                  <p:stCondLst>
                                    <p:cond delay="500"/>
                                  </p:stCondLst>
                                  <p:childTnLst>
                                    <p:set>
                                      <p:cBhvr>
                                        <p:cTn dur="1" fill="hold" id="29">
                                          <p:stCondLst>
                                            <p:cond delay="0"/>
                                          </p:stCondLst>
                                        </p:cTn>
                                        <p:tgtEl>
                                          <p:spTgt spid="49"/>
                                        </p:tgtEl>
                                        <p:attrNameLst>
                                          <p:attrName>style.visibility</p:attrName>
                                        </p:attrNameLst>
                                      </p:cBhvr>
                                      <p:to>
                                        <p:strVal val="visible"/>
                                      </p:to>
                                    </p:set>
                                    <p:anim calcmode="lin" valueType="num">
                                      <p:cBhvr>
                                        <p:cTn dur="400" id="30"/>
                                        <p:tgtEl>
                                          <p:spTgt spid="49"/>
                                        </p:tgtEl>
                                        <p:attrNameLst>
                                          <p:attrName>ppt_y</p:attrName>
                                        </p:attrNameLst>
                                      </p:cBhvr>
                                      <p:tavLst>
                                        <p:tav tm="0">
                                          <p:val>
                                            <p:strVal val="#ppt_y-#ppt_h*1.125000"/>
                                          </p:val>
                                        </p:tav>
                                        <p:tav tm="100000">
                                          <p:val>
                                            <p:strVal val="#ppt_y"/>
                                          </p:val>
                                        </p:tav>
                                      </p:tavLst>
                                    </p:anim>
                                    <p:animEffect filter="wipe(down)">
                                      <p:cBhvr>
                                        <p:cTn dur="400" id="31"/>
                                        <p:tgtEl>
                                          <p:spTgt spid="49"/>
                                        </p:tgtEl>
                                      </p:cBhvr>
                                    </p:animEffect>
                                  </p:childTnLst>
                                </p:cTn>
                              </p:par>
                              <p:par>
                                <p:cTn fill="hold" grpId="0" id="32" nodeType="withEffect" presetClass="entr" presetID="12" presetSubtype="1">
                                  <p:stCondLst>
                                    <p:cond delay="500"/>
                                  </p:stCondLst>
                                  <p:childTnLst>
                                    <p:set>
                                      <p:cBhvr>
                                        <p:cTn dur="1" fill="hold" id="33">
                                          <p:stCondLst>
                                            <p:cond delay="0"/>
                                          </p:stCondLst>
                                        </p:cTn>
                                        <p:tgtEl>
                                          <p:spTgt spid="50"/>
                                        </p:tgtEl>
                                        <p:attrNameLst>
                                          <p:attrName>style.visibility</p:attrName>
                                        </p:attrNameLst>
                                      </p:cBhvr>
                                      <p:to>
                                        <p:strVal val="visible"/>
                                      </p:to>
                                    </p:set>
                                    <p:anim calcmode="lin" valueType="num">
                                      <p:cBhvr>
                                        <p:cTn dur="400" id="34"/>
                                        <p:tgtEl>
                                          <p:spTgt spid="50"/>
                                        </p:tgtEl>
                                        <p:attrNameLst>
                                          <p:attrName>ppt_y</p:attrName>
                                        </p:attrNameLst>
                                      </p:cBhvr>
                                      <p:tavLst>
                                        <p:tav tm="0">
                                          <p:val>
                                            <p:strVal val="#ppt_y-#ppt_h*1.125000"/>
                                          </p:val>
                                        </p:tav>
                                        <p:tav tm="100000">
                                          <p:val>
                                            <p:strVal val="#ppt_y"/>
                                          </p:val>
                                        </p:tav>
                                      </p:tavLst>
                                    </p:anim>
                                    <p:animEffect filter="wipe(down)">
                                      <p:cBhvr>
                                        <p:cTn dur="400" id="35"/>
                                        <p:tgtEl>
                                          <p:spTgt spid="50"/>
                                        </p:tgtEl>
                                      </p:cBhvr>
                                    </p:animEffect>
                                  </p:childTnLst>
                                </p:cTn>
                              </p:par>
                              <p:par>
                                <p:cTn fill="hold" grpId="0" id="36" nodeType="withEffect" presetClass="entr" presetID="12" presetSubtype="1">
                                  <p:stCondLst>
                                    <p:cond delay="500"/>
                                  </p:stCondLst>
                                  <p:childTnLst>
                                    <p:set>
                                      <p:cBhvr>
                                        <p:cTn dur="1" fill="hold" id="37">
                                          <p:stCondLst>
                                            <p:cond delay="0"/>
                                          </p:stCondLst>
                                        </p:cTn>
                                        <p:tgtEl>
                                          <p:spTgt spid="51"/>
                                        </p:tgtEl>
                                        <p:attrNameLst>
                                          <p:attrName>style.visibility</p:attrName>
                                        </p:attrNameLst>
                                      </p:cBhvr>
                                      <p:to>
                                        <p:strVal val="visible"/>
                                      </p:to>
                                    </p:set>
                                    <p:anim calcmode="lin" valueType="num">
                                      <p:cBhvr>
                                        <p:cTn dur="400" id="38"/>
                                        <p:tgtEl>
                                          <p:spTgt spid="51"/>
                                        </p:tgtEl>
                                        <p:attrNameLst>
                                          <p:attrName>ppt_y</p:attrName>
                                        </p:attrNameLst>
                                      </p:cBhvr>
                                      <p:tavLst>
                                        <p:tav tm="0">
                                          <p:val>
                                            <p:strVal val="#ppt_y-#ppt_h*1.125000"/>
                                          </p:val>
                                        </p:tav>
                                        <p:tav tm="100000">
                                          <p:val>
                                            <p:strVal val="#ppt_y"/>
                                          </p:val>
                                        </p:tav>
                                      </p:tavLst>
                                    </p:anim>
                                    <p:animEffect filter="wipe(down)">
                                      <p:cBhvr>
                                        <p:cTn dur="400" id="39"/>
                                        <p:tgtEl>
                                          <p:spTgt spid="5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4"/>
      <p:bldP grpId="0" spid="45"/>
      <p:bldP grpId="0" spid="46"/>
      <p:bldP grpId="0" spid="47"/>
      <p:bldP grpId="0" spid="48"/>
      <p:bldP grpId="0" spid="49"/>
      <p:bldP grpId="0" spid="50"/>
      <p:bldP grpId="0" spid="51"/>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p:cNvPicPr>
            <a:picLocks noChangeAspect="1"/>
          </p:cNvPicPr>
          <p:nvPr/>
        </p:nvPicPr>
        <p:blipFill>
          <a:blip r:embed="rId3">
            <a:extLst>
              <a:ext uri="{28A0092B-C50C-407E-A947-70E740481C1C}">
                <a14:useLocalDpi/>
              </a:ext>
            </a:extLst>
          </a:blip>
          <a:stretch>
            <a:fillRect/>
          </a:stretch>
        </p:blipFill>
        <p:spPr>
          <a:xfrm flipH="1" flipV="1">
            <a:off x="-1" y="557538"/>
            <a:ext cx="9144001" cy="4608001"/>
          </a:xfrm>
          <a:prstGeom prst="rect">
            <a:avLst/>
          </a:prstGeom>
        </p:spPr>
      </p:pic>
      <p:sp>
        <p:nvSpPr>
          <p:cNvPr id="2050" name="文本框 2"/>
          <p:cNvSpPr txBox="1">
            <a:spLocks noChangeArrowheads="1"/>
          </p:cNvSpPr>
          <p:nvPr>
            <p:custDataLst>
              <p:tags r:id="rId4"/>
            </p:custDataLst>
          </p:nvPr>
        </p:nvSpPr>
        <p:spPr bwMode="auto">
          <a:xfrm>
            <a:off x="4636219" y="208674"/>
            <a:ext cx="3153793" cy="227457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ctr" eaLnBrk="1" hangingPunct="1"/>
            <a:r>
              <a:rPr altLang="zh-CN" lang="en-US" sz="14925">
                <a:solidFill>
                  <a:schemeClr val="tx1">
                    <a:lumMod val="75000"/>
                    <a:lumOff val="25000"/>
                  </a:schemeClr>
                </a:solidFill>
                <a:latin charset="0" panose="020b0503020202020204" pitchFamily="34" typeface="Agency FB"/>
                <a:ea charset="-122" panose="020b0503020204020204" typeface="微软雅黑"/>
                <a:cs charset="0" panose="02020603050405020304" pitchFamily="18" typeface="Times New Roman"/>
                <a:sym charset="0" panose="020b0604020202020204" pitchFamily="34" typeface="Arial"/>
              </a:rPr>
              <a:t>03</a:t>
            </a:r>
          </a:p>
        </p:txBody>
      </p:sp>
      <p:cxnSp>
        <p:nvCxnSpPr>
          <p:cNvPr id="4" name="直接连接符 3"/>
          <p:cNvCxnSpPr/>
          <p:nvPr>
            <p:custDataLst>
              <p:tags r:id="rId5"/>
            </p:custDataLst>
          </p:nvPr>
        </p:nvCxnSpPr>
        <p:spPr>
          <a:xfrm>
            <a:off x="4605698" y="2781750"/>
            <a:ext cx="2946611" cy="0"/>
          </a:xfrm>
          <a:prstGeom prst="line">
            <a:avLst/>
          </a:prstGeom>
          <a:ln w="12700">
            <a:solidFill>
              <a:schemeClr val="tx1">
                <a:lumMod val="20000"/>
                <a:lumOff val="8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5" name="文本框 11"/>
          <p:cNvSpPr txBox="1">
            <a:spLocks noChangeArrowheads="1"/>
          </p:cNvSpPr>
          <p:nvPr>
            <p:custDataLst>
              <p:tags r:id="rId6"/>
            </p:custDataLst>
          </p:nvPr>
        </p:nvSpPr>
        <p:spPr bwMode="auto">
          <a:xfrm>
            <a:off x="4921100" y="1182070"/>
            <a:ext cx="2465355" cy="411480"/>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bIns="0" lIns="0" rIns="0" tIns="0" wrap="squar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ctr" eaLnBrk="1" hangingPunct="1"/>
            <a:r>
              <a:rPr altLang="en-US" lang="zh-CN" sz="2700">
                <a:solidFill>
                  <a:schemeClr val="tx1">
                    <a:lumMod val="75000"/>
                    <a:lumOff val="25000"/>
                  </a:schemeClr>
                </a:solidFill>
                <a:latin charset="0" panose="020b0604020202020204" pitchFamily="34" typeface="Arial"/>
                <a:ea charset="-122" panose="020b0503020204020204" typeface="微软雅黑"/>
                <a:cs charset="0" panose="02020603050405020304" pitchFamily="18" typeface="Times New Roman"/>
                <a:sym charset="0" panose="020b0604020202020204" pitchFamily="34" typeface="Arial"/>
              </a:rPr>
              <a:t>章节 PART</a:t>
            </a:r>
          </a:p>
        </p:txBody>
      </p:sp>
      <p:sp>
        <p:nvSpPr>
          <p:cNvPr id="6" name="矩形 5"/>
          <p:cNvSpPr/>
          <p:nvPr/>
        </p:nvSpPr>
        <p:spPr>
          <a:xfrm>
            <a:off x="4564847" y="2191296"/>
            <a:ext cx="3177862" cy="609600"/>
          </a:xfrm>
          <a:prstGeom prst="rect">
            <a:avLst/>
          </a:prstGeom>
        </p:spPr>
        <p:txBody>
          <a:bodyPr bIns="0" lIns="0" rIns="0" tIns="0" wrap="square">
            <a:spAutoFit/>
          </a:bodyPr>
          <a:lstStyle/>
          <a:p>
            <a:r>
              <a:rPr altLang="en-US" lang="zh-CN" sz="4000">
                <a:solidFill>
                  <a:srgbClr val="313C42"/>
                </a:solidFill>
                <a:latin charset="0" panose="020b0604020202020204" pitchFamily="34" typeface="Arial"/>
                <a:ea charset="-122" panose="020b0503020204020204" typeface="微软雅黑"/>
                <a:sym charset="0" panose="020b0604020202020204" pitchFamily="34" typeface="Arial"/>
              </a:rPr>
              <a:t>市场状况分析</a:t>
            </a:r>
          </a:p>
        </p:txBody>
      </p:sp>
      <p:sp>
        <p:nvSpPr>
          <p:cNvPr id="2" name="TextBox 11"/>
          <p:cNvSpPr txBox="1"/>
          <p:nvPr/>
        </p:nvSpPr>
        <p:spPr>
          <a:xfrm>
            <a:off x="4605698" y="2838511"/>
            <a:ext cx="1516380" cy="265176"/>
          </a:xfrm>
          <a:prstGeom prst="rect">
            <a:avLst/>
          </a:prstGeom>
          <a:noFill/>
        </p:spPr>
        <p:txBody>
          <a:bodyPr rtlCol="0" wrap="none">
            <a:spAutoFit/>
          </a:bodyPr>
          <a:lstStyle/>
          <a:p>
            <a:pPr indent="-171450" lvl="1" marL="171450">
              <a:buFont charset="0" panose="020b0604020202020204" pitchFamily="34" typeface="Arial"/>
              <a:buChar char="•"/>
            </a:pPr>
            <a:r>
              <a:rPr altLang="en-US" lang="zh-CN" sz="1140">
                <a:solidFill>
                  <a:schemeClr val="tx1">
                    <a:lumMod val="75000"/>
                    <a:lumOff val="25000"/>
                  </a:schemeClr>
                </a:solidFill>
                <a:latin charset="0" panose="020b0604020202020204" pitchFamily="34" typeface="Arial"/>
                <a:ea charset="-122" panose="020b0503020204020204" typeface="微软雅黑"/>
                <a:cs typeface="+mn-ea"/>
                <a:sym charset="0" panose="020b0604020202020204" pitchFamily="34" typeface="Arial"/>
              </a:rPr>
              <a:t>添加相关标题文字</a:t>
            </a:r>
          </a:p>
        </p:txBody>
      </p:sp>
      <p:sp>
        <p:nvSpPr>
          <p:cNvPr id="15" name="TextBox 11"/>
          <p:cNvSpPr txBox="1"/>
          <p:nvPr/>
        </p:nvSpPr>
        <p:spPr>
          <a:xfrm>
            <a:off x="6130610" y="2838511"/>
            <a:ext cx="1516380" cy="265176"/>
          </a:xfrm>
          <a:prstGeom prst="rect">
            <a:avLst/>
          </a:prstGeom>
          <a:noFill/>
        </p:spPr>
        <p:txBody>
          <a:bodyPr rtlCol="0" wrap="none">
            <a:spAutoFit/>
          </a:bodyPr>
          <a:lstStyle/>
          <a:p>
            <a:pPr indent="-171450" lvl="1" marL="171450">
              <a:buFont charset="0" panose="020b0604020202020204" pitchFamily="34" typeface="Arial"/>
              <a:buChar char="•"/>
            </a:pPr>
            <a:r>
              <a:rPr altLang="en-US" lang="zh-CN" sz="1140">
                <a:solidFill>
                  <a:schemeClr val="tx1">
                    <a:lumMod val="75000"/>
                    <a:lumOff val="25000"/>
                  </a:schemeClr>
                </a:solidFill>
                <a:latin charset="0" panose="020b0604020202020204" pitchFamily="34" typeface="Arial"/>
                <a:ea charset="-122" panose="020b0503020204020204" typeface="微软雅黑"/>
                <a:cs typeface="+mn-ea"/>
                <a:sym charset="0" panose="020b0604020202020204" pitchFamily="34" typeface="Arial"/>
              </a:rPr>
              <a:t>添加相关标题文字</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050"/>
                                        </p:tgtEl>
                                        <p:attrNameLst>
                                          <p:attrName>style.visibility</p:attrName>
                                        </p:attrNameLst>
                                      </p:cBhvr>
                                      <p:to>
                                        <p:strVal val="visible"/>
                                      </p:to>
                                    </p:set>
                                    <p:animEffect filter="fade" transition="in">
                                      <p:cBhvr>
                                        <p:cTn dur="500" id="7"/>
                                        <p:tgtEl>
                                          <p:spTgt spid="2050"/>
                                        </p:tgtEl>
                                      </p:cBhvr>
                                    </p:animEffect>
                                  </p:childTnLst>
                                </p:cTn>
                              </p:par>
                              <p:par>
                                <p:cTn fill="hold" grpId="0" id="8" nodeType="withEffect" presetClass="entr" presetID="2" presetSubtype="8">
                                  <p:stCondLst>
                                    <p:cond delay="0"/>
                                  </p:stCondLst>
                                  <p:childTnLst>
                                    <p:set>
                                      <p:cBhvr>
                                        <p:cTn dur="1" fill="hold" id="9">
                                          <p:stCondLst>
                                            <p:cond delay="0"/>
                                          </p:stCondLst>
                                        </p:cTn>
                                        <p:tgtEl>
                                          <p:spTgt spid="5"/>
                                        </p:tgtEl>
                                        <p:attrNameLst>
                                          <p:attrName>style.visibility</p:attrName>
                                        </p:attrNameLst>
                                      </p:cBhvr>
                                      <p:to>
                                        <p:strVal val="visible"/>
                                      </p:to>
                                    </p:set>
                                    <p:anim calcmode="lin" valueType="num">
                                      <p:cBhvr additive="base">
                                        <p:cTn dur="500" fill="hold" id="10"/>
                                        <p:tgtEl>
                                          <p:spTgt spid="5"/>
                                        </p:tgtEl>
                                        <p:attrNameLst>
                                          <p:attrName>ppt_x</p:attrName>
                                        </p:attrNameLst>
                                      </p:cBhvr>
                                      <p:tavLst>
                                        <p:tav tm="0">
                                          <p:val>
                                            <p:strVal val="0-#ppt_w/2"/>
                                          </p:val>
                                        </p:tav>
                                        <p:tav tm="100000">
                                          <p:val>
                                            <p:strVal val="#ppt_x"/>
                                          </p:val>
                                        </p:tav>
                                      </p:tavLst>
                                    </p:anim>
                                    <p:anim calcmode="lin" valueType="num">
                                      <p:cBhvr additive="base">
                                        <p:cTn dur="500" fill="hold" id="11"/>
                                        <p:tgtEl>
                                          <p:spTgt spid="5"/>
                                        </p:tgtEl>
                                        <p:attrNameLst>
                                          <p:attrName>ppt_y</p:attrName>
                                        </p:attrNameLst>
                                      </p:cBhvr>
                                      <p:tavLst>
                                        <p:tav tm="0">
                                          <p:val>
                                            <p:strVal val="#ppt_y"/>
                                          </p:val>
                                        </p:tav>
                                        <p:tav tm="100000">
                                          <p:val>
                                            <p:strVal val="#ppt_y"/>
                                          </p:val>
                                        </p:tav>
                                      </p:tavLst>
                                    </p:anim>
                                  </p:childTnLst>
                                </p:cTn>
                              </p:par>
                              <p:par>
                                <p:cTn fill="hold" grpId="0" id="12" nodeType="withEffect" presetClass="entr" presetID="23" presetSubtype="32">
                                  <p:stCondLst>
                                    <p:cond delay="0"/>
                                  </p:stCondLst>
                                  <p:childTnLst>
                                    <p:set>
                                      <p:cBhvr>
                                        <p:cTn dur="1" fill="hold" id="13">
                                          <p:stCondLst>
                                            <p:cond delay="0"/>
                                          </p:stCondLst>
                                        </p:cTn>
                                        <p:tgtEl>
                                          <p:spTgt spid="6"/>
                                        </p:tgtEl>
                                        <p:attrNameLst>
                                          <p:attrName>style.visibility</p:attrName>
                                        </p:attrNameLst>
                                      </p:cBhvr>
                                      <p:to>
                                        <p:strVal val="visible"/>
                                      </p:to>
                                    </p:set>
                                    <p:anim calcmode="lin" valueType="num">
                                      <p:cBhvr>
                                        <p:cTn dur="500" fill="hold" id="14"/>
                                        <p:tgtEl>
                                          <p:spTgt spid="6"/>
                                        </p:tgtEl>
                                        <p:attrNameLst>
                                          <p:attrName>ppt_w</p:attrName>
                                        </p:attrNameLst>
                                      </p:cBhvr>
                                      <p:tavLst>
                                        <p:tav tm="0">
                                          <p:val>
                                            <p:strVal val="4*#ppt_w"/>
                                          </p:val>
                                        </p:tav>
                                        <p:tav tm="100000">
                                          <p:val>
                                            <p:strVal val="#ppt_w"/>
                                          </p:val>
                                        </p:tav>
                                      </p:tavLst>
                                    </p:anim>
                                    <p:anim calcmode="lin" valueType="num">
                                      <p:cBhvr>
                                        <p:cTn dur="500" fill="hold" id="15"/>
                                        <p:tgtEl>
                                          <p:spTgt spid="6"/>
                                        </p:tgtEl>
                                        <p:attrNameLst>
                                          <p:attrName>ppt_h</p:attrName>
                                        </p:attrNameLst>
                                      </p:cBhvr>
                                      <p:tavLst>
                                        <p:tav tm="0">
                                          <p:val>
                                            <p:strVal val="4*#ppt_h"/>
                                          </p:val>
                                        </p:tav>
                                        <p:tav tm="100000">
                                          <p:val>
                                            <p:strVal val="#ppt_h"/>
                                          </p:val>
                                        </p:tav>
                                      </p:tavLst>
                                    </p:anim>
                                  </p:childTnLst>
                                </p:cTn>
                              </p:par>
                              <p:par>
                                <p:cTn fill="hold" id="16" nodeType="withEffect" presetClass="entr" presetID="16" presetSubtype="21">
                                  <p:stCondLst>
                                    <p:cond delay="0"/>
                                  </p:stCondLst>
                                  <p:childTnLst>
                                    <p:set>
                                      <p:cBhvr>
                                        <p:cTn dur="1" fill="hold" id="17">
                                          <p:stCondLst>
                                            <p:cond delay="0"/>
                                          </p:stCondLst>
                                        </p:cTn>
                                        <p:tgtEl>
                                          <p:spTgt spid="4"/>
                                        </p:tgtEl>
                                        <p:attrNameLst>
                                          <p:attrName>style.visibility</p:attrName>
                                        </p:attrNameLst>
                                      </p:cBhvr>
                                      <p:to>
                                        <p:strVal val="visible"/>
                                      </p:to>
                                    </p:set>
                                    <p:animEffect filter="barn(inVertical)" transition="in">
                                      <p:cBhvr>
                                        <p:cTn dur="500" id="18"/>
                                        <p:tgtEl>
                                          <p:spTgt spid="4"/>
                                        </p:tgtEl>
                                      </p:cBhvr>
                                    </p:animEffect>
                                  </p:childTnLst>
                                </p:cTn>
                              </p:par>
                              <p:par>
                                <p:cTn fill="hold" grpId="0" id="19" nodeType="withEffect" presetClass="entr" presetID="12" presetSubtype="8">
                                  <p:stCondLst>
                                    <p:cond delay="0"/>
                                  </p:stCondLst>
                                  <p:childTnLst>
                                    <p:set>
                                      <p:cBhvr>
                                        <p:cTn dur="1" fill="hold" id="20">
                                          <p:stCondLst>
                                            <p:cond delay="0"/>
                                          </p:stCondLst>
                                        </p:cTn>
                                        <p:tgtEl>
                                          <p:spTgt spid="2"/>
                                        </p:tgtEl>
                                        <p:attrNameLst>
                                          <p:attrName>style.visibility</p:attrName>
                                        </p:attrNameLst>
                                      </p:cBhvr>
                                      <p:to>
                                        <p:strVal val="visible"/>
                                      </p:to>
                                    </p:set>
                                    <p:anim calcmode="lin" valueType="num">
                                      <p:cBhvr additive="base">
                                        <p:cTn dur="500" id="21"/>
                                        <p:tgtEl>
                                          <p:spTgt spid="2"/>
                                        </p:tgtEl>
                                        <p:attrNameLst>
                                          <p:attrName>ppt_x</p:attrName>
                                        </p:attrNameLst>
                                      </p:cBhvr>
                                      <p:tavLst>
                                        <p:tav tm="0">
                                          <p:val>
                                            <p:strVal val="#ppt_x-#ppt_w*1.125000"/>
                                          </p:val>
                                        </p:tav>
                                        <p:tav tm="100000">
                                          <p:val>
                                            <p:strVal val="#ppt_x"/>
                                          </p:val>
                                        </p:tav>
                                      </p:tavLst>
                                    </p:anim>
                                    <p:animEffect filter="wipe(right)" transition="in">
                                      <p:cBhvr>
                                        <p:cTn dur="500" id="22"/>
                                        <p:tgtEl>
                                          <p:spTgt spid="2"/>
                                        </p:tgtEl>
                                      </p:cBhvr>
                                    </p:animEffect>
                                  </p:childTnLst>
                                </p:cTn>
                              </p:par>
                              <p:par>
                                <p:cTn fill="hold" grpId="0" id="23" nodeType="withEffect" presetClass="entr" presetID="12" presetSubtype="8">
                                  <p:stCondLst>
                                    <p:cond delay="0"/>
                                  </p:stCondLst>
                                  <p:childTnLst>
                                    <p:set>
                                      <p:cBhvr>
                                        <p:cTn dur="1" fill="hold" id="24">
                                          <p:stCondLst>
                                            <p:cond delay="0"/>
                                          </p:stCondLst>
                                        </p:cTn>
                                        <p:tgtEl>
                                          <p:spTgt spid="15"/>
                                        </p:tgtEl>
                                        <p:attrNameLst>
                                          <p:attrName>style.visibility</p:attrName>
                                        </p:attrNameLst>
                                      </p:cBhvr>
                                      <p:to>
                                        <p:strVal val="visible"/>
                                      </p:to>
                                    </p:set>
                                    <p:anim calcmode="lin" valueType="num">
                                      <p:cBhvr additive="base">
                                        <p:cTn dur="500" id="25"/>
                                        <p:tgtEl>
                                          <p:spTgt spid="15"/>
                                        </p:tgtEl>
                                        <p:attrNameLst>
                                          <p:attrName>ppt_x</p:attrName>
                                        </p:attrNameLst>
                                      </p:cBhvr>
                                      <p:tavLst>
                                        <p:tav tm="0">
                                          <p:val>
                                            <p:strVal val="#ppt_x-#ppt_w*1.125000"/>
                                          </p:val>
                                        </p:tav>
                                        <p:tav tm="100000">
                                          <p:val>
                                            <p:strVal val="#ppt_x"/>
                                          </p:val>
                                        </p:tav>
                                      </p:tavLst>
                                    </p:anim>
                                    <p:animEffect filter="wipe(right)" transition="in">
                                      <p:cBhvr>
                                        <p:cTn dur="500" id="26"/>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50"/>
      <p:bldP grpId="0" spid="5"/>
      <p:bldP grpId="0" spid="6"/>
      <p:bldP grpId="0" spid="2"/>
      <p:bldP grpId="0" spid="15"/>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市场状况分析</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grpSp>
        <p:nvGrpSpPr>
          <p:cNvPr id="18" name="Group 24"/>
          <p:cNvGrpSpPr/>
          <p:nvPr/>
        </p:nvGrpSpPr>
        <p:grpSpPr>
          <a:xfrm rot="9900000">
            <a:off x="5335435" y="3516775"/>
            <a:ext cx="676580" cy="578436"/>
            <a:chOff x="2208213" y="4308475"/>
            <a:chExt cx="1313851" cy="1123184"/>
          </a:xfrm>
          <a:solidFill>
            <a:schemeClr val="accent4"/>
          </a:solidFill>
        </p:grpSpPr>
        <p:sp>
          <p:nvSpPr>
            <p:cNvPr id="19" name="Oval 18"/>
            <p:cNvSpPr>
              <a:spLocks noChangeArrowheads="1"/>
            </p:cNvSpPr>
            <p:nvPr/>
          </p:nvSpPr>
          <p:spPr bwMode="auto">
            <a:xfrm>
              <a:off x="2208213" y="4308475"/>
              <a:ext cx="885825" cy="889000"/>
            </a:xfrm>
            <a:prstGeom prst="ellipse">
              <a:avLst/>
            </a:prstGeom>
            <a:grpFill/>
            <a:ln>
              <a:noFill/>
            </a:ln>
          </p:spPr>
          <p:txBody>
            <a:bodyPr anchor="t" anchorCtr="0" bIns="28234" compatLnSpc="1" lIns="56468" numCol="1" rIns="56468" tIns="28234" vert="horz" wrap="square"/>
            <a:lstStyle/>
            <a:p>
              <a:endParaRPr lang="id-ID" sz="745">
                <a:ln>
                  <a:solidFill>
                    <a:schemeClr val="bg2"/>
                  </a:solidFill>
                </a:ln>
                <a:latin charset="0" panose="020b0604020202020204" pitchFamily="34" typeface="Arial"/>
                <a:ea charset="-122" panose="020b0503020204020204" typeface="微软雅黑"/>
                <a:sym charset="0" panose="020b0604020202020204" pitchFamily="34" typeface="Arial"/>
              </a:endParaRPr>
            </a:p>
          </p:txBody>
        </p:sp>
        <p:sp>
          <p:nvSpPr>
            <p:cNvPr id="20" name="Freeform 31"/>
            <p:cNvSpPr/>
            <p:nvPr/>
          </p:nvSpPr>
          <p:spPr bwMode="auto">
            <a:xfrm rot="2700000">
              <a:off x="3093668" y="5003263"/>
              <a:ext cx="330801" cy="525991"/>
            </a:xfrm>
            <a:custGeom>
              <a:gdLst>
                <a:gd fmla="*/ 0 w 161" name="T0"/>
                <a:gd fmla="*/ 0 h 256" name="T1"/>
                <a:gd fmla="*/ 0 w 161" name="T2"/>
                <a:gd fmla="*/ 256 h 256" name="T3"/>
                <a:gd fmla="*/ 161 w 161" name="T4"/>
                <a:gd fmla="*/ 128 h 256" name="T5"/>
                <a:gd fmla="*/ 0 w 161" name="T6"/>
                <a:gd fmla="*/ 0 h 256" name="T7"/>
              </a:gdLst>
              <a:cxnLst>
                <a:cxn ang="0">
                  <a:pos x="T0" y="T1"/>
                </a:cxn>
                <a:cxn ang="0">
                  <a:pos x="T2" y="T3"/>
                </a:cxn>
                <a:cxn ang="0">
                  <a:pos x="T4" y="T5"/>
                </a:cxn>
                <a:cxn ang="0">
                  <a:pos x="T6" y="T7"/>
                </a:cxn>
              </a:cxnLst>
              <a:rect b="b" l="0" r="r" t="0"/>
              <a:pathLst>
                <a:path h="256" w="161">
                  <a:moveTo>
                    <a:pt x="0" y="0"/>
                  </a:moveTo>
                  <a:lnTo>
                    <a:pt x="0" y="256"/>
                  </a:lnTo>
                  <a:lnTo>
                    <a:pt x="161" y="128"/>
                  </a:lnTo>
                  <a:lnTo>
                    <a:pt x="0" y="0"/>
                  </a:lnTo>
                  <a:close/>
                </a:path>
              </a:pathLst>
            </a:custGeom>
            <a:grpFill/>
            <a:ln>
              <a:noFill/>
            </a:ln>
          </p:spPr>
          <p:txBody>
            <a:bodyPr anchor="t" anchorCtr="0" bIns="28234" compatLnSpc="1" lIns="56468" numCol="1" rIns="56468" tIns="28234" vert="horz" wrap="square"/>
            <a:lstStyle/>
            <a:p>
              <a:endParaRPr lang="id-ID" sz="745">
                <a:ln>
                  <a:solidFill>
                    <a:schemeClr val="bg2"/>
                  </a:solidFill>
                </a:ln>
                <a:latin charset="0" panose="020b0604020202020204" pitchFamily="34" typeface="Arial"/>
                <a:ea charset="-122" panose="020b0503020204020204" typeface="微软雅黑"/>
                <a:sym charset="0" panose="020b0604020202020204" pitchFamily="34" typeface="Arial"/>
              </a:endParaRPr>
            </a:p>
          </p:txBody>
        </p:sp>
      </p:grpSp>
      <p:grpSp>
        <p:nvGrpSpPr>
          <p:cNvPr id="21" name="Group 21"/>
          <p:cNvGrpSpPr/>
          <p:nvPr/>
        </p:nvGrpSpPr>
        <p:grpSpPr>
          <a:xfrm rot="17100000">
            <a:off x="2890224" y="3482079"/>
            <a:ext cx="676633" cy="578394"/>
            <a:chOff x="2208213" y="4308475"/>
            <a:chExt cx="1313851" cy="1123184"/>
          </a:xfrm>
          <a:solidFill>
            <a:schemeClr val="accent3"/>
          </a:solidFill>
        </p:grpSpPr>
        <p:sp>
          <p:nvSpPr>
            <p:cNvPr id="4" name="Oval 18"/>
            <p:cNvSpPr>
              <a:spLocks noChangeArrowheads="1"/>
            </p:cNvSpPr>
            <p:nvPr/>
          </p:nvSpPr>
          <p:spPr bwMode="auto">
            <a:xfrm>
              <a:off x="2208213" y="4308475"/>
              <a:ext cx="885825" cy="889000"/>
            </a:xfrm>
            <a:prstGeom prst="ellipse">
              <a:avLst/>
            </a:prstGeom>
            <a:grpFill/>
            <a:ln>
              <a:noFill/>
            </a:ln>
          </p:spPr>
          <p:txBody>
            <a:bodyPr anchor="t" anchorCtr="0" bIns="28234" compatLnSpc="1" lIns="56468" numCol="1" rIns="56468" tIns="28234" vert="horz" wrap="square"/>
            <a:lstStyle/>
            <a:p>
              <a:endParaRPr lang="id-ID" sz="745">
                <a:ln>
                  <a:solidFill>
                    <a:schemeClr val="bg2"/>
                  </a:solidFill>
                </a:ln>
                <a:latin charset="0" panose="020b0604020202020204" pitchFamily="34" typeface="Arial"/>
                <a:ea charset="-122" panose="020b0503020204020204" typeface="微软雅黑"/>
                <a:sym charset="0" panose="020b0604020202020204" pitchFamily="34" typeface="Arial"/>
              </a:endParaRPr>
            </a:p>
          </p:txBody>
        </p:sp>
        <p:sp>
          <p:nvSpPr>
            <p:cNvPr id="5" name="Freeform 31"/>
            <p:cNvSpPr/>
            <p:nvPr/>
          </p:nvSpPr>
          <p:spPr bwMode="auto">
            <a:xfrm rot="2700000">
              <a:off x="3093668" y="5003263"/>
              <a:ext cx="330801" cy="525991"/>
            </a:xfrm>
            <a:custGeom>
              <a:gdLst>
                <a:gd fmla="*/ 0 w 161" name="T0"/>
                <a:gd fmla="*/ 0 h 256" name="T1"/>
                <a:gd fmla="*/ 0 w 161" name="T2"/>
                <a:gd fmla="*/ 256 h 256" name="T3"/>
                <a:gd fmla="*/ 161 w 161" name="T4"/>
                <a:gd fmla="*/ 128 h 256" name="T5"/>
                <a:gd fmla="*/ 0 w 161" name="T6"/>
                <a:gd fmla="*/ 0 h 256" name="T7"/>
              </a:gdLst>
              <a:cxnLst>
                <a:cxn ang="0">
                  <a:pos x="T0" y="T1"/>
                </a:cxn>
                <a:cxn ang="0">
                  <a:pos x="T2" y="T3"/>
                </a:cxn>
                <a:cxn ang="0">
                  <a:pos x="T4" y="T5"/>
                </a:cxn>
                <a:cxn ang="0">
                  <a:pos x="T6" y="T7"/>
                </a:cxn>
              </a:cxnLst>
              <a:rect b="b" l="0" r="r" t="0"/>
              <a:pathLst>
                <a:path h="256" w="161">
                  <a:moveTo>
                    <a:pt x="0" y="0"/>
                  </a:moveTo>
                  <a:lnTo>
                    <a:pt x="0" y="256"/>
                  </a:lnTo>
                  <a:lnTo>
                    <a:pt x="161" y="128"/>
                  </a:lnTo>
                  <a:lnTo>
                    <a:pt x="0" y="0"/>
                  </a:lnTo>
                  <a:close/>
                </a:path>
              </a:pathLst>
            </a:custGeom>
            <a:grpFill/>
            <a:ln>
              <a:noFill/>
            </a:ln>
          </p:spPr>
          <p:txBody>
            <a:bodyPr anchor="t" anchorCtr="0" bIns="28234" compatLnSpc="1" lIns="56468" numCol="1" rIns="56468" tIns="28234" vert="horz" wrap="square"/>
            <a:lstStyle/>
            <a:p>
              <a:endParaRPr lang="id-ID" sz="745">
                <a:ln>
                  <a:solidFill>
                    <a:schemeClr val="bg2"/>
                  </a:solidFill>
                </a:ln>
                <a:latin charset="0" panose="020b0604020202020204" pitchFamily="34" typeface="Arial"/>
                <a:ea charset="-122" panose="020b0503020204020204" typeface="微软雅黑"/>
                <a:sym charset="0" panose="020b0604020202020204" pitchFamily="34" typeface="Arial"/>
              </a:endParaRPr>
            </a:p>
          </p:txBody>
        </p:sp>
      </p:grpSp>
      <p:grpSp>
        <p:nvGrpSpPr>
          <p:cNvPr id="24" name="Group 18"/>
          <p:cNvGrpSpPr/>
          <p:nvPr/>
        </p:nvGrpSpPr>
        <p:grpSpPr>
          <a:xfrm flipH="1">
            <a:off x="5272107" y="1669511"/>
            <a:ext cx="676580" cy="578436"/>
            <a:chOff x="2208213" y="4308475"/>
            <a:chExt cx="1313851" cy="1123184"/>
          </a:xfrm>
          <a:solidFill>
            <a:schemeClr val="accent2"/>
          </a:solidFill>
        </p:grpSpPr>
        <p:sp>
          <p:nvSpPr>
            <p:cNvPr id="25" name="Oval 18"/>
            <p:cNvSpPr>
              <a:spLocks noChangeArrowheads="1"/>
            </p:cNvSpPr>
            <p:nvPr/>
          </p:nvSpPr>
          <p:spPr bwMode="auto">
            <a:xfrm>
              <a:off x="2208213" y="4308475"/>
              <a:ext cx="885825" cy="889000"/>
            </a:xfrm>
            <a:prstGeom prst="ellipse">
              <a:avLst/>
            </a:prstGeom>
            <a:grpFill/>
            <a:ln>
              <a:noFill/>
            </a:ln>
          </p:spPr>
          <p:txBody>
            <a:bodyPr anchor="t" anchorCtr="0" bIns="28234" compatLnSpc="1" lIns="56468" numCol="1" rIns="56468" tIns="28234" vert="horz" wrap="square"/>
            <a:lstStyle/>
            <a:p>
              <a:endParaRPr lang="id-ID" sz="745">
                <a:ln>
                  <a:solidFill>
                    <a:schemeClr val="bg2"/>
                  </a:solidFill>
                </a:ln>
                <a:latin charset="0" panose="020b0604020202020204" pitchFamily="34" typeface="Arial"/>
                <a:ea charset="-122" panose="020b0503020204020204" typeface="微软雅黑"/>
                <a:sym charset="0" panose="020b0604020202020204" pitchFamily="34" typeface="Arial"/>
              </a:endParaRPr>
            </a:p>
          </p:txBody>
        </p:sp>
        <p:sp>
          <p:nvSpPr>
            <p:cNvPr id="2" name="Freeform 31"/>
            <p:cNvSpPr/>
            <p:nvPr/>
          </p:nvSpPr>
          <p:spPr bwMode="auto">
            <a:xfrm rot="2700000">
              <a:off x="3093668" y="5003263"/>
              <a:ext cx="330801" cy="525991"/>
            </a:xfrm>
            <a:custGeom>
              <a:gdLst>
                <a:gd fmla="*/ 0 w 161" name="T0"/>
                <a:gd fmla="*/ 0 h 256" name="T1"/>
                <a:gd fmla="*/ 0 w 161" name="T2"/>
                <a:gd fmla="*/ 256 h 256" name="T3"/>
                <a:gd fmla="*/ 161 w 161" name="T4"/>
                <a:gd fmla="*/ 128 h 256" name="T5"/>
                <a:gd fmla="*/ 0 w 161" name="T6"/>
                <a:gd fmla="*/ 0 h 256" name="T7"/>
              </a:gdLst>
              <a:cxnLst>
                <a:cxn ang="0">
                  <a:pos x="T0" y="T1"/>
                </a:cxn>
                <a:cxn ang="0">
                  <a:pos x="T2" y="T3"/>
                </a:cxn>
                <a:cxn ang="0">
                  <a:pos x="T4" y="T5"/>
                </a:cxn>
                <a:cxn ang="0">
                  <a:pos x="T6" y="T7"/>
                </a:cxn>
              </a:cxnLst>
              <a:rect b="b" l="0" r="r" t="0"/>
              <a:pathLst>
                <a:path h="256" w="161">
                  <a:moveTo>
                    <a:pt x="0" y="0"/>
                  </a:moveTo>
                  <a:lnTo>
                    <a:pt x="0" y="256"/>
                  </a:lnTo>
                  <a:lnTo>
                    <a:pt x="161" y="128"/>
                  </a:lnTo>
                  <a:lnTo>
                    <a:pt x="0" y="0"/>
                  </a:lnTo>
                  <a:close/>
                </a:path>
              </a:pathLst>
            </a:custGeom>
            <a:grpFill/>
            <a:ln>
              <a:noFill/>
            </a:ln>
          </p:spPr>
          <p:txBody>
            <a:bodyPr anchor="t" anchorCtr="0" bIns="28234" compatLnSpc="1" lIns="56468" numCol="1" rIns="56468" tIns="28234" vert="horz" wrap="square"/>
            <a:lstStyle/>
            <a:p>
              <a:endParaRPr lang="id-ID" sz="745">
                <a:ln>
                  <a:solidFill>
                    <a:schemeClr val="bg2"/>
                  </a:solidFill>
                </a:ln>
                <a:latin charset="0" panose="020b0604020202020204" pitchFamily="34" typeface="Arial"/>
                <a:ea charset="-122" panose="020b0503020204020204" typeface="微软雅黑"/>
                <a:sym charset="0" panose="020b0604020202020204" pitchFamily="34" typeface="Arial"/>
              </a:endParaRPr>
            </a:p>
          </p:txBody>
        </p:sp>
      </p:grpSp>
      <p:grpSp>
        <p:nvGrpSpPr>
          <p:cNvPr id="6" name="Group 14"/>
          <p:cNvGrpSpPr/>
          <p:nvPr/>
        </p:nvGrpSpPr>
        <p:grpSpPr>
          <a:xfrm>
            <a:off x="2954191" y="1669511"/>
            <a:ext cx="676580" cy="578436"/>
            <a:chOff x="2208213" y="4308475"/>
            <a:chExt cx="1313851" cy="1123184"/>
          </a:xfrm>
        </p:grpSpPr>
        <p:sp>
          <p:nvSpPr>
            <p:cNvPr id="7" name="Oval 18"/>
            <p:cNvSpPr>
              <a:spLocks noChangeArrowheads="1"/>
            </p:cNvSpPr>
            <p:nvPr/>
          </p:nvSpPr>
          <p:spPr bwMode="auto">
            <a:xfrm>
              <a:off x="2208213" y="4308475"/>
              <a:ext cx="885825" cy="889000"/>
            </a:xfrm>
            <a:prstGeom prst="ellipse">
              <a:avLst/>
            </a:prstGeom>
            <a:solidFill>
              <a:schemeClr val="accent1"/>
            </a:solidFill>
            <a:ln>
              <a:noFill/>
            </a:ln>
          </p:spPr>
          <p:txBody>
            <a:bodyPr anchor="t" anchorCtr="0" bIns="28234" compatLnSpc="1" lIns="56468" numCol="1" rIns="56468" tIns="28234" vert="horz" wrap="square"/>
            <a:lstStyle/>
            <a:p>
              <a:endParaRPr lang="id-ID" sz="745">
                <a:ln>
                  <a:solidFill>
                    <a:schemeClr val="bg2"/>
                  </a:solidFill>
                </a:ln>
                <a:latin charset="0" panose="020b0604020202020204" pitchFamily="34" typeface="Arial"/>
                <a:ea charset="-122" panose="020b0503020204020204" typeface="微软雅黑"/>
                <a:sym charset="0" panose="020b0604020202020204" pitchFamily="34" typeface="Arial"/>
              </a:endParaRPr>
            </a:p>
          </p:txBody>
        </p:sp>
        <p:sp>
          <p:nvSpPr>
            <p:cNvPr id="8" name="Freeform 31"/>
            <p:cNvSpPr/>
            <p:nvPr/>
          </p:nvSpPr>
          <p:spPr bwMode="auto">
            <a:xfrm rot="2700000">
              <a:off x="3093668" y="5003263"/>
              <a:ext cx="330801" cy="525991"/>
            </a:xfrm>
            <a:custGeom>
              <a:gdLst>
                <a:gd fmla="*/ 0 w 161" name="T0"/>
                <a:gd fmla="*/ 0 h 256" name="T1"/>
                <a:gd fmla="*/ 0 w 161" name="T2"/>
                <a:gd fmla="*/ 256 h 256" name="T3"/>
                <a:gd fmla="*/ 161 w 161" name="T4"/>
                <a:gd fmla="*/ 128 h 256" name="T5"/>
                <a:gd fmla="*/ 0 w 161" name="T6"/>
                <a:gd fmla="*/ 0 h 256" name="T7"/>
              </a:gdLst>
              <a:cxnLst>
                <a:cxn ang="0">
                  <a:pos x="T0" y="T1"/>
                </a:cxn>
                <a:cxn ang="0">
                  <a:pos x="T2" y="T3"/>
                </a:cxn>
                <a:cxn ang="0">
                  <a:pos x="T4" y="T5"/>
                </a:cxn>
                <a:cxn ang="0">
                  <a:pos x="T6" y="T7"/>
                </a:cxn>
              </a:cxnLst>
              <a:rect b="b" l="0" r="r" t="0"/>
              <a:pathLst>
                <a:path h="256" w="161">
                  <a:moveTo>
                    <a:pt x="0" y="0"/>
                  </a:moveTo>
                  <a:lnTo>
                    <a:pt x="0" y="256"/>
                  </a:lnTo>
                  <a:lnTo>
                    <a:pt x="161" y="128"/>
                  </a:lnTo>
                  <a:lnTo>
                    <a:pt x="0" y="0"/>
                  </a:lnTo>
                  <a:close/>
                </a:path>
              </a:pathLst>
            </a:custGeom>
            <a:solidFill>
              <a:schemeClr val="accent1"/>
            </a:solidFill>
            <a:ln>
              <a:noFill/>
            </a:ln>
          </p:spPr>
          <p:txBody>
            <a:bodyPr anchor="t" anchorCtr="0" bIns="28234" compatLnSpc="1" lIns="56468" numCol="1" rIns="56468" tIns="28234" vert="horz" wrap="square"/>
            <a:lstStyle/>
            <a:p>
              <a:endParaRPr lang="id-ID" sz="745">
                <a:ln>
                  <a:solidFill>
                    <a:schemeClr val="bg2"/>
                  </a:solidFill>
                </a:ln>
                <a:latin charset="0" panose="020b0604020202020204" pitchFamily="34" typeface="Arial"/>
                <a:ea charset="-122" panose="020b0503020204020204" typeface="微软雅黑"/>
                <a:sym charset="0" panose="020b0604020202020204" pitchFamily="34" typeface="Arial"/>
              </a:endParaRPr>
            </a:p>
          </p:txBody>
        </p:sp>
      </p:grpSp>
      <p:sp>
        <p:nvSpPr>
          <p:cNvPr id="10" name="Text Placeholder 7"/>
          <p:cNvSpPr txBox="1"/>
          <p:nvPr/>
        </p:nvSpPr>
        <p:spPr>
          <a:xfrm>
            <a:off x="2947622" y="1720575"/>
            <a:ext cx="443762" cy="344704"/>
          </a:xfrm>
          <a:prstGeom prst="rect">
            <a:avLst/>
          </a:prstGeom>
        </p:spPr>
        <p:txBody>
          <a:bodyPr anchor="ctr" bIns="64153" lIns="0" rIns="0" tIns="64153" vert="horz"/>
          <a:lstStyle>
            <a:lvl1pPr algn="ctr" defTabSz="914400" eaLnBrk="1" hangingPunct="1" indent="0" latinLnBrk="0" marL="0" rtl="0">
              <a:lnSpc>
                <a:spcPct val="100000"/>
              </a:lnSpc>
              <a:spcBef>
                <a:spcPct val="0"/>
              </a:spcBef>
              <a:buFont charset="0" panose="020b0604020202020204" pitchFamily="34" typeface="Arial"/>
              <a:buNone/>
              <a:defRPr b="1" kern="1200" sz="2965">
                <a:ln>
                  <a:noFill/>
                </a:ln>
                <a:solidFill>
                  <a:schemeClr val="bg1"/>
                </a:solidFill>
                <a:latin typeface="League Gothic Regular"/>
                <a:ea typeface="+mn-ea"/>
                <a:cs typeface="League Gothic Regular"/>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835"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b="0" lang="es-ES_tradnl" sz="1280">
                <a:latin charset="0" panose="020b0604020202020204" pitchFamily="34" typeface="Arial"/>
                <a:ea charset="-122" panose="020b0503020204020204" typeface="微软雅黑"/>
                <a:sym charset="0" panose="020b0604020202020204" pitchFamily="34" typeface="Arial"/>
              </a:rPr>
              <a:t>01</a:t>
            </a:r>
          </a:p>
        </p:txBody>
      </p:sp>
      <p:sp>
        <p:nvSpPr>
          <p:cNvPr id="11" name="Text Placeholder 2"/>
          <p:cNvSpPr txBox="1"/>
          <p:nvPr/>
        </p:nvSpPr>
        <p:spPr>
          <a:xfrm>
            <a:off x="1319777" y="1689656"/>
            <a:ext cx="1462031" cy="312725"/>
          </a:xfrm>
          <a:prstGeom prst="rect">
            <a:avLst/>
          </a:prstGeom>
        </p:spPr>
        <p:txBody>
          <a:bodyPr bIns="0" lIns="0" rIns="0" tIns="0" vert="horz" wrap="square">
            <a:spAutoFit/>
          </a:bodyPr>
          <a:lstStyle>
            <a:lvl1pPr algn="l" defTabSz="914400" eaLnBrk="1" hangingPunct="1" indent="0" latinLnBrk="0" marL="0" rtl="0">
              <a:lnSpc>
                <a:spcPct val="120000"/>
              </a:lnSpc>
              <a:spcBef>
                <a:spcPct val="0"/>
              </a:spcBef>
              <a:buFont charset="0" panose="020b0604020202020204" pitchFamily="34" typeface="Arial"/>
              <a:buNone/>
              <a:defRPr b="0" baseline="0" kern="1200" sz="890">
                <a:solidFill>
                  <a:schemeClr val="tx1">
                    <a:lumMod val="50000"/>
                    <a:lumOff val="50000"/>
                  </a:schemeClr>
                </a:solidFill>
                <a:latin typeface="Lato Regular"/>
                <a:ea typeface="+mn-ea"/>
                <a:cs typeface="Lato Regular"/>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835"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a:r>
              <a:rPr altLang="zh-CN" lang="en-US" sz="570">
                <a:solidFill>
                  <a:schemeClr val="tx1">
                    <a:lumMod val="75000"/>
                    <a:lumOff val="25000"/>
                  </a:schemeClr>
                </a:solidFill>
                <a:latin charset="-122" panose="020b0503020204020204" typeface="微软雅黑"/>
                <a:ea charset="-122" panose="020b0503020204020204" typeface="微软雅黑"/>
                <a:sym charset="0" panose="020b0604020202020204" pitchFamily="34" typeface="Arial"/>
              </a:rPr>
              <a:t>Please replace text, click add relevant headline, modify the text content, also can copy your content to this directly.</a:t>
            </a:r>
          </a:p>
        </p:txBody>
      </p:sp>
      <p:sp>
        <p:nvSpPr>
          <p:cNvPr id="12" name="Text Placeholder 7"/>
          <p:cNvSpPr txBox="1"/>
          <p:nvPr/>
        </p:nvSpPr>
        <p:spPr>
          <a:xfrm>
            <a:off x="2918096" y="3685067"/>
            <a:ext cx="443762" cy="344704"/>
          </a:xfrm>
          <a:prstGeom prst="rect">
            <a:avLst/>
          </a:prstGeom>
        </p:spPr>
        <p:txBody>
          <a:bodyPr anchor="ctr" bIns="64153" lIns="0" rIns="0" tIns="64153" vert="horz"/>
          <a:lstStyle>
            <a:lvl1pPr algn="ctr" defTabSz="914400" eaLnBrk="1" hangingPunct="1" indent="0" latinLnBrk="0" marL="0" rtl="0">
              <a:lnSpc>
                <a:spcPct val="100000"/>
              </a:lnSpc>
              <a:spcBef>
                <a:spcPct val="0"/>
              </a:spcBef>
              <a:buFont charset="0" panose="020b0604020202020204" pitchFamily="34" typeface="Arial"/>
              <a:buNone/>
              <a:defRPr b="1" kern="1200" sz="2965">
                <a:solidFill>
                  <a:schemeClr val="bg1"/>
                </a:solidFill>
                <a:latin typeface="League Gothic Regular"/>
                <a:ea typeface="+mn-ea"/>
                <a:cs typeface="League Gothic Regular"/>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835"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b="0" lang="es-ES_tradnl" sz="1280">
                <a:latin charset="0" panose="020b0604020202020204" pitchFamily="34" typeface="Arial"/>
                <a:ea charset="-122" panose="020b0503020204020204" typeface="微软雅黑"/>
                <a:sym charset="0" panose="020b0604020202020204" pitchFamily="34" typeface="Arial"/>
              </a:rPr>
              <a:t>03</a:t>
            </a:r>
          </a:p>
        </p:txBody>
      </p:sp>
      <p:sp>
        <p:nvSpPr>
          <p:cNvPr id="13" name="Text Placeholder 2"/>
          <p:cNvSpPr txBox="1"/>
          <p:nvPr/>
        </p:nvSpPr>
        <p:spPr>
          <a:xfrm>
            <a:off x="1319777" y="3645415"/>
            <a:ext cx="1462031" cy="312725"/>
          </a:xfrm>
          <a:prstGeom prst="rect">
            <a:avLst/>
          </a:prstGeom>
        </p:spPr>
        <p:txBody>
          <a:bodyPr bIns="0" lIns="0" rIns="0" tIns="0" vert="horz" wrap="square">
            <a:spAutoFit/>
          </a:bodyPr>
          <a:lstStyle>
            <a:lvl1pPr algn="l" defTabSz="914400" eaLnBrk="1" hangingPunct="1" indent="0" latinLnBrk="0" marL="0" rtl="0">
              <a:lnSpc>
                <a:spcPct val="120000"/>
              </a:lnSpc>
              <a:spcBef>
                <a:spcPct val="0"/>
              </a:spcBef>
              <a:buFont charset="0" panose="020b0604020202020204" pitchFamily="34" typeface="Arial"/>
              <a:buNone/>
              <a:defRPr b="0" baseline="0" kern="1200" sz="890">
                <a:solidFill>
                  <a:schemeClr val="tx1">
                    <a:lumMod val="50000"/>
                    <a:lumOff val="50000"/>
                  </a:schemeClr>
                </a:solidFill>
                <a:latin typeface="Lato Regular"/>
                <a:ea typeface="+mn-ea"/>
                <a:cs typeface="Lato Regular"/>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835"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pPr algn="r"/>
            <a:r>
              <a:rPr altLang="zh-CN" lang="en-US" sz="570">
                <a:solidFill>
                  <a:schemeClr val="tx1">
                    <a:lumMod val="75000"/>
                    <a:lumOff val="25000"/>
                  </a:schemeClr>
                </a:solidFill>
                <a:latin charset="-122" panose="020b0503020204020204" typeface="微软雅黑"/>
                <a:ea charset="-122" panose="020b0503020204020204" typeface="微软雅黑"/>
                <a:sym charset="0" panose="020b0604020202020204" pitchFamily="34" typeface="Arial"/>
              </a:rPr>
              <a:t>Please replace text, click add relevant headline, modify the text content, also can copy your content to this directly.</a:t>
            </a:r>
          </a:p>
        </p:txBody>
      </p:sp>
      <p:sp>
        <p:nvSpPr>
          <p:cNvPr id="14" name="Text Placeholder 7"/>
          <p:cNvSpPr txBox="1"/>
          <p:nvPr/>
        </p:nvSpPr>
        <p:spPr>
          <a:xfrm>
            <a:off x="5504555" y="1720575"/>
            <a:ext cx="443762" cy="344704"/>
          </a:xfrm>
          <a:prstGeom prst="rect">
            <a:avLst/>
          </a:prstGeom>
        </p:spPr>
        <p:txBody>
          <a:bodyPr anchor="ctr" bIns="64153" lIns="0" rIns="0" tIns="64153" vert="horz"/>
          <a:lstStyle>
            <a:lvl1pPr algn="ctr" defTabSz="914400" eaLnBrk="1" hangingPunct="1" indent="0" latinLnBrk="0" marL="0" rtl="0">
              <a:lnSpc>
                <a:spcPct val="100000"/>
              </a:lnSpc>
              <a:spcBef>
                <a:spcPct val="0"/>
              </a:spcBef>
              <a:buFont charset="0" panose="020b0604020202020204" pitchFamily="34" typeface="Arial"/>
              <a:buNone/>
              <a:defRPr b="1" kern="1200" sz="2965">
                <a:solidFill>
                  <a:schemeClr val="bg1"/>
                </a:solidFill>
                <a:latin typeface="League Gothic Regular"/>
                <a:ea typeface="+mn-ea"/>
                <a:cs typeface="League Gothic Regular"/>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835"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b="0" lang="es-ES_tradnl" sz="1280">
                <a:latin charset="0" panose="020b0604020202020204" pitchFamily="34" typeface="Arial"/>
                <a:ea charset="-122" panose="020b0503020204020204" typeface="微软雅黑"/>
                <a:sym charset="0" panose="020b0604020202020204" pitchFamily="34" typeface="Arial"/>
              </a:rPr>
              <a:t>02</a:t>
            </a:r>
          </a:p>
        </p:txBody>
      </p:sp>
      <p:sp>
        <p:nvSpPr>
          <p:cNvPr id="15" name="Text Placeholder 2"/>
          <p:cNvSpPr txBox="1"/>
          <p:nvPr/>
        </p:nvSpPr>
        <p:spPr>
          <a:xfrm>
            <a:off x="6151943" y="1685723"/>
            <a:ext cx="1493759" cy="312725"/>
          </a:xfrm>
          <a:prstGeom prst="rect">
            <a:avLst/>
          </a:prstGeom>
        </p:spPr>
        <p:txBody>
          <a:bodyPr bIns="0" lIns="0" rIns="0" tIns="0" vert="horz" wrap="square">
            <a:spAutoFit/>
          </a:bodyPr>
          <a:lstStyle>
            <a:lvl1pPr algn="l" defTabSz="914400" eaLnBrk="1" hangingPunct="1" indent="0" latinLnBrk="0" marL="0" rtl="0">
              <a:lnSpc>
                <a:spcPct val="120000"/>
              </a:lnSpc>
              <a:spcBef>
                <a:spcPct val="0"/>
              </a:spcBef>
              <a:buFont charset="0" panose="020b0604020202020204" pitchFamily="34" typeface="Arial"/>
              <a:buNone/>
              <a:defRPr b="0" baseline="0" kern="1200" sz="890">
                <a:solidFill>
                  <a:schemeClr val="tx1">
                    <a:lumMod val="50000"/>
                    <a:lumOff val="50000"/>
                  </a:schemeClr>
                </a:solidFill>
                <a:latin typeface="Lato Regular"/>
                <a:ea typeface="+mn-ea"/>
                <a:cs typeface="Lato Regular"/>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835"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zh-CN" lang="en-US" sz="570">
                <a:solidFill>
                  <a:schemeClr val="tx1">
                    <a:lumMod val="75000"/>
                    <a:lumOff val="25000"/>
                  </a:schemeClr>
                </a:solidFill>
                <a:latin charset="-122" panose="020b0503020204020204" typeface="微软雅黑"/>
                <a:ea charset="-122" panose="020b0503020204020204" typeface="微软雅黑"/>
                <a:sym charset="0" panose="020b0604020202020204" pitchFamily="34" typeface="Arial"/>
              </a:rPr>
              <a:t>Please replace text, click add relevant headline, modify the text content, also can copy your content to this directly.</a:t>
            </a:r>
          </a:p>
        </p:txBody>
      </p:sp>
      <p:sp>
        <p:nvSpPr>
          <p:cNvPr id="16" name="Text Placeholder 7"/>
          <p:cNvSpPr txBox="1"/>
          <p:nvPr/>
        </p:nvSpPr>
        <p:spPr>
          <a:xfrm>
            <a:off x="5563535" y="3661412"/>
            <a:ext cx="443762" cy="344704"/>
          </a:xfrm>
          <a:prstGeom prst="rect">
            <a:avLst/>
          </a:prstGeom>
        </p:spPr>
        <p:txBody>
          <a:bodyPr anchor="ctr" bIns="64153" lIns="0" rIns="0" tIns="64153" vert="horz"/>
          <a:lstStyle>
            <a:lvl1pPr algn="ctr" defTabSz="914400" eaLnBrk="1" hangingPunct="1" indent="0" latinLnBrk="0" marL="0" rtl="0">
              <a:lnSpc>
                <a:spcPct val="100000"/>
              </a:lnSpc>
              <a:spcBef>
                <a:spcPct val="0"/>
              </a:spcBef>
              <a:buFont charset="0" panose="020b0604020202020204" pitchFamily="34" typeface="Arial"/>
              <a:buNone/>
              <a:defRPr b="1" kern="1200" sz="2965">
                <a:solidFill>
                  <a:schemeClr val="bg1"/>
                </a:solidFill>
                <a:latin typeface="League Gothic Regular"/>
                <a:ea typeface="+mn-ea"/>
                <a:cs typeface="League Gothic Regular"/>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835"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b="0" lang="es-ES_tradnl" sz="1280">
                <a:latin charset="0" panose="020b0604020202020204" pitchFamily="34" typeface="Arial"/>
                <a:ea charset="-122" panose="020b0503020204020204" typeface="微软雅黑"/>
                <a:sym charset="0" panose="020b0604020202020204" pitchFamily="34" typeface="Arial"/>
              </a:rPr>
              <a:t>04</a:t>
            </a:r>
          </a:p>
        </p:txBody>
      </p:sp>
      <p:sp>
        <p:nvSpPr>
          <p:cNvPr id="17" name="Text Placeholder 2"/>
          <p:cNvSpPr txBox="1"/>
          <p:nvPr/>
        </p:nvSpPr>
        <p:spPr>
          <a:xfrm>
            <a:off x="6151943" y="3645415"/>
            <a:ext cx="1493759" cy="312725"/>
          </a:xfrm>
          <a:prstGeom prst="rect">
            <a:avLst/>
          </a:prstGeom>
        </p:spPr>
        <p:txBody>
          <a:bodyPr bIns="0" lIns="0" rIns="0" tIns="0" vert="horz" wrap="square">
            <a:spAutoFit/>
          </a:bodyPr>
          <a:lstStyle>
            <a:lvl1pPr algn="l" defTabSz="914400" eaLnBrk="1" hangingPunct="1" indent="0" latinLnBrk="0" marL="0" rtl="0">
              <a:lnSpc>
                <a:spcPct val="120000"/>
              </a:lnSpc>
              <a:spcBef>
                <a:spcPct val="0"/>
              </a:spcBef>
              <a:buFont charset="0" panose="020b0604020202020204" pitchFamily="34" typeface="Arial"/>
              <a:buNone/>
              <a:defRPr b="0" baseline="0" kern="1200" sz="890">
                <a:solidFill>
                  <a:schemeClr val="tx1">
                    <a:lumMod val="50000"/>
                    <a:lumOff val="50000"/>
                  </a:schemeClr>
                </a:solidFill>
                <a:latin typeface="Lato Regular"/>
                <a:ea typeface="+mn-ea"/>
                <a:cs typeface="Lato Regular"/>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835"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zh-CN" lang="en-US" sz="570">
                <a:solidFill>
                  <a:schemeClr val="tx1">
                    <a:lumMod val="75000"/>
                    <a:lumOff val="25000"/>
                  </a:schemeClr>
                </a:solidFill>
                <a:latin charset="-122" panose="020b0503020204020204" typeface="微软雅黑"/>
                <a:ea charset="-122" panose="020b0503020204020204" typeface="微软雅黑"/>
                <a:sym charset="0" panose="020b0604020202020204" pitchFamily="34" typeface="Arial"/>
              </a:rPr>
              <a:t>Please replace text, click add relevant headline, modify the text content, also can copy your content to this directly.</a:t>
            </a:r>
          </a:p>
        </p:txBody>
      </p:sp>
      <p:sp>
        <p:nvSpPr>
          <p:cNvPr id="52" name="Shape 1719"/>
          <p:cNvSpPr/>
          <p:nvPr/>
        </p:nvSpPr>
        <p:spPr>
          <a:xfrm>
            <a:off x="3333108" y="2649646"/>
            <a:ext cx="1108511" cy="1330066"/>
          </a:xfrm>
          <a:custGeom>
            <a:cxnLst>
              <a:cxn ang="0">
                <a:pos x="wd2" y="hd2"/>
              </a:cxn>
              <a:cxn ang="5400000">
                <a:pos x="wd2" y="hd2"/>
              </a:cxn>
              <a:cxn ang="10800000">
                <a:pos x="wd2" y="hd2"/>
              </a:cxn>
              <a:cxn ang="16200000">
                <a:pos x="wd2" y="hd2"/>
              </a:cxn>
            </a:cxnLst>
            <a:rect b="b" l="0" r="r" t="0"/>
            <a:pathLst>
              <a:path extrusionOk="0" h="21600" w="21600">
                <a:moveTo>
                  <a:pt x="21544" y="21600"/>
                </a:moveTo>
                <a:lnTo>
                  <a:pt x="17863" y="16372"/>
                </a:lnTo>
                <a:lnTo>
                  <a:pt x="21600" y="11064"/>
                </a:lnTo>
                <a:cubicBezTo>
                  <a:pt x="16705" y="10632"/>
                  <a:pt x="12832" y="7246"/>
                  <a:pt x="12619" y="3093"/>
                </a:cubicBezTo>
                <a:lnTo>
                  <a:pt x="6294" y="0"/>
                </a:lnTo>
                <a:lnTo>
                  <a:pt x="0" y="3080"/>
                </a:lnTo>
                <a:cubicBezTo>
                  <a:pt x="216" y="13022"/>
                  <a:pt x="9708" y="21118"/>
                  <a:pt x="21544" y="21600"/>
                </a:cubicBezTo>
                <a:close/>
              </a:path>
            </a:pathLst>
          </a:custGeom>
          <a:solidFill>
            <a:schemeClr val="accent3"/>
          </a:solidFill>
          <a:ln w="12700">
            <a:miter lim="400000"/>
          </a:ln>
        </p:spPr>
        <p:txBody>
          <a:bodyPr anchor="ctr" bIns="6978" lIns="6978" rIns="6978" tIns="6978"/>
          <a:lstStyle/>
          <a:p>
            <a:pPr defTabSz="117475">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570">
              <a:latin charset="0" panose="020b0604020202020204" pitchFamily="34" typeface="Arial"/>
              <a:ea charset="0" panose="020b0502020202020204" pitchFamily="34" typeface="Century Gothic"/>
              <a:sym charset="0" panose="020b0604020202020204" pitchFamily="34" typeface="Arial"/>
            </a:endParaRPr>
          </a:p>
        </p:txBody>
      </p:sp>
      <p:sp>
        <p:nvSpPr>
          <p:cNvPr id="53" name="Shape 1720"/>
          <p:cNvSpPr/>
          <p:nvPr/>
        </p:nvSpPr>
        <p:spPr>
          <a:xfrm>
            <a:off x="4307900" y="2872684"/>
            <a:ext cx="1330025" cy="1108654"/>
          </a:xfrm>
          <a:custGeom>
            <a:cxnLst>
              <a:cxn ang="0">
                <a:pos x="wd2" y="hd2"/>
              </a:cxn>
              <a:cxn ang="5400000">
                <a:pos x="wd2" y="hd2"/>
              </a:cxn>
              <a:cxn ang="10800000">
                <a:pos x="wd2" y="hd2"/>
              </a:cxn>
              <a:cxn ang="16200000">
                <a:pos x="wd2" y="hd2"/>
              </a:cxn>
            </a:cxnLst>
            <a:rect b="b" l="0" r="r" t="0"/>
            <a:pathLst>
              <a:path extrusionOk="0" h="21600" w="21600">
                <a:moveTo>
                  <a:pt x="0" y="15305"/>
                </a:moveTo>
                <a:lnTo>
                  <a:pt x="3079" y="21600"/>
                </a:lnTo>
                <a:cubicBezTo>
                  <a:pt x="13022" y="21383"/>
                  <a:pt x="21117" y="11891"/>
                  <a:pt x="21600" y="57"/>
                </a:cubicBezTo>
                <a:lnTo>
                  <a:pt x="16372" y="3738"/>
                </a:lnTo>
                <a:lnTo>
                  <a:pt x="11063" y="0"/>
                </a:lnTo>
                <a:cubicBezTo>
                  <a:pt x="10631" y="4895"/>
                  <a:pt x="7245" y="8768"/>
                  <a:pt x="3093" y="8981"/>
                </a:cubicBezTo>
                <a:cubicBezTo>
                  <a:pt x="3093" y="8981"/>
                  <a:pt x="0" y="15305"/>
                  <a:pt x="0" y="15305"/>
                </a:cubicBezTo>
                <a:close/>
              </a:path>
            </a:pathLst>
          </a:custGeom>
          <a:solidFill>
            <a:schemeClr val="accent4"/>
          </a:solidFill>
          <a:ln w="12700">
            <a:miter lim="400000"/>
          </a:ln>
        </p:spPr>
        <p:txBody>
          <a:bodyPr anchor="ctr" bIns="6978" lIns="6978" rIns="6978" tIns="6978"/>
          <a:lstStyle/>
          <a:p>
            <a:pPr defTabSz="117475">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570">
              <a:latin charset="0" panose="020b0604020202020204" pitchFamily="34" typeface="Arial"/>
              <a:ea charset="-122" panose="020b0503020204020204" typeface="微软雅黑"/>
              <a:sym charset="0" panose="020b0604020202020204" pitchFamily="34" typeface="Arial"/>
            </a:endParaRPr>
          </a:p>
        </p:txBody>
      </p:sp>
      <p:sp>
        <p:nvSpPr>
          <p:cNvPr id="22" name="Shape 1721"/>
          <p:cNvSpPr/>
          <p:nvPr/>
        </p:nvSpPr>
        <p:spPr>
          <a:xfrm>
            <a:off x="4522652" y="1687187"/>
            <a:ext cx="1108511" cy="1330066"/>
          </a:xfrm>
          <a:custGeom>
            <a:cxnLst>
              <a:cxn ang="0">
                <a:pos x="wd2" y="hd2"/>
              </a:cxn>
              <a:cxn ang="5400000">
                <a:pos x="wd2" y="hd2"/>
              </a:cxn>
              <a:cxn ang="10800000">
                <a:pos x="wd2" y="hd2"/>
              </a:cxn>
              <a:cxn ang="16200000">
                <a:pos x="wd2" y="hd2"/>
              </a:cxn>
            </a:cxnLst>
            <a:rect b="b" l="0" r="r" t="0"/>
            <a:pathLst>
              <a:path extrusionOk="0" h="21600" w="21600">
                <a:moveTo>
                  <a:pt x="21600" y="18521"/>
                </a:moveTo>
                <a:cubicBezTo>
                  <a:pt x="21384" y="8578"/>
                  <a:pt x="11891" y="483"/>
                  <a:pt x="56" y="0"/>
                </a:cubicBezTo>
                <a:lnTo>
                  <a:pt x="3737" y="5228"/>
                </a:lnTo>
                <a:lnTo>
                  <a:pt x="0" y="10536"/>
                </a:lnTo>
                <a:cubicBezTo>
                  <a:pt x="4895" y="10968"/>
                  <a:pt x="8767" y="14353"/>
                  <a:pt x="8981" y="18507"/>
                </a:cubicBezTo>
                <a:lnTo>
                  <a:pt x="15305" y="21600"/>
                </a:lnTo>
                <a:cubicBezTo>
                  <a:pt x="15305" y="21600"/>
                  <a:pt x="21600" y="18521"/>
                  <a:pt x="21600" y="18521"/>
                </a:cubicBezTo>
                <a:close/>
              </a:path>
            </a:pathLst>
          </a:custGeom>
          <a:solidFill>
            <a:schemeClr val="accent2"/>
          </a:solidFill>
          <a:ln w="12700">
            <a:miter lim="400000"/>
          </a:ln>
        </p:spPr>
        <p:txBody>
          <a:bodyPr anchor="ctr" bIns="6978" lIns="6978" rIns="6978" tIns="6978"/>
          <a:lstStyle/>
          <a:p>
            <a:pPr defTabSz="117475">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570">
              <a:latin charset="0" panose="020b0604020202020204" pitchFamily="34" typeface="Arial"/>
              <a:ea charset="-122" panose="020b0503020204020204" typeface="微软雅黑"/>
              <a:sym charset="0" panose="020b0604020202020204" pitchFamily="34" typeface="Arial"/>
            </a:endParaRPr>
          </a:p>
        </p:txBody>
      </p:sp>
      <p:sp>
        <p:nvSpPr>
          <p:cNvPr id="23" name="Shape 1722"/>
          <p:cNvSpPr/>
          <p:nvPr/>
        </p:nvSpPr>
        <p:spPr>
          <a:xfrm>
            <a:off x="3333107" y="1687188"/>
            <a:ext cx="1330025" cy="1108594"/>
          </a:xfrm>
          <a:custGeom>
            <a:cxnLst>
              <a:cxn ang="0">
                <a:pos x="wd2" y="hd2"/>
              </a:cxn>
              <a:cxn ang="5400000">
                <a:pos x="wd2" y="hd2"/>
              </a:cxn>
              <a:cxn ang="10800000">
                <a:pos x="wd2" y="hd2"/>
              </a:cxn>
              <a:cxn ang="16200000">
                <a:pos x="wd2" y="hd2"/>
              </a:cxn>
            </a:cxnLst>
            <a:rect b="b" l="0" r="r" t="0"/>
            <a:pathLst>
              <a:path extrusionOk="0" h="21600" w="21600">
                <a:moveTo>
                  <a:pt x="21600" y="6294"/>
                </a:moveTo>
                <a:lnTo>
                  <a:pt x="18521" y="0"/>
                </a:lnTo>
                <a:cubicBezTo>
                  <a:pt x="8577" y="216"/>
                  <a:pt x="483" y="9708"/>
                  <a:pt x="0" y="21544"/>
                </a:cubicBezTo>
                <a:lnTo>
                  <a:pt x="5227" y="17863"/>
                </a:lnTo>
                <a:lnTo>
                  <a:pt x="10537" y="21600"/>
                </a:lnTo>
                <a:cubicBezTo>
                  <a:pt x="10969" y="16705"/>
                  <a:pt x="14354" y="12832"/>
                  <a:pt x="18507" y="12619"/>
                </a:cubicBezTo>
                <a:cubicBezTo>
                  <a:pt x="18507" y="12619"/>
                  <a:pt x="21600" y="6294"/>
                  <a:pt x="21600" y="6294"/>
                </a:cubicBezTo>
                <a:close/>
              </a:path>
            </a:pathLst>
          </a:custGeom>
          <a:solidFill>
            <a:schemeClr val="accent1"/>
          </a:solidFill>
          <a:ln w="12700">
            <a:miter lim="400000"/>
          </a:ln>
        </p:spPr>
        <p:txBody>
          <a:bodyPr anchor="ctr" bIns="6978" lIns="6978" rIns="6978" tIns="6978"/>
          <a:lstStyle/>
          <a:p>
            <a:pPr defTabSz="117475">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sz="570">
              <a:latin charset="0" panose="020b0604020202020204" pitchFamily="34" typeface="Arial"/>
              <a:ea charset="-122" panose="020b0503020204020204" typeface="微软雅黑"/>
              <a:sym charset="0" panose="020b0604020202020204" pitchFamily="34" typeface="Arial"/>
            </a:endParaRPr>
          </a:p>
        </p:txBody>
      </p:sp>
      <p:sp>
        <p:nvSpPr>
          <p:cNvPr id="26" name="Text Placeholder 7"/>
          <p:cNvSpPr txBox="1"/>
          <p:nvPr/>
        </p:nvSpPr>
        <p:spPr>
          <a:xfrm>
            <a:off x="3805379" y="1989699"/>
            <a:ext cx="358234" cy="481939"/>
          </a:xfrm>
          <a:prstGeom prst="rect">
            <a:avLst/>
          </a:prstGeom>
        </p:spPr>
        <p:txBody>
          <a:bodyPr anchor="ctr" bIns="0" lIns="0" rIns="0" tIns="0" vert="horz" wrap="square"/>
          <a:lstStyle>
            <a:lvl1pPr algn="ctr" defTabSz="914400" eaLnBrk="1" hangingPunct="1" indent="0" latinLnBrk="0" marL="0" rtl="0">
              <a:lnSpc>
                <a:spcPct val="100000"/>
              </a:lnSpc>
              <a:spcBef>
                <a:spcPct val="0"/>
              </a:spcBef>
              <a:buFont charset="0" panose="020b0604020202020204" pitchFamily="34" typeface="Arial"/>
              <a:buNone/>
              <a:defRPr b="0" i="0" kern="1200" sz="2670">
                <a:solidFill>
                  <a:schemeClr val="bg1"/>
                </a:solidFill>
                <a:latin typeface="FontAwesome"/>
                <a:ea typeface="+mn-ea"/>
                <a:cs typeface="FontAwesome"/>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835"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lang="zh-CN" sz="995">
                <a:latin charset="0" panose="020b0604020202020204" pitchFamily="34" typeface="Arial"/>
                <a:ea charset="-122" panose="020b0503020204020204" typeface="微软雅黑"/>
                <a:sym charset="0" panose="020b0604020202020204" pitchFamily="34" typeface="Arial"/>
              </a:rPr>
              <a:t>文字内容</a:t>
            </a:r>
          </a:p>
        </p:txBody>
      </p:sp>
      <p:sp>
        <p:nvSpPr>
          <p:cNvPr id="27" name="Text Placeholder 7"/>
          <p:cNvSpPr txBox="1"/>
          <p:nvPr/>
        </p:nvSpPr>
        <p:spPr>
          <a:xfrm>
            <a:off x="3631464" y="3036530"/>
            <a:ext cx="358234" cy="481939"/>
          </a:xfrm>
          <a:prstGeom prst="rect">
            <a:avLst/>
          </a:prstGeom>
        </p:spPr>
        <p:txBody>
          <a:bodyPr anchor="ctr" bIns="0" lIns="0" rIns="0" tIns="0" vert="horz" wrap="square"/>
          <a:lstStyle>
            <a:lvl1pPr algn="ctr" defTabSz="914400" eaLnBrk="1" hangingPunct="1" indent="0" latinLnBrk="0" marL="0" rtl="0">
              <a:lnSpc>
                <a:spcPct val="100000"/>
              </a:lnSpc>
              <a:spcBef>
                <a:spcPct val="0"/>
              </a:spcBef>
              <a:buFont charset="0" panose="020b0604020202020204" pitchFamily="34" typeface="Arial"/>
              <a:buNone/>
              <a:defRPr b="0" i="0" kern="1200" sz="2670">
                <a:solidFill>
                  <a:schemeClr val="bg1"/>
                </a:solidFill>
                <a:latin typeface="FontAwesome"/>
                <a:ea typeface="+mn-ea"/>
                <a:cs typeface="FontAwesome"/>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835"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lang="zh-CN" sz="995">
                <a:latin charset="0" panose="020b0604020202020204" pitchFamily="34" typeface="Arial"/>
                <a:ea charset="-122" panose="020b0503020204020204" typeface="微软雅黑"/>
                <a:sym charset="0" panose="020b0604020202020204" pitchFamily="34" typeface="Arial"/>
              </a:rPr>
              <a:t>文字内容</a:t>
            </a:r>
          </a:p>
        </p:txBody>
      </p:sp>
      <p:sp>
        <p:nvSpPr>
          <p:cNvPr id="28" name="Text Placeholder 7"/>
          <p:cNvSpPr txBox="1"/>
          <p:nvPr/>
        </p:nvSpPr>
        <p:spPr>
          <a:xfrm>
            <a:off x="4984496" y="2195856"/>
            <a:ext cx="361831" cy="483284"/>
          </a:xfrm>
          <a:prstGeom prst="rect">
            <a:avLst/>
          </a:prstGeom>
        </p:spPr>
        <p:txBody>
          <a:bodyPr anchor="ctr" bIns="0" lIns="0" rIns="0" tIns="0" vert="horz" wrap="square"/>
          <a:lstStyle>
            <a:lvl1pPr algn="ctr" defTabSz="914400" eaLnBrk="1" hangingPunct="1" indent="0" latinLnBrk="0" marL="0" rtl="0">
              <a:lnSpc>
                <a:spcPct val="100000"/>
              </a:lnSpc>
              <a:spcBef>
                <a:spcPct val="0"/>
              </a:spcBef>
              <a:buFont charset="0" panose="020b0604020202020204" pitchFamily="34" typeface="Arial"/>
              <a:buNone/>
              <a:defRPr b="0" i="0" kern="1200" sz="2670">
                <a:solidFill>
                  <a:schemeClr val="bg1"/>
                </a:solidFill>
                <a:latin typeface="FontAwesome"/>
                <a:ea typeface="+mn-ea"/>
                <a:cs typeface="FontAwesome"/>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835"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lang="zh-CN" sz="995">
                <a:latin charset="0" panose="020b0604020202020204" pitchFamily="34" typeface="Arial"/>
                <a:ea charset="-122" panose="020b0503020204020204" typeface="微软雅黑"/>
                <a:sym charset="0" panose="020b0604020202020204" pitchFamily="34" typeface="Arial"/>
              </a:rPr>
              <a:t>文字内容</a:t>
            </a:r>
          </a:p>
        </p:txBody>
      </p:sp>
      <p:sp>
        <p:nvSpPr>
          <p:cNvPr id="29" name="Text Placeholder 7"/>
          <p:cNvSpPr txBox="1"/>
          <p:nvPr/>
        </p:nvSpPr>
        <p:spPr>
          <a:xfrm>
            <a:off x="4810990" y="3201782"/>
            <a:ext cx="361831" cy="483284"/>
          </a:xfrm>
          <a:prstGeom prst="rect">
            <a:avLst/>
          </a:prstGeom>
        </p:spPr>
        <p:txBody>
          <a:bodyPr anchor="ctr" bIns="0" lIns="0" rIns="0" tIns="0" vert="horz" wrap="square"/>
          <a:lstStyle>
            <a:lvl1pPr algn="ctr" defTabSz="914400" eaLnBrk="1" hangingPunct="1" indent="0" latinLnBrk="0" marL="0" rtl="0">
              <a:lnSpc>
                <a:spcPct val="100000"/>
              </a:lnSpc>
              <a:spcBef>
                <a:spcPct val="0"/>
              </a:spcBef>
              <a:buFont charset="0" panose="020b0604020202020204" pitchFamily="34" typeface="Arial"/>
              <a:buNone/>
              <a:defRPr b="0" i="0" kern="1200" sz="2670">
                <a:solidFill>
                  <a:schemeClr val="bg1"/>
                </a:solidFill>
                <a:latin typeface="FontAwesome"/>
                <a:ea typeface="+mn-ea"/>
                <a:cs typeface="FontAwesome"/>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835"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lang="zh-CN" sz="995">
                <a:latin charset="0" panose="020b0604020202020204" pitchFamily="34" typeface="Arial"/>
                <a:ea charset="-122" panose="020b0503020204020204" typeface="微软雅黑"/>
                <a:sym charset="0" panose="020b0604020202020204" pitchFamily="34" typeface="Arial"/>
              </a:rPr>
              <a:t>文字内容</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2" presetSubtype="0">
                                  <p:stCondLst>
                                    <p:cond delay="200"/>
                                  </p:stCondLst>
                                  <p:childTnLst>
                                    <p:set>
                                      <p:cBhvr>
                                        <p:cTn dur="1" fill="hold" id="6">
                                          <p:stCondLst>
                                            <p:cond delay="0"/>
                                          </p:stCondLst>
                                        </p:cTn>
                                        <p:tgtEl>
                                          <p:spTgt spid="10">
                                            <p:txEl>
                                              <p:pRg end="0" st="0"/>
                                            </p:txEl>
                                          </p:spTgt>
                                        </p:tgtEl>
                                        <p:attrNameLst>
                                          <p:attrName>style.visibility</p:attrName>
                                        </p:attrNameLst>
                                      </p:cBhvr>
                                      <p:to>
                                        <p:strVal val="visible"/>
                                      </p:to>
                                    </p:set>
                                    <p:animEffect filter="fade" transition="in">
                                      <p:cBhvr>
                                        <p:cTn dur="400" id="7"/>
                                        <p:tgtEl>
                                          <p:spTgt spid="10">
                                            <p:txEl>
                                              <p:pRg end="0" st="0"/>
                                            </p:txEl>
                                          </p:spTgt>
                                        </p:tgtEl>
                                      </p:cBhvr>
                                    </p:animEffect>
                                    <p:anim calcmode="lin" valueType="num">
                                      <p:cBhvr>
                                        <p:cTn dur="400" fill="hold" id="8"/>
                                        <p:tgtEl>
                                          <p:spTgt spid="10">
                                            <p:txEl>
                                              <p:pRg end="0" st="0"/>
                                            </p:txEl>
                                          </p:spTgt>
                                        </p:tgtEl>
                                        <p:attrNameLst>
                                          <p:attrName>ppt_x</p:attrName>
                                        </p:attrNameLst>
                                      </p:cBhvr>
                                      <p:tavLst>
                                        <p:tav tm="0">
                                          <p:val>
                                            <p:strVal val="#ppt_x"/>
                                          </p:val>
                                        </p:tav>
                                        <p:tav tm="100000">
                                          <p:val>
                                            <p:strVal val="#ppt_x"/>
                                          </p:val>
                                        </p:tav>
                                      </p:tavLst>
                                    </p:anim>
                                    <p:anim calcmode="lin" valueType="num">
                                      <p:cBhvr>
                                        <p:cTn dur="400" fill="hold" id="9"/>
                                        <p:tgtEl>
                                          <p:spTgt spid="10">
                                            <p:txEl>
                                              <p:pRg end="0" st="0"/>
                                            </p:txEl>
                                          </p:spTgt>
                                        </p:tgtEl>
                                        <p:attrNameLst>
                                          <p:attrName>ppt_y</p:attrName>
                                        </p:attrNameLst>
                                      </p:cBhvr>
                                      <p:tavLst>
                                        <p:tav tm="0">
                                          <p:val>
                                            <p:strVal val="#ppt_y+.1"/>
                                          </p:val>
                                        </p:tav>
                                        <p:tav tm="100000">
                                          <p:val>
                                            <p:strVal val="#ppt_y"/>
                                          </p:val>
                                        </p:tav>
                                      </p:tavLst>
                                    </p:anim>
                                  </p:childTnLst>
                                </p:cTn>
                              </p:par>
                              <p:par>
                                <p:cTn fill="hold" grpId="0" id="10" nodeType="withEffect" presetClass="entr" presetID="23" presetSubtype="16">
                                  <p:stCondLst>
                                    <p:cond delay="200"/>
                                  </p:stCondLst>
                                  <p:childTnLst>
                                    <p:set>
                                      <p:cBhvr>
                                        <p:cTn dur="1" fill="hold" id="11">
                                          <p:stCondLst>
                                            <p:cond delay="0"/>
                                          </p:stCondLst>
                                        </p:cTn>
                                        <p:tgtEl>
                                          <p:spTgt spid="11">
                                            <p:txEl>
                                              <p:pRg end="0" st="0"/>
                                            </p:txEl>
                                          </p:spTgt>
                                        </p:tgtEl>
                                        <p:attrNameLst>
                                          <p:attrName>style.visibility</p:attrName>
                                        </p:attrNameLst>
                                      </p:cBhvr>
                                      <p:to>
                                        <p:strVal val="visible"/>
                                      </p:to>
                                    </p:set>
                                    <p:anim calcmode="lin" valueType="num">
                                      <p:cBhvr>
                                        <p:cTn dur="500" fill="hold" id="12"/>
                                        <p:tgtEl>
                                          <p:spTgt spid="11">
                                            <p:txEl>
                                              <p:pRg end="0" st="0"/>
                                            </p:txEl>
                                          </p:spTgt>
                                        </p:tgtEl>
                                        <p:attrNameLst>
                                          <p:attrName>ppt_w</p:attrName>
                                        </p:attrNameLst>
                                      </p:cBhvr>
                                      <p:tavLst>
                                        <p:tav tm="0">
                                          <p:val>
                                            <p:fltVal val="0"/>
                                          </p:val>
                                        </p:tav>
                                        <p:tav tm="100000">
                                          <p:val>
                                            <p:strVal val="#ppt_w"/>
                                          </p:val>
                                        </p:tav>
                                      </p:tavLst>
                                    </p:anim>
                                    <p:anim calcmode="lin" valueType="num">
                                      <p:cBhvr>
                                        <p:cTn dur="500" fill="hold" id="13"/>
                                        <p:tgtEl>
                                          <p:spTgt spid="11">
                                            <p:txEl>
                                              <p:pRg end="0" st="0"/>
                                            </p:txEl>
                                          </p:spTgt>
                                        </p:tgtEl>
                                        <p:attrNameLst>
                                          <p:attrName>ppt_h</p:attrName>
                                        </p:attrNameLst>
                                      </p:cBhvr>
                                      <p:tavLst>
                                        <p:tav tm="0">
                                          <p:val>
                                            <p:fltVal val="0"/>
                                          </p:val>
                                        </p:tav>
                                        <p:tav tm="100000">
                                          <p:val>
                                            <p:strVal val="#ppt_h"/>
                                          </p:val>
                                        </p:tav>
                                      </p:tavLst>
                                    </p:anim>
                                  </p:childTnLst>
                                </p:cTn>
                              </p:par>
                              <p:par>
                                <p:cTn fill="hold" grpId="0" id="14" nodeType="withEffect" presetClass="entr" presetID="42" presetSubtype="0">
                                  <p:stCondLst>
                                    <p:cond delay="200"/>
                                  </p:stCondLst>
                                  <p:childTnLst>
                                    <p:set>
                                      <p:cBhvr>
                                        <p:cTn dur="1" fill="hold" id="15">
                                          <p:stCondLst>
                                            <p:cond delay="0"/>
                                          </p:stCondLst>
                                        </p:cTn>
                                        <p:tgtEl>
                                          <p:spTgt spid="12">
                                            <p:txEl>
                                              <p:pRg end="0" st="0"/>
                                            </p:txEl>
                                          </p:spTgt>
                                        </p:tgtEl>
                                        <p:attrNameLst>
                                          <p:attrName>style.visibility</p:attrName>
                                        </p:attrNameLst>
                                      </p:cBhvr>
                                      <p:to>
                                        <p:strVal val="visible"/>
                                      </p:to>
                                    </p:set>
                                    <p:animEffect filter="fade" transition="in">
                                      <p:cBhvr>
                                        <p:cTn dur="400" id="16"/>
                                        <p:tgtEl>
                                          <p:spTgt spid="12">
                                            <p:txEl>
                                              <p:pRg end="0" st="0"/>
                                            </p:txEl>
                                          </p:spTgt>
                                        </p:tgtEl>
                                      </p:cBhvr>
                                    </p:animEffect>
                                    <p:anim calcmode="lin" valueType="num">
                                      <p:cBhvr>
                                        <p:cTn dur="400" fill="hold" id="17"/>
                                        <p:tgtEl>
                                          <p:spTgt spid="12">
                                            <p:txEl>
                                              <p:pRg end="0" st="0"/>
                                            </p:txEl>
                                          </p:spTgt>
                                        </p:tgtEl>
                                        <p:attrNameLst>
                                          <p:attrName>ppt_x</p:attrName>
                                        </p:attrNameLst>
                                      </p:cBhvr>
                                      <p:tavLst>
                                        <p:tav tm="0">
                                          <p:val>
                                            <p:strVal val="#ppt_x"/>
                                          </p:val>
                                        </p:tav>
                                        <p:tav tm="100000">
                                          <p:val>
                                            <p:strVal val="#ppt_x"/>
                                          </p:val>
                                        </p:tav>
                                      </p:tavLst>
                                    </p:anim>
                                    <p:anim calcmode="lin" valueType="num">
                                      <p:cBhvr>
                                        <p:cTn dur="400" fill="hold" id="18"/>
                                        <p:tgtEl>
                                          <p:spTgt spid="12">
                                            <p:txEl>
                                              <p:pRg end="0" st="0"/>
                                            </p:txEl>
                                          </p:spTgt>
                                        </p:tgtEl>
                                        <p:attrNameLst>
                                          <p:attrName>ppt_y</p:attrName>
                                        </p:attrNameLst>
                                      </p:cBhvr>
                                      <p:tavLst>
                                        <p:tav tm="0">
                                          <p:val>
                                            <p:strVal val="#ppt_y+.1"/>
                                          </p:val>
                                        </p:tav>
                                        <p:tav tm="100000">
                                          <p:val>
                                            <p:strVal val="#ppt_y"/>
                                          </p:val>
                                        </p:tav>
                                      </p:tavLst>
                                    </p:anim>
                                  </p:childTnLst>
                                </p:cTn>
                              </p:par>
                              <p:par>
                                <p:cTn fill="hold" grpId="0" id="19" nodeType="withEffect" presetClass="entr" presetID="23" presetSubtype="16">
                                  <p:stCondLst>
                                    <p:cond delay="200"/>
                                  </p:stCondLst>
                                  <p:childTnLst>
                                    <p:set>
                                      <p:cBhvr>
                                        <p:cTn dur="1" fill="hold" id="20">
                                          <p:stCondLst>
                                            <p:cond delay="0"/>
                                          </p:stCondLst>
                                        </p:cTn>
                                        <p:tgtEl>
                                          <p:spTgt spid="13">
                                            <p:txEl>
                                              <p:pRg end="0" st="0"/>
                                            </p:txEl>
                                          </p:spTgt>
                                        </p:tgtEl>
                                        <p:attrNameLst>
                                          <p:attrName>style.visibility</p:attrName>
                                        </p:attrNameLst>
                                      </p:cBhvr>
                                      <p:to>
                                        <p:strVal val="visible"/>
                                      </p:to>
                                    </p:set>
                                    <p:anim calcmode="lin" valueType="num">
                                      <p:cBhvr>
                                        <p:cTn dur="500" fill="hold" id="21"/>
                                        <p:tgtEl>
                                          <p:spTgt spid="13">
                                            <p:txEl>
                                              <p:pRg end="0" st="0"/>
                                            </p:txEl>
                                          </p:spTgt>
                                        </p:tgtEl>
                                        <p:attrNameLst>
                                          <p:attrName>ppt_w</p:attrName>
                                        </p:attrNameLst>
                                      </p:cBhvr>
                                      <p:tavLst>
                                        <p:tav tm="0">
                                          <p:val>
                                            <p:fltVal val="0"/>
                                          </p:val>
                                        </p:tav>
                                        <p:tav tm="100000">
                                          <p:val>
                                            <p:strVal val="#ppt_w"/>
                                          </p:val>
                                        </p:tav>
                                      </p:tavLst>
                                    </p:anim>
                                    <p:anim calcmode="lin" valueType="num">
                                      <p:cBhvr>
                                        <p:cTn dur="500" fill="hold" id="22"/>
                                        <p:tgtEl>
                                          <p:spTgt spid="13">
                                            <p:txEl>
                                              <p:pRg end="0" st="0"/>
                                            </p:txEl>
                                          </p:spTgt>
                                        </p:tgtEl>
                                        <p:attrNameLst>
                                          <p:attrName>ppt_h</p:attrName>
                                        </p:attrNameLst>
                                      </p:cBhvr>
                                      <p:tavLst>
                                        <p:tav tm="0">
                                          <p:val>
                                            <p:fltVal val="0"/>
                                          </p:val>
                                        </p:tav>
                                        <p:tav tm="100000">
                                          <p:val>
                                            <p:strVal val="#ppt_h"/>
                                          </p:val>
                                        </p:tav>
                                      </p:tavLst>
                                    </p:anim>
                                  </p:childTnLst>
                                </p:cTn>
                              </p:par>
                              <p:par>
                                <p:cTn fill="hold" grpId="0" id="23" nodeType="withEffect" presetClass="entr" presetID="42" presetSubtype="0">
                                  <p:stCondLst>
                                    <p:cond delay="200"/>
                                  </p:stCondLst>
                                  <p:childTnLst>
                                    <p:set>
                                      <p:cBhvr>
                                        <p:cTn dur="1" fill="hold" id="24">
                                          <p:stCondLst>
                                            <p:cond delay="0"/>
                                          </p:stCondLst>
                                        </p:cTn>
                                        <p:tgtEl>
                                          <p:spTgt spid="14">
                                            <p:txEl>
                                              <p:pRg end="0" st="0"/>
                                            </p:txEl>
                                          </p:spTgt>
                                        </p:tgtEl>
                                        <p:attrNameLst>
                                          <p:attrName>style.visibility</p:attrName>
                                        </p:attrNameLst>
                                      </p:cBhvr>
                                      <p:to>
                                        <p:strVal val="visible"/>
                                      </p:to>
                                    </p:set>
                                    <p:animEffect filter="fade" transition="in">
                                      <p:cBhvr>
                                        <p:cTn dur="400" id="25"/>
                                        <p:tgtEl>
                                          <p:spTgt spid="14">
                                            <p:txEl>
                                              <p:pRg end="0" st="0"/>
                                            </p:txEl>
                                          </p:spTgt>
                                        </p:tgtEl>
                                      </p:cBhvr>
                                    </p:animEffect>
                                    <p:anim calcmode="lin" valueType="num">
                                      <p:cBhvr>
                                        <p:cTn dur="400" fill="hold" id="26"/>
                                        <p:tgtEl>
                                          <p:spTgt spid="14">
                                            <p:txEl>
                                              <p:pRg end="0" st="0"/>
                                            </p:txEl>
                                          </p:spTgt>
                                        </p:tgtEl>
                                        <p:attrNameLst>
                                          <p:attrName>ppt_x</p:attrName>
                                        </p:attrNameLst>
                                      </p:cBhvr>
                                      <p:tavLst>
                                        <p:tav tm="0">
                                          <p:val>
                                            <p:strVal val="#ppt_x"/>
                                          </p:val>
                                        </p:tav>
                                        <p:tav tm="100000">
                                          <p:val>
                                            <p:strVal val="#ppt_x"/>
                                          </p:val>
                                        </p:tav>
                                      </p:tavLst>
                                    </p:anim>
                                    <p:anim calcmode="lin" valueType="num">
                                      <p:cBhvr>
                                        <p:cTn dur="400" fill="hold" id="27"/>
                                        <p:tgtEl>
                                          <p:spTgt spid="14">
                                            <p:txEl>
                                              <p:pRg end="0" st="0"/>
                                            </p:txEl>
                                          </p:spTgt>
                                        </p:tgtEl>
                                        <p:attrNameLst>
                                          <p:attrName>ppt_y</p:attrName>
                                        </p:attrNameLst>
                                      </p:cBhvr>
                                      <p:tavLst>
                                        <p:tav tm="0">
                                          <p:val>
                                            <p:strVal val="#ppt_y+.1"/>
                                          </p:val>
                                        </p:tav>
                                        <p:tav tm="100000">
                                          <p:val>
                                            <p:strVal val="#ppt_y"/>
                                          </p:val>
                                        </p:tav>
                                      </p:tavLst>
                                    </p:anim>
                                  </p:childTnLst>
                                </p:cTn>
                              </p:par>
                              <p:par>
                                <p:cTn fill="hold" grpId="0" id="28" nodeType="withEffect" presetClass="entr" presetID="23" presetSubtype="16">
                                  <p:stCondLst>
                                    <p:cond delay="200"/>
                                  </p:stCondLst>
                                  <p:childTnLst>
                                    <p:set>
                                      <p:cBhvr>
                                        <p:cTn dur="1" fill="hold" id="29">
                                          <p:stCondLst>
                                            <p:cond delay="0"/>
                                          </p:stCondLst>
                                        </p:cTn>
                                        <p:tgtEl>
                                          <p:spTgt spid="15">
                                            <p:txEl>
                                              <p:pRg end="0" st="0"/>
                                            </p:txEl>
                                          </p:spTgt>
                                        </p:tgtEl>
                                        <p:attrNameLst>
                                          <p:attrName>style.visibility</p:attrName>
                                        </p:attrNameLst>
                                      </p:cBhvr>
                                      <p:to>
                                        <p:strVal val="visible"/>
                                      </p:to>
                                    </p:set>
                                    <p:anim calcmode="lin" valueType="num">
                                      <p:cBhvr>
                                        <p:cTn dur="500" fill="hold" id="30"/>
                                        <p:tgtEl>
                                          <p:spTgt spid="15">
                                            <p:txEl>
                                              <p:pRg end="0" st="0"/>
                                            </p:txEl>
                                          </p:spTgt>
                                        </p:tgtEl>
                                        <p:attrNameLst>
                                          <p:attrName>ppt_w</p:attrName>
                                        </p:attrNameLst>
                                      </p:cBhvr>
                                      <p:tavLst>
                                        <p:tav tm="0">
                                          <p:val>
                                            <p:fltVal val="0"/>
                                          </p:val>
                                        </p:tav>
                                        <p:tav tm="100000">
                                          <p:val>
                                            <p:strVal val="#ppt_w"/>
                                          </p:val>
                                        </p:tav>
                                      </p:tavLst>
                                    </p:anim>
                                    <p:anim calcmode="lin" valueType="num">
                                      <p:cBhvr>
                                        <p:cTn dur="500" fill="hold" id="31"/>
                                        <p:tgtEl>
                                          <p:spTgt spid="15">
                                            <p:txEl>
                                              <p:pRg end="0" st="0"/>
                                            </p:txEl>
                                          </p:spTgt>
                                        </p:tgtEl>
                                        <p:attrNameLst>
                                          <p:attrName>ppt_h</p:attrName>
                                        </p:attrNameLst>
                                      </p:cBhvr>
                                      <p:tavLst>
                                        <p:tav tm="0">
                                          <p:val>
                                            <p:fltVal val="0"/>
                                          </p:val>
                                        </p:tav>
                                        <p:tav tm="100000">
                                          <p:val>
                                            <p:strVal val="#ppt_h"/>
                                          </p:val>
                                        </p:tav>
                                      </p:tavLst>
                                    </p:anim>
                                  </p:childTnLst>
                                </p:cTn>
                              </p:par>
                              <p:par>
                                <p:cTn fill="hold" grpId="0" id="32" nodeType="withEffect" presetClass="entr" presetID="42" presetSubtype="0">
                                  <p:stCondLst>
                                    <p:cond delay="200"/>
                                  </p:stCondLst>
                                  <p:childTnLst>
                                    <p:set>
                                      <p:cBhvr>
                                        <p:cTn dur="1" fill="hold" id="33">
                                          <p:stCondLst>
                                            <p:cond delay="0"/>
                                          </p:stCondLst>
                                        </p:cTn>
                                        <p:tgtEl>
                                          <p:spTgt spid="16">
                                            <p:txEl>
                                              <p:pRg end="0" st="0"/>
                                            </p:txEl>
                                          </p:spTgt>
                                        </p:tgtEl>
                                        <p:attrNameLst>
                                          <p:attrName>style.visibility</p:attrName>
                                        </p:attrNameLst>
                                      </p:cBhvr>
                                      <p:to>
                                        <p:strVal val="visible"/>
                                      </p:to>
                                    </p:set>
                                    <p:animEffect filter="fade" transition="in">
                                      <p:cBhvr>
                                        <p:cTn dur="400" id="34"/>
                                        <p:tgtEl>
                                          <p:spTgt spid="16">
                                            <p:txEl>
                                              <p:pRg end="0" st="0"/>
                                            </p:txEl>
                                          </p:spTgt>
                                        </p:tgtEl>
                                      </p:cBhvr>
                                    </p:animEffect>
                                    <p:anim calcmode="lin" valueType="num">
                                      <p:cBhvr>
                                        <p:cTn dur="400" fill="hold" id="35"/>
                                        <p:tgtEl>
                                          <p:spTgt spid="16">
                                            <p:txEl>
                                              <p:pRg end="0" st="0"/>
                                            </p:txEl>
                                          </p:spTgt>
                                        </p:tgtEl>
                                        <p:attrNameLst>
                                          <p:attrName>ppt_x</p:attrName>
                                        </p:attrNameLst>
                                      </p:cBhvr>
                                      <p:tavLst>
                                        <p:tav tm="0">
                                          <p:val>
                                            <p:strVal val="#ppt_x"/>
                                          </p:val>
                                        </p:tav>
                                        <p:tav tm="100000">
                                          <p:val>
                                            <p:strVal val="#ppt_x"/>
                                          </p:val>
                                        </p:tav>
                                      </p:tavLst>
                                    </p:anim>
                                    <p:anim calcmode="lin" valueType="num">
                                      <p:cBhvr>
                                        <p:cTn dur="400" fill="hold" id="36"/>
                                        <p:tgtEl>
                                          <p:spTgt spid="16">
                                            <p:txEl>
                                              <p:pRg end="0" st="0"/>
                                            </p:txEl>
                                          </p:spTgt>
                                        </p:tgtEl>
                                        <p:attrNameLst>
                                          <p:attrName>ppt_y</p:attrName>
                                        </p:attrNameLst>
                                      </p:cBhvr>
                                      <p:tavLst>
                                        <p:tav tm="0">
                                          <p:val>
                                            <p:strVal val="#ppt_y+.1"/>
                                          </p:val>
                                        </p:tav>
                                        <p:tav tm="100000">
                                          <p:val>
                                            <p:strVal val="#ppt_y"/>
                                          </p:val>
                                        </p:tav>
                                      </p:tavLst>
                                    </p:anim>
                                  </p:childTnLst>
                                </p:cTn>
                              </p:par>
                              <p:par>
                                <p:cTn fill="hold" grpId="0" id="37" nodeType="withEffect" presetClass="entr" presetID="23" presetSubtype="16">
                                  <p:stCondLst>
                                    <p:cond delay="200"/>
                                  </p:stCondLst>
                                  <p:childTnLst>
                                    <p:set>
                                      <p:cBhvr>
                                        <p:cTn dur="1" fill="hold" id="38">
                                          <p:stCondLst>
                                            <p:cond delay="0"/>
                                          </p:stCondLst>
                                        </p:cTn>
                                        <p:tgtEl>
                                          <p:spTgt spid="17">
                                            <p:txEl>
                                              <p:pRg end="0" st="0"/>
                                            </p:txEl>
                                          </p:spTgt>
                                        </p:tgtEl>
                                        <p:attrNameLst>
                                          <p:attrName>style.visibility</p:attrName>
                                        </p:attrNameLst>
                                      </p:cBhvr>
                                      <p:to>
                                        <p:strVal val="visible"/>
                                      </p:to>
                                    </p:set>
                                    <p:anim calcmode="lin" valueType="num">
                                      <p:cBhvr>
                                        <p:cTn dur="500" fill="hold" id="39"/>
                                        <p:tgtEl>
                                          <p:spTgt spid="17">
                                            <p:txEl>
                                              <p:pRg end="0" st="0"/>
                                            </p:txEl>
                                          </p:spTgt>
                                        </p:tgtEl>
                                        <p:attrNameLst>
                                          <p:attrName>ppt_w</p:attrName>
                                        </p:attrNameLst>
                                      </p:cBhvr>
                                      <p:tavLst>
                                        <p:tav tm="0">
                                          <p:val>
                                            <p:fltVal val="0"/>
                                          </p:val>
                                        </p:tav>
                                        <p:tav tm="100000">
                                          <p:val>
                                            <p:strVal val="#ppt_w"/>
                                          </p:val>
                                        </p:tav>
                                      </p:tavLst>
                                    </p:anim>
                                    <p:anim calcmode="lin" valueType="num">
                                      <p:cBhvr>
                                        <p:cTn dur="500" fill="hold" id="40"/>
                                        <p:tgtEl>
                                          <p:spTgt spid="17">
                                            <p:txEl>
                                              <p:pRg end="0" st="0"/>
                                            </p:txEl>
                                          </p:spTgt>
                                        </p:tgtEl>
                                        <p:attrNameLst>
                                          <p:attrName>ppt_h</p:attrName>
                                        </p:attrNameLst>
                                      </p:cBhvr>
                                      <p:tavLst>
                                        <p:tav tm="0">
                                          <p:val>
                                            <p:fltVal val="0"/>
                                          </p:val>
                                        </p:tav>
                                        <p:tav tm="100000">
                                          <p:val>
                                            <p:strVal val="#ppt_h"/>
                                          </p:val>
                                        </p:tav>
                                      </p:tavLst>
                                    </p:anim>
                                  </p:childTnLst>
                                </p:cTn>
                              </p:par>
                            </p:childTnLst>
                          </p:cTn>
                        </p:par>
                        <p:par>
                          <p:cTn fill="hold" id="41" nodeType="afterGroup">
                            <p:stCondLst>
                              <p:cond delay="700"/>
                            </p:stCondLst>
                            <p:childTnLst>
                              <p:par>
                                <p:cTn fill="hold" id="42" nodeType="afterEffect" presetClass="entr" presetID="10" presetSubtype="0">
                                  <p:stCondLst>
                                    <p:cond delay="0"/>
                                  </p:stCondLst>
                                  <p:childTnLst>
                                    <p:set>
                                      <p:cBhvr>
                                        <p:cTn dur="1" fill="hold" id="43">
                                          <p:stCondLst>
                                            <p:cond delay="0"/>
                                          </p:stCondLst>
                                        </p:cTn>
                                        <p:tgtEl>
                                          <p:spTgt spid="6"/>
                                        </p:tgtEl>
                                        <p:attrNameLst>
                                          <p:attrName>style.visibility</p:attrName>
                                        </p:attrNameLst>
                                      </p:cBhvr>
                                      <p:to>
                                        <p:strVal val="visible"/>
                                      </p:to>
                                    </p:set>
                                    <p:animEffect filter="fade" transition="in">
                                      <p:cBhvr>
                                        <p:cTn dur="500" id="44"/>
                                        <p:tgtEl>
                                          <p:spTgt spid="6"/>
                                        </p:tgtEl>
                                      </p:cBhvr>
                                    </p:animEffect>
                                  </p:childTnLst>
                                </p:cTn>
                              </p:par>
                            </p:childTnLst>
                          </p:cTn>
                        </p:par>
                        <p:par>
                          <p:cTn fill="hold" id="45" nodeType="afterGroup">
                            <p:stCondLst>
                              <p:cond delay="1200"/>
                            </p:stCondLst>
                            <p:childTnLst>
                              <p:par>
                                <p:cTn fill="hold" id="46" nodeType="afterEffect" presetClass="entr" presetID="10" presetSubtype="0">
                                  <p:stCondLst>
                                    <p:cond delay="0"/>
                                  </p:stCondLst>
                                  <p:childTnLst>
                                    <p:set>
                                      <p:cBhvr>
                                        <p:cTn dur="1" fill="hold" id="47">
                                          <p:stCondLst>
                                            <p:cond delay="0"/>
                                          </p:stCondLst>
                                        </p:cTn>
                                        <p:tgtEl>
                                          <p:spTgt spid="24"/>
                                        </p:tgtEl>
                                        <p:attrNameLst>
                                          <p:attrName>style.visibility</p:attrName>
                                        </p:attrNameLst>
                                      </p:cBhvr>
                                      <p:to>
                                        <p:strVal val="visible"/>
                                      </p:to>
                                    </p:set>
                                    <p:animEffect filter="fade" transition="in">
                                      <p:cBhvr>
                                        <p:cTn dur="500" id="48"/>
                                        <p:tgtEl>
                                          <p:spTgt spid="24"/>
                                        </p:tgtEl>
                                      </p:cBhvr>
                                    </p:animEffect>
                                  </p:childTnLst>
                                </p:cTn>
                              </p:par>
                            </p:childTnLst>
                          </p:cTn>
                        </p:par>
                        <p:par>
                          <p:cTn fill="hold" id="49" nodeType="afterGroup">
                            <p:stCondLst>
                              <p:cond delay="1700"/>
                            </p:stCondLst>
                            <p:childTnLst>
                              <p:par>
                                <p:cTn fill="hold" id="50" nodeType="afterEffect" presetClass="entr" presetID="10" presetSubtype="0">
                                  <p:stCondLst>
                                    <p:cond delay="0"/>
                                  </p:stCondLst>
                                  <p:childTnLst>
                                    <p:set>
                                      <p:cBhvr>
                                        <p:cTn dur="1" fill="hold" id="51">
                                          <p:stCondLst>
                                            <p:cond delay="0"/>
                                          </p:stCondLst>
                                        </p:cTn>
                                        <p:tgtEl>
                                          <p:spTgt spid="21"/>
                                        </p:tgtEl>
                                        <p:attrNameLst>
                                          <p:attrName>style.visibility</p:attrName>
                                        </p:attrNameLst>
                                      </p:cBhvr>
                                      <p:to>
                                        <p:strVal val="visible"/>
                                      </p:to>
                                    </p:set>
                                    <p:animEffect filter="fade" transition="in">
                                      <p:cBhvr>
                                        <p:cTn dur="500" id="52"/>
                                        <p:tgtEl>
                                          <p:spTgt spid="21"/>
                                        </p:tgtEl>
                                      </p:cBhvr>
                                    </p:animEffect>
                                  </p:childTnLst>
                                </p:cTn>
                              </p:par>
                            </p:childTnLst>
                          </p:cTn>
                        </p:par>
                        <p:par>
                          <p:cTn fill="hold" id="53" nodeType="afterGroup">
                            <p:stCondLst>
                              <p:cond delay="2200"/>
                            </p:stCondLst>
                            <p:childTnLst>
                              <p:par>
                                <p:cTn fill="hold" id="54" nodeType="afterEffect" presetClass="entr" presetID="10" presetSubtype="0">
                                  <p:stCondLst>
                                    <p:cond delay="0"/>
                                  </p:stCondLst>
                                  <p:childTnLst>
                                    <p:set>
                                      <p:cBhvr>
                                        <p:cTn dur="1" fill="hold" id="55">
                                          <p:stCondLst>
                                            <p:cond delay="0"/>
                                          </p:stCondLst>
                                        </p:cTn>
                                        <p:tgtEl>
                                          <p:spTgt spid="18"/>
                                        </p:tgtEl>
                                        <p:attrNameLst>
                                          <p:attrName>style.visibility</p:attrName>
                                        </p:attrNameLst>
                                      </p:cBhvr>
                                      <p:to>
                                        <p:strVal val="visible"/>
                                      </p:to>
                                    </p:set>
                                    <p:animEffect filter="fade" transition="in">
                                      <p:cBhvr>
                                        <p:cTn dur="500" id="56"/>
                                        <p:tgtEl>
                                          <p:spTgt spid="18"/>
                                        </p:tgtEl>
                                      </p:cBhvr>
                                    </p:animEffect>
                                  </p:childTnLst>
                                </p:cTn>
                              </p:par>
                            </p:childTnLst>
                          </p:cTn>
                        </p:par>
                        <p:par>
                          <p:cTn fill="hold" id="57" nodeType="afterGroup">
                            <p:stCondLst>
                              <p:cond delay="2700"/>
                            </p:stCondLst>
                            <p:childTnLst>
                              <p:par>
                                <p:cTn fill="hold" grpId="0" id="58" nodeType="afterEffect" presetClass="entr" presetID="9" presetSubtype="0">
                                  <p:stCondLst>
                                    <p:cond delay="100"/>
                                  </p:stCondLst>
                                  <p:childTnLst>
                                    <p:set>
                                      <p:cBhvr>
                                        <p:cTn dur="indefinite" fill="hold" id="59"/>
                                        <p:tgtEl>
                                          <p:spTgt spid="23"/>
                                        </p:tgtEl>
                                        <p:attrNameLst>
                                          <p:attrName>style.visibility</p:attrName>
                                        </p:attrNameLst>
                                      </p:cBhvr>
                                      <p:to>
                                        <p:strVal val="visible"/>
                                      </p:to>
                                    </p:set>
                                    <p:animEffect filter="dissolve(in)" transition="in">
                                      <p:cBhvr>
                                        <p:cTn dur="750" id="60"/>
                                        <p:tgtEl>
                                          <p:spTgt spid="23"/>
                                        </p:tgtEl>
                                      </p:cBhvr>
                                    </p:animEffect>
                                  </p:childTnLst>
                                </p:cTn>
                              </p:par>
                            </p:childTnLst>
                          </p:cTn>
                        </p:par>
                        <p:par>
                          <p:cTn fill="hold" id="61" nodeType="afterGroup">
                            <p:stCondLst>
                              <p:cond delay="indefinite"/>
                            </p:stCondLst>
                            <p:childTnLst>
                              <p:par>
                                <p:cTn fill="hold" grpId="0" id="62" nodeType="afterEffect" presetClass="entr" presetID="9" presetSubtype="0">
                                  <p:stCondLst>
                                    <p:cond delay="100"/>
                                  </p:stCondLst>
                                  <p:childTnLst>
                                    <p:set>
                                      <p:cBhvr>
                                        <p:cTn dur="indefinite" fill="hold" id="63"/>
                                        <p:tgtEl>
                                          <p:spTgt spid="22"/>
                                        </p:tgtEl>
                                        <p:attrNameLst>
                                          <p:attrName>style.visibility</p:attrName>
                                        </p:attrNameLst>
                                      </p:cBhvr>
                                      <p:to>
                                        <p:strVal val="visible"/>
                                      </p:to>
                                    </p:set>
                                    <p:animEffect filter="dissolve(in)" transition="in">
                                      <p:cBhvr>
                                        <p:cTn dur="750" id="64"/>
                                        <p:tgtEl>
                                          <p:spTgt spid="22"/>
                                        </p:tgtEl>
                                      </p:cBhvr>
                                    </p:animEffect>
                                  </p:childTnLst>
                                </p:cTn>
                              </p:par>
                            </p:childTnLst>
                          </p:cTn>
                        </p:par>
                        <p:par>
                          <p:cTn fill="hold" id="65" nodeType="afterGroup">
                            <p:stCondLst>
                              <p:cond delay="indefinite"/>
                            </p:stCondLst>
                            <p:childTnLst>
                              <p:par>
                                <p:cTn fill="hold" grpId="0" id="66" nodeType="afterEffect" presetClass="entr" presetID="9" presetSubtype="0">
                                  <p:stCondLst>
                                    <p:cond delay="100"/>
                                  </p:stCondLst>
                                  <p:childTnLst>
                                    <p:set>
                                      <p:cBhvr>
                                        <p:cTn dur="indefinite" fill="hold" id="67"/>
                                        <p:tgtEl>
                                          <p:spTgt spid="52"/>
                                        </p:tgtEl>
                                        <p:attrNameLst>
                                          <p:attrName>style.visibility</p:attrName>
                                        </p:attrNameLst>
                                      </p:cBhvr>
                                      <p:to>
                                        <p:strVal val="visible"/>
                                      </p:to>
                                    </p:set>
                                    <p:animEffect filter="dissolve(in)" transition="in">
                                      <p:cBhvr>
                                        <p:cTn dur="750" id="68"/>
                                        <p:tgtEl>
                                          <p:spTgt spid="52"/>
                                        </p:tgtEl>
                                      </p:cBhvr>
                                    </p:animEffect>
                                  </p:childTnLst>
                                </p:cTn>
                              </p:par>
                            </p:childTnLst>
                          </p:cTn>
                        </p:par>
                        <p:par>
                          <p:cTn fill="hold" id="69" nodeType="afterGroup">
                            <p:stCondLst>
                              <p:cond delay="indefinite"/>
                            </p:stCondLst>
                            <p:childTnLst>
                              <p:par>
                                <p:cTn fill="hold" grpId="0" id="70" nodeType="afterEffect" presetClass="entr" presetID="9" presetSubtype="0">
                                  <p:stCondLst>
                                    <p:cond delay="100"/>
                                  </p:stCondLst>
                                  <p:childTnLst>
                                    <p:set>
                                      <p:cBhvr>
                                        <p:cTn dur="indefinite" fill="hold" id="71"/>
                                        <p:tgtEl>
                                          <p:spTgt spid="53"/>
                                        </p:tgtEl>
                                        <p:attrNameLst>
                                          <p:attrName>style.visibility</p:attrName>
                                        </p:attrNameLst>
                                      </p:cBhvr>
                                      <p:to>
                                        <p:strVal val="visible"/>
                                      </p:to>
                                    </p:set>
                                    <p:animEffect filter="dissolve(in)" transition="in">
                                      <p:cBhvr>
                                        <p:cTn dur="750" id="72"/>
                                        <p:tgtEl>
                                          <p:spTgt spid="53"/>
                                        </p:tgtEl>
                                      </p:cBhvr>
                                    </p:animEffect>
                                  </p:childTnLst>
                                </p:cTn>
                              </p:par>
                            </p:childTnLst>
                          </p:cTn>
                        </p:par>
                        <p:par>
                          <p:cTn fill="hold" id="73" nodeType="afterGroup">
                            <p:stCondLst>
                              <p:cond delay="indefinite"/>
                            </p:stCondLst>
                            <p:childTnLst>
                              <p:par>
                                <p:cTn fill="hold" grpId="0" id="74" nodeType="afterEffect" presetClass="entr" presetID="53" presetSubtype="0">
                                  <p:stCondLst>
                                    <p:cond delay="0"/>
                                  </p:stCondLst>
                                  <p:childTnLst>
                                    <p:set>
                                      <p:cBhvr>
                                        <p:cTn dur="1" fill="hold" id="75">
                                          <p:stCondLst>
                                            <p:cond delay="0"/>
                                          </p:stCondLst>
                                        </p:cTn>
                                        <p:tgtEl>
                                          <p:spTgt spid="26">
                                            <p:txEl>
                                              <p:pRg end="0" st="0"/>
                                            </p:txEl>
                                          </p:spTgt>
                                        </p:tgtEl>
                                        <p:attrNameLst>
                                          <p:attrName>style.visibility</p:attrName>
                                        </p:attrNameLst>
                                      </p:cBhvr>
                                      <p:to>
                                        <p:strVal val="visible"/>
                                      </p:to>
                                    </p:set>
                                    <p:anim calcmode="lin" valueType="num">
                                      <p:cBhvr>
                                        <p:cTn dur="500" fill="hold" id="76"/>
                                        <p:tgtEl>
                                          <p:spTgt spid="26">
                                            <p:txEl>
                                              <p:pRg end="0" st="0"/>
                                            </p:txEl>
                                          </p:spTgt>
                                        </p:tgtEl>
                                        <p:attrNameLst>
                                          <p:attrName>ppt_w</p:attrName>
                                        </p:attrNameLst>
                                      </p:cBhvr>
                                      <p:tavLst>
                                        <p:tav tm="0">
                                          <p:val>
                                            <p:fltVal val="0"/>
                                          </p:val>
                                        </p:tav>
                                        <p:tav tm="100000">
                                          <p:val>
                                            <p:strVal val="#ppt_w"/>
                                          </p:val>
                                        </p:tav>
                                      </p:tavLst>
                                    </p:anim>
                                    <p:anim calcmode="lin" valueType="num">
                                      <p:cBhvr>
                                        <p:cTn dur="500" fill="hold" id="77"/>
                                        <p:tgtEl>
                                          <p:spTgt spid="26">
                                            <p:txEl>
                                              <p:pRg end="0" st="0"/>
                                            </p:txEl>
                                          </p:spTgt>
                                        </p:tgtEl>
                                        <p:attrNameLst>
                                          <p:attrName>ppt_h</p:attrName>
                                        </p:attrNameLst>
                                      </p:cBhvr>
                                      <p:tavLst>
                                        <p:tav tm="0">
                                          <p:val>
                                            <p:fltVal val="0"/>
                                          </p:val>
                                        </p:tav>
                                        <p:tav tm="100000">
                                          <p:val>
                                            <p:strVal val="#ppt_h"/>
                                          </p:val>
                                        </p:tav>
                                      </p:tavLst>
                                    </p:anim>
                                    <p:animEffect filter="fade" transition="in">
                                      <p:cBhvr>
                                        <p:cTn dur="500" id="78"/>
                                        <p:tgtEl>
                                          <p:spTgt spid="26">
                                            <p:txEl>
                                              <p:pRg end="0" st="0"/>
                                            </p:txEl>
                                          </p:spTgt>
                                        </p:tgtEl>
                                      </p:cBhvr>
                                    </p:animEffect>
                                  </p:childTnLst>
                                </p:cTn>
                              </p:par>
                            </p:childTnLst>
                          </p:cTn>
                        </p:par>
                        <p:par>
                          <p:cTn fill="hold" id="79" nodeType="afterGroup">
                            <p:stCondLst>
                              <p:cond delay="indefinite"/>
                            </p:stCondLst>
                            <p:childTnLst>
                              <p:par>
                                <p:cTn fill="hold" grpId="0" id="80" nodeType="afterEffect" presetClass="entr" presetID="53" presetSubtype="0">
                                  <p:stCondLst>
                                    <p:cond delay="0"/>
                                  </p:stCondLst>
                                  <p:childTnLst>
                                    <p:set>
                                      <p:cBhvr>
                                        <p:cTn dur="1" fill="hold" id="81">
                                          <p:stCondLst>
                                            <p:cond delay="0"/>
                                          </p:stCondLst>
                                        </p:cTn>
                                        <p:tgtEl>
                                          <p:spTgt spid="27">
                                            <p:txEl>
                                              <p:pRg end="0" st="0"/>
                                            </p:txEl>
                                          </p:spTgt>
                                        </p:tgtEl>
                                        <p:attrNameLst>
                                          <p:attrName>style.visibility</p:attrName>
                                        </p:attrNameLst>
                                      </p:cBhvr>
                                      <p:to>
                                        <p:strVal val="visible"/>
                                      </p:to>
                                    </p:set>
                                    <p:anim calcmode="lin" valueType="num">
                                      <p:cBhvr>
                                        <p:cTn dur="500" fill="hold" id="82"/>
                                        <p:tgtEl>
                                          <p:spTgt spid="27">
                                            <p:txEl>
                                              <p:pRg end="0" st="0"/>
                                            </p:txEl>
                                          </p:spTgt>
                                        </p:tgtEl>
                                        <p:attrNameLst>
                                          <p:attrName>ppt_w</p:attrName>
                                        </p:attrNameLst>
                                      </p:cBhvr>
                                      <p:tavLst>
                                        <p:tav tm="0">
                                          <p:val>
                                            <p:fltVal val="0"/>
                                          </p:val>
                                        </p:tav>
                                        <p:tav tm="100000">
                                          <p:val>
                                            <p:strVal val="#ppt_w"/>
                                          </p:val>
                                        </p:tav>
                                      </p:tavLst>
                                    </p:anim>
                                    <p:anim calcmode="lin" valueType="num">
                                      <p:cBhvr>
                                        <p:cTn dur="500" fill="hold" id="83"/>
                                        <p:tgtEl>
                                          <p:spTgt spid="27">
                                            <p:txEl>
                                              <p:pRg end="0" st="0"/>
                                            </p:txEl>
                                          </p:spTgt>
                                        </p:tgtEl>
                                        <p:attrNameLst>
                                          <p:attrName>ppt_h</p:attrName>
                                        </p:attrNameLst>
                                      </p:cBhvr>
                                      <p:tavLst>
                                        <p:tav tm="0">
                                          <p:val>
                                            <p:fltVal val="0"/>
                                          </p:val>
                                        </p:tav>
                                        <p:tav tm="100000">
                                          <p:val>
                                            <p:strVal val="#ppt_h"/>
                                          </p:val>
                                        </p:tav>
                                      </p:tavLst>
                                    </p:anim>
                                    <p:animEffect filter="fade" transition="in">
                                      <p:cBhvr>
                                        <p:cTn dur="500" id="84"/>
                                        <p:tgtEl>
                                          <p:spTgt spid="27">
                                            <p:txEl>
                                              <p:pRg end="0" st="0"/>
                                            </p:txEl>
                                          </p:spTgt>
                                        </p:tgtEl>
                                      </p:cBhvr>
                                    </p:animEffect>
                                  </p:childTnLst>
                                </p:cTn>
                              </p:par>
                            </p:childTnLst>
                          </p:cTn>
                        </p:par>
                        <p:par>
                          <p:cTn fill="hold" id="85" nodeType="afterGroup">
                            <p:stCondLst>
                              <p:cond delay="indefinite"/>
                            </p:stCondLst>
                            <p:childTnLst>
                              <p:par>
                                <p:cTn fill="hold" grpId="0" id="86" nodeType="afterEffect" presetClass="entr" presetID="53" presetSubtype="0">
                                  <p:stCondLst>
                                    <p:cond delay="0"/>
                                  </p:stCondLst>
                                  <p:childTnLst>
                                    <p:set>
                                      <p:cBhvr>
                                        <p:cTn dur="1" fill="hold" id="87">
                                          <p:stCondLst>
                                            <p:cond delay="0"/>
                                          </p:stCondLst>
                                        </p:cTn>
                                        <p:tgtEl>
                                          <p:spTgt spid="28">
                                            <p:txEl>
                                              <p:pRg end="0" st="0"/>
                                            </p:txEl>
                                          </p:spTgt>
                                        </p:tgtEl>
                                        <p:attrNameLst>
                                          <p:attrName>style.visibility</p:attrName>
                                        </p:attrNameLst>
                                      </p:cBhvr>
                                      <p:to>
                                        <p:strVal val="visible"/>
                                      </p:to>
                                    </p:set>
                                    <p:anim calcmode="lin" valueType="num">
                                      <p:cBhvr>
                                        <p:cTn dur="500" fill="hold" id="88"/>
                                        <p:tgtEl>
                                          <p:spTgt spid="28">
                                            <p:txEl>
                                              <p:pRg end="0" st="0"/>
                                            </p:txEl>
                                          </p:spTgt>
                                        </p:tgtEl>
                                        <p:attrNameLst>
                                          <p:attrName>ppt_w</p:attrName>
                                        </p:attrNameLst>
                                      </p:cBhvr>
                                      <p:tavLst>
                                        <p:tav tm="0">
                                          <p:val>
                                            <p:fltVal val="0"/>
                                          </p:val>
                                        </p:tav>
                                        <p:tav tm="100000">
                                          <p:val>
                                            <p:strVal val="#ppt_w"/>
                                          </p:val>
                                        </p:tav>
                                      </p:tavLst>
                                    </p:anim>
                                    <p:anim calcmode="lin" valueType="num">
                                      <p:cBhvr>
                                        <p:cTn dur="500" fill="hold" id="89"/>
                                        <p:tgtEl>
                                          <p:spTgt spid="28">
                                            <p:txEl>
                                              <p:pRg end="0" st="0"/>
                                            </p:txEl>
                                          </p:spTgt>
                                        </p:tgtEl>
                                        <p:attrNameLst>
                                          <p:attrName>ppt_h</p:attrName>
                                        </p:attrNameLst>
                                      </p:cBhvr>
                                      <p:tavLst>
                                        <p:tav tm="0">
                                          <p:val>
                                            <p:fltVal val="0"/>
                                          </p:val>
                                        </p:tav>
                                        <p:tav tm="100000">
                                          <p:val>
                                            <p:strVal val="#ppt_h"/>
                                          </p:val>
                                        </p:tav>
                                      </p:tavLst>
                                    </p:anim>
                                    <p:animEffect filter="fade" transition="in">
                                      <p:cBhvr>
                                        <p:cTn dur="500" id="90"/>
                                        <p:tgtEl>
                                          <p:spTgt spid="28">
                                            <p:txEl>
                                              <p:pRg end="0" st="0"/>
                                            </p:txEl>
                                          </p:spTgt>
                                        </p:tgtEl>
                                      </p:cBhvr>
                                    </p:animEffect>
                                  </p:childTnLst>
                                </p:cTn>
                              </p:par>
                            </p:childTnLst>
                          </p:cTn>
                        </p:par>
                        <p:par>
                          <p:cTn fill="hold" id="91" nodeType="afterGroup">
                            <p:stCondLst>
                              <p:cond delay="indefinite"/>
                            </p:stCondLst>
                            <p:childTnLst>
                              <p:par>
                                <p:cTn fill="hold" grpId="0" id="92" nodeType="afterEffect" presetClass="entr" presetID="53" presetSubtype="0">
                                  <p:stCondLst>
                                    <p:cond delay="0"/>
                                  </p:stCondLst>
                                  <p:childTnLst>
                                    <p:set>
                                      <p:cBhvr>
                                        <p:cTn dur="1" fill="hold" id="93">
                                          <p:stCondLst>
                                            <p:cond delay="0"/>
                                          </p:stCondLst>
                                        </p:cTn>
                                        <p:tgtEl>
                                          <p:spTgt spid="29">
                                            <p:txEl>
                                              <p:pRg end="0" st="0"/>
                                            </p:txEl>
                                          </p:spTgt>
                                        </p:tgtEl>
                                        <p:attrNameLst>
                                          <p:attrName>style.visibility</p:attrName>
                                        </p:attrNameLst>
                                      </p:cBhvr>
                                      <p:to>
                                        <p:strVal val="visible"/>
                                      </p:to>
                                    </p:set>
                                    <p:anim calcmode="lin" valueType="num">
                                      <p:cBhvr>
                                        <p:cTn dur="500" fill="hold" id="94"/>
                                        <p:tgtEl>
                                          <p:spTgt spid="29">
                                            <p:txEl>
                                              <p:pRg end="0" st="0"/>
                                            </p:txEl>
                                          </p:spTgt>
                                        </p:tgtEl>
                                        <p:attrNameLst>
                                          <p:attrName>ppt_w</p:attrName>
                                        </p:attrNameLst>
                                      </p:cBhvr>
                                      <p:tavLst>
                                        <p:tav tm="0">
                                          <p:val>
                                            <p:fltVal val="0"/>
                                          </p:val>
                                        </p:tav>
                                        <p:tav tm="100000">
                                          <p:val>
                                            <p:strVal val="#ppt_w"/>
                                          </p:val>
                                        </p:tav>
                                      </p:tavLst>
                                    </p:anim>
                                    <p:anim calcmode="lin" valueType="num">
                                      <p:cBhvr>
                                        <p:cTn dur="500" fill="hold" id="95"/>
                                        <p:tgtEl>
                                          <p:spTgt spid="29">
                                            <p:txEl>
                                              <p:pRg end="0" st="0"/>
                                            </p:txEl>
                                          </p:spTgt>
                                        </p:tgtEl>
                                        <p:attrNameLst>
                                          <p:attrName>ppt_h</p:attrName>
                                        </p:attrNameLst>
                                      </p:cBhvr>
                                      <p:tavLst>
                                        <p:tav tm="0">
                                          <p:val>
                                            <p:fltVal val="0"/>
                                          </p:val>
                                        </p:tav>
                                        <p:tav tm="100000">
                                          <p:val>
                                            <p:strVal val="#ppt_h"/>
                                          </p:val>
                                        </p:tav>
                                      </p:tavLst>
                                    </p:anim>
                                    <p:animEffect filter="fade" transition="in">
                                      <p:cBhvr>
                                        <p:cTn dur="500" id="96"/>
                                        <p:tgtEl>
                                          <p:spTgt spid="29">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10"/>
      <p:bldP build="p" grpId="0" spid="11"/>
      <p:bldP build="p" grpId="0" spid="12"/>
      <p:bldP build="p" grpId="0" spid="13"/>
      <p:bldP build="p" grpId="0" spid="14"/>
      <p:bldP build="p" grpId="0" spid="15"/>
      <p:bldP build="p" grpId="0" spid="16"/>
      <p:bldP build="p" grpId="0" spid="17"/>
      <p:bldP advAuto="0" grpId="0" spid="52"/>
      <p:bldP advAuto="0" grpId="0" spid="53"/>
      <p:bldP advAuto="0" grpId="0" spid="22"/>
      <p:bldP advAuto="0" grpId="0" spid="23"/>
      <p:bldP build="p" grpId="0" spid="26"/>
      <p:bldP build="p" grpId="0" spid="27"/>
      <p:bldP build="p" grpId="0" spid="28"/>
      <p:bldP build="p" grpId="0" spid="29"/>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市场状况分析</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grpSp>
        <p:nvGrpSpPr>
          <p:cNvPr id="5" name="Group 4"/>
          <p:cNvGrpSpPr>
            <a:grpSpLocks noChangeAspect="1"/>
          </p:cNvGrpSpPr>
          <p:nvPr/>
        </p:nvGrpSpPr>
        <p:grpSpPr>
          <a:xfrm rot="4351113">
            <a:off x="3887746" y="1429612"/>
            <a:ext cx="3347284" cy="2308834"/>
            <a:chOff x="940378" y="1114346"/>
            <a:chExt cx="7056438" cy="4867275"/>
          </a:xfrm>
        </p:grpSpPr>
        <p:sp>
          <p:nvSpPr>
            <p:cNvPr id="11" name="Arc 682"/>
            <p:cNvSpPr/>
            <p:nvPr/>
          </p:nvSpPr>
          <p:spPr bwMode="auto">
            <a:xfrm rot="18746404">
              <a:off x="3554196" y="1119903"/>
              <a:ext cx="1014413" cy="1003300"/>
            </a:xfrm>
            <a:custGeom>
              <a:gdLst>
                <a:gd fmla="*/ 2147483647 w 21600" name="T0"/>
                <a:gd fmla="*/ 0 h 21356" name="T1"/>
                <a:gd fmla="*/ 2147483647 w 21600" name="T2"/>
                <a:gd fmla="*/ 2147483647 h 21356" name="T3"/>
                <a:gd fmla="*/ 0 w 21600" name="T4"/>
                <a:gd fmla="*/ 2147483647 h 21356" name="T5"/>
                <a:gd fmla="*/ 0 60000 65536" name="T6"/>
                <a:gd fmla="*/ 0 60000 65536" name="T7"/>
                <a:gd fmla="*/ 0 60000 65536" name="T8"/>
                <a:gd fmla="*/ 0 w 21600" name="T9"/>
                <a:gd fmla="*/ 0 h 21356" name="T10"/>
                <a:gd fmla="*/ 21600 w 21600" name="T11"/>
                <a:gd fmla="*/ 21356 h 21356" name="T12"/>
              </a:gdLst>
              <a:cxnLst>
                <a:cxn ang="T6">
                  <a:pos x="T0" y="T1"/>
                </a:cxn>
                <a:cxn ang="T7">
                  <a:pos x="T2" y="T3"/>
                </a:cxn>
                <a:cxn ang="T8">
                  <a:pos x="T4" y="T5"/>
                </a:cxn>
              </a:cxnLst>
              <a:rect b="T12" l="T9" r="T11" t="T10"/>
              <a:pathLst>
                <a:path extrusionOk="0" fill="none" h="21356" w="21600">
                  <a:moveTo>
                    <a:pt x="3237" y="-1"/>
                  </a:moveTo>
                  <a:cubicBezTo>
                    <a:pt x="13795" y="1600"/>
                    <a:pt x="21600" y="10676"/>
                    <a:pt x="21600" y="21356"/>
                  </a:cubicBezTo>
                </a:path>
                <a:path extrusionOk="0" h="21356" stroke="0" w="21600">
                  <a:moveTo>
                    <a:pt x="3237" y="-1"/>
                  </a:moveTo>
                  <a:cubicBezTo>
                    <a:pt x="13795" y="1600"/>
                    <a:pt x="21600" y="10676"/>
                    <a:pt x="21600" y="21356"/>
                  </a:cubicBezTo>
                  <a:lnTo>
                    <a:pt x="0" y="21356"/>
                  </a:lnTo>
                  <a:lnTo>
                    <a:pt x="3237" y="-1"/>
                  </a:lnTo>
                  <a:close/>
                </a:path>
              </a:pathLst>
            </a:custGeom>
            <a:noFill/>
            <a:ln w="9525">
              <a:solidFill>
                <a:schemeClr val="bg1">
                  <a:lumMod val="50000"/>
                </a:schemeClr>
              </a:solidFill>
              <a:prstDash val="sysDot"/>
              <a:round/>
              <a:tailEnd len="med" type="triangle" w="med"/>
            </a:ln>
            <a:extLst>
              <a:ext uri="{909E8E84-426E-40DD-AFC4-6F175D3DCCD1}">
                <a14:hiddenFill>
                  <a:solidFill>
                    <a:srgbClr val="FFFFFF"/>
                  </a:solidFill>
                </a14:hiddenFill>
              </a:ext>
            </a:extLst>
          </p:spPr>
          <p:txBody>
            <a:bodyPr anchor="ctr" wrap="none"/>
            <a:lstStyle/>
            <a:p>
              <a:pPr algn="just" defTabSz="1054735" latinLnBrk="1">
                <a:lnSpc>
                  <a:spcPct val="120000"/>
                </a:lnSpc>
                <a:spcBef>
                  <a:spcPct val="0"/>
                </a:spcBef>
                <a:spcAft>
                  <a:spcPct val="0"/>
                </a:spcAft>
                <a:defRPr/>
              </a:pPr>
              <a:endParaRPr altLang="en-US" kern="0" kumimoji="1" lang="zh-CN"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5" name="Freeform 673"/>
            <p:cNvSpPr>
              <a:spLocks noEditPoints="1"/>
            </p:cNvSpPr>
            <p:nvPr/>
          </p:nvSpPr>
          <p:spPr bwMode="auto">
            <a:xfrm rot="21275256">
              <a:off x="4204278" y="1579484"/>
              <a:ext cx="2628900" cy="2630487"/>
            </a:xfrm>
            <a:custGeom>
              <a:gdLst>
                <a:gd fmla="*/ 2147483647 w 1816" name="T0"/>
                <a:gd fmla="*/ 2147483647 h 1816" name="T1"/>
                <a:gd fmla="*/ 2147483647 w 1816" name="T2"/>
                <a:gd fmla="*/ 2147483647 h 1816" name="T3"/>
                <a:gd fmla="*/ 2147483647 w 1816" name="T4"/>
                <a:gd fmla="*/ 2147483647 h 1816" name="T5"/>
                <a:gd fmla="*/ 2147483647 w 1816" name="T6"/>
                <a:gd fmla="*/ 2147483647 h 1816" name="T7"/>
                <a:gd fmla="*/ 2147483647 w 1816" name="T8"/>
                <a:gd fmla="*/ 2147483647 h 1816" name="T9"/>
                <a:gd fmla="*/ 2147483647 w 1816" name="T10"/>
                <a:gd fmla="*/ 2147483647 h 1816" name="T11"/>
                <a:gd fmla="*/ 2147483647 w 1816" name="T12"/>
                <a:gd fmla="*/ 2147483647 h 1816" name="T13"/>
                <a:gd fmla="*/ 2147483647 w 1816" name="T14"/>
                <a:gd fmla="*/ 2147483647 h 1816" name="T15"/>
                <a:gd fmla="*/ 2147483647 w 1816" name="T16"/>
                <a:gd fmla="*/ 2147483647 h 1816" name="T17"/>
                <a:gd fmla="*/ 2147483647 w 1816" name="T18"/>
                <a:gd fmla="*/ 2147483647 h 1816" name="T19"/>
                <a:gd fmla="*/ 2147483647 w 1816" name="T20"/>
                <a:gd fmla="*/ 2147483647 h 1816" name="T21"/>
                <a:gd fmla="*/ 2147483647 w 1816" name="T22"/>
                <a:gd fmla="*/ 2147483647 h 1816" name="T23"/>
                <a:gd fmla="*/ 0 w 1816" name="T24"/>
                <a:gd fmla="*/ 2147483647 h 1816" name="T25"/>
                <a:gd fmla="*/ 2147483647 w 1816" name="T26"/>
                <a:gd fmla="*/ 2147483647 h 1816" name="T27"/>
                <a:gd fmla="*/ 2147483647 w 1816" name="T28"/>
                <a:gd fmla="*/ 2147483647 h 1816" name="T29"/>
                <a:gd fmla="*/ 2147483647 w 1816" name="T30"/>
                <a:gd fmla="*/ 2147483647 h 1816" name="T31"/>
                <a:gd fmla="*/ 2147483647 w 1816" name="T32"/>
                <a:gd fmla="*/ 2147483647 h 1816" name="T33"/>
                <a:gd fmla="*/ 2147483647 w 1816" name="T34"/>
                <a:gd fmla="*/ 2147483647 h 1816" name="T35"/>
                <a:gd fmla="*/ 2147483647 w 1816" name="T36"/>
                <a:gd fmla="*/ 2147483647 h 1816" name="T37"/>
                <a:gd fmla="*/ 2147483647 w 1816" name="T38"/>
                <a:gd fmla="*/ 2147483647 h 1816" name="T39"/>
                <a:gd fmla="*/ 2147483647 w 1816" name="T40"/>
                <a:gd fmla="*/ 2147483647 h 1816" name="T41"/>
                <a:gd fmla="*/ 2147483647 w 1816" name="T42"/>
                <a:gd fmla="*/ 2147483647 h 1816" name="T43"/>
                <a:gd fmla="*/ 2147483647 w 1816" name="T44"/>
                <a:gd fmla="*/ 2147483647 h 1816" name="T45"/>
                <a:gd fmla="*/ 2147483647 w 1816" name="T46"/>
                <a:gd fmla="*/ 2147483647 h 1816" name="T47"/>
                <a:gd fmla="*/ 2147483647 w 1816" name="T48"/>
                <a:gd fmla="*/ 2147483647 h 1816" name="T49"/>
                <a:gd fmla="*/ 2147483647 w 1816" name="T50"/>
                <a:gd fmla="*/ 2147483647 h 1816" name="T51"/>
                <a:gd fmla="*/ 2147483647 w 1816" name="T52"/>
                <a:gd fmla="*/ 2147483647 h 1816" name="T53"/>
                <a:gd fmla="*/ 2147483647 w 1816" name="T54"/>
                <a:gd fmla="*/ 2147483647 h 1816" name="T55"/>
                <a:gd fmla="*/ 2147483647 w 1816" name="T56"/>
                <a:gd fmla="*/ 2147483647 h 1816" name="T57"/>
                <a:gd fmla="*/ 2147483647 w 1816" name="T58"/>
                <a:gd fmla="*/ 2147483647 h 1816" name="T59"/>
                <a:gd fmla="*/ 2147483647 w 1816" name="T60"/>
                <a:gd fmla="*/ 2147483647 h 1816" name="T61"/>
                <a:gd fmla="*/ 2147483647 w 1816" name="T62"/>
                <a:gd fmla="*/ 2147483647 h 1816" name="T63"/>
                <a:gd fmla="*/ 2147483647 w 1816" name="T64"/>
                <a:gd fmla="*/ 2147483647 h 1816" name="T65"/>
                <a:gd fmla="*/ 2147483647 w 1816" name="T66"/>
                <a:gd fmla="*/ 2147483647 h 1816" name="T67"/>
                <a:gd fmla="*/ 2147483647 w 1816" name="T68"/>
                <a:gd fmla="*/ 2147483647 h 1816" name="T69"/>
                <a:gd fmla="*/ 2147483647 w 1816" name="T70"/>
                <a:gd fmla="*/ 2147483647 h 1816" name="T71"/>
                <a:gd fmla="*/ 2147483647 w 1816" name="T72"/>
                <a:gd fmla="*/ 2147483647 h 1816" name="T73"/>
                <a:gd fmla="*/ 2147483647 w 1816" name="T74"/>
                <a:gd fmla="*/ 2147483647 h 1816" name="T75"/>
                <a:gd fmla="*/ 2147483647 w 1816" name="T76"/>
                <a:gd fmla="*/ 2147483647 h 1816" name="T77"/>
                <a:gd fmla="*/ 2147483647 w 1816" name="T78"/>
                <a:gd fmla="*/ 2147483647 h 1816" name="T79"/>
                <a:gd fmla="*/ 2147483647 w 1816" name="T80"/>
                <a:gd fmla="*/ 2147483647 h 1816" name="T81"/>
                <a:gd fmla="*/ 2147483647 w 1816" name="T82"/>
                <a:gd fmla="*/ 2147483647 h 1816" name="T83"/>
                <a:gd fmla="*/ 2147483647 w 1816" name="T84"/>
                <a:gd fmla="*/ 2147483647 h 1816" name="T85"/>
                <a:gd fmla="*/ 2147483647 w 1816" name="T86"/>
                <a:gd fmla="*/ 2147483647 h 1816" name="T87"/>
                <a:gd fmla="*/ 2147483647 w 1816" name="T88"/>
                <a:gd fmla="*/ 2147483647 h 1816" name="T89"/>
                <a:gd fmla="*/ 2147483647 w 1816" name="T90"/>
                <a:gd fmla="*/ 2147483647 h 1816" name="T91"/>
                <a:gd fmla="*/ 2147483647 w 1816" name="T92"/>
                <a:gd fmla="*/ 2147483647 h 1816" name="T93"/>
                <a:gd fmla="*/ 2147483647 w 1816" name="T94"/>
                <a:gd fmla="*/ 2147483647 h 1816" name="T95"/>
                <a:gd fmla="*/ 2147483647 w 1816" name="T96"/>
                <a:gd fmla="*/ 2147483647 h 1816" name="T97"/>
                <a:gd fmla="*/ 2147483647 w 1816" name="T98"/>
                <a:gd fmla="*/ 2147483647 h 1816" name="T99"/>
                <a:gd fmla="*/ 2147483647 w 1816" name="T100"/>
                <a:gd fmla="*/ 2147483647 h 1816" name="T101"/>
                <a:gd fmla="*/ 2147483647 w 1816" name="T102"/>
                <a:gd fmla="*/ 2147483647 h 181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816" name="T156"/>
                <a:gd fmla="*/ 0 h 1816" name="T157"/>
                <a:gd fmla="*/ 1816 w 1816" name="T158"/>
                <a:gd fmla="*/ 1816 h 181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815" w="1815">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accent2"/>
            </a:solidFill>
            <a:ln>
              <a:noFill/>
            </a:ln>
            <a:extLst>
              <a:ext uri="{91240B29-F687-4F45-9708-019B960494DF}">
                <a14:hiddenLine w="19050">
                  <a:solidFill>
                    <a:srgbClr val="000000"/>
                  </a:solidFill>
                  <a:prstDash val="sysDot"/>
                  <a:round/>
                </a14:hiddenLine>
              </a:ext>
            </a:extLst>
          </p:spPr>
          <p:txBody>
            <a:bodyPr anchor="ctr" wrap="none"/>
            <a:lstStyle/>
            <a:p>
              <a:pPr algn="just" fontAlgn="base" latinLnBrk="1">
                <a:lnSpc>
                  <a:spcPct val="120000"/>
                </a:lnSpc>
                <a:spcBef>
                  <a:spcPct val="0"/>
                </a:spcBef>
                <a:spcAft>
                  <a:spcPct val="0"/>
                </a:spcAft>
              </a:pPr>
              <a:endParaRPr altLang="en-US" kumimoji="1" lang="zh-CN"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6" name="Freeform 675"/>
            <p:cNvSpPr>
              <a:spLocks noEditPoints="1"/>
            </p:cNvSpPr>
            <p:nvPr/>
          </p:nvSpPr>
          <p:spPr bwMode="auto">
            <a:xfrm rot="21275256">
              <a:off x="940378" y="1649334"/>
              <a:ext cx="3429000" cy="3429000"/>
            </a:xfrm>
            <a:custGeom>
              <a:gdLst>
                <a:gd fmla="*/ 2147483647 w 2622" name="T0"/>
                <a:gd fmla="*/ 2147483647 h 2622" name="T1"/>
                <a:gd fmla="*/ 2147483647 w 2622" name="T2"/>
                <a:gd fmla="*/ 2147483647 h 2622" name="T3"/>
                <a:gd fmla="*/ 2147483647 w 2622" name="T4"/>
                <a:gd fmla="*/ 2147483647 h 2622" name="T5"/>
                <a:gd fmla="*/ 2147483647 w 2622" name="T6"/>
                <a:gd fmla="*/ 2147483647 h 2622" name="T7"/>
                <a:gd fmla="*/ 2147483647 w 2622" name="T8"/>
                <a:gd fmla="*/ 2147483647 h 2622" name="T9"/>
                <a:gd fmla="*/ 2147483647 w 2622" name="T10"/>
                <a:gd fmla="*/ 2147483647 h 2622" name="T11"/>
                <a:gd fmla="*/ 2147483647 w 2622" name="T12"/>
                <a:gd fmla="*/ 2147483647 h 2622" name="T13"/>
                <a:gd fmla="*/ 2147483647 w 2622" name="T14"/>
                <a:gd fmla="*/ 2147483647 h 2622" name="T15"/>
                <a:gd fmla="*/ 2147483647 w 2622" name="T16"/>
                <a:gd fmla="*/ 2147483647 h 2622" name="T17"/>
                <a:gd fmla="*/ 2147483647 w 2622" name="T18"/>
                <a:gd fmla="*/ 2147483647 h 2622" name="T19"/>
                <a:gd fmla="*/ 2147483647 w 2622" name="T20"/>
                <a:gd fmla="*/ 2147483647 h 2622" name="T21"/>
                <a:gd fmla="*/ 2147483647 w 2622" name="T22"/>
                <a:gd fmla="*/ 2147483647 h 2622" name="T23"/>
                <a:gd fmla="*/ 2147483647 w 2622" name="T24"/>
                <a:gd fmla="*/ 2147483647 h 2622" name="T25"/>
                <a:gd fmla="*/ 2147483647 w 2622" name="T26"/>
                <a:gd fmla="*/ 2147483647 h 2622" name="T27"/>
                <a:gd fmla="*/ 2147483647 w 2622" name="T28"/>
                <a:gd fmla="*/ 2147483647 h 2622" name="T29"/>
                <a:gd fmla="*/ 2147483647 w 2622" name="T30"/>
                <a:gd fmla="*/ 2147483647 h 2622" name="T31"/>
                <a:gd fmla="*/ 2147483647 w 2622" name="T32"/>
                <a:gd fmla="*/ 2147483647 h 2622" name="T33"/>
                <a:gd fmla="*/ 2147483647 w 2622" name="T34"/>
                <a:gd fmla="*/ 2147483647 h 2622" name="T35"/>
                <a:gd fmla="*/ 2147483647 w 2622" name="T36"/>
                <a:gd fmla="*/ 2147483647 h 2622" name="T37"/>
                <a:gd fmla="*/ 2147483647 w 2622" name="T38"/>
                <a:gd fmla="*/ 2147483647 h 2622" name="T39"/>
                <a:gd fmla="*/ 2147483647 w 2622" name="T40"/>
                <a:gd fmla="*/ 2147483647 h 2622" name="T41"/>
                <a:gd fmla="*/ 2147483647 w 2622" name="T42"/>
                <a:gd fmla="*/ 2147483647 h 2622" name="T43"/>
                <a:gd fmla="*/ 2147483647 w 2622" name="T44"/>
                <a:gd fmla="*/ 2147483647 h 2622" name="T45"/>
                <a:gd fmla="*/ 2147483647 w 2622" name="T46"/>
                <a:gd fmla="*/ 2147483647 h 2622" name="T47"/>
                <a:gd fmla="*/ 2147483647 w 2622" name="T48"/>
                <a:gd fmla="*/ 2147483647 h 2622" name="T49"/>
                <a:gd fmla="*/ 2147483647 w 2622" name="T50"/>
                <a:gd fmla="*/ 2147483647 h 2622" name="T51"/>
                <a:gd fmla="*/ 2147483647 w 2622" name="T52"/>
                <a:gd fmla="*/ 2147483647 h 2622" name="T53"/>
                <a:gd fmla="*/ 2147483647 w 2622" name="T54"/>
                <a:gd fmla="*/ 2147483647 h 2622" name="T55"/>
                <a:gd fmla="*/ 2147483647 w 2622" name="T56"/>
                <a:gd fmla="*/ 2147483647 h 2622" name="T57"/>
                <a:gd fmla="*/ 2147483647 w 2622" name="T58"/>
                <a:gd fmla="*/ 2147483647 h 2622" name="T59"/>
                <a:gd fmla="*/ 2147483647 w 2622" name="T60"/>
                <a:gd fmla="*/ 2147483647 h 2622" name="T61"/>
                <a:gd fmla="*/ 2147483647 w 2622" name="T62"/>
                <a:gd fmla="*/ 2147483647 h 2622" name="T63"/>
                <a:gd fmla="*/ 2147483647 w 2622" name="T64"/>
                <a:gd fmla="*/ 2147483647 h 2622" name="T65"/>
                <a:gd fmla="*/ 2147483647 w 2622" name="T66"/>
                <a:gd fmla="*/ 2147483647 h 2622" name="T67"/>
                <a:gd fmla="*/ 2147483647 w 2622" name="T68"/>
                <a:gd fmla="*/ 2147483647 h 2622" name="T69"/>
                <a:gd fmla="*/ 2147483647 w 2622" name="T70"/>
                <a:gd fmla="*/ 2147483647 h 2622" name="T71"/>
                <a:gd fmla="*/ 2147483647 w 2622" name="T72"/>
                <a:gd fmla="*/ 2147483647 h 2622" name="T73"/>
                <a:gd fmla="*/ 2147483647 w 2622" name="T74"/>
                <a:gd fmla="*/ 2147483647 h 2622" name="T75"/>
                <a:gd fmla="*/ 2147483647 w 2622" name="T76"/>
                <a:gd fmla="*/ 2147483647 h 2622" name="T77"/>
                <a:gd fmla="*/ 2147483647 w 2622" name="T78"/>
                <a:gd fmla="*/ 2147483647 h 2622" name="T79"/>
                <a:gd fmla="*/ 2147483647 w 2622" name="T80"/>
                <a:gd fmla="*/ 2147483647 h 2622" name="T81"/>
                <a:gd fmla="*/ 2147483647 w 2622" name="T82"/>
                <a:gd fmla="*/ 2147483647 h 2622" name="T83"/>
                <a:gd fmla="*/ 2147483647 w 2622" name="T84"/>
                <a:gd fmla="*/ 2147483647 h 2622" name="T85"/>
                <a:gd fmla="*/ 2147483647 w 2622" name="T86"/>
                <a:gd fmla="*/ 2147483647 h 2622" name="T87"/>
                <a:gd fmla="*/ 2147483647 w 2622" name="T88"/>
                <a:gd fmla="*/ 2147483647 h 2622" name="T89"/>
                <a:gd fmla="*/ 2147483647 w 2622" name="T90"/>
                <a:gd fmla="*/ 2147483647 h 2622" name="T91"/>
                <a:gd fmla="*/ 2147483647 w 2622" name="T92"/>
                <a:gd fmla="*/ 2147483647 h 2622" name="T93"/>
                <a:gd fmla="*/ 2147483647 w 2622" name="T94"/>
                <a:gd fmla="*/ 2147483647 h 2622" name="T95"/>
                <a:gd fmla="*/ 2147483647 w 2622" name="T96"/>
                <a:gd fmla="*/ 2147483647 h 2622" name="T97"/>
                <a:gd fmla="*/ 2147483647 w 2622" name="T98"/>
                <a:gd fmla="*/ 2147483647 h 2622" name="T99"/>
                <a:gd fmla="*/ 2147483647 w 2622" name="T100"/>
                <a:gd fmla="*/ 2147483647 h 2622" name="T101"/>
                <a:gd fmla="*/ 2147483647 w 2622" name="T102"/>
                <a:gd fmla="*/ 2147483647 h 2622" name="T103"/>
                <a:gd fmla="*/ 2147483647 w 2622" name="T104"/>
                <a:gd fmla="*/ 2147483647 h 2622" name="T105"/>
                <a:gd fmla="*/ 2147483647 w 2622" name="T106"/>
                <a:gd fmla="*/ 2147483647 h 2622"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2622" name="T162"/>
                <a:gd fmla="*/ 0 h 2622" name="T163"/>
                <a:gd fmla="*/ 2622 w 2622" name="T164"/>
                <a:gd fmla="*/ 2622 h 2622"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2622" w="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accent1">
                <a:alpha val="79999"/>
              </a:schemeClr>
            </a:solidFill>
            <a:ln>
              <a:noFill/>
            </a:ln>
            <a:extLst>
              <a:ext uri="{91240B29-F687-4F45-9708-019B960494DF}">
                <a14:hiddenLine w="19050">
                  <a:solidFill>
                    <a:srgbClr val="000000"/>
                  </a:solidFill>
                  <a:prstDash val="sysDot"/>
                  <a:round/>
                </a14:hiddenLine>
              </a:ext>
            </a:extLst>
          </p:spPr>
          <p:txBody>
            <a:bodyPr anchor="ctr" wrap="none"/>
            <a:lstStyle/>
            <a:p>
              <a:pPr algn="just" fontAlgn="base" latinLnBrk="1">
                <a:lnSpc>
                  <a:spcPct val="120000"/>
                </a:lnSpc>
                <a:spcBef>
                  <a:spcPct val="0"/>
                </a:spcBef>
                <a:spcAft>
                  <a:spcPct val="0"/>
                </a:spcAft>
              </a:pPr>
              <a:endParaRPr altLang="en-US" kumimoji="1" lang="zh-CN"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7" name="Oval 676"/>
            <p:cNvSpPr>
              <a:spLocks noChangeArrowheads="1"/>
            </p:cNvSpPr>
            <p:nvPr/>
          </p:nvSpPr>
          <p:spPr bwMode="auto">
            <a:xfrm rot="21275256">
              <a:off x="1307091" y="2016046"/>
              <a:ext cx="2695575" cy="2693988"/>
            </a:xfrm>
            <a:prstGeom prst="ellipse">
              <a:avLst/>
            </a:prstGeom>
            <a:solidFill>
              <a:schemeClr val="accent1"/>
            </a:solidFill>
            <a:ln>
              <a:noFill/>
            </a:ln>
            <a:extLst>
              <a:ext uri="{91240B29-F687-4F45-9708-019B960494DF}">
                <a14:hiddenLine w="19050">
                  <a:solidFill>
                    <a:srgbClr val="000000"/>
                  </a:solidFill>
                  <a:round/>
                </a14:hiddenLine>
              </a:ext>
            </a:extLst>
          </p:spPr>
          <p:txBody>
            <a:bodyPr anchor="ctr" wrap="none"/>
            <a:lstStyle/>
            <a:p>
              <a:pPr algn="just" fontAlgn="base" latinLnBrk="1">
                <a:lnSpc>
                  <a:spcPct val="120000"/>
                </a:lnSpc>
                <a:spcBef>
                  <a:spcPct val="0"/>
                </a:spcBef>
                <a:spcAft>
                  <a:spcPct val="0"/>
                </a:spcAft>
              </a:pPr>
              <a:endParaRPr altLang="en-US" kumimoji="1" lang="ko-KR"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8" name="Oval 677"/>
            <p:cNvSpPr>
              <a:spLocks noChangeArrowheads="1"/>
            </p:cNvSpPr>
            <p:nvPr/>
          </p:nvSpPr>
          <p:spPr bwMode="auto">
            <a:xfrm rot="21275256">
              <a:off x="4617028" y="1993821"/>
              <a:ext cx="1801813" cy="1801813"/>
            </a:xfrm>
            <a:prstGeom prst="ellipse">
              <a:avLst/>
            </a:prstGeom>
            <a:solidFill>
              <a:schemeClr val="accent2"/>
            </a:solidFill>
            <a:ln>
              <a:noFill/>
            </a:ln>
            <a:extLst>
              <a:ext uri="{91240B29-F687-4F45-9708-019B960494DF}">
                <a14:hiddenLine w="19050">
                  <a:solidFill>
                    <a:srgbClr val="000000"/>
                  </a:solidFill>
                  <a:round/>
                </a14:hiddenLine>
              </a:ext>
            </a:extLst>
          </p:spPr>
          <p:txBody>
            <a:bodyPr anchor="ctr" wrap="none"/>
            <a:lstStyle/>
            <a:p>
              <a:pPr algn="just" fontAlgn="base" latinLnBrk="1">
                <a:lnSpc>
                  <a:spcPct val="120000"/>
                </a:lnSpc>
                <a:spcBef>
                  <a:spcPct val="0"/>
                </a:spcBef>
                <a:spcAft>
                  <a:spcPct val="0"/>
                </a:spcAft>
              </a:pPr>
              <a:endParaRPr altLang="en-US" kumimoji="1" lang="ko-KR"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9" name="Freeform 679"/>
            <p:cNvSpPr>
              <a:spLocks noEditPoints="1"/>
            </p:cNvSpPr>
            <p:nvPr/>
          </p:nvSpPr>
          <p:spPr bwMode="auto">
            <a:xfrm rot="21275256">
              <a:off x="5693353" y="3676571"/>
              <a:ext cx="2303463" cy="2305050"/>
            </a:xfrm>
            <a:custGeom>
              <a:gdLst>
                <a:gd fmla="*/ 2147483647 w 1816" name="T0"/>
                <a:gd fmla="*/ 2147483647 h 1816" name="T1"/>
                <a:gd fmla="*/ 2147483647 w 1816" name="T2"/>
                <a:gd fmla="*/ 2147483647 h 1816" name="T3"/>
                <a:gd fmla="*/ 2147483647 w 1816" name="T4"/>
                <a:gd fmla="*/ 2147483647 h 1816" name="T5"/>
                <a:gd fmla="*/ 2147483647 w 1816" name="T6"/>
                <a:gd fmla="*/ 2147483647 h 1816" name="T7"/>
                <a:gd fmla="*/ 2147483647 w 1816" name="T8"/>
                <a:gd fmla="*/ 2147483647 h 1816" name="T9"/>
                <a:gd fmla="*/ 2147483647 w 1816" name="T10"/>
                <a:gd fmla="*/ 2147483647 h 1816" name="T11"/>
                <a:gd fmla="*/ 2147483647 w 1816" name="T12"/>
                <a:gd fmla="*/ 2147483647 h 1816" name="T13"/>
                <a:gd fmla="*/ 2147483647 w 1816" name="T14"/>
                <a:gd fmla="*/ 2147483647 h 1816" name="T15"/>
                <a:gd fmla="*/ 2147483647 w 1816" name="T16"/>
                <a:gd fmla="*/ 2147483647 h 1816" name="T17"/>
                <a:gd fmla="*/ 2147483647 w 1816" name="T18"/>
                <a:gd fmla="*/ 2147483647 h 1816" name="T19"/>
                <a:gd fmla="*/ 2147483647 w 1816" name="T20"/>
                <a:gd fmla="*/ 2147483647 h 1816" name="T21"/>
                <a:gd fmla="*/ 2147483647 w 1816" name="T22"/>
                <a:gd fmla="*/ 2147483647 h 1816" name="T23"/>
                <a:gd fmla="*/ 0 w 1816" name="T24"/>
                <a:gd fmla="*/ 2147483647 h 1816" name="T25"/>
                <a:gd fmla="*/ 2147483647 w 1816" name="T26"/>
                <a:gd fmla="*/ 2147483647 h 1816" name="T27"/>
                <a:gd fmla="*/ 2147483647 w 1816" name="T28"/>
                <a:gd fmla="*/ 2147483647 h 1816" name="T29"/>
                <a:gd fmla="*/ 2147483647 w 1816" name="T30"/>
                <a:gd fmla="*/ 2147483647 h 1816" name="T31"/>
                <a:gd fmla="*/ 2147483647 w 1816" name="T32"/>
                <a:gd fmla="*/ 2147483647 h 1816" name="T33"/>
                <a:gd fmla="*/ 2147483647 w 1816" name="T34"/>
                <a:gd fmla="*/ 2147483647 h 1816" name="T35"/>
                <a:gd fmla="*/ 2147483647 w 1816" name="T36"/>
                <a:gd fmla="*/ 2147483647 h 1816" name="T37"/>
                <a:gd fmla="*/ 2147483647 w 1816" name="T38"/>
                <a:gd fmla="*/ 2147483647 h 1816" name="T39"/>
                <a:gd fmla="*/ 2147483647 w 1816" name="T40"/>
                <a:gd fmla="*/ 2147483647 h 1816" name="T41"/>
                <a:gd fmla="*/ 2147483647 w 1816" name="T42"/>
                <a:gd fmla="*/ 2147483647 h 1816" name="T43"/>
                <a:gd fmla="*/ 2147483647 w 1816" name="T44"/>
                <a:gd fmla="*/ 2147483647 h 1816" name="T45"/>
                <a:gd fmla="*/ 2147483647 w 1816" name="T46"/>
                <a:gd fmla="*/ 2147483647 h 1816" name="T47"/>
                <a:gd fmla="*/ 2147483647 w 1816" name="T48"/>
                <a:gd fmla="*/ 2147483647 h 1816" name="T49"/>
                <a:gd fmla="*/ 2147483647 w 1816" name="T50"/>
                <a:gd fmla="*/ 2147483647 h 1816" name="T51"/>
                <a:gd fmla="*/ 2147483647 w 1816" name="T52"/>
                <a:gd fmla="*/ 2147483647 h 1816" name="T53"/>
                <a:gd fmla="*/ 2147483647 w 1816" name="T54"/>
                <a:gd fmla="*/ 2147483647 h 1816" name="T55"/>
                <a:gd fmla="*/ 2147483647 w 1816" name="T56"/>
                <a:gd fmla="*/ 2147483647 h 1816" name="T57"/>
                <a:gd fmla="*/ 2147483647 w 1816" name="T58"/>
                <a:gd fmla="*/ 2147483647 h 1816" name="T59"/>
                <a:gd fmla="*/ 2147483647 w 1816" name="T60"/>
                <a:gd fmla="*/ 2147483647 h 1816" name="T61"/>
                <a:gd fmla="*/ 2147483647 w 1816" name="T62"/>
                <a:gd fmla="*/ 2147483647 h 1816" name="T63"/>
                <a:gd fmla="*/ 2147483647 w 1816" name="T64"/>
                <a:gd fmla="*/ 2147483647 h 1816" name="T65"/>
                <a:gd fmla="*/ 2147483647 w 1816" name="T66"/>
                <a:gd fmla="*/ 2147483647 h 1816" name="T67"/>
                <a:gd fmla="*/ 2147483647 w 1816" name="T68"/>
                <a:gd fmla="*/ 2147483647 h 1816" name="T69"/>
                <a:gd fmla="*/ 2147483647 w 1816" name="T70"/>
                <a:gd fmla="*/ 2147483647 h 1816" name="T71"/>
                <a:gd fmla="*/ 2147483647 w 1816" name="T72"/>
                <a:gd fmla="*/ 2147483647 h 1816" name="T73"/>
                <a:gd fmla="*/ 2147483647 w 1816" name="T74"/>
                <a:gd fmla="*/ 2147483647 h 1816" name="T75"/>
                <a:gd fmla="*/ 2147483647 w 1816" name="T76"/>
                <a:gd fmla="*/ 2147483647 h 1816" name="T77"/>
                <a:gd fmla="*/ 2147483647 w 1816" name="T78"/>
                <a:gd fmla="*/ 2147483647 h 1816" name="T79"/>
                <a:gd fmla="*/ 2147483647 w 1816" name="T80"/>
                <a:gd fmla="*/ 2147483647 h 1816" name="T81"/>
                <a:gd fmla="*/ 2147483647 w 1816" name="T82"/>
                <a:gd fmla="*/ 2147483647 h 1816" name="T83"/>
                <a:gd fmla="*/ 2147483647 w 1816" name="T84"/>
                <a:gd fmla="*/ 2147483647 h 1816" name="T85"/>
                <a:gd fmla="*/ 2147483647 w 1816" name="T86"/>
                <a:gd fmla="*/ 2147483647 h 1816" name="T87"/>
                <a:gd fmla="*/ 2147483647 w 1816" name="T88"/>
                <a:gd fmla="*/ 2147483647 h 1816" name="T89"/>
                <a:gd fmla="*/ 2147483647 w 1816" name="T90"/>
                <a:gd fmla="*/ 2147483647 h 1816" name="T91"/>
                <a:gd fmla="*/ 2147483647 w 1816" name="T92"/>
                <a:gd fmla="*/ 2147483647 h 1816" name="T93"/>
                <a:gd fmla="*/ 2147483647 w 1816" name="T94"/>
                <a:gd fmla="*/ 2147483647 h 1816" name="T95"/>
                <a:gd fmla="*/ 2147483647 w 1816" name="T96"/>
                <a:gd fmla="*/ 2147483647 h 1816" name="T97"/>
                <a:gd fmla="*/ 2147483647 w 1816" name="T98"/>
                <a:gd fmla="*/ 2147483647 h 1816" name="T99"/>
                <a:gd fmla="*/ 2147483647 w 1816" name="T100"/>
                <a:gd fmla="*/ 2147483647 h 1816" name="T101"/>
                <a:gd fmla="*/ 2147483647 w 1816" name="T102"/>
                <a:gd fmla="*/ 2147483647 h 181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816" name="T156"/>
                <a:gd fmla="*/ 0 h 1816" name="T157"/>
                <a:gd fmla="*/ 1816 w 1816" name="T158"/>
                <a:gd fmla="*/ 1816 h 181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815" w="1815">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accent3"/>
            </a:solidFill>
            <a:ln>
              <a:noFill/>
            </a:ln>
            <a:extLst>
              <a:ext uri="{91240B29-F687-4F45-9708-019B960494DF}">
                <a14:hiddenLine w="19050">
                  <a:solidFill>
                    <a:srgbClr val="000000"/>
                  </a:solidFill>
                  <a:prstDash val="sysDot"/>
                  <a:round/>
                </a14:hiddenLine>
              </a:ext>
            </a:extLst>
          </p:spPr>
          <p:txBody>
            <a:bodyPr anchor="ctr" wrap="none"/>
            <a:lstStyle/>
            <a:p>
              <a:pPr algn="just" fontAlgn="base" latinLnBrk="1">
                <a:lnSpc>
                  <a:spcPct val="120000"/>
                </a:lnSpc>
                <a:spcBef>
                  <a:spcPct val="0"/>
                </a:spcBef>
                <a:spcAft>
                  <a:spcPct val="0"/>
                </a:spcAft>
              </a:pPr>
              <a:endParaRPr altLang="en-US" kumimoji="1" lang="zh-CN"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32" name="Oval 680"/>
            <p:cNvSpPr>
              <a:spLocks noChangeArrowheads="1"/>
            </p:cNvSpPr>
            <p:nvPr/>
          </p:nvSpPr>
          <p:spPr bwMode="auto">
            <a:xfrm rot="21275256">
              <a:off x="6055303" y="4040109"/>
              <a:ext cx="1577975" cy="1577975"/>
            </a:xfrm>
            <a:prstGeom prst="ellipse">
              <a:avLst/>
            </a:prstGeom>
            <a:solidFill>
              <a:schemeClr val="accent3"/>
            </a:solidFill>
            <a:ln>
              <a:noFill/>
            </a:ln>
            <a:extLst>
              <a:ext uri="{91240B29-F687-4F45-9708-019B960494DF}">
                <a14:hiddenLine w="19050">
                  <a:solidFill>
                    <a:srgbClr val="000000"/>
                  </a:solidFill>
                  <a:round/>
                </a14:hiddenLine>
              </a:ext>
            </a:extLst>
          </p:spPr>
          <p:txBody>
            <a:bodyPr anchor="ctr" wrap="none"/>
            <a:lstStyle/>
            <a:p>
              <a:pPr algn="just" fontAlgn="base" latinLnBrk="1">
                <a:lnSpc>
                  <a:spcPct val="120000"/>
                </a:lnSpc>
                <a:spcBef>
                  <a:spcPct val="0"/>
                </a:spcBef>
                <a:spcAft>
                  <a:spcPct val="0"/>
                </a:spcAft>
              </a:pPr>
              <a:endParaRPr altLang="en-US" kumimoji="1" lang="ko-KR"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33" name="Arc 681"/>
            <p:cNvSpPr/>
            <p:nvPr/>
          </p:nvSpPr>
          <p:spPr bwMode="auto">
            <a:xfrm rot="7501686">
              <a:off x="4141572" y="3609103"/>
              <a:ext cx="1906587" cy="1549400"/>
            </a:xfrm>
            <a:custGeom>
              <a:gdLst>
                <a:gd fmla="*/ 2147483647 w 21600" name="T0"/>
                <a:gd fmla="*/ 0 h 15695" name="T1"/>
                <a:gd fmla="*/ 2147483647 w 21600" name="T2"/>
                <a:gd fmla="*/ 2147483647 h 15695" name="T3"/>
                <a:gd fmla="*/ 0 w 21600" name="T4"/>
                <a:gd fmla="*/ 2147483647 h 15695" name="T5"/>
                <a:gd fmla="*/ 0 60000 65536" name="T6"/>
                <a:gd fmla="*/ 0 60000 65536" name="T7"/>
                <a:gd fmla="*/ 0 60000 65536" name="T8"/>
                <a:gd fmla="*/ 0 w 21600" name="T9"/>
                <a:gd fmla="*/ 0 h 15695" name="T10"/>
                <a:gd fmla="*/ 21600 w 21600" name="T11"/>
                <a:gd fmla="*/ 15695 h 15695" name="T12"/>
              </a:gdLst>
              <a:cxnLst>
                <a:cxn ang="T6">
                  <a:pos x="T0" y="T1"/>
                </a:cxn>
                <a:cxn ang="T7">
                  <a:pos x="T2" y="T3"/>
                </a:cxn>
                <a:cxn ang="T8">
                  <a:pos x="T4" y="T5"/>
                </a:cxn>
              </a:cxnLst>
              <a:rect b="T12" l="T9" r="T11" t="T10"/>
              <a:pathLst>
                <a:path extrusionOk="0" fill="none" h="15695" w="21600">
                  <a:moveTo>
                    <a:pt x="14840" y="-1"/>
                  </a:moveTo>
                  <a:cubicBezTo>
                    <a:pt x="19155" y="4079"/>
                    <a:pt x="21600" y="9756"/>
                    <a:pt x="21600" y="15695"/>
                  </a:cubicBezTo>
                </a:path>
                <a:path extrusionOk="0" h="15695" stroke="0" w="21600">
                  <a:moveTo>
                    <a:pt x="14840" y="-1"/>
                  </a:moveTo>
                  <a:cubicBezTo>
                    <a:pt x="19155" y="4079"/>
                    <a:pt x="21600" y="9756"/>
                    <a:pt x="21600" y="15695"/>
                  </a:cubicBezTo>
                  <a:lnTo>
                    <a:pt x="0" y="15695"/>
                  </a:lnTo>
                  <a:lnTo>
                    <a:pt x="14840" y="-1"/>
                  </a:lnTo>
                  <a:close/>
                </a:path>
              </a:pathLst>
            </a:custGeom>
            <a:noFill/>
            <a:ln w="9525">
              <a:solidFill>
                <a:schemeClr val="bg1">
                  <a:lumMod val="50000"/>
                </a:schemeClr>
              </a:solidFill>
              <a:prstDash val="sysDot"/>
              <a:round/>
              <a:tailEnd len="med" type="triangle" w="med"/>
            </a:ln>
            <a:extLst>
              <a:ext uri="{909E8E84-426E-40DD-AFC4-6F175D3DCCD1}">
                <a14:hiddenFill>
                  <a:solidFill>
                    <a:srgbClr val="FFFFFF"/>
                  </a:solidFill>
                </a14:hiddenFill>
              </a:ext>
            </a:extLst>
          </p:spPr>
          <p:txBody>
            <a:bodyPr anchor="ctr" wrap="none"/>
            <a:lstStyle/>
            <a:p>
              <a:pPr algn="just" defTabSz="1054735" latinLnBrk="1">
                <a:lnSpc>
                  <a:spcPct val="120000"/>
                </a:lnSpc>
                <a:spcBef>
                  <a:spcPct val="0"/>
                </a:spcBef>
                <a:spcAft>
                  <a:spcPct val="0"/>
                </a:spcAft>
                <a:defRPr/>
              </a:pPr>
              <a:endParaRPr altLang="en-US" kern="0" kumimoji="1" lang="zh-CN"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34" name="Arc 683"/>
            <p:cNvSpPr/>
            <p:nvPr/>
          </p:nvSpPr>
          <p:spPr bwMode="auto">
            <a:xfrm rot="256945">
              <a:off x="7018916" y="2744709"/>
              <a:ext cx="620712" cy="898525"/>
            </a:xfrm>
            <a:custGeom>
              <a:gdLst>
                <a:gd fmla="*/ 2147483647 w 21600" name="T0"/>
                <a:gd fmla="*/ 0 h 31203" name="T1"/>
                <a:gd fmla="*/ 2147483647 w 21600" name="T2"/>
                <a:gd fmla="*/ 2147483647 h 31203" name="T3"/>
                <a:gd fmla="*/ 0 w 21600" name="T4"/>
                <a:gd fmla="*/ 2147483647 h 31203" name="T5"/>
                <a:gd fmla="*/ 0 60000 65536" name="T6"/>
                <a:gd fmla="*/ 0 60000 65536" name="T7"/>
                <a:gd fmla="*/ 0 60000 65536" name="T8"/>
                <a:gd fmla="*/ 0 w 21600" name="T9"/>
                <a:gd fmla="*/ 0 h 31203" name="T10"/>
                <a:gd fmla="*/ 21600 w 21600" name="T11"/>
                <a:gd fmla="*/ 31203 h 31203" name="T12"/>
              </a:gdLst>
              <a:cxnLst>
                <a:cxn ang="T6">
                  <a:pos x="T0" y="T1"/>
                </a:cxn>
                <a:cxn ang="T7">
                  <a:pos x="T2" y="T3"/>
                </a:cxn>
                <a:cxn ang="T8">
                  <a:pos x="T4" y="T5"/>
                </a:cxn>
              </a:cxnLst>
              <a:rect b="T12" l="T9" r="T11" t="T10"/>
              <a:pathLst>
                <a:path extrusionOk="0" fill="none" h="31203" w="21600">
                  <a:moveTo>
                    <a:pt x="3237" y="-1"/>
                  </a:moveTo>
                  <a:cubicBezTo>
                    <a:pt x="13795" y="1600"/>
                    <a:pt x="21600" y="10676"/>
                    <a:pt x="21600" y="21356"/>
                  </a:cubicBezTo>
                  <a:cubicBezTo>
                    <a:pt x="21600" y="24780"/>
                    <a:pt x="20785" y="28155"/>
                    <a:pt x="19224" y="31202"/>
                  </a:cubicBezTo>
                </a:path>
                <a:path extrusionOk="0" h="31203" stroke="0" w="21600">
                  <a:moveTo>
                    <a:pt x="3237" y="-1"/>
                  </a:moveTo>
                  <a:cubicBezTo>
                    <a:pt x="13795" y="1600"/>
                    <a:pt x="21600" y="10676"/>
                    <a:pt x="21600" y="21356"/>
                  </a:cubicBezTo>
                  <a:cubicBezTo>
                    <a:pt x="21600" y="24780"/>
                    <a:pt x="20785" y="28155"/>
                    <a:pt x="19224" y="31202"/>
                  </a:cubicBezTo>
                  <a:lnTo>
                    <a:pt x="0" y="21356"/>
                  </a:lnTo>
                  <a:lnTo>
                    <a:pt x="3237" y="-1"/>
                  </a:lnTo>
                  <a:close/>
                </a:path>
              </a:pathLst>
            </a:custGeom>
            <a:noFill/>
            <a:ln w="9525">
              <a:solidFill>
                <a:schemeClr val="bg1">
                  <a:lumMod val="50000"/>
                </a:schemeClr>
              </a:solidFill>
              <a:prstDash val="sysDot"/>
              <a:round/>
              <a:tailEnd len="med" type="triangle" w="med"/>
            </a:ln>
            <a:extLst>
              <a:ext uri="{909E8E84-426E-40DD-AFC4-6F175D3DCCD1}">
                <a14:hiddenFill>
                  <a:solidFill>
                    <a:srgbClr val="FFFFFF"/>
                  </a:solidFill>
                </a14:hiddenFill>
              </a:ext>
            </a:extLst>
          </p:spPr>
          <p:txBody>
            <a:bodyPr anchor="ctr" wrap="none"/>
            <a:lstStyle/>
            <a:p>
              <a:pPr algn="just" defTabSz="1054735" latinLnBrk="1">
                <a:lnSpc>
                  <a:spcPct val="120000"/>
                </a:lnSpc>
                <a:spcBef>
                  <a:spcPct val="0"/>
                </a:spcBef>
                <a:spcAft>
                  <a:spcPct val="0"/>
                </a:spcAft>
                <a:defRPr/>
              </a:pPr>
              <a:endParaRPr altLang="en-US" kern="0" kumimoji="1" lang="zh-CN"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sp>
        <p:nvSpPr>
          <p:cNvPr id="35" name="Content Placeholder 2"/>
          <p:cNvSpPr txBox="1"/>
          <p:nvPr/>
        </p:nvSpPr>
        <p:spPr>
          <a:xfrm>
            <a:off x="6431382" y="1502854"/>
            <a:ext cx="704664" cy="364727"/>
          </a:xfrm>
          <a:prstGeom prst="rect">
            <a:avLst/>
          </a:prstGeom>
        </p:spPr>
        <p:txBody>
          <a:bodyPr bIns="37504" lIns="75010" rIns="75010" rtlCol="0" tIns="37504"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lnSpc>
                <a:spcPct val="120000"/>
              </a:lnSpc>
              <a:spcBef>
                <a:spcPct val="0"/>
              </a:spcBef>
              <a:spcAft>
                <a:spcPct val="0"/>
              </a:spcAft>
              <a:buNone/>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36" name="Content Placeholder 2"/>
          <p:cNvSpPr txBox="1"/>
          <p:nvPr/>
        </p:nvSpPr>
        <p:spPr>
          <a:xfrm>
            <a:off x="6180788" y="3939845"/>
            <a:ext cx="704664" cy="364727"/>
          </a:xfrm>
          <a:prstGeom prst="rect">
            <a:avLst/>
          </a:prstGeom>
        </p:spPr>
        <p:txBody>
          <a:bodyPr bIns="37504" lIns="75010" rIns="75010" rtlCol="0" tIns="37504"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lnSpc>
                <a:spcPct val="120000"/>
              </a:lnSpc>
              <a:spcBef>
                <a:spcPct val="0"/>
              </a:spcBef>
              <a:spcAft>
                <a:spcPct val="0"/>
              </a:spcAft>
              <a:buNone/>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37" name="Content Placeholder 2"/>
          <p:cNvSpPr txBox="1"/>
          <p:nvPr/>
        </p:nvSpPr>
        <p:spPr>
          <a:xfrm>
            <a:off x="4184613" y="2761164"/>
            <a:ext cx="704664" cy="364727"/>
          </a:xfrm>
          <a:prstGeom prst="rect">
            <a:avLst/>
          </a:prstGeom>
        </p:spPr>
        <p:txBody>
          <a:bodyPr bIns="37504" lIns="75010" rIns="75010" rtlCol="0" tIns="37504"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lnSpc>
                <a:spcPct val="120000"/>
              </a:lnSpc>
              <a:spcBef>
                <a:spcPct val="0"/>
              </a:spcBef>
              <a:spcAft>
                <a:spcPct val="0"/>
              </a:spcAft>
              <a:buNone/>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grpSp>
        <p:nvGrpSpPr>
          <p:cNvPr id="38" name="Group 17"/>
          <p:cNvGrpSpPr/>
          <p:nvPr/>
        </p:nvGrpSpPr>
        <p:grpSpPr>
          <a:xfrm>
            <a:off x="5178295" y="3679362"/>
            <a:ext cx="310545" cy="310545"/>
            <a:chOff x="5607370" y="3562829"/>
            <a:chExt cx="587140" cy="587140"/>
          </a:xfrm>
          <a:solidFill>
            <a:schemeClr val="bg1"/>
          </a:solidFill>
        </p:grpSpPr>
        <p:sp>
          <p:nvSpPr>
            <p:cNvPr id="39" name="Freeform 15"/>
            <p:cNvSpPr>
              <a:spLocks noEditPoints="1"/>
            </p:cNvSpPr>
            <p:nvPr/>
          </p:nvSpPr>
          <p:spPr bwMode="auto">
            <a:xfrm>
              <a:off x="5746497" y="3702123"/>
              <a:ext cx="308897" cy="308544"/>
            </a:xfrm>
            <a:custGeom>
              <a:gdLst>
                <a:gd fmla="*/ 183 w 371" name="T0"/>
                <a:gd fmla="*/ 1 h 370" name="T1"/>
                <a:gd fmla="*/ 2 w 371" name="T2"/>
                <a:gd fmla="*/ 187 h 370" name="T3"/>
                <a:gd fmla="*/ 188 w 371" name="T4"/>
                <a:gd fmla="*/ 369 h 370" name="T5"/>
                <a:gd fmla="*/ 370 w 371" name="T6"/>
                <a:gd fmla="*/ 182 h 370" name="T7"/>
                <a:gd fmla="*/ 183 w 371" name="T8"/>
                <a:gd fmla="*/ 1 h 370" name="T9"/>
                <a:gd fmla="*/ 184 w 371" name="T10"/>
                <a:gd fmla="*/ 25 h 370" name="T11"/>
                <a:gd fmla="*/ 260 w 371" name="T12"/>
                <a:gd fmla="*/ 43 h 370" name="T13"/>
                <a:gd fmla="*/ 235 w 371" name="T14"/>
                <a:gd fmla="*/ 84 h 370" name="T15"/>
                <a:gd fmla="*/ 186 w 371" name="T16"/>
                <a:gd fmla="*/ 73 h 370" name="T17"/>
                <a:gd fmla="*/ 137 w 371" name="T18"/>
                <a:gd fmla="*/ 84 h 370" name="T19"/>
                <a:gd fmla="*/ 112 w 371" name="T20"/>
                <a:gd fmla="*/ 43 h 370" name="T21"/>
                <a:gd fmla="*/ 184 w 371" name="T22"/>
                <a:gd fmla="*/ 25 h 370" name="T23"/>
                <a:gd fmla="*/ 85 w 371" name="T24"/>
                <a:gd fmla="*/ 234 h 370" name="T25"/>
                <a:gd fmla="*/ 44 w 371" name="T26"/>
                <a:gd fmla="*/ 259 h 370" name="T27"/>
                <a:gd fmla="*/ 26 w 371" name="T28"/>
                <a:gd fmla="*/ 187 h 370" name="T29"/>
                <a:gd fmla="*/ 44 w 371" name="T30"/>
                <a:gd fmla="*/ 111 h 370" name="T31"/>
                <a:gd fmla="*/ 85 w 371" name="T32"/>
                <a:gd fmla="*/ 136 h 370" name="T33"/>
                <a:gd fmla="*/ 74 w 371" name="T34"/>
                <a:gd fmla="*/ 185 h 370" name="T35"/>
                <a:gd fmla="*/ 85 w 371" name="T36"/>
                <a:gd fmla="*/ 234 h 370" name="T37"/>
                <a:gd fmla="*/ 188 w 371" name="T38"/>
                <a:gd fmla="*/ 345 h 370" name="T39"/>
                <a:gd fmla="*/ 112 w 371" name="T40"/>
                <a:gd fmla="*/ 327 h 370" name="T41"/>
                <a:gd fmla="*/ 137 w 371" name="T42"/>
                <a:gd fmla="*/ 286 h 370" name="T43"/>
                <a:gd fmla="*/ 186 w 371" name="T44"/>
                <a:gd fmla="*/ 297 h 370" name="T45"/>
                <a:gd fmla="*/ 235 w 371" name="T46"/>
                <a:gd fmla="*/ 286 h 370" name="T47"/>
                <a:gd fmla="*/ 260 w 371" name="T48"/>
                <a:gd fmla="*/ 327 h 370" name="T49"/>
                <a:gd fmla="*/ 188 w 371" name="T50"/>
                <a:gd fmla="*/ 345 h 370" name="T51"/>
                <a:gd fmla="*/ 186 w 371" name="T52"/>
                <a:gd fmla="*/ 273 h 370" name="T53"/>
                <a:gd fmla="*/ 98 w 371" name="T54"/>
                <a:gd fmla="*/ 185 h 370" name="T55"/>
                <a:gd fmla="*/ 186 w 371" name="T56"/>
                <a:gd fmla="*/ 97 h 370" name="T57"/>
                <a:gd fmla="*/ 274 w 371" name="T58"/>
                <a:gd fmla="*/ 185 h 370" name="T59"/>
                <a:gd fmla="*/ 186 w 371" name="T60"/>
                <a:gd fmla="*/ 273 h 370" name="T61"/>
                <a:gd fmla="*/ 286 w 371" name="T62"/>
                <a:gd fmla="*/ 234 h 370" name="T63"/>
                <a:gd fmla="*/ 298 w 371" name="T64"/>
                <a:gd fmla="*/ 185 h 370" name="T65"/>
                <a:gd fmla="*/ 286 w 371" name="T66"/>
                <a:gd fmla="*/ 136 h 370" name="T67"/>
                <a:gd fmla="*/ 328 w 371" name="T68"/>
                <a:gd fmla="*/ 111 h 370" name="T69"/>
                <a:gd fmla="*/ 346 w 371" name="T70"/>
                <a:gd fmla="*/ 183 h 370" name="T71"/>
                <a:gd fmla="*/ 328 w 371" name="T72"/>
                <a:gd fmla="*/ 259 h 370" name="T73"/>
                <a:gd fmla="*/ 286 w 371" name="T74"/>
                <a:gd fmla="*/ 234 h 370"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370" w="371">
                  <a:moveTo>
                    <a:pt x="183" y="1"/>
                  </a:moveTo>
                  <a:cubicBezTo>
                    <a:pt x="82" y="2"/>
                    <a:pt x="0" y="86"/>
                    <a:pt x="2" y="187"/>
                  </a:cubicBezTo>
                  <a:cubicBezTo>
                    <a:pt x="3" y="289"/>
                    <a:pt x="87" y="370"/>
                    <a:pt x="188" y="369"/>
                  </a:cubicBezTo>
                  <a:cubicBezTo>
                    <a:pt x="290" y="368"/>
                    <a:pt x="371" y="284"/>
                    <a:pt x="370" y="182"/>
                  </a:cubicBezTo>
                  <a:cubicBezTo>
                    <a:pt x="368" y="81"/>
                    <a:pt x="285" y="0"/>
                    <a:pt x="183" y="1"/>
                  </a:cubicBezTo>
                  <a:close/>
                  <a:moveTo>
                    <a:pt x="184" y="25"/>
                  </a:moveTo>
                  <a:cubicBezTo>
                    <a:pt x="211" y="25"/>
                    <a:pt x="237" y="31"/>
                    <a:pt x="260" y="43"/>
                  </a:cubicBezTo>
                  <a:cubicBezTo>
                    <a:pt x="235" y="84"/>
                    <a:pt x="235" y="84"/>
                    <a:pt x="235" y="84"/>
                  </a:cubicBezTo>
                  <a:cubicBezTo>
                    <a:pt x="220" y="77"/>
                    <a:pt x="203" y="73"/>
                    <a:pt x="186" y="73"/>
                  </a:cubicBezTo>
                  <a:cubicBezTo>
                    <a:pt x="168" y="73"/>
                    <a:pt x="151" y="77"/>
                    <a:pt x="137" y="84"/>
                  </a:cubicBezTo>
                  <a:cubicBezTo>
                    <a:pt x="112" y="43"/>
                    <a:pt x="112" y="43"/>
                    <a:pt x="112" y="43"/>
                  </a:cubicBezTo>
                  <a:cubicBezTo>
                    <a:pt x="133" y="32"/>
                    <a:pt x="158" y="25"/>
                    <a:pt x="184" y="25"/>
                  </a:cubicBezTo>
                  <a:close/>
                  <a:moveTo>
                    <a:pt x="85" y="234"/>
                  </a:moveTo>
                  <a:cubicBezTo>
                    <a:pt x="44" y="259"/>
                    <a:pt x="44" y="259"/>
                    <a:pt x="44" y="259"/>
                  </a:cubicBezTo>
                  <a:cubicBezTo>
                    <a:pt x="33" y="237"/>
                    <a:pt x="26" y="213"/>
                    <a:pt x="26" y="187"/>
                  </a:cubicBezTo>
                  <a:cubicBezTo>
                    <a:pt x="25" y="160"/>
                    <a:pt x="32" y="134"/>
                    <a:pt x="44" y="111"/>
                  </a:cubicBezTo>
                  <a:cubicBezTo>
                    <a:pt x="85" y="136"/>
                    <a:pt x="85" y="136"/>
                    <a:pt x="85" y="136"/>
                  </a:cubicBezTo>
                  <a:cubicBezTo>
                    <a:pt x="78" y="151"/>
                    <a:pt x="74" y="167"/>
                    <a:pt x="74" y="185"/>
                  </a:cubicBezTo>
                  <a:cubicBezTo>
                    <a:pt x="74" y="203"/>
                    <a:pt x="78" y="219"/>
                    <a:pt x="85" y="234"/>
                  </a:cubicBezTo>
                  <a:close/>
                  <a:moveTo>
                    <a:pt x="188" y="345"/>
                  </a:moveTo>
                  <a:cubicBezTo>
                    <a:pt x="161" y="345"/>
                    <a:pt x="135" y="339"/>
                    <a:pt x="112" y="327"/>
                  </a:cubicBezTo>
                  <a:cubicBezTo>
                    <a:pt x="137" y="286"/>
                    <a:pt x="137" y="286"/>
                    <a:pt x="137" y="286"/>
                  </a:cubicBezTo>
                  <a:cubicBezTo>
                    <a:pt x="151" y="293"/>
                    <a:pt x="168" y="297"/>
                    <a:pt x="186" y="297"/>
                  </a:cubicBezTo>
                  <a:cubicBezTo>
                    <a:pt x="203" y="297"/>
                    <a:pt x="220" y="293"/>
                    <a:pt x="235" y="286"/>
                  </a:cubicBezTo>
                  <a:cubicBezTo>
                    <a:pt x="260" y="327"/>
                    <a:pt x="260" y="327"/>
                    <a:pt x="260" y="327"/>
                  </a:cubicBezTo>
                  <a:cubicBezTo>
                    <a:pt x="238" y="338"/>
                    <a:pt x="214" y="345"/>
                    <a:pt x="188" y="345"/>
                  </a:cubicBezTo>
                  <a:close/>
                  <a:moveTo>
                    <a:pt x="186" y="273"/>
                  </a:moveTo>
                  <a:cubicBezTo>
                    <a:pt x="137" y="273"/>
                    <a:pt x="98" y="233"/>
                    <a:pt x="98" y="185"/>
                  </a:cubicBezTo>
                  <a:cubicBezTo>
                    <a:pt x="98" y="136"/>
                    <a:pt x="137" y="97"/>
                    <a:pt x="186" y="97"/>
                  </a:cubicBezTo>
                  <a:cubicBezTo>
                    <a:pt x="234" y="97"/>
                    <a:pt x="274" y="136"/>
                    <a:pt x="274" y="185"/>
                  </a:cubicBezTo>
                  <a:cubicBezTo>
                    <a:pt x="274" y="233"/>
                    <a:pt x="234" y="273"/>
                    <a:pt x="186" y="273"/>
                  </a:cubicBezTo>
                  <a:close/>
                  <a:moveTo>
                    <a:pt x="286" y="234"/>
                  </a:moveTo>
                  <a:cubicBezTo>
                    <a:pt x="294" y="219"/>
                    <a:pt x="298" y="203"/>
                    <a:pt x="298" y="185"/>
                  </a:cubicBezTo>
                  <a:cubicBezTo>
                    <a:pt x="298" y="167"/>
                    <a:pt x="294" y="151"/>
                    <a:pt x="286" y="136"/>
                  </a:cubicBezTo>
                  <a:cubicBezTo>
                    <a:pt x="328" y="111"/>
                    <a:pt x="328" y="111"/>
                    <a:pt x="328" y="111"/>
                  </a:cubicBezTo>
                  <a:cubicBezTo>
                    <a:pt x="339" y="133"/>
                    <a:pt x="345" y="157"/>
                    <a:pt x="346" y="183"/>
                  </a:cubicBezTo>
                  <a:cubicBezTo>
                    <a:pt x="346" y="210"/>
                    <a:pt x="340" y="236"/>
                    <a:pt x="328" y="259"/>
                  </a:cubicBezTo>
                  <a:lnTo>
                    <a:pt x="286" y="234"/>
                  </a:lnTo>
                  <a:close/>
                </a:path>
              </a:pathLst>
            </a:custGeom>
            <a:grpFill/>
            <a:ln>
              <a:noFill/>
            </a:ln>
          </p:spPr>
          <p:txBody>
            <a:bodyPr anchor="t" anchorCtr="0" bIns="37504" compatLnSpc="1" lIns="75010" numCol="1" rIns="75010" tIns="37504" vert="horz" wrap="square"/>
            <a:lstStyle/>
            <a:p>
              <a:pPr algn="just">
                <a:lnSpc>
                  <a:spcPct val="120000"/>
                </a:lnSpc>
                <a:spcBef>
                  <a:spcPct val="0"/>
                </a:spcBef>
                <a:spcAft>
                  <a:spcPct val="0"/>
                </a:spcAft>
              </a:pPr>
              <a:endParaRPr lang="en-US"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40" name="Freeform 23"/>
            <p:cNvSpPr>
              <a:spLocks noEditPoints="1"/>
            </p:cNvSpPr>
            <p:nvPr/>
          </p:nvSpPr>
          <p:spPr bwMode="auto">
            <a:xfrm>
              <a:off x="5607370" y="3562829"/>
              <a:ext cx="587140" cy="587140"/>
            </a:xfrm>
            <a:custGeom>
              <a:gdLst>
                <a:gd fmla="*/ 192 w 384" name="T0"/>
                <a:gd fmla="*/ 0 h 384" name="T1"/>
                <a:gd fmla="*/ 0 w 384" name="T2"/>
                <a:gd fmla="*/ 192 h 384" name="T3"/>
                <a:gd fmla="*/ 192 w 384" name="T4"/>
                <a:gd fmla="*/ 384 h 384" name="T5"/>
                <a:gd fmla="*/ 384 w 384" name="T6"/>
                <a:gd fmla="*/ 192 h 384" name="T7"/>
                <a:gd fmla="*/ 192 w 384" name="T8"/>
                <a:gd fmla="*/ 0 h 384" name="T9"/>
                <a:gd fmla="*/ 192 w 384" name="T10"/>
                <a:gd fmla="*/ 349 h 384" name="T11"/>
                <a:gd fmla="*/ 35 w 384" name="T12"/>
                <a:gd fmla="*/ 192 h 384" name="T13"/>
                <a:gd fmla="*/ 192 w 384" name="T14"/>
                <a:gd fmla="*/ 35 h 384" name="T15"/>
                <a:gd fmla="*/ 349 w 384" name="T16"/>
                <a:gd fmla="*/ 192 h 384" name="T17"/>
                <a:gd fmla="*/ 192 w 384" name="T18"/>
                <a:gd fmla="*/ 349 h 3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84" w="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192" y="349"/>
                  </a:moveTo>
                  <a:cubicBezTo>
                    <a:pt x="105" y="349"/>
                    <a:pt x="35" y="278"/>
                    <a:pt x="35" y="192"/>
                  </a:cubicBezTo>
                  <a:cubicBezTo>
                    <a:pt x="35" y="105"/>
                    <a:pt x="105" y="35"/>
                    <a:pt x="192" y="35"/>
                  </a:cubicBezTo>
                  <a:cubicBezTo>
                    <a:pt x="278" y="35"/>
                    <a:pt x="349" y="105"/>
                    <a:pt x="349" y="192"/>
                  </a:cubicBezTo>
                  <a:cubicBezTo>
                    <a:pt x="349" y="278"/>
                    <a:pt x="278" y="349"/>
                    <a:pt x="192" y="349"/>
                  </a:cubicBezTo>
                  <a:close/>
                </a:path>
              </a:pathLst>
            </a:custGeom>
            <a:grpFill/>
            <a:ln>
              <a:noFill/>
            </a:ln>
          </p:spPr>
          <p:txBody>
            <a:bodyPr anchor="t" anchorCtr="0" bIns="37504" compatLnSpc="1" lIns="75010" numCol="1" rIns="75010" tIns="37504" vert="horz" wrap="square"/>
            <a:lstStyle/>
            <a:p>
              <a:pPr algn="just">
                <a:lnSpc>
                  <a:spcPct val="120000"/>
                </a:lnSpc>
                <a:spcBef>
                  <a:spcPct val="0"/>
                </a:spcBef>
                <a:spcAft>
                  <a:spcPct val="0"/>
                </a:spcAft>
              </a:pPr>
              <a:endParaRPr lang="en-US"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41" name="Group 20"/>
          <p:cNvGrpSpPr/>
          <p:nvPr/>
        </p:nvGrpSpPr>
        <p:grpSpPr>
          <a:xfrm>
            <a:off x="5176817" y="1476620"/>
            <a:ext cx="446039" cy="446039"/>
            <a:chOff x="6665323" y="3562825"/>
            <a:chExt cx="587140" cy="587140"/>
          </a:xfrm>
          <a:solidFill>
            <a:schemeClr val="bg1"/>
          </a:solidFill>
        </p:grpSpPr>
        <p:sp>
          <p:nvSpPr>
            <p:cNvPr id="42" name="Freeform 19"/>
            <p:cNvSpPr>
              <a:spLocks noEditPoints="1"/>
            </p:cNvSpPr>
            <p:nvPr/>
          </p:nvSpPr>
          <p:spPr bwMode="auto">
            <a:xfrm>
              <a:off x="6808144" y="3735126"/>
              <a:ext cx="301499" cy="242538"/>
            </a:xfrm>
            <a:custGeom>
              <a:gdLst>
                <a:gd fmla="*/ 393 w 400" name="T0"/>
                <a:gd fmla="*/ 61 h 322" name="T1"/>
                <a:gd fmla="*/ 300 w 400" name="T2"/>
                <a:gd fmla="*/ 3 h 322" name="T3"/>
                <a:gd fmla="*/ 286 w 400" name="T4"/>
                <a:gd fmla="*/ 3 h 322" name="T5"/>
                <a:gd fmla="*/ 200 w 400" name="T6"/>
                <a:gd fmla="*/ 57 h 322" name="T7"/>
                <a:gd fmla="*/ 113 w 400" name="T8"/>
                <a:gd fmla="*/ 3 h 322" name="T9"/>
                <a:gd fmla="*/ 100 w 400" name="T10"/>
                <a:gd fmla="*/ 3 h 322" name="T11"/>
                <a:gd fmla="*/ 6 w 400" name="T12"/>
                <a:gd fmla="*/ 61 h 322" name="T13"/>
                <a:gd fmla="*/ 0 w 400" name="T14"/>
                <a:gd fmla="*/ 73 h 322" name="T15"/>
                <a:gd fmla="*/ 0 w 400" name="T16"/>
                <a:gd fmla="*/ 307 h 322" name="T17"/>
                <a:gd fmla="*/ 6 w 400" name="T18"/>
                <a:gd fmla="*/ 319 h 322" name="T19"/>
                <a:gd fmla="*/ 20 w 400" name="T20"/>
                <a:gd fmla="*/ 319 h 322" name="T21"/>
                <a:gd fmla="*/ 106 w 400" name="T22"/>
                <a:gd fmla="*/ 265 h 322" name="T23"/>
                <a:gd fmla="*/ 193 w 400" name="T24"/>
                <a:gd fmla="*/ 319 h 322" name="T25"/>
                <a:gd fmla="*/ 207 w 400" name="T26"/>
                <a:gd fmla="*/ 319 h 322" name="T27"/>
                <a:gd fmla="*/ 293 w 400" name="T28"/>
                <a:gd fmla="*/ 265 h 322" name="T29"/>
                <a:gd fmla="*/ 380 w 400" name="T30"/>
                <a:gd fmla="*/ 319 h 322" name="T31"/>
                <a:gd fmla="*/ 387 w 400" name="T32"/>
                <a:gd fmla="*/ 321 h 322" name="T33"/>
                <a:gd fmla="*/ 393 w 400" name="T34"/>
                <a:gd fmla="*/ 319 h 322" name="T35"/>
                <a:gd fmla="*/ 400 w 400" name="T36"/>
                <a:gd fmla="*/ 307 h 322" name="T37"/>
                <a:gd fmla="*/ 400 w 400" name="T38"/>
                <a:gd fmla="*/ 73 h 322" name="T39"/>
                <a:gd fmla="*/ 393 w 400" name="T40"/>
                <a:gd fmla="*/ 61 h 322" name="T41"/>
                <a:gd fmla="*/ 93 w 400" name="T42"/>
                <a:gd fmla="*/ 241 h 322" name="T43"/>
                <a:gd fmla="*/ 26 w 400" name="T44"/>
                <a:gd fmla="*/ 283 h 322" name="T45"/>
                <a:gd fmla="*/ 26 w 400" name="T46"/>
                <a:gd fmla="*/ 81 h 322" name="T47"/>
                <a:gd fmla="*/ 93 w 400" name="T48"/>
                <a:gd fmla="*/ 39 h 322" name="T49"/>
                <a:gd fmla="*/ 93 w 400" name="T50"/>
                <a:gd fmla="*/ 241 h 322" name="T51"/>
                <a:gd fmla="*/ 187 w 400" name="T52"/>
                <a:gd fmla="*/ 283 h 322" name="T53"/>
                <a:gd fmla="*/ 119 w 400" name="T54"/>
                <a:gd fmla="*/ 241 h 322" name="T55"/>
                <a:gd fmla="*/ 119 w 400" name="T56"/>
                <a:gd fmla="*/ 39 h 322" name="T57"/>
                <a:gd fmla="*/ 187 w 400" name="T58"/>
                <a:gd fmla="*/ 81 h 322" name="T59"/>
                <a:gd fmla="*/ 187 w 400" name="T60"/>
                <a:gd fmla="*/ 283 h 322" name="T61"/>
                <a:gd fmla="*/ 280 w 400" name="T62"/>
                <a:gd fmla="*/ 241 h 322" name="T63"/>
                <a:gd fmla="*/ 213 w 400" name="T64"/>
                <a:gd fmla="*/ 283 h 322" name="T65"/>
                <a:gd fmla="*/ 213 w 400" name="T66"/>
                <a:gd fmla="*/ 81 h 322" name="T67"/>
                <a:gd fmla="*/ 280 w 400" name="T68"/>
                <a:gd fmla="*/ 39 h 322" name="T69"/>
                <a:gd fmla="*/ 280 w 400" name="T70"/>
                <a:gd fmla="*/ 241 h 322" name="T71"/>
                <a:gd fmla="*/ 374 w 400" name="T72"/>
                <a:gd fmla="*/ 283 h 322" name="T73"/>
                <a:gd fmla="*/ 306 w 400" name="T74"/>
                <a:gd fmla="*/ 241 h 322" name="T75"/>
                <a:gd fmla="*/ 306 w 400" name="T76"/>
                <a:gd fmla="*/ 39 h 322" name="T77"/>
                <a:gd fmla="*/ 374 w 400" name="T78"/>
                <a:gd fmla="*/ 81 h 322" name="T79"/>
                <a:gd fmla="*/ 374 w 400" name="T80"/>
                <a:gd fmla="*/ 283 h 322"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322" w="400">
                  <a:moveTo>
                    <a:pt x="393" y="61"/>
                  </a:moveTo>
                  <a:cubicBezTo>
                    <a:pt x="300" y="3"/>
                    <a:pt x="300" y="3"/>
                    <a:pt x="300" y="3"/>
                  </a:cubicBezTo>
                  <a:cubicBezTo>
                    <a:pt x="296" y="0"/>
                    <a:pt x="291" y="0"/>
                    <a:pt x="286" y="3"/>
                  </a:cubicBezTo>
                  <a:cubicBezTo>
                    <a:pt x="200" y="57"/>
                    <a:pt x="200" y="57"/>
                    <a:pt x="200" y="57"/>
                  </a:cubicBezTo>
                  <a:cubicBezTo>
                    <a:pt x="113" y="3"/>
                    <a:pt x="113" y="3"/>
                    <a:pt x="113" y="3"/>
                  </a:cubicBezTo>
                  <a:cubicBezTo>
                    <a:pt x="109" y="0"/>
                    <a:pt x="104" y="0"/>
                    <a:pt x="100" y="3"/>
                  </a:cubicBezTo>
                  <a:cubicBezTo>
                    <a:pt x="6" y="61"/>
                    <a:pt x="6" y="61"/>
                    <a:pt x="6" y="61"/>
                  </a:cubicBezTo>
                  <a:cubicBezTo>
                    <a:pt x="2" y="64"/>
                    <a:pt x="0" y="68"/>
                    <a:pt x="0" y="73"/>
                  </a:cubicBezTo>
                  <a:cubicBezTo>
                    <a:pt x="0" y="307"/>
                    <a:pt x="0" y="307"/>
                    <a:pt x="0" y="307"/>
                  </a:cubicBezTo>
                  <a:cubicBezTo>
                    <a:pt x="0" y="312"/>
                    <a:pt x="2" y="317"/>
                    <a:pt x="6" y="319"/>
                  </a:cubicBezTo>
                  <a:cubicBezTo>
                    <a:pt x="11" y="322"/>
                    <a:pt x="16" y="321"/>
                    <a:pt x="20" y="319"/>
                  </a:cubicBezTo>
                  <a:cubicBezTo>
                    <a:pt x="106" y="265"/>
                    <a:pt x="106" y="265"/>
                    <a:pt x="106" y="265"/>
                  </a:cubicBezTo>
                  <a:cubicBezTo>
                    <a:pt x="193" y="319"/>
                    <a:pt x="193" y="319"/>
                    <a:pt x="193" y="319"/>
                  </a:cubicBezTo>
                  <a:cubicBezTo>
                    <a:pt x="197" y="322"/>
                    <a:pt x="202" y="322"/>
                    <a:pt x="207" y="319"/>
                  </a:cubicBezTo>
                  <a:cubicBezTo>
                    <a:pt x="293" y="265"/>
                    <a:pt x="293" y="265"/>
                    <a:pt x="293" y="265"/>
                  </a:cubicBezTo>
                  <a:cubicBezTo>
                    <a:pt x="380" y="319"/>
                    <a:pt x="380" y="319"/>
                    <a:pt x="380" y="319"/>
                  </a:cubicBezTo>
                  <a:cubicBezTo>
                    <a:pt x="382" y="320"/>
                    <a:pt x="384" y="321"/>
                    <a:pt x="387" y="321"/>
                  </a:cubicBezTo>
                  <a:cubicBezTo>
                    <a:pt x="389" y="321"/>
                    <a:pt x="391" y="320"/>
                    <a:pt x="393" y="319"/>
                  </a:cubicBezTo>
                  <a:cubicBezTo>
                    <a:pt x="397" y="317"/>
                    <a:pt x="400" y="312"/>
                    <a:pt x="400" y="307"/>
                  </a:cubicBezTo>
                  <a:cubicBezTo>
                    <a:pt x="400" y="73"/>
                    <a:pt x="400" y="73"/>
                    <a:pt x="400" y="73"/>
                  </a:cubicBezTo>
                  <a:cubicBezTo>
                    <a:pt x="400" y="68"/>
                    <a:pt x="397" y="64"/>
                    <a:pt x="393" y="61"/>
                  </a:cubicBezTo>
                  <a:close/>
                  <a:moveTo>
                    <a:pt x="93" y="241"/>
                  </a:moveTo>
                  <a:cubicBezTo>
                    <a:pt x="26" y="283"/>
                    <a:pt x="26" y="283"/>
                    <a:pt x="26" y="283"/>
                  </a:cubicBezTo>
                  <a:cubicBezTo>
                    <a:pt x="26" y="81"/>
                    <a:pt x="26" y="81"/>
                    <a:pt x="26" y="81"/>
                  </a:cubicBezTo>
                  <a:cubicBezTo>
                    <a:pt x="93" y="39"/>
                    <a:pt x="93" y="39"/>
                    <a:pt x="93" y="39"/>
                  </a:cubicBezTo>
                  <a:lnTo>
                    <a:pt x="93" y="241"/>
                  </a:lnTo>
                  <a:close/>
                  <a:moveTo>
                    <a:pt x="187" y="283"/>
                  </a:moveTo>
                  <a:cubicBezTo>
                    <a:pt x="119" y="241"/>
                    <a:pt x="119" y="241"/>
                    <a:pt x="119" y="241"/>
                  </a:cubicBezTo>
                  <a:cubicBezTo>
                    <a:pt x="119" y="39"/>
                    <a:pt x="119" y="39"/>
                    <a:pt x="119" y="39"/>
                  </a:cubicBezTo>
                  <a:cubicBezTo>
                    <a:pt x="187" y="81"/>
                    <a:pt x="187" y="81"/>
                    <a:pt x="187" y="81"/>
                  </a:cubicBezTo>
                  <a:lnTo>
                    <a:pt x="187" y="283"/>
                  </a:lnTo>
                  <a:close/>
                  <a:moveTo>
                    <a:pt x="280" y="241"/>
                  </a:moveTo>
                  <a:cubicBezTo>
                    <a:pt x="213" y="283"/>
                    <a:pt x="213" y="283"/>
                    <a:pt x="213" y="283"/>
                  </a:cubicBezTo>
                  <a:cubicBezTo>
                    <a:pt x="213" y="81"/>
                    <a:pt x="213" y="81"/>
                    <a:pt x="213" y="81"/>
                  </a:cubicBezTo>
                  <a:cubicBezTo>
                    <a:pt x="280" y="39"/>
                    <a:pt x="280" y="39"/>
                    <a:pt x="280" y="39"/>
                  </a:cubicBezTo>
                  <a:lnTo>
                    <a:pt x="280" y="241"/>
                  </a:lnTo>
                  <a:close/>
                  <a:moveTo>
                    <a:pt x="374" y="283"/>
                  </a:moveTo>
                  <a:cubicBezTo>
                    <a:pt x="306" y="241"/>
                    <a:pt x="306" y="241"/>
                    <a:pt x="306" y="241"/>
                  </a:cubicBezTo>
                  <a:cubicBezTo>
                    <a:pt x="306" y="39"/>
                    <a:pt x="306" y="39"/>
                    <a:pt x="306" y="39"/>
                  </a:cubicBezTo>
                  <a:cubicBezTo>
                    <a:pt x="374" y="81"/>
                    <a:pt x="374" y="81"/>
                    <a:pt x="374" y="81"/>
                  </a:cubicBezTo>
                  <a:lnTo>
                    <a:pt x="374" y="283"/>
                  </a:lnTo>
                  <a:close/>
                </a:path>
              </a:pathLst>
            </a:custGeom>
            <a:grpFill/>
            <a:ln>
              <a:noFill/>
            </a:ln>
          </p:spPr>
          <p:txBody>
            <a:bodyPr anchor="t" anchorCtr="0" bIns="37504" compatLnSpc="1" lIns="75010" numCol="1" rIns="75010" tIns="37504" vert="horz" wrap="square"/>
            <a:lstStyle/>
            <a:p>
              <a:pPr algn="just">
                <a:lnSpc>
                  <a:spcPct val="120000"/>
                </a:lnSpc>
                <a:spcBef>
                  <a:spcPct val="0"/>
                </a:spcBef>
                <a:spcAft>
                  <a:spcPct val="0"/>
                </a:spcAft>
              </a:pPr>
              <a:endParaRPr lang="en-US"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43" name="Freeform 23"/>
            <p:cNvSpPr>
              <a:spLocks noEditPoints="1"/>
            </p:cNvSpPr>
            <p:nvPr/>
          </p:nvSpPr>
          <p:spPr bwMode="auto">
            <a:xfrm>
              <a:off x="6665323" y="3562825"/>
              <a:ext cx="587140" cy="587140"/>
            </a:xfrm>
            <a:custGeom>
              <a:gdLst>
                <a:gd fmla="*/ 192 w 384" name="T0"/>
                <a:gd fmla="*/ 0 h 384" name="T1"/>
                <a:gd fmla="*/ 0 w 384" name="T2"/>
                <a:gd fmla="*/ 192 h 384" name="T3"/>
                <a:gd fmla="*/ 192 w 384" name="T4"/>
                <a:gd fmla="*/ 384 h 384" name="T5"/>
                <a:gd fmla="*/ 384 w 384" name="T6"/>
                <a:gd fmla="*/ 192 h 384" name="T7"/>
                <a:gd fmla="*/ 192 w 384" name="T8"/>
                <a:gd fmla="*/ 0 h 384" name="T9"/>
                <a:gd fmla="*/ 192 w 384" name="T10"/>
                <a:gd fmla="*/ 349 h 384" name="T11"/>
                <a:gd fmla="*/ 35 w 384" name="T12"/>
                <a:gd fmla="*/ 192 h 384" name="T13"/>
                <a:gd fmla="*/ 192 w 384" name="T14"/>
                <a:gd fmla="*/ 35 h 384" name="T15"/>
                <a:gd fmla="*/ 349 w 384" name="T16"/>
                <a:gd fmla="*/ 192 h 384" name="T17"/>
                <a:gd fmla="*/ 192 w 384" name="T18"/>
                <a:gd fmla="*/ 349 h 3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84" w="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192" y="349"/>
                  </a:moveTo>
                  <a:cubicBezTo>
                    <a:pt x="105" y="349"/>
                    <a:pt x="35" y="278"/>
                    <a:pt x="35" y="192"/>
                  </a:cubicBezTo>
                  <a:cubicBezTo>
                    <a:pt x="35" y="105"/>
                    <a:pt x="105" y="35"/>
                    <a:pt x="192" y="35"/>
                  </a:cubicBezTo>
                  <a:cubicBezTo>
                    <a:pt x="278" y="35"/>
                    <a:pt x="349" y="105"/>
                    <a:pt x="349" y="192"/>
                  </a:cubicBezTo>
                  <a:cubicBezTo>
                    <a:pt x="349" y="278"/>
                    <a:pt x="278" y="349"/>
                    <a:pt x="192" y="349"/>
                  </a:cubicBezTo>
                  <a:close/>
                </a:path>
              </a:pathLst>
            </a:custGeom>
            <a:grpFill/>
            <a:ln>
              <a:noFill/>
            </a:ln>
          </p:spPr>
          <p:txBody>
            <a:bodyPr anchor="t" anchorCtr="0" bIns="37504" compatLnSpc="1" lIns="75010" numCol="1" rIns="75010" tIns="37504" vert="horz" wrap="square"/>
            <a:lstStyle/>
            <a:p>
              <a:pPr algn="just">
                <a:lnSpc>
                  <a:spcPct val="120000"/>
                </a:lnSpc>
                <a:spcBef>
                  <a:spcPct val="0"/>
                </a:spcBef>
                <a:spcAft>
                  <a:spcPct val="0"/>
                </a:spcAft>
              </a:pPr>
              <a:endParaRPr lang="en-US"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44" name="Group 23"/>
          <p:cNvGrpSpPr/>
          <p:nvPr/>
        </p:nvGrpSpPr>
        <p:grpSpPr>
          <a:xfrm>
            <a:off x="5851208" y="2797406"/>
            <a:ext cx="310545" cy="310545"/>
            <a:chOff x="7740352" y="3562825"/>
            <a:chExt cx="587140" cy="587140"/>
          </a:xfrm>
          <a:solidFill>
            <a:schemeClr val="bg1"/>
          </a:solidFill>
        </p:grpSpPr>
        <p:sp>
          <p:nvSpPr>
            <p:cNvPr id="45" name="Freeform 24"/>
            <p:cNvSpPr>
              <a:spLocks noEditPoints="1"/>
            </p:cNvSpPr>
            <p:nvPr/>
          </p:nvSpPr>
          <p:spPr bwMode="auto">
            <a:xfrm>
              <a:off x="7740352" y="3562825"/>
              <a:ext cx="587140" cy="587140"/>
            </a:xfrm>
            <a:custGeom>
              <a:gdLst>
                <a:gd fmla="*/ 192 w 384" name="T0"/>
                <a:gd fmla="*/ 0 h 384" name="T1"/>
                <a:gd fmla="*/ 0 w 384" name="T2"/>
                <a:gd fmla="*/ 192 h 384" name="T3"/>
                <a:gd fmla="*/ 192 w 384" name="T4"/>
                <a:gd fmla="*/ 384 h 384" name="T5"/>
                <a:gd fmla="*/ 384 w 384" name="T6"/>
                <a:gd fmla="*/ 192 h 384" name="T7"/>
                <a:gd fmla="*/ 192 w 384" name="T8"/>
                <a:gd fmla="*/ 0 h 384" name="T9"/>
                <a:gd fmla="*/ 192 w 384" name="T10"/>
                <a:gd fmla="*/ 349 h 384" name="T11"/>
                <a:gd fmla="*/ 35 w 384" name="T12"/>
                <a:gd fmla="*/ 192 h 384" name="T13"/>
                <a:gd fmla="*/ 192 w 384" name="T14"/>
                <a:gd fmla="*/ 35 h 384" name="T15"/>
                <a:gd fmla="*/ 349 w 384" name="T16"/>
                <a:gd fmla="*/ 192 h 384" name="T17"/>
                <a:gd fmla="*/ 192 w 384" name="T18"/>
                <a:gd fmla="*/ 349 h 3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84" w="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192" y="349"/>
                  </a:moveTo>
                  <a:cubicBezTo>
                    <a:pt x="105" y="349"/>
                    <a:pt x="35" y="278"/>
                    <a:pt x="35" y="192"/>
                  </a:cubicBezTo>
                  <a:cubicBezTo>
                    <a:pt x="35" y="105"/>
                    <a:pt x="105" y="35"/>
                    <a:pt x="192" y="35"/>
                  </a:cubicBezTo>
                  <a:cubicBezTo>
                    <a:pt x="278" y="35"/>
                    <a:pt x="349" y="105"/>
                    <a:pt x="349" y="192"/>
                  </a:cubicBezTo>
                  <a:cubicBezTo>
                    <a:pt x="349" y="278"/>
                    <a:pt x="278" y="349"/>
                    <a:pt x="192" y="349"/>
                  </a:cubicBezTo>
                  <a:close/>
                </a:path>
              </a:pathLst>
            </a:custGeom>
            <a:grpFill/>
            <a:ln>
              <a:noFill/>
            </a:ln>
          </p:spPr>
          <p:txBody>
            <a:bodyPr anchor="t" anchorCtr="0" bIns="37504" compatLnSpc="1" lIns="75010" numCol="1" rIns="75010" tIns="37504" vert="horz" wrap="square"/>
            <a:lstStyle/>
            <a:p>
              <a:pPr algn="just">
                <a:lnSpc>
                  <a:spcPct val="120000"/>
                </a:lnSpc>
                <a:spcBef>
                  <a:spcPct val="0"/>
                </a:spcBef>
                <a:spcAft>
                  <a:spcPct val="0"/>
                </a:spcAft>
              </a:pPr>
              <a:endParaRPr lang="en-US"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46" name="Freeform 27"/>
            <p:cNvSpPr>
              <a:spLocks noEditPoints="1"/>
            </p:cNvSpPr>
            <p:nvPr/>
          </p:nvSpPr>
          <p:spPr bwMode="auto">
            <a:xfrm>
              <a:off x="7931746" y="3722078"/>
              <a:ext cx="204352" cy="268635"/>
            </a:xfrm>
            <a:custGeom>
              <a:gdLst>
                <a:gd fmla="*/ 96 w 256" name="T0"/>
                <a:gd fmla="*/ 48 h 336" name="T1"/>
                <a:gd fmla="*/ 48 w 256" name="T2"/>
                <a:gd fmla="*/ 0 h 336" name="T3"/>
                <a:gd fmla="*/ 0 w 256" name="T4"/>
                <a:gd fmla="*/ 48 h 336" name="T5"/>
                <a:gd fmla="*/ 29 w 256" name="T6"/>
                <a:gd fmla="*/ 92 h 336" name="T7"/>
                <a:gd fmla="*/ 29 w 256" name="T8"/>
                <a:gd fmla="*/ 244 h 336" name="T9"/>
                <a:gd fmla="*/ 0 w 256" name="T10"/>
                <a:gd fmla="*/ 288 h 336" name="T11"/>
                <a:gd fmla="*/ 48 w 256" name="T12"/>
                <a:gd fmla="*/ 336 h 336" name="T13"/>
                <a:gd fmla="*/ 96 w 256" name="T14"/>
                <a:gd fmla="*/ 288 h 336" name="T15"/>
                <a:gd fmla="*/ 67 w 256" name="T16"/>
                <a:gd fmla="*/ 244 h 336" name="T17"/>
                <a:gd fmla="*/ 67 w 256" name="T18"/>
                <a:gd fmla="*/ 92 h 336" name="T19"/>
                <a:gd fmla="*/ 96 w 256" name="T20"/>
                <a:gd fmla="*/ 48 h 336" name="T21"/>
                <a:gd fmla="*/ 75 w 256" name="T22"/>
                <a:gd fmla="*/ 288 h 336" name="T23"/>
                <a:gd fmla="*/ 48 w 256" name="T24"/>
                <a:gd fmla="*/ 316 h 336" name="T25"/>
                <a:gd fmla="*/ 20 w 256" name="T26"/>
                <a:gd fmla="*/ 288 h 336" name="T27"/>
                <a:gd fmla="*/ 48 w 256" name="T28"/>
                <a:gd fmla="*/ 260 h 336" name="T29"/>
                <a:gd fmla="*/ 75 w 256" name="T30"/>
                <a:gd fmla="*/ 288 h 336" name="T31"/>
                <a:gd fmla="*/ 48 w 256" name="T32"/>
                <a:gd fmla="*/ 76 h 336" name="T33"/>
                <a:gd fmla="*/ 20 w 256" name="T34"/>
                <a:gd fmla="*/ 48 h 336" name="T35"/>
                <a:gd fmla="*/ 48 w 256" name="T36"/>
                <a:gd fmla="*/ 20 h 336" name="T37"/>
                <a:gd fmla="*/ 75 w 256" name="T38"/>
                <a:gd fmla="*/ 48 h 336" name="T39"/>
                <a:gd fmla="*/ 48 w 256" name="T40"/>
                <a:gd fmla="*/ 76 h 336" name="T41"/>
                <a:gd fmla="*/ 227 w 256" name="T42"/>
                <a:gd fmla="*/ 244 h 336" name="T43"/>
                <a:gd fmla="*/ 227 w 256" name="T44"/>
                <a:gd fmla="*/ 92 h 336" name="T45"/>
                <a:gd fmla="*/ 256 w 256" name="T46"/>
                <a:gd fmla="*/ 48 h 336" name="T47"/>
                <a:gd fmla="*/ 208 w 256" name="T48"/>
                <a:gd fmla="*/ 0 h 336" name="T49"/>
                <a:gd fmla="*/ 160 w 256" name="T50"/>
                <a:gd fmla="*/ 48 h 336" name="T51"/>
                <a:gd fmla="*/ 189 w 256" name="T52"/>
                <a:gd fmla="*/ 92 h 336" name="T53"/>
                <a:gd fmla="*/ 189 w 256" name="T54"/>
                <a:gd fmla="*/ 244 h 336" name="T55"/>
                <a:gd fmla="*/ 160 w 256" name="T56"/>
                <a:gd fmla="*/ 288 h 336" name="T57"/>
                <a:gd fmla="*/ 208 w 256" name="T58"/>
                <a:gd fmla="*/ 336 h 336" name="T59"/>
                <a:gd fmla="*/ 256 w 256" name="T60"/>
                <a:gd fmla="*/ 288 h 336" name="T61"/>
                <a:gd fmla="*/ 227 w 256" name="T62"/>
                <a:gd fmla="*/ 244 h 336" name="T63"/>
                <a:gd fmla="*/ 180 w 256" name="T64"/>
                <a:gd fmla="*/ 48 h 336" name="T65"/>
                <a:gd fmla="*/ 208 w 256" name="T66"/>
                <a:gd fmla="*/ 20 h 336" name="T67"/>
                <a:gd fmla="*/ 235 w 256" name="T68"/>
                <a:gd fmla="*/ 48 h 336" name="T69"/>
                <a:gd fmla="*/ 208 w 256" name="T70"/>
                <a:gd fmla="*/ 76 h 336" name="T71"/>
                <a:gd fmla="*/ 180 w 256" name="T72"/>
                <a:gd fmla="*/ 48 h 336" name="T73"/>
                <a:gd fmla="*/ 208 w 256" name="T74"/>
                <a:gd fmla="*/ 316 h 336" name="T75"/>
                <a:gd fmla="*/ 180 w 256" name="T76"/>
                <a:gd fmla="*/ 288 h 336" name="T77"/>
                <a:gd fmla="*/ 208 w 256" name="T78"/>
                <a:gd fmla="*/ 260 h 336" name="T79"/>
                <a:gd fmla="*/ 235 w 256" name="T80"/>
                <a:gd fmla="*/ 288 h 336" name="T81"/>
                <a:gd fmla="*/ 208 w 256" name="T82"/>
                <a:gd fmla="*/ 316 h 336"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336" w="256">
                  <a:moveTo>
                    <a:pt x="96" y="48"/>
                  </a:moveTo>
                  <a:cubicBezTo>
                    <a:pt x="96" y="21"/>
                    <a:pt x="74" y="0"/>
                    <a:pt x="48" y="0"/>
                  </a:cubicBezTo>
                  <a:cubicBezTo>
                    <a:pt x="21" y="0"/>
                    <a:pt x="0" y="21"/>
                    <a:pt x="0" y="48"/>
                  </a:cubicBezTo>
                  <a:cubicBezTo>
                    <a:pt x="0" y="68"/>
                    <a:pt x="12" y="85"/>
                    <a:pt x="29" y="92"/>
                  </a:cubicBezTo>
                  <a:cubicBezTo>
                    <a:pt x="29" y="244"/>
                    <a:pt x="29" y="244"/>
                    <a:pt x="29" y="244"/>
                  </a:cubicBezTo>
                  <a:cubicBezTo>
                    <a:pt x="12" y="251"/>
                    <a:pt x="0" y="268"/>
                    <a:pt x="0" y="288"/>
                  </a:cubicBezTo>
                  <a:cubicBezTo>
                    <a:pt x="0" y="314"/>
                    <a:pt x="21" y="336"/>
                    <a:pt x="48" y="336"/>
                  </a:cubicBezTo>
                  <a:cubicBezTo>
                    <a:pt x="74" y="336"/>
                    <a:pt x="96" y="314"/>
                    <a:pt x="96" y="288"/>
                  </a:cubicBezTo>
                  <a:cubicBezTo>
                    <a:pt x="96" y="268"/>
                    <a:pt x="84" y="251"/>
                    <a:pt x="67" y="244"/>
                  </a:cubicBezTo>
                  <a:cubicBezTo>
                    <a:pt x="67" y="92"/>
                    <a:pt x="67" y="92"/>
                    <a:pt x="67" y="92"/>
                  </a:cubicBezTo>
                  <a:cubicBezTo>
                    <a:pt x="84" y="85"/>
                    <a:pt x="96" y="68"/>
                    <a:pt x="96" y="48"/>
                  </a:cubicBezTo>
                  <a:close/>
                  <a:moveTo>
                    <a:pt x="75" y="288"/>
                  </a:moveTo>
                  <a:cubicBezTo>
                    <a:pt x="75" y="303"/>
                    <a:pt x="63" y="316"/>
                    <a:pt x="48" y="316"/>
                  </a:cubicBezTo>
                  <a:cubicBezTo>
                    <a:pt x="32" y="316"/>
                    <a:pt x="20" y="303"/>
                    <a:pt x="20" y="288"/>
                  </a:cubicBezTo>
                  <a:cubicBezTo>
                    <a:pt x="20" y="273"/>
                    <a:pt x="32" y="260"/>
                    <a:pt x="48" y="260"/>
                  </a:cubicBezTo>
                  <a:cubicBezTo>
                    <a:pt x="63" y="260"/>
                    <a:pt x="75" y="273"/>
                    <a:pt x="75" y="288"/>
                  </a:cubicBezTo>
                  <a:close/>
                  <a:moveTo>
                    <a:pt x="48" y="76"/>
                  </a:moveTo>
                  <a:cubicBezTo>
                    <a:pt x="32" y="76"/>
                    <a:pt x="20" y="63"/>
                    <a:pt x="20" y="48"/>
                  </a:cubicBezTo>
                  <a:cubicBezTo>
                    <a:pt x="20" y="33"/>
                    <a:pt x="32" y="20"/>
                    <a:pt x="48" y="20"/>
                  </a:cubicBezTo>
                  <a:cubicBezTo>
                    <a:pt x="63" y="20"/>
                    <a:pt x="75" y="33"/>
                    <a:pt x="75" y="48"/>
                  </a:cubicBezTo>
                  <a:cubicBezTo>
                    <a:pt x="75" y="63"/>
                    <a:pt x="63" y="76"/>
                    <a:pt x="48" y="76"/>
                  </a:cubicBezTo>
                  <a:close/>
                  <a:moveTo>
                    <a:pt x="227" y="244"/>
                  </a:moveTo>
                  <a:cubicBezTo>
                    <a:pt x="227" y="92"/>
                    <a:pt x="227" y="92"/>
                    <a:pt x="227" y="92"/>
                  </a:cubicBezTo>
                  <a:cubicBezTo>
                    <a:pt x="244" y="85"/>
                    <a:pt x="256" y="68"/>
                    <a:pt x="256" y="48"/>
                  </a:cubicBezTo>
                  <a:cubicBezTo>
                    <a:pt x="256" y="21"/>
                    <a:pt x="234" y="0"/>
                    <a:pt x="208" y="0"/>
                  </a:cubicBezTo>
                  <a:cubicBezTo>
                    <a:pt x="181" y="0"/>
                    <a:pt x="160" y="21"/>
                    <a:pt x="160" y="48"/>
                  </a:cubicBezTo>
                  <a:cubicBezTo>
                    <a:pt x="160" y="68"/>
                    <a:pt x="172" y="85"/>
                    <a:pt x="189" y="92"/>
                  </a:cubicBezTo>
                  <a:cubicBezTo>
                    <a:pt x="189" y="244"/>
                    <a:pt x="189" y="244"/>
                    <a:pt x="189" y="244"/>
                  </a:cubicBezTo>
                  <a:cubicBezTo>
                    <a:pt x="172" y="251"/>
                    <a:pt x="160" y="268"/>
                    <a:pt x="160" y="288"/>
                  </a:cubicBezTo>
                  <a:cubicBezTo>
                    <a:pt x="160" y="314"/>
                    <a:pt x="181" y="336"/>
                    <a:pt x="208" y="336"/>
                  </a:cubicBezTo>
                  <a:cubicBezTo>
                    <a:pt x="234" y="336"/>
                    <a:pt x="256" y="314"/>
                    <a:pt x="256" y="288"/>
                  </a:cubicBezTo>
                  <a:cubicBezTo>
                    <a:pt x="256" y="268"/>
                    <a:pt x="244" y="251"/>
                    <a:pt x="227" y="244"/>
                  </a:cubicBezTo>
                  <a:close/>
                  <a:moveTo>
                    <a:pt x="180" y="48"/>
                  </a:moveTo>
                  <a:cubicBezTo>
                    <a:pt x="180" y="33"/>
                    <a:pt x="192" y="20"/>
                    <a:pt x="208" y="20"/>
                  </a:cubicBezTo>
                  <a:cubicBezTo>
                    <a:pt x="223" y="20"/>
                    <a:pt x="235" y="33"/>
                    <a:pt x="235" y="48"/>
                  </a:cubicBezTo>
                  <a:cubicBezTo>
                    <a:pt x="235" y="63"/>
                    <a:pt x="223" y="76"/>
                    <a:pt x="208" y="76"/>
                  </a:cubicBezTo>
                  <a:cubicBezTo>
                    <a:pt x="192" y="76"/>
                    <a:pt x="180" y="63"/>
                    <a:pt x="180" y="48"/>
                  </a:cubicBezTo>
                  <a:close/>
                  <a:moveTo>
                    <a:pt x="208" y="316"/>
                  </a:moveTo>
                  <a:cubicBezTo>
                    <a:pt x="192" y="316"/>
                    <a:pt x="180" y="303"/>
                    <a:pt x="180" y="288"/>
                  </a:cubicBezTo>
                  <a:cubicBezTo>
                    <a:pt x="180" y="273"/>
                    <a:pt x="192" y="260"/>
                    <a:pt x="208" y="260"/>
                  </a:cubicBezTo>
                  <a:cubicBezTo>
                    <a:pt x="223" y="260"/>
                    <a:pt x="235" y="273"/>
                    <a:pt x="235" y="288"/>
                  </a:cubicBezTo>
                  <a:cubicBezTo>
                    <a:pt x="235" y="303"/>
                    <a:pt x="223" y="316"/>
                    <a:pt x="208" y="316"/>
                  </a:cubicBezTo>
                  <a:close/>
                </a:path>
              </a:pathLst>
            </a:custGeom>
            <a:grpFill/>
            <a:ln>
              <a:noFill/>
            </a:ln>
          </p:spPr>
          <p:txBody>
            <a:bodyPr anchor="t" anchorCtr="0" bIns="37504" compatLnSpc="1" lIns="75010" numCol="1" rIns="75010" tIns="37504" vert="horz" wrap="square"/>
            <a:lstStyle/>
            <a:p>
              <a:pPr algn="just">
                <a:lnSpc>
                  <a:spcPct val="120000"/>
                </a:lnSpc>
                <a:spcBef>
                  <a:spcPct val="0"/>
                </a:spcBef>
                <a:spcAft>
                  <a:spcPct val="0"/>
                </a:spcAft>
              </a:pPr>
              <a:endParaRPr lang="en-US"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sp>
        <p:nvSpPr>
          <p:cNvPr id="47" name="Content Placeholder 2"/>
          <p:cNvSpPr txBox="1"/>
          <p:nvPr/>
        </p:nvSpPr>
        <p:spPr>
          <a:xfrm>
            <a:off x="1905771" y="1379728"/>
            <a:ext cx="2119474" cy="383078"/>
          </a:xfrm>
          <a:prstGeom prst="rect">
            <a:avLst/>
          </a:prstGeom>
        </p:spPr>
        <p:txBody>
          <a:bodyPr bIns="37504" lIns="75010" rIns="75010" rtlCol="0" tIns="37504"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just" indent="0" marL="0">
              <a:lnSpc>
                <a:spcPct val="120000"/>
              </a:lnSpc>
              <a:spcBef>
                <a:spcPct val="0"/>
              </a:spcBef>
              <a:spcAft>
                <a:spcPct val="0"/>
              </a:spcAft>
              <a:buNone/>
              <a:defRPr/>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
        <p:nvSpPr>
          <p:cNvPr id="48" name="Content Placeholder 2"/>
          <p:cNvSpPr txBox="1"/>
          <p:nvPr/>
        </p:nvSpPr>
        <p:spPr>
          <a:xfrm>
            <a:off x="1905769" y="2204588"/>
            <a:ext cx="2119474" cy="383078"/>
          </a:xfrm>
          <a:prstGeom prst="rect">
            <a:avLst/>
          </a:prstGeom>
        </p:spPr>
        <p:txBody>
          <a:bodyPr bIns="37504" lIns="75010" rIns="75010" rtlCol="0" tIns="37504"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just" indent="0" marL="0">
              <a:lnSpc>
                <a:spcPct val="120000"/>
              </a:lnSpc>
              <a:spcBef>
                <a:spcPct val="0"/>
              </a:spcBef>
              <a:spcAft>
                <a:spcPct val="0"/>
              </a:spcAft>
              <a:buNone/>
              <a:defRPr/>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
        <p:nvSpPr>
          <p:cNvPr id="49" name="Content Placeholder 2"/>
          <p:cNvSpPr txBox="1"/>
          <p:nvPr/>
        </p:nvSpPr>
        <p:spPr>
          <a:xfrm>
            <a:off x="1905771" y="3029449"/>
            <a:ext cx="2119474" cy="383078"/>
          </a:xfrm>
          <a:prstGeom prst="rect">
            <a:avLst/>
          </a:prstGeom>
        </p:spPr>
        <p:txBody>
          <a:bodyPr bIns="37504" lIns="75010" rIns="75010" rtlCol="0" tIns="37504"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just" indent="0" marL="0">
              <a:lnSpc>
                <a:spcPct val="120000"/>
              </a:lnSpc>
              <a:spcBef>
                <a:spcPct val="0"/>
              </a:spcBef>
              <a:spcAft>
                <a:spcPct val="0"/>
              </a:spcAft>
              <a:buNone/>
              <a:defRPr/>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
        <p:nvSpPr>
          <p:cNvPr id="50" name="TextBox 29"/>
          <p:cNvSpPr txBox="1"/>
          <p:nvPr/>
        </p:nvSpPr>
        <p:spPr>
          <a:xfrm>
            <a:off x="1926700" y="3854308"/>
            <a:ext cx="2143876" cy="387976"/>
          </a:xfrm>
          <a:prstGeom prst="rect">
            <a:avLst/>
          </a:prstGeom>
          <a:noFill/>
        </p:spPr>
        <p:txBody>
          <a:bodyPr bIns="29531" numCol="1" rIns="118126" spcCol="360000" wrap="square">
            <a:spAutoFit/>
          </a:bodyPr>
          <a:lstStyle/>
          <a:p>
            <a:pPr algn="just" indent="0" marL="0">
              <a:lnSpc>
                <a:spcPct val="120000"/>
              </a:lnSpc>
              <a:spcBef>
                <a:spcPct val="0"/>
              </a:spcBef>
              <a:spcAft>
                <a:spcPct val="0"/>
              </a:spcAft>
              <a:buNone/>
              <a:defRPr/>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31" presetSubtype="0">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2400" fill="hold" id="7"/>
                                        <p:tgtEl>
                                          <p:spTgt spid="5"/>
                                        </p:tgtEl>
                                        <p:attrNameLst>
                                          <p:attrName>ppt_w</p:attrName>
                                        </p:attrNameLst>
                                      </p:cBhvr>
                                      <p:tavLst>
                                        <p:tav tm="0">
                                          <p:val>
                                            <p:fltVal val="0"/>
                                          </p:val>
                                        </p:tav>
                                        <p:tav tm="100000">
                                          <p:val>
                                            <p:strVal val="#ppt_w"/>
                                          </p:val>
                                        </p:tav>
                                      </p:tavLst>
                                    </p:anim>
                                    <p:anim calcmode="lin" valueType="num">
                                      <p:cBhvr>
                                        <p:cTn dur="2400" fill="hold" id="8"/>
                                        <p:tgtEl>
                                          <p:spTgt spid="5"/>
                                        </p:tgtEl>
                                        <p:attrNameLst>
                                          <p:attrName>ppt_h</p:attrName>
                                        </p:attrNameLst>
                                      </p:cBhvr>
                                      <p:tavLst>
                                        <p:tav tm="0">
                                          <p:val>
                                            <p:fltVal val="0"/>
                                          </p:val>
                                        </p:tav>
                                        <p:tav tm="100000">
                                          <p:val>
                                            <p:strVal val="#ppt_h"/>
                                          </p:val>
                                        </p:tav>
                                      </p:tavLst>
                                    </p:anim>
                                    <p:anim calcmode="lin" valueType="num">
                                      <p:cBhvr>
                                        <p:cTn dur="2400" fill="hold" id="9"/>
                                        <p:tgtEl>
                                          <p:spTgt spid="5"/>
                                        </p:tgtEl>
                                        <p:attrNameLst>
                                          <p:attrName>style.rotation</p:attrName>
                                        </p:attrNameLst>
                                      </p:cBhvr>
                                      <p:tavLst>
                                        <p:tav tm="0">
                                          <p:val>
                                            <p:fltVal val="90"/>
                                          </p:val>
                                        </p:tav>
                                        <p:tav tm="100000">
                                          <p:val>
                                            <p:fltVal val="0"/>
                                          </p:val>
                                        </p:tav>
                                      </p:tavLst>
                                    </p:anim>
                                    <p:animEffect filter="fade" transition="in">
                                      <p:cBhvr>
                                        <p:cTn dur="2400" id="10"/>
                                        <p:tgtEl>
                                          <p:spTgt spid="5"/>
                                        </p:tgtEl>
                                      </p:cBhvr>
                                    </p:animEffect>
                                  </p:childTnLst>
                                </p:cTn>
                              </p:par>
                              <p:par>
                                <p:cTn fill="hold" id="11" nodeType="withEffect" presetClass="entr" presetID="53" presetSubtype="0">
                                  <p:stCondLst>
                                    <p:cond delay="2500"/>
                                  </p:stCondLst>
                                  <p:childTnLst>
                                    <p:set>
                                      <p:cBhvr>
                                        <p:cTn dur="1" fill="hold" id="12">
                                          <p:stCondLst>
                                            <p:cond delay="0"/>
                                          </p:stCondLst>
                                        </p:cTn>
                                        <p:tgtEl>
                                          <p:spTgt spid="41"/>
                                        </p:tgtEl>
                                        <p:attrNameLst>
                                          <p:attrName>style.visibility</p:attrName>
                                        </p:attrNameLst>
                                      </p:cBhvr>
                                      <p:to>
                                        <p:strVal val="visible"/>
                                      </p:to>
                                    </p:set>
                                    <p:anim calcmode="lin" valueType="num">
                                      <p:cBhvr>
                                        <p:cTn dur="500" fill="hold" id="13"/>
                                        <p:tgtEl>
                                          <p:spTgt spid="41"/>
                                        </p:tgtEl>
                                        <p:attrNameLst>
                                          <p:attrName>ppt_w</p:attrName>
                                        </p:attrNameLst>
                                      </p:cBhvr>
                                      <p:tavLst>
                                        <p:tav tm="0">
                                          <p:val>
                                            <p:fltVal val="0"/>
                                          </p:val>
                                        </p:tav>
                                        <p:tav tm="100000">
                                          <p:val>
                                            <p:strVal val="#ppt_w"/>
                                          </p:val>
                                        </p:tav>
                                      </p:tavLst>
                                    </p:anim>
                                    <p:anim calcmode="lin" valueType="num">
                                      <p:cBhvr>
                                        <p:cTn dur="500" fill="hold" id="14"/>
                                        <p:tgtEl>
                                          <p:spTgt spid="41"/>
                                        </p:tgtEl>
                                        <p:attrNameLst>
                                          <p:attrName>ppt_h</p:attrName>
                                        </p:attrNameLst>
                                      </p:cBhvr>
                                      <p:tavLst>
                                        <p:tav tm="0">
                                          <p:val>
                                            <p:fltVal val="0"/>
                                          </p:val>
                                        </p:tav>
                                        <p:tav tm="100000">
                                          <p:val>
                                            <p:strVal val="#ppt_h"/>
                                          </p:val>
                                        </p:tav>
                                      </p:tavLst>
                                    </p:anim>
                                    <p:animEffect filter="fade" transition="in">
                                      <p:cBhvr>
                                        <p:cTn dur="500" id="15"/>
                                        <p:tgtEl>
                                          <p:spTgt spid="41"/>
                                        </p:tgtEl>
                                      </p:cBhvr>
                                    </p:animEffect>
                                  </p:childTnLst>
                                </p:cTn>
                              </p:par>
                              <p:par>
                                <p:cTn fill="hold" id="16" nodeType="withEffect" presetClass="entr" presetID="53" presetSubtype="0">
                                  <p:stCondLst>
                                    <p:cond delay="3000"/>
                                  </p:stCondLst>
                                  <p:childTnLst>
                                    <p:set>
                                      <p:cBhvr>
                                        <p:cTn dur="1" fill="hold" id="17">
                                          <p:stCondLst>
                                            <p:cond delay="0"/>
                                          </p:stCondLst>
                                        </p:cTn>
                                        <p:tgtEl>
                                          <p:spTgt spid="44"/>
                                        </p:tgtEl>
                                        <p:attrNameLst>
                                          <p:attrName>style.visibility</p:attrName>
                                        </p:attrNameLst>
                                      </p:cBhvr>
                                      <p:to>
                                        <p:strVal val="visible"/>
                                      </p:to>
                                    </p:set>
                                    <p:anim calcmode="lin" valueType="num">
                                      <p:cBhvr>
                                        <p:cTn dur="500" fill="hold" id="18"/>
                                        <p:tgtEl>
                                          <p:spTgt spid="44"/>
                                        </p:tgtEl>
                                        <p:attrNameLst>
                                          <p:attrName>ppt_w</p:attrName>
                                        </p:attrNameLst>
                                      </p:cBhvr>
                                      <p:tavLst>
                                        <p:tav tm="0">
                                          <p:val>
                                            <p:fltVal val="0"/>
                                          </p:val>
                                        </p:tav>
                                        <p:tav tm="100000">
                                          <p:val>
                                            <p:strVal val="#ppt_w"/>
                                          </p:val>
                                        </p:tav>
                                      </p:tavLst>
                                    </p:anim>
                                    <p:anim calcmode="lin" valueType="num">
                                      <p:cBhvr>
                                        <p:cTn dur="500" fill="hold" id="19"/>
                                        <p:tgtEl>
                                          <p:spTgt spid="44"/>
                                        </p:tgtEl>
                                        <p:attrNameLst>
                                          <p:attrName>ppt_h</p:attrName>
                                        </p:attrNameLst>
                                      </p:cBhvr>
                                      <p:tavLst>
                                        <p:tav tm="0">
                                          <p:val>
                                            <p:fltVal val="0"/>
                                          </p:val>
                                        </p:tav>
                                        <p:tav tm="100000">
                                          <p:val>
                                            <p:strVal val="#ppt_h"/>
                                          </p:val>
                                        </p:tav>
                                      </p:tavLst>
                                    </p:anim>
                                    <p:animEffect filter="fade" transition="in">
                                      <p:cBhvr>
                                        <p:cTn dur="500" id="20"/>
                                        <p:tgtEl>
                                          <p:spTgt spid="44"/>
                                        </p:tgtEl>
                                      </p:cBhvr>
                                    </p:animEffect>
                                  </p:childTnLst>
                                </p:cTn>
                              </p:par>
                              <p:par>
                                <p:cTn fill="hold" id="21" nodeType="withEffect" presetClass="entr" presetID="53" presetSubtype="0">
                                  <p:stCondLst>
                                    <p:cond delay="3500"/>
                                  </p:stCondLst>
                                  <p:childTnLst>
                                    <p:set>
                                      <p:cBhvr>
                                        <p:cTn dur="1" fill="hold" id="22">
                                          <p:stCondLst>
                                            <p:cond delay="0"/>
                                          </p:stCondLst>
                                        </p:cTn>
                                        <p:tgtEl>
                                          <p:spTgt spid="38"/>
                                        </p:tgtEl>
                                        <p:attrNameLst>
                                          <p:attrName>style.visibility</p:attrName>
                                        </p:attrNameLst>
                                      </p:cBhvr>
                                      <p:to>
                                        <p:strVal val="visible"/>
                                      </p:to>
                                    </p:set>
                                    <p:anim calcmode="lin" valueType="num">
                                      <p:cBhvr>
                                        <p:cTn dur="500" fill="hold" id="23"/>
                                        <p:tgtEl>
                                          <p:spTgt spid="38"/>
                                        </p:tgtEl>
                                        <p:attrNameLst>
                                          <p:attrName>ppt_w</p:attrName>
                                        </p:attrNameLst>
                                      </p:cBhvr>
                                      <p:tavLst>
                                        <p:tav tm="0">
                                          <p:val>
                                            <p:fltVal val="0"/>
                                          </p:val>
                                        </p:tav>
                                        <p:tav tm="100000">
                                          <p:val>
                                            <p:strVal val="#ppt_w"/>
                                          </p:val>
                                        </p:tav>
                                      </p:tavLst>
                                    </p:anim>
                                    <p:anim calcmode="lin" valueType="num">
                                      <p:cBhvr>
                                        <p:cTn dur="500" fill="hold" id="24"/>
                                        <p:tgtEl>
                                          <p:spTgt spid="38"/>
                                        </p:tgtEl>
                                        <p:attrNameLst>
                                          <p:attrName>ppt_h</p:attrName>
                                        </p:attrNameLst>
                                      </p:cBhvr>
                                      <p:tavLst>
                                        <p:tav tm="0">
                                          <p:val>
                                            <p:fltVal val="0"/>
                                          </p:val>
                                        </p:tav>
                                        <p:tav tm="100000">
                                          <p:val>
                                            <p:strVal val="#ppt_h"/>
                                          </p:val>
                                        </p:tav>
                                      </p:tavLst>
                                    </p:anim>
                                    <p:animEffect filter="fade" transition="in">
                                      <p:cBhvr>
                                        <p:cTn dur="500" id="25"/>
                                        <p:tgtEl>
                                          <p:spTgt spid="38"/>
                                        </p:tgtEl>
                                      </p:cBhvr>
                                    </p:animEffect>
                                  </p:childTnLst>
                                </p:cTn>
                              </p:par>
                              <p:par>
                                <p:cTn fill="hold" grpId="0" id="26" nodeType="withEffect" presetClass="entr" presetID="22" presetSubtype="8">
                                  <p:stCondLst>
                                    <p:cond delay="4000"/>
                                  </p:stCondLst>
                                  <p:childTnLst>
                                    <p:set>
                                      <p:cBhvr>
                                        <p:cTn dur="1" fill="hold" id="27">
                                          <p:stCondLst>
                                            <p:cond delay="0"/>
                                          </p:stCondLst>
                                        </p:cTn>
                                        <p:tgtEl>
                                          <p:spTgt spid="37"/>
                                        </p:tgtEl>
                                        <p:attrNameLst>
                                          <p:attrName>style.visibility</p:attrName>
                                        </p:attrNameLst>
                                      </p:cBhvr>
                                      <p:to>
                                        <p:strVal val="visible"/>
                                      </p:to>
                                    </p:set>
                                    <p:animEffect filter="wipe(left)" transition="in">
                                      <p:cBhvr>
                                        <p:cTn dur="500" id="28"/>
                                        <p:tgtEl>
                                          <p:spTgt spid="37"/>
                                        </p:tgtEl>
                                      </p:cBhvr>
                                    </p:animEffect>
                                  </p:childTnLst>
                                </p:cTn>
                              </p:par>
                              <p:par>
                                <p:cTn fill="hold" grpId="0" id="29" nodeType="withEffect" presetClass="entr" presetID="22" presetSubtype="8">
                                  <p:stCondLst>
                                    <p:cond delay="4000"/>
                                  </p:stCondLst>
                                  <p:childTnLst>
                                    <p:set>
                                      <p:cBhvr>
                                        <p:cTn dur="1" fill="hold" id="30">
                                          <p:stCondLst>
                                            <p:cond delay="0"/>
                                          </p:stCondLst>
                                        </p:cTn>
                                        <p:tgtEl>
                                          <p:spTgt spid="35"/>
                                        </p:tgtEl>
                                        <p:attrNameLst>
                                          <p:attrName>style.visibility</p:attrName>
                                        </p:attrNameLst>
                                      </p:cBhvr>
                                      <p:to>
                                        <p:strVal val="visible"/>
                                      </p:to>
                                    </p:set>
                                    <p:animEffect filter="wipe(left)" transition="in">
                                      <p:cBhvr>
                                        <p:cTn dur="500" id="31"/>
                                        <p:tgtEl>
                                          <p:spTgt spid="35"/>
                                        </p:tgtEl>
                                      </p:cBhvr>
                                    </p:animEffect>
                                  </p:childTnLst>
                                </p:cTn>
                              </p:par>
                              <p:par>
                                <p:cTn fill="hold" grpId="0" id="32" nodeType="withEffect" presetClass="entr" presetID="22" presetSubtype="8">
                                  <p:stCondLst>
                                    <p:cond delay="4000"/>
                                  </p:stCondLst>
                                  <p:childTnLst>
                                    <p:set>
                                      <p:cBhvr>
                                        <p:cTn dur="1" fill="hold" id="33">
                                          <p:stCondLst>
                                            <p:cond delay="0"/>
                                          </p:stCondLst>
                                        </p:cTn>
                                        <p:tgtEl>
                                          <p:spTgt spid="36"/>
                                        </p:tgtEl>
                                        <p:attrNameLst>
                                          <p:attrName>style.visibility</p:attrName>
                                        </p:attrNameLst>
                                      </p:cBhvr>
                                      <p:to>
                                        <p:strVal val="visible"/>
                                      </p:to>
                                    </p:set>
                                    <p:animEffect filter="wipe(left)" transition="in">
                                      <p:cBhvr>
                                        <p:cTn dur="500" id="34"/>
                                        <p:tgtEl>
                                          <p:spTgt spid="36"/>
                                        </p:tgtEl>
                                      </p:cBhvr>
                                    </p:animEffect>
                                  </p:childTnLst>
                                </p:cTn>
                              </p:par>
                            </p:childTnLst>
                          </p:cTn>
                        </p:par>
                        <p:par>
                          <p:cTn fill="hold" id="35" nodeType="afterGroup">
                            <p:stCondLst>
                              <p:cond delay="4500"/>
                            </p:stCondLst>
                            <p:childTnLst>
                              <p:par>
                                <p:cTn fill="hold" grpId="0" id="36" nodeType="afterEffect" presetClass="entr" presetID="10" presetSubtype="0">
                                  <p:stCondLst>
                                    <p:cond delay="0"/>
                                  </p:stCondLst>
                                  <p:childTnLst>
                                    <p:set>
                                      <p:cBhvr>
                                        <p:cTn dur="1" fill="hold" id="37">
                                          <p:stCondLst>
                                            <p:cond delay="0"/>
                                          </p:stCondLst>
                                        </p:cTn>
                                        <p:tgtEl>
                                          <p:spTgt spid="47"/>
                                        </p:tgtEl>
                                        <p:attrNameLst>
                                          <p:attrName>style.visibility</p:attrName>
                                        </p:attrNameLst>
                                      </p:cBhvr>
                                      <p:to>
                                        <p:strVal val="visible"/>
                                      </p:to>
                                    </p:set>
                                    <p:animEffect filter="fade" transition="in">
                                      <p:cBhvr>
                                        <p:cTn dur="500" id="38"/>
                                        <p:tgtEl>
                                          <p:spTgt spid="47"/>
                                        </p:tgtEl>
                                      </p:cBhvr>
                                    </p:animEffect>
                                  </p:childTnLst>
                                </p:cTn>
                              </p:par>
                            </p:childTnLst>
                          </p:cTn>
                        </p:par>
                        <p:par>
                          <p:cTn fill="hold" id="39" nodeType="afterGroup">
                            <p:stCondLst>
                              <p:cond delay="5000"/>
                            </p:stCondLst>
                            <p:childTnLst>
                              <p:par>
                                <p:cTn fill="hold" grpId="0" id="40" nodeType="afterEffect" presetClass="entr" presetID="10" presetSubtype="0">
                                  <p:stCondLst>
                                    <p:cond delay="0"/>
                                  </p:stCondLst>
                                  <p:childTnLst>
                                    <p:set>
                                      <p:cBhvr>
                                        <p:cTn dur="1" fill="hold" id="41">
                                          <p:stCondLst>
                                            <p:cond delay="0"/>
                                          </p:stCondLst>
                                        </p:cTn>
                                        <p:tgtEl>
                                          <p:spTgt spid="48"/>
                                        </p:tgtEl>
                                        <p:attrNameLst>
                                          <p:attrName>style.visibility</p:attrName>
                                        </p:attrNameLst>
                                      </p:cBhvr>
                                      <p:to>
                                        <p:strVal val="visible"/>
                                      </p:to>
                                    </p:set>
                                    <p:animEffect filter="fade" transition="in">
                                      <p:cBhvr>
                                        <p:cTn dur="500" id="42"/>
                                        <p:tgtEl>
                                          <p:spTgt spid="48"/>
                                        </p:tgtEl>
                                      </p:cBhvr>
                                    </p:animEffect>
                                  </p:childTnLst>
                                </p:cTn>
                              </p:par>
                            </p:childTnLst>
                          </p:cTn>
                        </p:par>
                        <p:par>
                          <p:cTn fill="hold" id="43" nodeType="afterGroup">
                            <p:stCondLst>
                              <p:cond delay="5500"/>
                            </p:stCondLst>
                            <p:childTnLst>
                              <p:par>
                                <p:cTn fill="hold" grpId="0" id="44" nodeType="afterEffect" presetClass="entr" presetID="10" presetSubtype="0">
                                  <p:stCondLst>
                                    <p:cond delay="0"/>
                                  </p:stCondLst>
                                  <p:childTnLst>
                                    <p:set>
                                      <p:cBhvr>
                                        <p:cTn dur="1" fill="hold" id="45">
                                          <p:stCondLst>
                                            <p:cond delay="0"/>
                                          </p:stCondLst>
                                        </p:cTn>
                                        <p:tgtEl>
                                          <p:spTgt spid="49"/>
                                        </p:tgtEl>
                                        <p:attrNameLst>
                                          <p:attrName>style.visibility</p:attrName>
                                        </p:attrNameLst>
                                      </p:cBhvr>
                                      <p:to>
                                        <p:strVal val="visible"/>
                                      </p:to>
                                    </p:set>
                                    <p:animEffect filter="fade" transition="in">
                                      <p:cBhvr>
                                        <p:cTn dur="500" id="46"/>
                                        <p:tgtEl>
                                          <p:spTgt spid="49"/>
                                        </p:tgtEl>
                                      </p:cBhvr>
                                    </p:animEffect>
                                  </p:childTnLst>
                                </p:cTn>
                              </p:par>
                              <p:par>
                                <p:cTn fill="hold" grpId="0" id="47" nodeType="withEffect" presetClass="entr" presetID="2" presetSubtype="4">
                                  <p:stCondLst>
                                    <p:cond delay="500"/>
                                  </p:stCondLst>
                                  <p:childTnLst>
                                    <p:set>
                                      <p:cBhvr>
                                        <p:cTn dur="1" fill="hold" id="48">
                                          <p:stCondLst>
                                            <p:cond delay="0"/>
                                          </p:stCondLst>
                                        </p:cTn>
                                        <p:tgtEl>
                                          <p:spTgt spid="50"/>
                                        </p:tgtEl>
                                        <p:attrNameLst>
                                          <p:attrName>style.visibility</p:attrName>
                                        </p:attrNameLst>
                                      </p:cBhvr>
                                      <p:to>
                                        <p:strVal val="visible"/>
                                      </p:to>
                                    </p:set>
                                    <p:anim calcmode="lin" valueType="num">
                                      <p:cBhvr additive="base">
                                        <p:cTn dur="500" fill="hold" id="49"/>
                                        <p:tgtEl>
                                          <p:spTgt spid="50"/>
                                        </p:tgtEl>
                                        <p:attrNameLst>
                                          <p:attrName>ppt_x</p:attrName>
                                        </p:attrNameLst>
                                      </p:cBhvr>
                                      <p:tavLst>
                                        <p:tav tm="0">
                                          <p:val>
                                            <p:strVal val="#ppt_x"/>
                                          </p:val>
                                        </p:tav>
                                        <p:tav tm="100000">
                                          <p:val>
                                            <p:strVal val="#ppt_x"/>
                                          </p:val>
                                        </p:tav>
                                      </p:tavLst>
                                    </p:anim>
                                    <p:anim calcmode="lin" valueType="num">
                                      <p:cBhvr additive="base">
                                        <p:cTn dur="500" fill="hold" id="50"/>
                                        <p:tgtEl>
                                          <p:spTgt spid="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6"/>
      <p:bldP grpId="0" spid="37"/>
      <p:bldP grpId="0" spid="47"/>
      <p:bldP grpId="0" spid="48"/>
      <p:bldP grpId="0" spid="49"/>
      <p:bldP grpId="0" spid="50"/>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市场状况分析</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grpSp>
        <p:nvGrpSpPr>
          <p:cNvPr id="6" name="组合 5"/>
          <p:cNvGrpSpPr/>
          <p:nvPr/>
        </p:nvGrpSpPr>
        <p:grpSpPr>
          <a:xfrm flipH="1">
            <a:off x="945339" y="1289387"/>
            <a:ext cx="7416400" cy="2560182"/>
            <a:chOff x="900113" y="1308100"/>
            <a:chExt cx="7532687" cy="2600325"/>
          </a:xfrm>
        </p:grpSpPr>
        <p:grpSp>
          <p:nvGrpSpPr>
            <p:cNvPr id="7" name="Group 3"/>
            <p:cNvGrpSpPr/>
            <p:nvPr/>
          </p:nvGrpSpPr>
          <p:grpSpPr>
            <a:xfrm>
              <a:off x="900113" y="1414463"/>
              <a:ext cx="2393950" cy="2393950"/>
              <a:chOff x="1322528" y="1275606"/>
              <a:chExt cx="2394488" cy="2394488"/>
            </a:xfrm>
          </p:grpSpPr>
          <p:sp>
            <p:nvSpPr>
              <p:cNvPr id="19" name="Oval 12"/>
              <p:cNvSpPr/>
              <p:nvPr/>
            </p:nvSpPr>
            <p:spPr>
              <a:xfrm>
                <a:off x="1322528" y="1275606"/>
                <a:ext cx="2394488" cy="239448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30000"/>
                  </a:lnSpc>
                </a:pPr>
                <a:endParaRPr altLang="zh-CN" lang="zh-CN" sz="1500">
                  <a:solidFill>
                    <a:srgbClr val="FFFFFF"/>
                  </a:solidFill>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20" name="Rectangle 51"/>
              <p:cNvSpPr/>
              <p:nvPr/>
            </p:nvSpPr>
            <p:spPr>
              <a:xfrm>
                <a:off x="1962405" y="1809126"/>
                <a:ext cx="1114735" cy="394802"/>
              </a:xfrm>
              <a:prstGeom prst="rect">
                <a:avLst/>
              </a:prstGeom>
            </p:spPr>
            <p:txBody>
              <a:bodyPr wrap="none">
                <a:spAutoFit/>
              </a:bodyPr>
              <a:lstStyle/>
              <a:p>
                <a:pPr algn="ctr">
                  <a:lnSpc>
                    <a:spcPct val="130000"/>
                  </a:lnSpc>
                </a:pPr>
                <a:r>
                  <a:rPr altLang="en-US" lang="zh-CN" spc="300" sz="1500">
                    <a:ln cmpd="sng" w="12700">
                      <a:noFill/>
                      <a:prstDash val="solid"/>
                      <a:miter lim="800000"/>
                    </a:ln>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添加标题</a:t>
                </a:r>
              </a:p>
            </p:txBody>
          </p:sp>
          <p:sp>
            <p:nvSpPr>
              <p:cNvPr id="21" name="Rectangle 52"/>
              <p:cNvSpPr>
                <a:spLocks noChangeArrowheads="1"/>
              </p:cNvSpPr>
              <p:nvPr/>
            </p:nvSpPr>
            <p:spPr bwMode="auto">
              <a:xfrm>
                <a:off x="1511659" y="2369242"/>
                <a:ext cx="2016224" cy="6363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indent="-171450">
                  <a:lnSpc>
                    <a:spcPct val="130000"/>
                  </a:lnSpc>
                  <a:spcBef>
                    <a:spcPts val="750"/>
                  </a:spcBef>
                  <a:buFont charset="0" panose="020b0604020202020204" pitchFamily="34" typeface="Arial"/>
                </a:pPr>
                <a:r>
                  <a:rPr sz="900">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welcome to download this template,Please add content here.</a:t>
                </a:r>
              </a:p>
            </p:txBody>
          </p:sp>
        </p:grpSp>
        <p:sp>
          <p:nvSpPr>
            <p:cNvPr id="8" name="Oval 53"/>
            <p:cNvSpPr/>
            <p:nvPr/>
          </p:nvSpPr>
          <p:spPr>
            <a:xfrm>
              <a:off x="2908300" y="2973388"/>
              <a:ext cx="936625" cy="93503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30000"/>
                </a:lnSpc>
              </a:pPr>
              <a:r>
                <a:rPr altLang="en-US" lang="zh-CN" sz="1500">
                  <a:solidFill>
                    <a:srgbClr val="FFFFFF"/>
                  </a:solidFill>
                  <a:latin charset="-122" panose="02010600040101010101" pitchFamily="2" typeface="华文细黑"/>
                  <a:ea charset="-122" panose="020b0503020204020204" typeface="微软雅黑"/>
                  <a:cs typeface="+mn-ea"/>
                  <a:sym charset="-122" panose="02010600040101010101" pitchFamily="2" typeface="华文细黑"/>
                </a:rPr>
                <a:t>标题</a:t>
              </a:r>
            </a:p>
          </p:txBody>
        </p:sp>
        <p:grpSp>
          <p:nvGrpSpPr>
            <p:cNvPr id="2" name="Group 16"/>
            <p:cNvGrpSpPr/>
            <p:nvPr/>
          </p:nvGrpSpPr>
          <p:grpSpPr>
            <a:xfrm>
              <a:off x="3468688" y="1414463"/>
              <a:ext cx="2395537" cy="2393950"/>
              <a:chOff x="1322528" y="1275606"/>
              <a:chExt cx="2394488" cy="2394488"/>
            </a:xfrm>
          </p:grpSpPr>
          <p:sp>
            <p:nvSpPr>
              <p:cNvPr id="16" name="Oval 18"/>
              <p:cNvSpPr/>
              <p:nvPr/>
            </p:nvSpPr>
            <p:spPr>
              <a:xfrm>
                <a:off x="1322528" y="1275606"/>
                <a:ext cx="2394488" cy="239448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30000"/>
                  </a:lnSpc>
                </a:pPr>
                <a:endParaRPr altLang="zh-CN" lang="zh-CN" sz="1500">
                  <a:solidFill>
                    <a:srgbClr val="FFFFFF"/>
                  </a:solidFill>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17" name="Rectangle 19"/>
              <p:cNvSpPr/>
              <p:nvPr/>
            </p:nvSpPr>
            <p:spPr>
              <a:xfrm>
                <a:off x="1621926" y="1809126"/>
                <a:ext cx="1578162" cy="394802"/>
              </a:xfrm>
              <a:prstGeom prst="rect">
                <a:avLst/>
              </a:prstGeom>
            </p:spPr>
            <p:txBody>
              <a:bodyPr wrap="none">
                <a:spAutoFit/>
              </a:bodyPr>
              <a:lstStyle/>
              <a:p>
                <a:pPr algn="ctr" indent="-171450">
                  <a:lnSpc>
                    <a:spcPct val="130000"/>
                  </a:lnSpc>
                  <a:spcBef>
                    <a:spcPts val="750"/>
                  </a:spcBef>
                  <a:buFont charset="0" panose="020b0604020202020204" pitchFamily="34" typeface="Arial"/>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p:txBody>
          </p:sp>
          <p:sp>
            <p:nvSpPr>
              <p:cNvPr id="18" name="Rectangle 20"/>
              <p:cNvSpPr>
                <a:spLocks noChangeArrowheads="1"/>
              </p:cNvSpPr>
              <p:nvPr/>
            </p:nvSpPr>
            <p:spPr bwMode="auto">
              <a:xfrm>
                <a:off x="1402897" y="2209610"/>
                <a:ext cx="2016224" cy="6363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indent="-171450">
                  <a:lnSpc>
                    <a:spcPct val="130000"/>
                  </a:lnSpc>
                  <a:spcBef>
                    <a:spcPts val="750"/>
                  </a:spcBef>
                  <a:buFont charset="0" panose="020b0604020202020204" pitchFamily="34" typeface="Arial"/>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grpSp>
        <p:grpSp>
          <p:nvGrpSpPr>
            <p:cNvPr id="10" name="Group 21"/>
            <p:cNvGrpSpPr/>
            <p:nvPr/>
          </p:nvGrpSpPr>
          <p:grpSpPr>
            <a:xfrm>
              <a:off x="6038850" y="1414463"/>
              <a:ext cx="2393950" cy="2393950"/>
              <a:chOff x="1322528" y="1275606"/>
              <a:chExt cx="2394488" cy="2394488"/>
            </a:xfrm>
          </p:grpSpPr>
          <p:sp>
            <p:nvSpPr>
              <p:cNvPr id="13" name="Oval 22"/>
              <p:cNvSpPr/>
              <p:nvPr/>
            </p:nvSpPr>
            <p:spPr>
              <a:xfrm>
                <a:off x="1322528" y="1275606"/>
                <a:ext cx="2394488" cy="239448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130000"/>
                  </a:lnSpc>
                </a:pPr>
                <a:endParaRPr altLang="zh-CN" lang="zh-CN" sz="1500">
                  <a:solidFill>
                    <a:srgbClr val="FFFFFF"/>
                  </a:solidFill>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14" name="Rectangle 23"/>
              <p:cNvSpPr/>
              <p:nvPr/>
            </p:nvSpPr>
            <p:spPr>
              <a:xfrm>
                <a:off x="1962404" y="1809126"/>
                <a:ext cx="1114735" cy="394802"/>
              </a:xfrm>
              <a:prstGeom prst="rect">
                <a:avLst/>
              </a:prstGeom>
            </p:spPr>
            <p:txBody>
              <a:bodyPr wrap="none">
                <a:spAutoFit/>
              </a:bodyPr>
              <a:lstStyle/>
              <a:p>
                <a:pPr algn="ctr">
                  <a:lnSpc>
                    <a:spcPct val="130000"/>
                  </a:lnSpc>
                </a:pPr>
                <a:r>
                  <a:rPr altLang="en-US" lang="zh-CN" spc="300" sz="1500">
                    <a:ln cmpd="sng" w="12700">
                      <a:noFill/>
                      <a:prstDash val="solid"/>
                      <a:miter lim="800000"/>
                    </a:ln>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添加标题</a:t>
                </a:r>
              </a:p>
            </p:txBody>
          </p:sp>
          <p:sp>
            <p:nvSpPr>
              <p:cNvPr id="15" name="Rectangle 24"/>
              <p:cNvSpPr>
                <a:spLocks noChangeArrowheads="1"/>
              </p:cNvSpPr>
              <p:nvPr/>
            </p:nvSpPr>
            <p:spPr bwMode="auto">
              <a:xfrm>
                <a:off x="1511659" y="2369242"/>
                <a:ext cx="2016224" cy="6363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indent="-171450">
                  <a:lnSpc>
                    <a:spcPct val="130000"/>
                  </a:lnSpc>
                  <a:spcBef>
                    <a:spcPts val="750"/>
                  </a:spcBef>
                  <a:buFont charset="0" panose="020b0604020202020204" pitchFamily="34" typeface="Arial"/>
                </a:pPr>
                <a:r>
                  <a:rPr sz="900">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welcome to download this template,Please add content here.</a:t>
                </a:r>
              </a:p>
            </p:txBody>
          </p:sp>
        </p:grpSp>
        <p:sp>
          <p:nvSpPr>
            <p:cNvPr id="12" name="Oval 25"/>
            <p:cNvSpPr/>
            <p:nvPr/>
          </p:nvSpPr>
          <p:spPr>
            <a:xfrm>
              <a:off x="5473700" y="1308100"/>
              <a:ext cx="936625" cy="93503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vl="0">
                <a:lnSpc>
                  <a:spcPct val="130000"/>
                </a:lnSpc>
              </a:pPr>
              <a:r>
                <a:rPr altLang="en-US" lang="zh-CN" sz="1500">
                  <a:solidFill>
                    <a:srgbClr val="FFFFFF"/>
                  </a:solidFill>
                  <a:latin charset="-122" panose="02010600040101010101" pitchFamily="2" typeface="华文细黑"/>
                  <a:ea charset="-122" panose="020b0503020204020204" typeface="微软雅黑"/>
                  <a:cs typeface="+mn-ea"/>
                  <a:sym charset="-122" panose="02010600040101010101" pitchFamily="2" typeface="华文细黑"/>
                </a:rPr>
                <a:t>标题</a:t>
              </a:r>
            </a:p>
          </p:txBody>
        </p:sp>
      </p:grpSp>
      <p:cxnSp>
        <p:nvCxnSpPr>
          <p:cNvPr id="4" name="直接连接符 3"/>
          <p:cNvCxnSpPr/>
          <p:nvPr/>
        </p:nvCxnSpPr>
        <p:spPr>
          <a:xfrm>
            <a:off x="1907528" y="2363289"/>
            <a:ext cx="4319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6970323" y="2363289"/>
            <a:ext cx="4319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1000" id="7"/>
                                        <p:tgtEl>
                                          <p:spTgt spid="6"/>
                                        </p:tgtEl>
                                      </p:cBhvr>
                                    </p:animEffect>
                                    <p:anim calcmode="lin" valueType="num">
                                      <p:cBhvr>
                                        <p:cTn dur="1000" fill="hold" id="8"/>
                                        <p:tgtEl>
                                          <p:spTgt spid="6"/>
                                        </p:tgtEl>
                                        <p:attrNameLst>
                                          <p:attrName>ppt_x</p:attrName>
                                        </p:attrNameLst>
                                      </p:cBhvr>
                                      <p:tavLst>
                                        <p:tav tm="0">
                                          <p:val>
                                            <p:strVal val="#ppt_x"/>
                                          </p:val>
                                        </p:tav>
                                        <p:tav tm="100000">
                                          <p:val>
                                            <p:strVal val="#ppt_x"/>
                                          </p:val>
                                        </p:tav>
                                      </p:tavLst>
                                    </p:anim>
                                    <p:anim calcmode="lin" valueType="num">
                                      <p:cBhvr>
                                        <p:cTn dur="1000" fill="hold" id="9"/>
                                        <p:tgtEl>
                                          <p:spTgt spid="6"/>
                                        </p:tgtEl>
                                        <p:attrNameLst>
                                          <p:attrName>ppt_y</p:attrName>
                                        </p:attrNameLst>
                                      </p:cBhvr>
                                      <p:tavLst>
                                        <p:tav tm="0">
                                          <p:val>
                                            <p:strVal val="#ppt_y+.1"/>
                                          </p:val>
                                        </p:tav>
                                        <p:tav tm="100000">
                                          <p:val>
                                            <p:strVal val="#ppt_y"/>
                                          </p:val>
                                        </p:tav>
                                      </p:tavLst>
                                    </p:anim>
                                  </p:childTnLst>
                                </p:cTn>
                              </p:par>
                              <p:par>
                                <p:cTn fill="hold" id="10" nodeType="withEffect" presetClass="entr" presetID="2" presetSubtype="4">
                                  <p:stCondLst>
                                    <p:cond delay="0"/>
                                  </p:stCondLst>
                                  <p:childTnLst>
                                    <p:set>
                                      <p:cBhvr>
                                        <p:cTn dur="1" fill="hold" id="11">
                                          <p:stCondLst>
                                            <p:cond delay="0"/>
                                          </p:stCondLst>
                                        </p:cTn>
                                        <p:tgtEl>
                                          <p:spTgt spid="4"/>
                                        </p:tgtEl>
                                        <p:attrNameLst>
                                          <p:attrName>style.visibility</p:attrName>
                                        </p:attrNameLst>
                                      </p:cBhvr>
                                      <p:to>
                                        <p:strVal val="visible"/>
                                      </p:to>
                                    </p:set>
                                    <p:anim calcmode="lin" valueType="num">
                                      <p:cBhvr additive="base">
                                        <p:cTn dur="500" fill="hold" id="12"/>
                                        <p:tgtEl>
                                          <p:spTgt spid="4"/>
                                        </p:tgtEl>
                                        <p:attrNameLst>
                                          <p:attrName>ppt_x</p:attrName>
                                        </p:attrNameLst>
                                      </p:cBhvr>
                                      <p:tavLst>
                                        <p:tav tm="0">
                                          <p:val>
                                            <p:strVal val="#ppt_x"/>
                                          </p:val>
                                        </p:tav>
                                        <p:tav tm="100000">
                                          <p:val>
                                            <p:strVal val="#ppt_x"/>
                                          </p:val>
                                        </p:tav>
                                      </p:tavLst>
                                    </p:anim>
                                    <p:anim calcmode="lin" valueType="num">
                                      <p:cBhvr additive="base">
                                        <p:cTn dur="500" fill="hold" id="13"/>
                                        <p:tgtEl>
                                          <p:spTgt spid="4"/>
                                        </p:tgtEl>
                                        <p:attrNameLst>
                                          <p:attrName>ppt_y</p:attrName>
                                        </p:attrNameLst>
                                      </p:cBhvr>
                                      <p:tavLst>
                                        <p:tav tm="0">
                                          <p:val>
                                            <p:strVal val="1+#ppt_h/2"/>
                                          </p:val>
                                        </p:tav>
                                        <p:tav tm="100000">
                                          <p:val>
                                            <p:strVal val="#ppt_y"/>
                                          </p:val>
                                        </p:tav>
                                      </p:tavLst>
                                    </p:anim>
                                  </p:childTnLst>
                                </p:cTn>
                              </p:par>
                              <p:par>
                                <p:cTn fill="hold" id="14" nodeType="withEffect" presetClass="entr" presetID="2" presetSubtype="4">
                                  <p:stCondLst>
                                    <p:cond delay="0"/>
                                  </p:stCondLst>
                                  <p:childTnLst>
                                    <p:set>
                                      <p:cBhvr>
                                        <p:cTn dur="1" fill="hold" id="15">
                                          <p:stCondLst>
                                            <p:cond delay="0"/>
                                          </p:stCondLst>
                                        </p:cTn>
                                        <p:tgtEl>
                                          <p:spTgt spid="5"/>
                                        </p:tgtEl>
                                        <p:attrNameLst>
                                          <p:attrName>style.visibility</p:attrName>
                                        </p:attrNameLst>
                                      </p:cBhvr>
                                      <p:to>
                                        <p:strVal val="visible"/>
                                      </p:to>
                                    </p:set>
                                    <p:anim calcmode="lin" valueType="num">
                                      <p:cBhvr additive="base">
                                        <p:cTn dur="500" fill="hold" id="16"/>
                                        <p:tgtEl>
                                          <p:spTgt spid="5"/>
                                        </p:tgtEl>
                                        <p:attrNameLst>
                                          <p:attrName>ppt_x</p:attrName>
                                        </p:attrNameLst>
                                      </p:cBhvr>
                                      <p:tavLst>
                                        <p:tav tm="0">
                                          <p:val>
                                            <p:strVal val="#ppt_x"/>
                                          </p:val>
                                        </p:tav>
                                        <p:tav tm="100000">
                                          <p:val>
                                            <p:strVal val="#ppt_x"/>
                                          </p:val>
                                        </p:tav>
                                      </p:tavLst>
                                    </p:anim>
                                    <p:anim calcmode="lin" valueType="num">
                                      <p:cBhvr additive="base">
                                        <p:cTn dur="500" fill="hold" id="17"/>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市场状况分析</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sp>
        <p:nvSpPr>
          <p:cNvPr id="2" name="任意多边形 29"/>
          <p:cNvSpPr/>
          <p:nvPr/>
        </p:nvSpPr>
        <p:spPr>
          <a:xfrm>
            <a:off x="1106294" y="1531422"/>
            <a:ext cx="1083047" cy="1256333"/>
          </a:xfrm>
          <a:custGeom>
            <a:gdLst>
              <a:gd fmla="*/ 528437 w 1558835" name="connsiteX0"/>
              <a:gd fmla="*/ 647221 h 1808248" name="connsiteY0"/>
              <a:gd fmla="*/ 249763 w 1558835" name="connsiteX1"/>
              <a:gd fmla="*/ 925895 h 1808248" name="connsiteY1"/>
              <a:gd fmla="*/ 528437 w 1558835" name="connsiteX2"/>
              <a:gd fmla="*/ 1204569 h 1808248" name="connsiteY2"/>
              <a:gd fmla="*/ 807111 w 1558835" name="connsiteX3"/>
              <a:gd fmla="*/ 925895 h 1808248" name="connsiteY3"/>
              <a:gd fmla="*/ 528437 w 1558835" name="connsiteX4"/>
              <a:gd fmla="*/ 647221 h 1808248" name="connsiteY4"/>
              <a:gd fmla="*/ 0 w 1558835" name="connsiteX5"/>
              <a:gd fmla="*/ 0 h 1808248" name="connsiteY5"/>
              <a:gd fmla="*/ 1558835 w 1558835" name="connsiteX6"/>
              <a:gd fmla="*/ 904125 h 1808248" name="connsiteY6"/>
              <a:gd fmla="*/ 0 w 1558835" name="connsiteX7"/>
              <a:gd fmla="*/ 1808248 h 1808248"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808248" w="1558835">
                <a:moveTo>
                  <a:pt x="528437" y="647221"/>
                </a:moveTo>
                <a:cubicBezTo>
                  <a:pt x="374530" y="647221"/>
                  <a:pt x="249763" y="771988"/>
                  <a:pt x="249763" y="925895"/>
                </a:cubicBezTo>
                <a:cubicBezTo>
                  <a:pt x="249763" y="1079802"/>
                  <a:pt x="374530" y="1204569"/>
                  <a:pt x="528437" y="1204569"/>
                </a:cubicBezTo>
                <a:cubicBezTo>
                  <a:pt x="682344" y="1204569"/>
                  <a:pt x="807111" y="1079802"/>
                  <a:pt x="807111" y="925895"/>
                </a:cubicBezTo>
                <a:cubicBezTo>
                  <a:pt x="807111" y="771988"/>
                  <a:pt x="682344" y="647221"/>
                  <a:pt x="528437" y="647221"/>
                </a:cubicBezTo>
                <a:close/>
                <a:moveTo>
                  <a:pt x="0" y="0"/>
                </a:moveTo>
                <a:lnTo>
                  <a:pt x="1558835" y="904125"/>
                </a:lnTo>
                <a:lnTo>
                  <a:pt x="0" y="180824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699" lIns="91398" rIns="91398" rtlCol="0" tIns="45699"/>
          <a:lstStyle/>
          <a:p>
            <a:pPr algn="ctr">
              <a:lnSpc>
                <a:spcPct val="130000"/>
              </a:lnSpc>
            </a:pPr>
            <a:endParaRPr altLang="en-US" lang="zh-CN" sz="24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10" name="任意多边形 30"/>
          <p:cNvSpPr/>
          <p:nvPr/>
        </p:nvSpPr>
        <p:spPr>
          <a:xfrm>
            <a:off x="3095392" y="1531422"/>
            <a:ext cx="1083047" cy="1256333"/>
          </a:xfrm>
          <a:custGeom>
            <a:gdLst>
              <a:gd fmla="*/ 528437 w 1558835" name="connsiteX0"/>
              <a:gd fmla="*/ 647221 h 1808248" name="connsiteY0"/>
              <a:gd fmla="*/ 249763 w 1558835" name="connsiteX1"/>
              <a:gd fmla="*/ 925895 h 1808248" name="connsiteY1"/>
              <a:gd fmla="*/ 528437 w 1558835" name="connsiteX2"/>
              <a:gd fmla="*/ 1204569 h 1808248" name="connsiteY2"/>
              <a:gd fmla="*/ 807111 w 1558835" name="connsiteX3"/>
              <a:gd fmla="*/ 925895 h 1808248" name="connsiteY3"/>
              <a:gd fmla="*/ 528437 w 1558835" name="connsiteX4"/>
              <a:gd fmla="*/ 647221 h 1808248" name="connsiteY4"/>
              <a:gd fmla="*/ 0 w 1558835" name="connsiteX5"/>
              <a:gd fmla="*/ 0 h 1808248" name="connsiteY5"/>
              <a:gd fmla="*/ 1558835 w 1558835" name="connsiteX6"/>
              <a:gd fmla="*/ 904125 h 1808248" name="connsiteY6"/>
              <a:gd fmla="*/ 0 w 1558835" name="connsiteX7"/>
              <a:gd fmla="*/ 1808248 h 1808248"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808248" w="1558835">
                <a:moveTo>
                  <a:pt x="528437" y="647221"/>
                </a:moveTo>
                <a:cubicBezTo>
                  <a:pt x="374530" y="647221"/>
                  <a:pt x="249763" y="771988"/>
                  <a:pt x="249763" y="925895"/>
                </a:cubicBezTo>
                <a:cubicBezTo>
                  <a:pt x="249763" y="1079802"/>
                  <a:pt x="374530" y="1204569"/>
                  <a:pt x="528437" y="1204569"/>
                </a:cubicBezTo>
                <a:cubicBezTo>
                  <a:pt x="682344" y="1204569"/>
                  <a:pt x="807111" y="1079802"/>
                  <a:pt x="807111" y="925895"/>
                </a:cubicBezTo>
                <a:cubicBezTo>
                  <a:pt x="807111" y="771988"/>
                  <a:pt x="682344" y="647221"/>
                  <a:pt x="528437" y="647221"/>
                </a:cubicBezTo>
                <a:close/>
                <a:moveTo>
                  <a:pt x="0" y="0"/>
                </a:moveTo>
                <a:lnTo>
                  <a:pt x="1558835" y="904125"/>
                </a:lnTo>
                <a:lnTo>
                  <a:pt x="0" y="180824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699" lIns="91398" rIns="91398" rtlCol="0" tIns="45699"/>
          <a:lstStyle/>
          <a:p>
            <a:pPr algn="ctr">
              <a:lnSpc>
                <a:spcPct val="130000"/>
              </a:lnSpc>
            </a:pPr>
            <a:endParaRPr altLang="en-US" lang="zh-CN" sz="24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12" name="任意多边形 31"/>
          <p:cNvSpPr/>
          <p:nvPr/>
        </p:nvSpPr>
        <p:spPr>
          <a:xfrm>
            <a:off x="5033150" y="1531422"/>
            <a:ext cx="1083047" cy="1256333"/>
          </a:xfrm>
          <a:custGeom>
            <a:gdLst>
              <a:gd fmla="*/ 528437 w 1558835" name="connsiteX0"/>
              <a:gd fmla="*/ 647221 h 1808248" name="connsiteY0"/>
              <a:gd fmla="*/ 249763 w 1558835" name="connsiteX1"/>
              <a:gd fmla="*/ 925895 h 1808248" name="connsiteY1"/>
              <a:gd fmla="*/ 528437 w 1558835" name="connsiteX2"/>
              <a:gd fmla="*/ 1204569 h 1808248" name="connsiteY2"/>
              <a:gd fmla="*/ 807111 w 1558835" name="connsiteX3"/>
              <a:gd fmla="*/ 925895 h 1808248" name="connsiteY3"/>
              <a:gd fmla="*/ 528437 w 1558835" name="connsiteX4"/>
              <a:gd fmla="*/ 647221 h 1808248" name="connsiteY4"/>
              <a:gd fmla="*/ 0 w 1558835" name="connsiteX5"/>
              <a:gd fmla="*/ 0 h 1808248" name="connsiteY5"/>
              <a:gd fmla="*/ 1558835 w 1558835" name="connsiteX6"/>
              <a:gd fmla="*/ 904125 h 1808248" name="connsiteY6"/>
              <a:gd fmla="*/ 0 w 1558835" name="connsiteX7"/>
              <a:gd fmla="*/ 1808248 h 1808248"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808248" w="1558835">
                <a:moveTo>
                  <a:pt x="528437" y="647221"/>
                </a:moveTo>
                <a:cubicBezTo>
                  <a:pt x="374530" y="647221"/>
                  <a:pt x="249763" y="771988"/>
                  <a:pt x="249763" y="925895"/>
                </a:cubicBezTo>
                <a:cubicBezTo>
                  <a:pt x="249763" y="1079802"/>
                  <a:pt x="374530" y="1204569"/>
                  <a:pt x="528437" y="1204569"/>
                </a:cubicBezTo>
                <a:cubicBezTo>
                  <a:pt x="682344" y="1204569"/>
                  <a:pt x="807111" y="1079802"/>
                  <a:pt x="807111" y="925895"/>
                </a:cubicBezTo>
                <a:cubicBezTo>
                  <a:pt x="807111" y="771988"/>
                  <a:pt x="682344" y="647221"/>
                  <a:pt x="528437" y="647221"/>
                </a:cubicBezTo>
                <a:close/>
                <a:moveTo>
                  <a:pt x="0" y="0"/>
                </a:moveTo>
                <a:lnTo>
                  <a:pt x="1558835" y="904125"/>
                </a:lnTo>
                <a:lnTo>
                  <a:pt x="0" y="180824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699" lIns="91398" rIns="91398" rtlCol="0" tIns="45699"/>
          <a:lstStyle/>
          <a:p>
            <a:pPr algn="ctr">
              <a:lnSpc>
                <a:spcPct val="130000"/>
              </a:lnSpc>
            </a:pPr>
            <a:endParaRPr altLang="en-US" lang="zh-CN" sz="24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13" name="任意多边形 32"/>
          <p:cNvSpPr/>
          <p:nvPr/>
        </p:nvSpPr>
        <p:spPr>
          <a:xfrm>
            <a:off x="7088907" y="1531422"/>
            <a:ext cx="1083047" cy="1256333"/>
          </a:xfrm>
          <a:custGeom>
            <a:gdLst>
              <a:gd fmla="*/ 528437 w 1558835" name="connsiteX0"/>
              <a:gd fmla="*/ 647221 h 1808248" name="connsiteY0"/>
              <a:gd fmla="*/ 249763 w 1558835" name="connsiteX1"/>
              <a:gd fmla="*/ 925895 h 1808248" name="connsiteY1"/>
              <a:gd fmla="*/ 528437 w 1558835" name="connsiteX2"/>
              <a:gd fmla="*/ 1204569 h 1808248" name="connsiteY2"/>
              <a:gd fmla="*/ 807111 w 1558835" name="connsiteX3"/>
              <a:gd fmla="*/ 925895 h 1808248" name="connsiteY3"/>
              <a:gd fmla="*/ 528437 w 1558835" name="connsiteX4"/>
              <a:gd fmla="*/ 647221 h 1808248" name="connsiteY4"/>
              <a:gd fmla="*/ 0 w 1558835" name="connsiteX5"/>
              <a:gd fmla="*/ 0 h 1808248" name="connsiteY5"/>
              <a:gd fmla="*/ 1558835 w 1558835" name="connsiteX6"/>
              <a:gd fmla="*/ 904125 h 1808248" name="connsiteY6"/>
              <a:gd fmla="*/ 0 w 1558835" name="connsiteX7"/>
              <a:gd fmla="*/ 1808248 h 1808248"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808248" w="1558835">
                <a:moveTo>
                  <a:pt x="528437" y="647221"/>
                </a:moveTo>
                <a:cubicBezTo>
                  <a:pt x="374530" y="647221"/>
                  <a:pt x="249763" y="771988"/>
                  <a:pt x="249763" y="925895"/>
                </a:cubicBezTo>
                <a:cubicBezTo>
                  <a:pt x="249763" y="1079802"/>
                  <a:pt x="374530" y="1204569"/>
                  <a:pt x="528437" y="1204569"/>
                </a:cubicBezTo>
                <a:cubicBezTo>
                  <a:pt x="682344" y="1204569"/>
                  <a:pt x="807111" y="1079802"/>
                  <a:pt x="807111" y="925895"/>
                </a:cubicBezTo>
                <a:cubicBezTo>
                  <a:pt x="807111" y="771988"/>
                  <a:pt x="682344" y="647221"/>
                  <a:pt x="528437" y="647221"/>
                </a:cubicBezTo>
                <a:close/>
                <a:moveTo>
                  <a:pt x="0" y="0"/>
                </a:moveTo>
                <a:lnTo>
                  <a:pt x="1558835" y="904125"/>
                </a:lnTo>
                <a:lnTo>
                  <a:pt x="0" y="180824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699" lIns="91398" rIns="91398" rtlCol="0" tIns="45699"/>
          <a:lstStyle/>
          <a:p>
            <a:pPr algn="ctr">
              <a:lnSpc>
                <a:spcPct val="130000"/>
              </a:lnSpc>
            </a:pPr>
            <a:endParaRPr altLang="en-US" lang="zh-CN" sz="24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nvGrpSpPr>
          <p:cNvPr id="28" name="组合 17"/>
          <p:cNvGrpSpPr/>
          <p:nvPr/>
        </p:nvGrpSpPr>
        <p:grpSpPr>
          <a:xfrm rot="-2700000">
            <a:off x="3319113" y="2060735"/>
            <a:ext cx="272255" cy="273459"/>
            <a:chOff x="5394325" y="2859088"/>
            <a:chExt cx="358775" cy="360362"/>
          </a:xfrm>
          <a:solidFill>
            <a:schemeClr val="accent2"/>
          </a:solidFill>
        </p:grpSpPr>
        <p:sp>
          <p:nvSpPr>
            <p:cNvPr id="29" name="AutoShape 37"/>
            <p:cNvSpPr/>
            <p:nvPr/>
          </p:nvSpPr>
          <p:spPr bwMode="auto">
            <a:xfrm>
              <a:off x="5394485" y="2892265"/>
              <a:ext cx="327025" cy="325438"/>
            </a:xfrm>
            <a:custGeom>
              <a:gdLst>
                <a:gd fmla="+- 0 10849 98" name="T0"/>
                <a:gd fmla="*/ T0 w 21502" name="T1"/>
                <a:gd fmla="*/ 10800 h 21600" name="T2"/>
                <a:gd fmla="+- 0 10849 98" name="T3"/>
                <a:gd fmla="*/ T3 w 21502" name="T4"/>
                <a:gd fmla="*/ 10800 h 21600" name="T5"/>
                <a:gd fmla="+- 0 10849 98" name="T6"/>
                <a:gd fmla="*/ T6 w 21502" name="T7"/>
                <a:gd fmla="*/ 10800 h 21600" name="T8"/>
                <a:gd fmla="+- 0 10849 98" name="T9"/>
                <a:gd fmla="*/ T9 w 21502" name="T10"/>
                <a:gd fmla="*/ 10800 h 21600" name="T11"/>
              </a:gdLst>
              <a:cxnLst>
                <a:cxn ang="0">
                  <a:pos x="T1" y="T2"/>
                </a:cxn>
                <a:cxn ang="0">
                  <a:pos x="T4" y="T5"/>
                </a:cxn>
                <a:cxn ang="0">
                  <a:pos x="T7" y="T8"/>
                </a:cxn>
                <a:cxn ang="0">
                  <a:pos x="T10" y="T11"/>
                </a:cxn>
              </a:cxnLst>
              <a:rect b="b" l="0" r="r" t="0"/>
              <a:pathLst>
                <a:path h="21600" w="21502">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4" name="AutoShape 38"/>
            <p:cNvSpPr/>
            <p:nvPr/>
          </p:nvSpPr>
          <p:spPr bwMode="auto">
            <a:xfrm>
              <a:off x="5552105" y="3033377"/>
              <a:ext cx="55563" cy="5556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5" name="AutoShape 39"/>
            <p:cNvSpPr/>
            <p:nvPr/>
          </p:nvSpPr>
          <p:spPr bwMode="auto">
            <a:xfrm>
              <a:off x="5696350" y="2852417"/>
              <a:ext cx="55563" cy="571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32" name="AutoShape 40"/>
            <p:cNvSpPr/>
            <p:nvPr/>
          </p:nvSpPr>
          <p:spPr bwMode="auto">
            <a:xfrm>
              <a:off x="5483342" y="3020412"/>
              <a:ext cx="46038" cy="4445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33" name="AutoShape 41"/>
            <p:cNvSpPr/>
            <p:nvPr/>
          </p:nvSpPr>
          <p:spPr bwMode="auto">
            <a:xfrm>
              <a:off x="5526118" y="3100560"/>
              <a:ext cx="22225" cy="222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34" name="AutoShape 42"/>
            <p:cNvSpPr/>
            <p:nvPr/>
          </p:nvSpPr>
          <p:spPr bwMode="auto">
            <a:xfrm>
              <a:off x="5707968" y="2932180"/>
              <a:ext cx="22225" cy="222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grpSp>
      <p:grpSp>
        <p:nvGrpSpPr>
          <p:cNvPr id="35" name="组合 34"/>
          <p:cNvGrpSpPr/>
          <p:nvPr/>
        </p:nvGrpSpPr>
        <p:grpSpPr>
          <a:xfrm>
            <a:off x="5311712" y="2078236"/>
            <a:ext cx="167287" cy="167287"/>
            <a:chOff x="5394312" y="2141343"/>
            <a:chExt cx="359165" cy="359165"/>
          </a:xfrm>
          <a:solidFill>
            <a:schemeClr val="accent3"/>
          </a:solidFill>
        </p:grpSpPr>
        <p:sp>
          <p:nvSpPr>
            <p:cNvPr id="36" name="AutoShape 56"/>
            <p:cNvSpPr/>
            <p:nvPr/>
          </p:nvSpPr>
          <p:spPr bwMode="auto">
            <a:xfrm>
              <a:off x="5394312" y="2141343"/>
              <a:ext cx="112353"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37" name="AutoShape 57"/>
            <p:cNvSpPr/>
            <p:nvPr/>
          </p:nvSpPr>
          <p:spPr bwMode="auto">
            <a:xfrm>
              <a:off x="5641124" y="2141343"/>
              <a:ext cx="112353"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38" name="AutoShape 58"/>
            <p:cNvSpPr/>
            <p:nvPr/>
          </p:nvSpPr>
          <p:spPr bwMode="auto">
            <a:xfrm>
              <a:off x="5517718" y="2141343"/>
              <a:ext cx="112355"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60" y="16749"/>
                  </a:cubicBezTo>
                  <a:cubicBezTo>
                    <a:pt x="12279" y="16826"/>
                    <a:pt x="11560" y="16875"/>
                    <a:pt x="10800" y="16875"/>
                  </a:cubicBezTo>
                  <a:cubicBezTo>
                    <a:pt x="10037" y="16875"/>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50"/>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60"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50"/>
                  </a:cubicBezTo>
                  <a:cubicBezTo>
                    <a:pt x="17280" y="15047"/>
                    <a:pt x="17161" y="15236"/>
                    <a:pt x="16988" y="15416"/>
                  </a:cubicBezTo>
                  <a:moveTo>
                    <a:pt x="12960" y="19575"/>
                  </a:moveTo>
                  <a:cubicBezTo>
                    <a:pt x="12960" y="19948"/>
                    <a:pt x="11992" y="20249"/>
                    <a:pt x="10800" y="20249"/>
                  </a:cubicBezTo>
                  <a:cubicBezTo>
                    <a:pt x="9606" y="20249"/>
                    <a:pt x="8640" y="19948"/>
                    <a:pt x="8640" y="19575"/>
                  </a:cubicBezTo>
                  <a:lnTo>
                    <a:pt x="8640" y="18156"/>
                  </a:lnTo>
                  <a:cubicBezTo>
                    <a:pt x="9338" y="18201"/>
                    <a:pt x="10059" y="18225"/>
                    <a:pt x="10800" y="18225"/>
                  </a:cubicBezTo>
                  <a:cubicBezTo>
                    <a:pt x="11541" y="18225"/>
                    <a:pt x="12262" y="18201"/>
                    <a:pt x="12960" y="18156"/>
                  </a:cubicBezTo>
                  <a:cubicBezTo>
                    <a:pt x="12960" y="18156"/>
                    <a:pt x="12960" y="19575"/>
                    <a:pt x="12960" y="19575"/>
                  </a:cubicBezTo>
                  <a:close/>
                  <a:moveTo>
                    <a:pt x="8640" y="2025"/>
                  </a:moveTo>
                  <a:cubicBezTo>
                    <a:pt x="8640" y="1651"/>
                    <a:pt x="9606" y="1350"/>
                    <a:pt x="10800" y="1350"/>
                  </a:cubicBezTo>
                  <a:cubicBezTo>
                    <a:pt x="11992" y="1350"/>
                    <a:pt x="12960" y="1651"/>
                    <a:pt x="12960" y="2025"/>
                  </a:cubicBezTo>
                  <a:lnTo>
                    <a:pt x="12960" y="11542"/>
                  </a:lnTo>
                  <a:cubicBezTo>
                    <a:pt x="12262" y="11498"/>
                    <a:pt x="11541" y="11475"/>
                    <a:pt x="10800" y="11475"/>
                  </a:cubicBezTo>
                  <a:cubicBezTo>
                    <a:pt x="10059" y="11475"/>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50"/>
                  </a:cubicBezTo>
                  <a:cubicBezTo>
                    <a:pt x="0" y="15950"/>
                    <a:pt x="1710" y="16918"/>
                    <a:pt x="4320" y="17534"/>
                  </a:cubicBezTo>
                  <a:lnTo>
                    <a:pt x="4320" y="19575"/>
                  </a:lnTo>
                  <a:cubicBezTo>
                    <a:pt x="4320" y="20691"/>
                    <a:pt x="7225" y="21599"/>
                    <a:pt x="10800" y="21599"/>
                  </a:cubicBezTo>
                  <a:cubicBezTo>
                    <a:pt x="14373" y="21599"/>
                    <a:pt x="17280" y="20691"/>
                    <a:pt x="17280" y="19575"/>
                  </a:cubicBezTo>
                  <a:lnTo>
                    <a:pt x="17280" y="17534"/>
                  </a:lnTo>
                  <a:cubicBezTo>
                    <a:pt x="19889" y="16918"/>
                    <a:pt x="21600" y="15950"/>
                    <a:pt x="21600" y="14850"/>
                  </a:cubicBezTo>
                  <a:cubicBezTo>
                    <a:pt x="21600" y="13749"/>
                    <a:pt x="19889" y="12781"/>
                    <a:pt x="17280" y="12164"/>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grpSp>
      <p:grpSp>
        <p:nvGrpSpPr>
          <p:cNvPr id="39" name="组合 162"/>
          <p:cNvGrpSpPr/>
          <p:nvPr/>
        </p:nvGrpSpPr>
        <p:grpSpPr>
          <a:xfrm>
            <a:off x="1360661" y="2058254"/>
            <a:ext cx="229302" cy="228293"/>
            <a:chOff x="4675188" y="1422400"/>
            <a:chExt cx="360362" cy="358775"/>
          </a:xfrm>
          <a:solidFill>
            <a:schemeClr val="accent1"/>
          </a:solidFill>
        </p:grpSpPr>
        <p:sp>
          <p:nvSpPr>
            <p:cNvPr id="40" name="AutoShape 84"/>
            <p:cNvSpPr/>
            <p:nvPr/>
          </p:nvSpPr>
          <p:spPr bwMode="auto">
            <a:xfrm>
              <a:off x="4675188" y="1422400"/>
              <a:ext cx="360362" cy="3587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8900"/>
                  </a:moveTo>
                  <a:cubicBezTo>
                    <a:pt x="20249" y="19643"/>
                    <a:pt x="19644" y="20249"/>
                    <a:pt x="18899" y="20249"/>
                  </a:cubicBezTo>
                  <a:lnTo>
                    <a:pt x="2699" y="20249"/>
                  </a:lnTo>
                  <a:cubicBezTo>
                    <a:pt x="1955" y="20249"/>
                    <a:pt x="1349" y="19643"/>
                    <a:pt x="1349" y="18900"/>
                  </a:cubicBezTo>
                  <a:lnTo>
                    <a:pt x="1349" y="5400"/>
                  </a:lnTo>
                  <a:cubicBezTo>
                    <a:pt x="1349" y="5027"/>
                    <a:pt x="1652" y="4725"/>
                    <a:pt x="2024" y="4725"/>
                  </a:cubicBezTo>
                  <a:lnTo>
                    <a:pt x="2699" y="4725"/>
                  </a:lnTo>
                  <a:lnTo>
                    <a:pt x="2699" y="18225"/>
                  </a:lnTo>
                  <a:cubicBezTo>
                    <a:pt x="2699" y="18598"/>
                    <a:pt x="3001" y="18900"/>
                    <a:pt x="3374" y="18900"/>
                  </a:cubicBezTo>
                  <a:cubicBezTo>
                    <a:pt x="3748" y="18900"/>
                    <a:pt x="4049" y="18598"/>
                    <a:pt x="4049" y="18225"/>
                  </a:cubicBezTo>
                  <a:lnTo>
                    <a:pt x="4049" y="2025"/>
                  </a:lnTo>
                  <a:cubicBezTo>
                    <a:pt x="4049" y="1652"/>
                    <a:pt x="4352" y="1350"/>
                    <a:pt x="4724" y="1350"/>
                  </a:cubicBezTo>
                  <a:lnTo>
                    <a:pt x="19575" y="1350"/>
                  </a:lnTo>
                  <a:cubicBezTo>
                    <a:pt x="19947" y="1350"/>
                    <a:pt x="20249" y="1652"/>
                    <a:pt x="20249" y="2025"/>
                  </a:cubicBezTo>
                  <a:cubicBezTo>
                    <a:pt x="20249" y="2025"/>
                    <a:pt x="20249" y="18900"/>
                    <a:pt x="20249" y="18900"/>
                  </a:cubicBezTo>
                  <a:close/>
                  <a:moveTo>
                    <a:pt x="19575" y="0"/>
                  </a:moveTo>
                  <a:lnTo>
                    <a:pt x="4724" y="0"/>
                  </a:lnTo>
                  <a:cubicBezTo>
                    <a:pt x="3606" y="0"/>
                    <a:pt x="2699" y="905"/>
                    <a:pt x="2699" y="2025"/>
                  </a:cubicBezTo>
                  <a:lnTo>
                    <a:pt x="2699" y="3375"/>
                  </a:lnTo>
                  <a:lnTo>
                    <a:pt x="2024" y="3375"/>
                  </a:lnTo>
                  <a:cubicBezTo>
                    <a:pt x="906" y="3375"/>
                    <a:pt x="0" y="4280"/>
                    <a:pt x="0" y="5400"/>
                  </a:cubicBezTo>
                  <a:lnTo>
                    <a:pt x="0" y="18900"/>
                  </a:lnTo>
                  <a:cubicBezTo>
                    <a:pt x="0" y="20391"/>
                    <a:pt x="1208" y="21599"/>
                    <a:pt x="2699" y="21599"/>
                  </a:cubicBezTo>
                  <a:lnTo>
                    <a:pt x="18899" y="21599"/>
                  </a:lnTo>
                  <a:cubicBezTo>
                    <a:pt x="20391" y="21599"/>
                    <a:pt x="21600" y="20391"/>
                    <a:pt x="21600" y="18900"/>
                  </a:cubicBezTo>
                  <a:lnTo>
                    <a:pt x="21600" y="2025"/>
                  </a:lnTo>
                  <a:cubicBezTo>
                    <a:pt x="21600" y="905"/>
                    <a:pt x="20693" y="0"/>
                    <a:pt x="19575" y="0"/>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41" name="AutoShape 85"/>
            <p:cNvSpPr/>
            <p:nvPr/>
          </p:nvSpPr>
          <p:spPr bwMode="auto">
            <a:xfrm>
              <a:off x="4889500" y="1557338"/>
              <a:ext cx="100013" cy="11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42" name="AutoShape 86"/>
            <p:cNvSpPr/>
            <p:nvPr/>
          </p:nvSpPr>
          <p:spPr bwMode="auto">
            <a:xfrm>
              <a:off x="4889500" y="1522413"/>
              <a:ext cx="100013" cy="127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43" name="AutoShape 87"/>
            <p:cNvSpPr/>
            <p:nvPr/>
          </p:nvSpPr>
          <p:spPr bwMode="auto">
            <a:xfrm>
              <a:off x="4889500" y="1489075"/>
              <a:ext cx="100013" cy="127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44" name="AutoShape 88"/>
            <p:cNvSpPr/>
            <p:nvPr/>
          </p:nvSpPr>
          <p:spPr bwMode="auto">
            <a:xfrm>
              <a:off x="4765675" y="1725613"/>
              <a:ext cx="100013" cy="11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45" name="AutoShape 89"/>
            <p:cNvSpPr/>
            <p:nvPr/>
          </p:nvSpPr>
          <p:spPr bwMode="auto">
            <a:xfrm>
              <a:off x="4765675" y="1692275"/>
              <a:ext cx="100013" cy="111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46" name="AutoShape 90"/>
            <p:cNvSpPr/>
            <p:nvPr/>
          </p:nvSpPr>
          <p:spPr bwMode="auto">
            <a:xfrm>
              <a:off x="4765675" y="1658938"/>
              <a:ext cx="100013" cy="95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47" name="AutoShape 91"/>
            <p:cNvSpPr/>
            <p:nvPr/>
          </p:nvSpPr>
          <p:spPr bwMode="auto">
            <a:xfrm>
              <a:off x="4889500" y="1725613"/>
              <a:ext cx="100013" cy="11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48" name="AutoShape 92"/>
            <p:cNvSpPr/>
            <p:nvPr/>
          </p:nvSpPr>
          <p:spPr bwMode="auto">
            <a:xfrm>
              <a:off x="4889500" y="1692275"/>
              <a:ext cx="100013" cy="111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49" name="AutoShape 93"/>
            <p:cNvSpPr/>
            <p:nvPr/>
          </p:nvSpPr>
          <p:spPr bwMode="auto">
            <a:xfrm>
              <a:off x="4889500" y="1658938"/>
              <a:ext cx="100013" cy="95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50" name="AutoShape 94"/>
            <p:cNvSpPr/>
            <p:nvPr/>
          </p:nvSpPr>
          <p:spPr bwMode="auto">
            <a:xfrm>
              <a:off x="4765675" y="1590675"/>
              <a:ext cx="223838" cy="111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060" y="0"/>
                  </a:moveTo>
                  <a:lnTo>
                    <a:pt x="540" y="0"/>
                  </a:lnTo>
                  <a:cubicBezTo>
                    <a:pt x="242" y="0"/>
                    <a:pt x="0" y="4851"/>
                    <a:pt x="0" y="10800"/>
                  </a:cubicBezTo>
                  <a:cubicBezTo>
                    <a:pt x="0" y="16769"/>
                    <a:pt x="242" y="21599"/>
                    <a:pt x="540" y="21599"/>
                  </a:cubicBezTo>
                  <a:lnTo>
                    <a:pt x="21060" y="21599"/>
                  </a:lnTo>
                  <a:cubicBezTo>
                    <a:pt x="21357" y="21599"/>
                    <a:pt x="21600" y="16769"/>
                    <a:pt x="21600" y="10800"/>
                  </a:cubicBezTo>
                  <a:cubicBezTo>
                    <a:pt x="21600" y="4851"/>
                    <a:pt x="21357" y="0"/>
                    <a:pt x="21060" y="0"/>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51" name="AutoShape 95"/>
            <p:cNvSpPr/>
            <p:nvPr/>
          </p:nvSpPr>
          <p:spPr bwMode="auto">
            <a:xfrm>
              <a:off x="4765675" y="1624013"/>
              <a:ext cx="223838" cy="11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060" y="0"/>
                  </a:moveTo>
                  <a:lnTo>
                    <a:pt x="540" y="0"/>
                  </a:lnTo>
                  <a:cubicBezTo>
                    <a:pt x="242" y="0"/>
                    <a:pt x="0" y="4851"/>
                    <a:pt x="0" y="10800"/>
                  </a:cubicBezTo>
                  <a:cubicBezTo>
                    <a:pt x="0" y="16790"/>
                    <a:pt x="242" y="21599"/>
                    <a:pt x="540" y="21599"/>
                  </a:cubicBezTo>
                  <a:lnTo>
                    <a:pt x="21060" y="21599"/>
                  </a:lnTo>
                  <a:cubicBezTo>
                    <a:pt x="21357" y="21599"/>
                    <a:pt x="21600" y="16790"/>
                    <a:pt x="21600" y="10800"/>
                  </a:cubicBezTo>
                  <a:cubicBezTo>
                    <a:pt x="21600" y="4851"/>
                    <a:pt x="21357" y="0"/>
                    <a:pt x="21060" y="0"/>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52" name="AutoShape 96"/>
            <p:cNvSpPr/>
            <p:nvPr/>
          </p:nvSpPr>
          <p:spPr bwMode="auto">
            <a:xfrm>
              <a:off x="4765675" y="1466850"/>
              <a:ext cx="100013" cy="10160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4799" y="4792"/>
                  </a:moveTo>
                  <a:lnTo>
                    <a:pt x="16800" y="4792"/>
                  </a:lnTo>
                  <a:lnTo>
                    <a:pt x="16800" y="16797"/>
                  </a:lnTo>
                  <a:lnTo>
                    <a:pt x="4799" y="16797"/>
                  </a:lnTo>
                  <a:cubicBezTo>
                    <a:pt x="4799" y="16797"/>
                    <a:pt x="4799" y="4792"/>
                    <a:pt x="4799" y="4792"/>
                  </a:cubicBezTo>
                  <a:close/>
                  <a:moveTo>
                    <a:pt x="2399" y="21600"/>
                  </a:moveTo>
                  <a:lnTo>
                    <a:pt x="19199" y="21600"/>
                  </a:lnTo>
                  <a:cubicBezTo>
                    <a:pt x="20527" y="21600"/>
                    <a:pt x="21600" y="20523"/>
                    <a:pt x="21600" y="19198"/>
                  </a:cubicBezTo>
                  <a:lnTo>
                    <a:pt x="21600" y="2401"/>
                  </a:lnTo>
                  <a:cubicBezTo>
                    <a:pt x="21600" y="1076"/>
                    <a:pt x="20527" y="0"/>
                    <a:pt x="19199" y="0"/>
                  </a:cubicBezTo>
                  <a:lnTo>
                    <a:pt x="2399" y="0"/>
                  </a:lnTo>
                  <a:cubicBezTo>
                    <a:pt x="1072" y="0"/>
                    <a:pt x="0" y="1076"/>
                    <a:pt x="0" y="2401"/>
                  </a:cubicBezTo>
                  <a:lnTo>
                    <a:pt x="0" y="19198"/>
                  </a:lnTo>
                  <a:cubicBezTo>
                    <a:pt x="0" y="20523"/>
                    <a:pt x="1072" y="21600"/>
                    <a:pt x="2399" y="21600"/>
                  </a:cubicBezTo>
                </a:path>
              </a:pathLst>
            </a:custGeom>
            <a:grpFill/>
            <a:ln>
              <a:noFill/>
            </a:ln>
            <a:effectLst/>
          </p:spPr>
          <p:txBody>
            <a:bodyPr anchor="ctr" bIns="19042" lIns="19042" rIns="19042" tIns="19042"/>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grpSp>
      <p:sp>
        <p:nvSpPr>
          <p:cNvPr id="53" name="AutoShape 112"/>
          <p:cNvSpPr/>
          <p:nvPr/>
        </p:nvSpPr>
        <p:spPr bwMode="auto">
          <a:xfrm>
            <a:off x="7366477" y="2041161"/>
            <a:ext cx="221024" cy="220049"/>
          </a:xfrm>
          <a:custGeom>
            <a:gdLst>
              <a:gd fmla="*/ 10510 w 21020" name="T0"/>
              <a:gd fmla="*/ 10800 h 21600" name="T1"/>
              <a:gd fmla="*/ 10510 w 21020" name="T2"/>
              <a:gd fmla="*/ 10800 h 21600" name="T3"/>
              <a:gd fmla="*/ 10510 w 21020" name="T4"/>
              <a:gd fmla="*/ 10800 h 21600" name="T5"/>
              <a:gd fmla="*/ 10510 w 21020" name="T6"/>
              <a:gd fmla="*/ 10800 h 21600" name="T7"/>
            </a:gdLst>
            <a:cxnLst>
              <a:cxn ang="0">
                <a:pos x="T0" y="T1"/>
              </a:cxn>
              <a:cxn ang="0">
                <a:pos x="T2" y="T3"/>
              </a:cxn>
              <a:cxn ang="0">
                <a:pos x="T4" y="T5"/>
              </a:cxn>
              <a:cxn ang="0">
                <a:pos x="T6" y="T7"/>
              </a:cxn>
            </a:cxnLst>
            <a:rect b="b" l="0" r="r" t="0"/>
            <a:pathLst>
              <a:path h="21600" w="2102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accent4"/>
          </a:solidFill>
          <a:ln>
            <a:noFill/>
          </a:ln>
          <a:effectLst/>
        </p:spPr>
        <p:txBody>
          <a:bodyPr anchor="ctr" bIns="19041" lIns="19041" rIns="19041" tIns="19041"/>
          <a:lstStyle/>
          <a:p>
            <a:pPr algn="ctr" defTabSz="303530">
              <a:lnSpc>
                <a:spcPct val="130000"/>
              </a:lnSpc>
              <a:defRPr/>
            </a:pPr>
            <a:endParaRPr kern="0" lang="en-US" sz="1500">
              <a:solidFill>
                <a:schemeClr val="tx1">
                  <a:lumMod val="75000"/>
                  <a:lumOff val="25000"/>
                </a:schemeClr>
              </a:solidFill>
              <a:effectLst>
                <a:outerShdw algn="tl" blurRad="38100" dir="2700000" dist="38100">
                  <a:srgbClr val="000000"/>
                </a:outerShdw>
              </a:effectLst>
              <a:latin charset="-122" panose="020b0503020204020204" typeface="微软雅黑"/>
              <a:ea charset="-122" panose="020b0503020204020204" typeface="微软雅黑"/>
              <a:cs typeface="+mn-ea"/>
              <a:sym charset="-122" panose="02010600040101010101" pitchFamily="2" typeface="华文细黑"/>
            </a:endParaRPr>
          </a:p>
        </p:txBody>
      </p:sp>
      <p:sp>
        <p:nvSpPr>
          <p:cNvPr id="6" name="矩形 51"/>
          <p:cNvSpPr/>
          <p:nvPr/>
        </p:nvSpPr>
        <p:spPr>
          <a:xfrm>
            <a:off x="1025640" y="2887762"/>
            <a:ext cx="1051514" cy="365736"/>
          </a:xfrm>
          <a:prstGeom prst="rect">
            <a:avLst/>
          </a:prstGeom>
          <a:noFill/>
          <a:ln w="9525">
            <a:noFill/>
            <a:miter/>
          </a:ln>
        </p:spPr>
        <p:txBody>
          <a:bodyPr bIns="34278" lIns="68557" rIns="68557" tIns="34278" wrap="none">
            <a:spAutoFit/>
          </a:bodyPr>
          <a:lstStyle/>
          <a:p>
            <a:pPr algn="l" eaLnBrk="1" fontAlgn="auto" hangingPunct="1">
              <a:lnSpc>
                <a:spcPct val="130000"/>
              </a:lnSpc>
              <a:defRPr/>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添加标题</a:t>
            </a:r>
          </a:p>
        </p:txBody>
      </p:sp>
      <p:sp>
        <p:nvSpPr>
          <p:cNvPr id="7" name="矩形 47"/>
          <p:cNvSpPr/>
          <p:nvPr/>
        </p:nvSpPr>
        <p:spPr>
          <a:xfrm>
            <a:off x="1025640" y="3267484"/>
            <a:ext cx="1430800" cy="603480"/>
          </a:xfrm>
          <a:prstGeom prst="rect">
            <a:avLst/>
          </a:prstGeom>
          <a:noFill/>
          <a:ln w="9525">
            <a:noFill/>
            <a:miter/>
          </a:ln>
        </p:spPr>
        <p:txBody>
          <a:bodyPr bIns="34278" lIns="68557" rIns="68557" tIns="34278">
            <a:spAutoFit/>
          </a:bodyPr>
          <a:lstStyle/>
          <a:p>
            <a:pPr algn="l" eaLnBrk="1" hangingPunct="1" lvl="0">
              <a:lnSpc>
                <a:spcPct val="130000"/>
              </a:lnSpc>
              <a:buNone/>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8" name="矩形 53"/>
          <p:cNvSpPr/>
          <p:nvPr/>
        </p:nvSpPr>
        <p:spPr>
          <a:xfrm>
            <a:off x="3008988" y="2887762"/>
            <a:ext cx="1051514" cy="365736"/>
          </a:xfrm>
          <a:prstGeom prst="rect">
            <a:avLst/>
          </a:prstGeom>
          <a:noFill/>
          <a:ln w="9525">
            <a:noFill/>
            <a:miter/>
          </a:ln>
        </p:spPr>
        <p:txBody>
          <a:bodyPr bIns="34278" lIns="68557" rIns="68557" tIns="34278" wrap="none">
            <a:spAutoFit/>
          </a:bodyPr>
          <a:lstStyle/>
          <a:p>
            <a:pPr algn="l" eaLnBrk="1" hangingPunct="1" lvl="0">
              <a:lnSpc>
                <a:spcPct val="130000"/>
              </a:lnSpc>
              <a:buNone/>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添加标题</a:t>
            </a:r>
          </a:p>
        </p:txBody>
      </p:sp>
      <p:sp>
        <p:nvSpPr>
          <p:cNvPr id="11" name="矩形 47"/>
          <p:cNvSpPr/>
          <p:nvPr/>
        </p:nvSpPr>
        <p:spPr>
          <a:xfrm>
            <a:off x="3008987" y="3267484"/>
            <a:ext cx="1405803" cy="603480"/>
          </a:xfrm>
          <a:prstGeom prst="rect">
            <a:avLst/>
          </a:prstGeom>
          <a:noFill/>
          <a:ln w="9525">
            <a:noFill/>
            <a:miter/>
          </a:ln>
        </p:spPr>
        <p:txBody>
          <a:bodyPr bIns="34278" lIns="68557" rIns="68557" tIns="34278">
            <a:spAutoFit/>
          </a:bodyPr>
          <a:lstStyle/>
          <a:p>
            <a:pPr algn="l" eaLnBrk="1" hangingPunct="1" lvl="0">
              <a:lnSpc>
                <a:spcPct val="130000"/>
              </a:lnSpc>
              <a:buNone/>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14" name="矩形 55"/>
          <p:cNvSpPr/>
          <p:nvPr/>
        </p:nvSpPr>
        <p:spPr>
          <a:xfrm>
            <a:off x="4968621" y="2887762"/>
            <a:ext cx="1051514" cy="365736"/>
          </a:xfrm>
          <a:prstGeom prst="rect">
            <a:avLst/>
          </a:prstGeom>
          <a:noFill/>
          <a:ln w="9525">
            <a:noFill/>
            <a:miter/>
          </a:ln>
        </p:spPr>
        <p:txBody>
          <a:bodyPr bIns="34278" lIns="68557" rIns="68557" tIns="34278" wrap="none">
            <a:spAutoFit/>
          </a:bodyPr>
          <a:lstStyle/>
          <a:p>
            <a:pPr algn="l" eaLnBrk="1" hangingPunct="1" lvl="0">
              <a:lnSpc>
                <a:spcPct val="130000"/>
              </a:lnSpc>
              <a:buNone/>
              <a:defRPr/>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添加标题</a:t>
            </a:r>
          </a:p>
        </p:txBody>
      </p:sp>
      <p:sp>
        <p:nvSpPr>
          <p:cNvPr id="15" name="矩形 47"/>
          <p:cNvSpPr/>
          <p:nvPr/>
        </p:nvSpPr>
        <p:spPr>
          <a:xfrm>
            <a:off x="4968621" y="3267484"/>
            <a:ext cx="1418897" cy="603480"/>
          </a:xfrm>
          <a:prstGeom prst="rect">
            <a:avLst/>
          </a:prstGeom>
          <a:noFill/>
          <a:ln w="9525">
            <a:noFill/>
            <a:miter/>
          </a:ln>
        </p:spPr>
        <p:txBody>
          <a:bodyPr bIns="34278" lIns="68557" rIns="68557" tIns="34278">
            <a:spAutoFit/>
          </a:bodyPr>
          <a:lstStyle/>
          <a:p>
            <a:pPr algn="l" eaLnBrk="1" hangingPunct="1" lvl="0">
              <a:lnSpc>
                <a:spcPct val="130000"/>
              </a:lnSpc>
              <a:buNone/>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16" name="矩形 57"/>
          <p:cNvSpPr/>
          <p:nvPr/>
        </p:nvSpPr>
        <p:spPr>
          <a:xfrm>
            <a:off x="6990345" y="2887762"/>
            <a:ext cx="1051514" cy="365736"/>
          </a:xfrm>
          <a:prstGeom prst="rect">
            <a:avLst/>
          </a:prstGeom>
          <a:noFill/>
          <a:ln w="9525">
            <a:noFill/>
            <a:miter/>
          </a:ln>
        </p:spPr>
        <p:txBody>
          <a:bodyPr bIns="34278" lIns="68557" rIns="68557" tIns="34278" wrap="none">
            <a:spAutoFit/>
          </a:bodyPr>
          <a:lstStyle/>
          <a:p>
            <a:pPr algn="l" eaLnBrk="1" hangingPunct="1" lvl="0">
              <a:lnSpc>
                <a:spcPct val="130000"/>
              </a:lnSpc>
              <a:buNone/>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添加标题</a:t>
            </a:r>
          </a:p>
        </p:txBody>
      </p:sp>
      <p:sp>
        <p:nvSpPr>
          <p:cNvPr id="17" name="矩形 47"/>
          <p:cNvSpPr/>
          <p:nvPr/>
        </p:nvSpPr>
        <p:spPr>
          <a:xfrm>
            <a:off x="6990345" y="3267484"/>
            <a:ext cx="1405803" cy="603480"/>
          </a:xfrm>
          <a:prstGeom prst="rect">
            <a:avLst/>
          </a:prstGeom>
          <a:noFill/>
          <a:ln w="9525">
            <a:noFill/>
            <a:miter/>
          </a:ln>
        </p:spPr>
        <p:txBody>
          <a:bodyPr bIns="34278" lIns="68557" rIns="68557" tIns="34278">
            <a:spAutoFit/>
          </a:bodyPr>
          <a:lstStyle/>
          <a:p>
            <a:pPr algn="l" eaLnBrk="1" hangingPunct="1" lvl="0">
              <a:lnSpc>
                <a:spcPct val="130000"/>
              </a:lnSpc>
              <a:buNone/>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2" presetSubtype="1">
                                  <p:stCondLst>
                                    <p:cond delay="500"/>
                                  </p:stCondLst>
                                  <p:childTnLst>
                                    <p:set>
                                      <p:cBhvr>
                                        <p:cTn dur="1" fill="hold" id="6">
                                          <p:stCondLst>
                                            <p:cond delay="0"/>
                                          </p:stCondLst>
                                        </p:cTn>
                                        <p:tgtEl>
                                          <p:spTgt spid="6"/>
                                        </p:tgtEl>
                                        <p:attrNameLst>
                                          <p:attrName>style.visibility</p:attrName>
                                        </p:attrNameLst>
                                      </p:cBhvr>
                                      <p:to>
                                        <p:strVal val="visible"/>
                                      </p:to>
                                    </p:set>
                                    <p:anim calcmode="lin" valueType="num">
                                      <p:cBhvr>
                                        <p:cTn dur="400" id="7"/>
                                        <p:tgtEl>
                                          <p:spTgt spid="6"/>
                                        </p:tgtEl>
                                        <p:attrNameLst>
                                          <p:attrName>ppt_y</p:attrName>
                                        </p:attrNameLst>
                                      </p:cBhvr>
                                      <p:tavLst>
                                        <p:tav tm="0">
                                          <p:val>
                                            <p:strVal val="#ppt_y-#ppt_h*1.125000"/>
                                          </p:val>
                                        </p:tav>
                                        <p:tav tm="100000">
                                          <p:val>
                                            <p:strVal val="#ppt_y"/>
                                          </p:val>
                                        </p:tav>
                                      </p:tavLst>
                                    </p:anim>
                                    <p:animEffect filter="wipe(down)">
                                      <p:cBhvr>
                                        <p:cTn dur="400" id="8"/>
                                        <p:tgtEl>
                                          <p:spTgt spid="6"/>
                                        </p:tgtEl>
                                      </p:cBhvr>
                                    </p:animEffect>
                                  </p:childTnLst>
                                </p:cTn>
                              </p:par>
                              <p:par>
                                <p:cTn fill="hold" grpId="0" id="9" nodeType="withEffect" presetClass="entr" presetID="12" presetSubtype="1">
                                  <p:stCondLst>
                                    <p:cond delay="500"/>
                                  </p:stCondLst>
                                  <p:childTnLst>
                                    <p:set>
                                      <p:cBhvr>
                                        <p:cTn dur="1" fill="hold" id="10">
                                          <p:stCondLst>
                                            <p:cond delay="0"/>
                                          </p:stCondLst>
                                        </p:cTn>
                                        <p:tgtEl>
                                          <p:spTgt spid="7"/>
                                        </p:tgtEl>
                                        <p:attrNameLst>
                                          <p:attrName>style.visibility</p:attrName>
                                        </p:attrNameLst>
                                      </p:cBhvr>
                                      <p:to>
                                        <p:strVal val="visible"/>
                                      </p:to>
                                    </p:set>
                                    <p:anim calcmode="lin" valueType="num">
                                      <p:cBhvr>
                                        <p:cTn dur="400" id="11"/>
                                        <p:tgtEl>
                                          <p:spTgt spid="7"/>
                                        </p:tgtEl>
                                        <p:attrNameLst>
                                          <p:attrName>ppt_y</p:attrName>
                                        </p:attrNameLst>
                                      </p:cBhvr>
                                      <p:tavLst>
                                        <p:tav tm="0">
                                          <p:val>
                                            <p:strVal val="#ppt_y-#ppt_h*1.125000"/>
                                          </p:val>
                                        </p:tav>
                                        <p:tav tm="100000">
                                          <p:val>
                                            <p:strVal val="#ppt_y"/>
                                          </p:val>
                                        </p:tav>
                                      </p:tavLst>
                                    </p:anim>
                                    <p:animEffect filter="wipe(down)">
                                      <p:cBhvr>
                                        <p:cTn dur="400" id="12"/>
                                        <p:tgtEl>
                                          <p:spTgt spid="7"/>
                                        </p:tgtEl>
                                      </p:cBhvr>
                                    </p:animEffect>
                                  </p:childTnLst>
                                </p:cTn>
                              </p:par>
                              <p:par>
                                <p:cTn fill="hold" grpId="0" id="13" nodeType="withEffect" presetClass="entr" presetID="12" presetSubtype="1">
                                  <p:stCondLst>
                                    <p:cond delay="500"/>
                                  </p:stCondLst>
                                  <p:childTnLst>
                                    <p:set>
                                      <p:cBhvr>
                                        <p:cTn dur="1" fill="hold" id="14">
                                          <p:stCondLst>
                                            <p:cond delay="0"/>
                                          </p:stCondLst>
                                        </p:cTn>
                                        <p:tgtEl>
                                          <p:spTgt spid="8"/>
                                        </p:tgtEl>
                                        <p:attrNameLst>
                                          <p:attrName>style.visibility</p:attrName>
                                        </p:attrNameLst>
                                      </p:cBhvr>
                                      <p:to>
                                        <p:strVal val="visible"/>
                                      </p:to>
                                    </p:set>
                                    <p:anim calcmode="lin" valueType="num">
                                      <p:cBhvr>
                                        <p:cTn dur="400" id="15"/>
                                        <p:tgtEl>
                                          <p:spTgt spid="8"/>
                                        </p:tgtEl>
                                        <p:attrNameLst>
                                          <p:attrName>ppt_y</p:attrName>
                                        </p:attrNameLst>
                                      </p:cBhvr>
                                      <p:tavLst>
                                        <p:tav tm="0">
                                          <p:val>
                                            <p:strVal val="#ppt_y-#ppt_h*1.125000"/>
                                          </p:val>
                                        </p:tav>
                                        <p:tav tm="100000">
                                          <p:val>
                                            <p:strVal val="#ppt_y"/>
                                          </p:val>
                                        </p:tav>
                                      </p:tavLst>
                                    </p:anim>
                                    <p:animEffect filter="wipe(down)">
                                      <p:cBhvr>
                                        <p:cTn dur="400" id="16"/>
                                        <p:tgtEl>
                                          <p:spTgt spid="8"/>
                                        </p:tgtEl>
                                      </p:cBhvr>
                                    </p:animEffect>
                                  </p:childTnLst>
                                </p:cTn>
                              </p:par>
                              <p:par>
                                <p:cTn fill="hold" grpId="0" id="17" nodeType="withEffect" presetClass="entr" presetID="12" presetSubtype="1">
                                  <p:stCondLst>
                                    <p:cond delay="500"/>
                                  </p:stCondLst>
                                  <p:childTnLst>
                                    <p:set>
                                      <p:cBhvr>
                                        <p:cTn dur="1" fill="hold" id="18">
                                          <p:stCondLst>
                                            <p:cond delay="0"/>
                                          </p:stCondLst>
                                        </p:cTn>
                                        <p:tgtEl>
                                          <p:spTgt spid="11"/>
                                        </p:tgtEl>
                                        <p:attrNameLst>
                                          <p:attrName>style.visibility</p:attrName>
                                        </p:attrNameLst>
                                      </p:cBhvr>
                                      <p:to>
                                        <p:strVal val="visible"/>
                                      </p:to>
                                    </p:set>
                                    <p:anim calcmode="lin" valueType="num">
                                      <p:cBhvr>
                                        <p:cTn dur="400" id="19"/>
                                        <p:tgtEl>
                                          <p:spTgt spid="11"/>
                                        </p:tgtEl>
                                        <p:attrNameLst>
                                          <p:attrName>ppt_y</p:attrName>
                                        </p:attrNameLst>
                                      </p:cBhvr>
                                      <p:tavLst>
                                        <p:tav tm="0">
                                          <p:val>
                                            <p:strVal val="#ppt_y-#ppt_h*1.125000"/>
                                          </p:val>
                                        </p:tav>
                                        <p:tav tm="100000">
                                          <p:val>
                                            <p:strVal val="#ppt_y"/>
                                          </p:val>
                                        </p:tav>
                                      </p:tavLst>
                                    </p:anim>
                                    <p:animEffect filter="wipe(down)">
                                      <p:cBhvr>
                                        <p:cTn dur="400" id="20"/>
                                        <p:tgtEl>
                                          <p:spTgt spid="11"/>
                                        </p:tgtEl>
                                      </p:cBhvr>
                                    </p:animEffect>
                                  </p:childTnLst>
                                </p:cTn>
                              </p:par>
                              <p:par>
                                <p:cTn fill="hold" grpId="0" id="21" nodeType="withEffect" presetClass="entr" presetID="12" presetSubtype="1">
                                  <p:stCondLst>
                                    <p:cond delay="500"/>
                                  </p:stCondLst>
                                  <p:childTnLst>
                                    <p:set>
                                      <p:cBhvr>
                                        <p:cTn dur="1" fill="hold" id="22">
                                          <p:stCondLst>
                                            <p:cond delay="0"/>
                                          </p:stCondLst>
                                        </p:cTn>
                                        <p:tgtEl>
                                          <p:spTgt spid="14"/>
                                        </p:tgtEl>
                                        <p:attrNameLst>
                                          <p:attrName>style.visibility</p:attrName>
                                        </p:attrNameLst>
                                      </p:cBhvr>
                                      <p:to>
                                        <p:strVal val="visible"/>
                                      </p:to>
                                    </p:set>
                                    <p:anim calcmode="lin" valueType="num">
                                      <p:cBhvr>
                                        <p:cTn dur="400" id="23"/>
                                        <p:tgtEl>
                                          <p:spTgt spid="14"/>
                                        </p:tgtEl>
                                        <p:attrNameLst>
                                          <p:attrName>ppt_y</p:attrName>
                                        </p:attrNameLst>
                                      </p:cBhvr>
                                      <p:tavLst>
                                        <p:tav tm="0">
                                          <p:val>
                                            <p:strVal val="#ppt_y-#ppt_h*1.125000"/>
                                          </p:val>
                                        </p:tav>
                                        <p:tav tm="100000">
                                          <p:val>
                                            <p:strVal val="#ppt_y"/>
                                          </p:val>
                                        </p:tav>
                                      </p:tavLst>
                                    </p:anim>
                                    <p:animEffect filter="wipe(down)">
                                      <p:cBhvr>
                                        <p:cTn dur="400" id="24"/>
                                        <p:tgtEl>
                                          <p:spTgt spid="14"/>
                                        </p:tgtEl>
                                      </p:cBhvr>
                                    </p:animEffect>
                                  </p:childTnLst>
                                </p:cTn>
                              </p:par>
                              <p:par>
                                <p:cTn fill="hold" grpId="0" id="25" nodeType="withEffect" presetClass="entr" presetID="12" presetSubtype="1">
                                  <p:stCondLst>
                                    <p:cond delay="500"/>
                                  </p:stCondLst>
                                  <p:childTnLst>
                                    <p:set>
                                      <p:cBhvr>
                                        <p:cTn dur="1" fill="hold" id="26">
                                          <p:stCondLst>
                                            <p:cond delay="0"/>
                                          </p:stCondLst>
                                        </p:cTn>
                                        <p:tgtEl>
                                          <p:spTgt spid="15"/>
                                        </p:tgtEl>
                                        <p:attrNameLst>
                                          <p:attrName>style.visibility</p:attrName>
                                        </p:attrNameLst>
                                      </p:cBhvr>
                                      <p:to>
                                        <p:strVal val="visible"/>
                                      </p:to>
                                    </p:set>
                                    <p:anim calcmode="lin" valueType="num">
                                      <p:cBhvr>
                                        <p:cTn dur="400" id="27"/>
                                        <p:tgtEl>
                                          <p:spTgt spid="15"/>
                                        </p:tgtEl>
                                        <p:attrNameLst>
                                          <p:attrName>ppt_y</p:attrName>
                                        </p:attrNameLst>
                                      </p:cBhvr>
                                      <p:tavLst>
                                        <p:tav tm="0">
                                          <p:val>
                                            <p:strVal val="#ppt_y-#ppt_h*1.125000"/>
                                          </p:val>
                                        </p:tav>
                                        <p:tav tm="100000">
                                          <p:val>
                                            <p:strVal val="#ppt_y"/>
                                          </p:val>
                                        </p:tav>
                                      </p:tavLst>
                                    </p:anim>
                                    <p:animEffect filter="wipe(down)">
                                      <p:cBhvr>
                                        <p:cTn dur="400" id="28"/>
                                        <p:tgtEl>
                                          <p:spTgt spid="15"/>
                                        </p:tgtEl>
                                      </p:cBhvr>
                                    </p:animEffect>
                                  </p:childTnLst>
                                </p:cTn>
                              </p:par>
                              <p:par>
                                <p:cTn fill="hold" grpId="0" id="29" nodeType="withEffect" presetClass="entr" presetID="12" presetSubtype="1">
                                  <p:stCondLst>
                                    <p:cond delay="500"/>
                                  </p:stCondLst>
                                  <p:childTnLst>
                                    <p:set>
                                      <p:cBhvr>
                                        <p:cTn dur="1" fill="hold" id="30">
                                          <p:stCondLst>
                                            <p:cond delay="0"/>
                                          </p:stCondLst>
                                        </p:cTn>
                                        <p:tgtEl>
                                          <p:spTgt spid="16"/>
                                        </p:tgtEl>
                                        <p:attrNameLst>
                                          <p:attrName>style.visibility</p:attrName>
                                        </p:attrNameLst>
                                      </p:cBhvr>
                                      <p:to>
                                        <p:strVal val="visible"/>
                                      </p:to>
                                    </p:set>
                                    <p:anim calcmode="lin" valueType="num">
                                      <p:cBhvr>
                                        <p:cTn dur="400" id="31"/>
                                        <p:tgtEl>
                                          <p:spTgt spid="16"/>
                                        </p:tgtEl>
                                        <p:attrNameLst>
                                          <p:attrName>ppt_y</p:attrName>
                                        </p:attrNameLst>
                                      </p:cBhvr>
                                      <p:tavLst>
                                        <p:tav tm="0">
                                          <p:val>
                                            <p:strVal val="#ppt_y-#ppt_h*1.125000"/>
                                          </p:val>
                                        </p:tav>
                                        <p:tav tm="100000">
                                          <p:val>
                                            <p:strVal val="#ppt_y"/>
                                          </p:val>
                                        </p:tav>
                                      </p:tavLst>
                                    </p:anim>
                                    <p:animEffect filter="wipe(down)">
                                      <p:cBhvr>
                                        <p:cTn dur="400" id="32"/>
                                        <p:tgtEl>
                                          <p:spTgt spid="16"/>
                                        </p:tgtEl>
                                      </p:cBhvr>
                                    </p:animEffect>
                                  </p:childTnLst>
                                </p:cTn>
                              </p:par>
                              <p:par>
                                <p:cTn fill="hold" grpId="0" id="33" nodeType="withEffect" presetClass="entr" presetID="12" presetSubtype="1">
                                  <p:stCondLst>
                                    <p:cond delay="500"/>
                                  </p:stCondLst>
                                  <p:childTnLst>
                                    <p:set>
                                      <p:cBhvr>
                                        <p:cTn dur="1" fill="hold" id="34">
                                          <p:stCondLst>
                                            <p:cond delay="0"/>
                                          </p:stCondLst>
                                        </p:cTn>
                                        <p:tgtEl>
                                          <p:spTgt spid="17"/>
                                        </p:tgtEl>
                                        <p:attrNameLst>
                                          <p:attrName>style.visibility</p:attrName>
                                        </p:attrNameLst>
                                      </p:cBhvr>
                                      <p:to>
                                        <p:strVal val="visible"/>
                                      </p:to>
                                    </p:set>
                                    <p:anim calcmode="lin" valueType="num">
                                      <p:cBhvr>
                                        <p:cTn dur="400" id="35"/>
                                        <p:tgtEl>
                                          <p:spTgt spid="17"/>
                                        </p:tgtEl>
                                        <p:attrNameLst>
                                          <p:attrName>ppt_y</p:attrName>
                                        </p:attrNameLst>
                                      </p:cBhvr>
                                      <p:tavLst>
                                        <p:tav tm="0">
                                          <p:val>
                                            <p:strVal val="#ppt_y-#ppt_h*1.125000"/>
                                          </p:val>
                                        </p:tav>
                                        <p:tav tm="100000">
                                          <p:val>
                                            <p:strVal val="#ppt_y"/>
                                          </p:val>
                                        </p:tav>
                                      </p:tavLst>
                                    </p:anim>
                                    <p:animEffect filter="wipe(down)">
                                      <p:cBhvr>
                                        <p:cTn dur="400" id="36"/>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11"/>
      <p:bldP grpId="0" spid="14"/>
      <p:bldP grpId="0" spid="15"/>
      <p:bldP grpId="0" spid="16"/>
      <p:bldP grpId="0" spid="17"/>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p:cNvPicPr>
            <a:picLocks noChangeAspect="1"/>
          </p:cNvPicPr>
          <p:nvPr/>
        </p:nvPicPr>
        <p:blipFill>
          <a:blip r:embed="rId3">
            <a:extLst>
              <a:ext uri="{28A0092B-C50C-407E-A947-70E740481C1C}">
                <a14:useLocalDpi/>
              </a:ext>
            </a:extLst>
          </a:blip>
          <a:stretch>
            <a:fillRect/>
          </a:stretch>
        </p:blipFill>
        <p:spPr>
          <a:xfrm flipH="1" flipV="1">
            <a:off x="-1" y="557538"/>
            <a:ext cx="9144001" cy="4608001"/>
          </a:xfrm>
          <a:prstGeom prst="rect">
            <a:avLst/>
          </a:prstGeom>
        </p:spPr>
      </p:pic>
      <p:sp>
        <p:nvSpPr>
          <p:cNvPr id="2050" name="文本框 2"/>
          <p:cNvSpPr txBox="1">
            <a:spLocks noChangeArrowheads="1"/>
          </p:cNvSpPr>
          <p:nvPr>
            <p:custDataLst>
              <p:tags r:id="rId4"/>
            </p:custDataLst>
          </p:nvPr>
        </p:nvSpPr>
        <p:spPr bwMode="auto">
          <a:xfrm>
            <a:off x="4636219" y="208674"/>
            <a:ext cx="3153793" cy="227457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ctr" eaLnBrk="1" hangingPunct="1"/>
            <a:r>
              <a:rPr altLang="zh-CN" lang="en-US" sz="14925">
                <a:solidFill>
                  <a:schemeClr val="tx1">
                    <a:lumMod val="75000"/>
                    <a:lumOff val="25000"/>
                  </a:schemeClr>
                </a:solidFill>
                <a:latin charset="0" panose="020b0503020202020204" pitchFamily="34" typeface="Agency FB"/>
                <a:ea charset="-122" panose="020b0503020204020204" typeface="微软雅黑"/>
                <a:cs charset="0" panose="02020603050405020304" pitchFamily="18" typeface="Times New Roman"/>
                <a:sym charset="0" panose="020b0604020202020204" pitchFamily="34" typeface="Arial"/>
              </a:rPr>
              <a:t>04</a:t>
            </a:r>
          </a:p>
        </p:txBody>
      </p:sp>
      <p:cxnSp>
        <p:nvCxnSpPr>
          <p:cNvPr id="4" name="直接连接符 3"/>
          <p:cNvCxnSpPr/>
          <p:nvPr>
            <p:custDataLst>
              <p:tags r:id="rId5"/>
            </p:custDataLst>
          </p:nvPr>
        </p:nvCxnSpPr>
        <p:spPr>
          <a:xfrm>
            <a:off x="4605698" y="2781750"/>
            <a:ext cx="2946611" cy="0"/>
          </a:xfrm>
          <a:prstGeom prst="line">
            <a:avLst/>
          </a:prstGeom>
          <a:ln w="12700">
            <a:solidFill>
              <a:schemeClr val="tx1">
                <a:lumMod val="20000"/>
                <a:lumOff val="8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5" name="文本框 11"/>
          <p:cNvSpPr txBox="1">
            <a:spLocks noChangeArrowheads="1"/>
          </p:cNvSpPr>
          <p:nvPr>
            <p:custDataLst>
              <p:tags r:id="rId6"/>
            </p:custDataLst>
          </p:nvPr>
        </p:nvSpPr>
        <p:spPr bwMode="auto">
          <a:xfrm>
            <a:off x="4921100" y="1182070"/>
            <a:ext cx="2465355" cy="411480"/>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bIns="0" lIns="0" rIns="0" tIns="0" wrap="squar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ctr" eaLnBrk="1" hangingPunct="1"/>
            <a:r>
              <a:rPr altLang="en-US" lang="zh-CN" sz="2700">
                <a:solidFill>
                  <a:schemeClr val="tx1">
                    <a:lumMod val="75000"/>
                    <a:lumOff val="25000"/>
                  </a:schemeClr>
                </a:solidFill>
                <a:latin charset="0" panose="020b0604020202020204" pitchFamily="34" typeface="Arial"/>
                <a:ea charset="-122" panose="020b0503020204020204" typeface="微软雅黑"/>
                <a:cs charset="0" panose="02020603050405020304" pitchFamily="18" typeface="Times New Roman"/>
                <a:sym charset="0" panose="020b0604020202020204" pitchFamily="34" typeface="Arial"/>
              </a:rPr>
              <a:t>章节 PART</a:t>
            </a:r>
          </a:p>
        </p:txBody>
      </p:sp>
      <p:sp>
        <p:nvSpPr>
          <p:cNvPr id="6" name="矩形 5"/>
          <p:cNvSpPr/>
          <p:nvPr/>
        </p:nvSpPr>
        <p:spPr>
          <a:xfrm>
            <a:off x="4564847" y="2191296"/>
            <a:ext cx="3177862" cy="609600"/>
          </a:xfrm>
          <a:prstGeom prst="rect">
            <a:avLst/>
          </a:prstGeom>
        </p:spPr>
        <p:txBody>
          <a:bodyPr bIns="0" lIns="0" rIns="0" tIns="0" wrap="square">
            <a:spAutoFit/>
          </a:bodyPr>
          <a:lstStyle/>
          <a:p>
            <a:pPr lvl="0"/>
            <a:r>
              <a:rPr altLang="en-US" lang="zh-CN" sz="4000">
                <a:solidFill>
                  <a:srgbClr val="313C42"/>
                </a:solidFill>
                <a:latin charset="0" panose="020b0604020202020204" pitchFamily="34" typeface="Arial"/>
                <a:ea charset="-122" panose="020b0503020204020204" typeface="微软雅黑"/>
                <a:sym charset="0" panose="020b0604020202020204" pitchFamily="34" typeface="Arial"/>
              </a:rPr>
              <a:t>投资回报分析</a:t>
            </a:r>
          </a:p>
        </p:txBody>
      </p:sp>
      <p:sp>
        <p:nvSpPr>
          <p:cNvPr id="2" name="TextBox 11"/>
          <p:cNvSpPr txBox="1"/>
          <p:nvPr/>
        </p:nvSpPr>
        <p:spPr>
          <a:xfrm>
            <a:off x="4605698" y="2838511"/>
            <a:ext cx="1516380" cy="265176"/>
          </a:xfrm>
          <a:prstGeom prst="rect">
            <a:avLst/>
          </a:prstGeom>
          <a:noFill/>
        </p:spPr>
        <p:txBody>
          <a:bodyPr rtlCol="0" wrap="none">
            <a:spAutoFit/>
          </a:bodyPr>
          <a:lstStyle/>
          <a:p>
            <a:pPr indent="-171450" lvl="1" marL="171450">
              <a:buFont charset="0" panose="020b0604020202020204" pitchFamily="34" typeface="Arial"/>
              <a:buChar char="•"/>
            </a:pPr>
            <a:r>
              <a:rPr altLang="en-US" lang="zh-CN" sz="1140">
                <a:solidFill>
                  <a:schemeClr val="tx1">
                    <a:lumMod val="75000"/>
                    <a:lumOff val="25000"/>
                  </a:schemeClr>
                </a:solidFill>
                <a:latin charset="0" panose="020b0604020202020204" pitchFamily="34" typeface="Arial"/>
                <a:ea charset="-122" panose="020b0503020204020204" typeface="微软雅黑"/>
                <a:cs typeface="+mn-ea"/>
                <a:sym charset="0" panose="020b0604020202020204" pitchFamily="34" typeface="Arial"/>
              </a:rPr>
              <a:t>添加相关标题文字</a:t>
            </a:r>
          </a:p>
        </p:txBody>
      </p:sp>
      <p:sp>
        <p:nvSpPr>
          <p:cNvPr id="15" name="TextBox 11"/>
          <p:cNvSpPr txBox="1"/>
          <p:nvPr/>
        </p:nvSpPr>
        <p:spPr>
          <a:xfrm>
            <a:off x="6130610" y="2838511"/>
            <a:ext cx="1516380" cy="265176"/>
          </a:xfrm>
          <a:prstGeom prst="rect">
            <a:avLst/>
          </a:prstGeom>
          <a:noFill/>
        </p:spPr>
        <p:txBody>
          <a:bodyPr rtlCol="0" wrap="none">
            <a:spAutoFit/>
          </a:bodyPr>
          <a:lstStyle/>
          <a:p>
            <a:pPr indent="-171450" lvl="1" marL="171450">
              <a:buFont charset="0" panose="020b0604020202020204" pitchFamily="34" typeface="Arial"/>
              <a:buChar char="•"/>
            </a:pPr>
            <a:r>
              <a:rPr altLang="en-US" lang="zh-CN" sz="1140">
                <a:solidFill>
                  <a:schemeClr val="tx1">
                    <a:lumMod val="75000"/>
                    <a:lumOff val="25000"/>
                  </a:schemeClr>
                </a:solidFill>
                <a:latin charset="0" panose="020b0604020202020204" pitchFamily="34" typeface="Arial"/>
                <a:ea charset="-122" panose="020b0503020204020204" typeface="微软雅黑"/>
                <a:cs typeface="+mn-ea"/>
                <a:sym charset="0" panose="020b0604020202020204" pitchFamily="34" typeface="Arial"/>
              </a:rPr>
              <a:t>添加相关标题文字</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050"/>
                                        </p:tgtEl>
                                        <p:attrNameLst>
                                          <p:attrName>style.visibility</p:attrName>
                                        </p:attrNameLst>
                                      </p:cBhvr>
                                      <p:to>
                                        <p:strVal val="visible"/>
                                      </p:to>
                                    </p:set>
                                    <p:animEffect filter="fade" transition="in">
                                      <p:cBhvr>
                                        <p:cTn dur="500" id="7"/>
                                        <p:tgtEl>
                                          <p:spTgt spid="2050"/>
                                        </p:tgtEl>
                                      </p:cBhvr>
                                    </p:animEffect>
                                  </p:childTnLst>
                                </p:cTn>
                              </p:par>
                              <p:par>
                                <p:cTn fill="hold" grpId="0" id="8" nodeType="withEffect" presetClass="entr" presetID="2" presetSubtype="8">
                                  <p:stCondLst>
                                    <p:cond delay="0"/>
                                  </p:stCondLst>
                                  <p:childTnLst>
                                    <p:set>
                                      <p:cBhvr>
                                        <p:cTn dur="1" fill="hold" id="9">
                                          <p:stCondLst>
                                            <p:cond delay="0"/>
                                          </p:stCondLst>
                                        </p:cTn>
                                        <p:tgtEl>
                                          <p:spTgt spid="5"/>
                                        </p:tgtEl>
                                        <p:attrNameLst>
                                          <p:attrName>style.visibility</p:attrName>
                                        </p:attrNameLst>
                                      </p:cBhvr>
                                      <p:to>
                                        <p:strVal val="visible"/>
                                      </p:to>
                                    </p:set>
                                    <p:anim calcmode="lin" valueType="num">
                                      <p:cBhvr additive="base">
                                        <p:cTn dur="500" fill="hold" id="10"/>
                                        <p:tgtEl>
                                          <p:spTgt spid="5"/>
                                        </p:tgtEl>
                                        <p:attrNameLst>
                                          <p:attrName>ppt_x</p:attrName>
                                        </p:attrNameLst>
                                      </p:cBhvr>
                                      <p:tavLst>
                                        <p:tav tm="0">
                                          <p:val>
                                            <p:strVal val="0-#ppt_w/2"/>
                                          </p:val>
                                        </p:tav>
                                        <p:tav tm="100000">
                                          <p:val>
                                            <p:strVal val="#ppt_x"/>
                                          </p:val>
                                        </p:tav>
                                      </p:tavLst>
                                    </p:anim>
                                    <p:anim calcmode="lin" valueType="num">
                                      <p:cBhvr additive="base">
                                        <p:cTn dur="500" fill="hold" id="11"/>
                                        <p:tgtEl>
                                          <p:spTgt spid="5"/>
                                        </p:tgtEl>
                                        <p:attrNameLst>
                                          <p:attrName>ppt_y</p:attrName>
                                        </p:attrNameLst>
                                      </p:cBhvr>
                                      <p:tavLst>
                                        <p:tav tm="0">
                                          <p:val>
                                            <p:strVal val="#ppt_y"/>
                                          </p:val>
                                        </p:tav>
                                        <p:tav tm="100000">
                                          <p:val>
                                            <p:strVal val="#ppt_y"/>
                                          </p:val>
                                        </p:tav>
                                      </p:tavLst>
                                    </p:anim>
                                  </p:childTnLst>
                                </p:cTn>
                              </p:par>
                              <p:par>
                                <p:cTn fill="hold" grpId="0" id="12" nodeType="withEffect" presetClass="entr" presetID="23" presetSubtype="32">
                                  <p:stCondLst>
                                    <p:cond delay="0"/>
                                  </p:stCondLst>
                                  <p:childTnLst>
                                    <p:set>
                                      <p:cBhvr>
                                        <p:cTn dur="1" fill="hold" id="13">
                                          <p:stCondLst>
                                            <p:cond delay="0"/>
                                          </p:stCondLst>
                                        </p:cTn>
                                        <p:tgtEl>
                                          <p:spTgt spid="6"/>
                                        </p:tgtEl>
                                        <p:attrNameLst>
                                          <p:attrName>style.visibility</p:attrName>
                                        </p:attrNameLst>
                                      </p:cBhvr>
                                      <p:to>
                                        <p:strVal val="visible"/>
                                      </p:to>
                                    </p:set>
                                    <p:anim calcmode="lin" valueType="num">
                                      <p:cBhvr>
                                        <p:cTn dur="500" fill="hold" id="14"/>
                                        <p:tgtEl>
                                          <p:spTgt spid="6"/>
                                        </p:tgtEl>
                                        <p:attrNameLst>
                                          <p:attrName>ppt_w</p:attrName>
                                        </p:attrNameLst>
                                      </p:cBhvr>
                                      <p:tavLst>
                                        <p:tav tm="0">
                                          <p:val>
                                            <p:strVal val="4*#ppt_w"/>
                                          </p:val>
                                        </p:tav>
                                        <p:tav tm="100000">
                                          <p:val>
                                            <p:strVal val="#ppt_w"/>
                                          </p:val>
                                        </p:tav>
                                      </p:tavLst>
                                    </p:anim>
                                    <p:anim calcmode="lin" valueType="num">
                                      <p:cBhvr>
                                        <p:cTn dur="500" fill="hold" id="15"/>
                                        <p:tgtEl>
                                          <p:spTgt spid="6"/>
                                        </p:tgtEl>
                                        <p:attrNameLst>
                                          <p:attrName>ppt_h</p:attrName>
                                        </p:attrNameLst>
                                      </p:cBhvr>
                                      <p:tavLst>
                                        <p:tav tm="0">
                                          <p:val>
                                            <p:strVal val="4*#ppt_h"/>
                                          </p:val>
                                        </p:tav>
                                        <p:tav tm="100000">
                                          <p:val>
                                            <p:strVal val="#ppt_h"/>
                                          </p:val>
                                        </p:tav>
                                      </p:tavLst>
                                    </p:anim>
                                  </p:childTnLst>
                                </p:cTn>
                              </p:par>
                              <p:par>
                                <p:cTn fill="hold" id="16" nodeType="withEffect" presetClass="entr" presetID="16" presetSubtype="21">
                                  <p:stCondLst>
                                    <p:cond delay="0"/>
                                  </p:stCondLst>
                                  <p:childTnLst>
                                    <p:set>
                                      <p:cBhvr>
                                        <p:cTn dur="1" fill="hold" id="17">
                                          <p:stCondLst>
                                            <p:cond delay="0"/>
                                          </p:stCondLst>
                                        </p:cTn>
                                        <p:tgtEl>
                                          <p:spTgt spid="4"/>
                                        </p:tgtEl>
                                        <p:attrNameLst>
                                          <p:attrName>style.visibility</p:attrName>
                                        </p:attrNameLst>
                                      </p:cBhvr>
                                      <p:to>
                                        <p:strVal val="visible"/>
                                      </p:to>
                                    </p:set>
                                    <p:animEffect filter="barn(inVertical)" transition="in">
                                      <p:cBhvr>
                                        <p:cTn dur="500" id="18"/>
                                        <p:tgtEl>
                                          <p:spTgt spid="4"/>
                                        </p:tgtEl>
                                      </p:cBhvr>
                                    </p:animEffect>
                                  </p:childTnLst>
                                </p:cTn>
                              </p:par>
                              <p:par>
                                <p:cTn fill="hold" grpId="0" id="19" nodeType="withEffect" presetClass="entr" presetID="12" presetSubtype="8">
                                  <p:stCondLst>
                                    <p:cond delay="0"/>
                                  </p:stCondLst>
                                  <p:childTnLst>
                                    <p:set>
                                      <p:cBhvr>
                                        <p:cTn dur="1" fill="hold" id="20">
                                          <p:stCondLst>
                                            <p:cond delay="0"/>
                                          </p:stCondLst>
                                        </p:cTn>
                                        <p:tgtEl>
                                          <p:spTgt spid="2"/>
                                        </p:tgtEl>
                                        <p:attrNameLst>
                                          <p:attrName>style.visibility</p:attrName>
                                        </p:attrNameLst>
                                      </p:cBhvr>
                                      <p:to>
                                        <p:strVal val="visible"/>
                                      </p:to>
                                    </p:set>
                                    <p:anim calcmode="lin" valueType="num">
                                      <p:cBhvr additive="base">
                                        <p:cTn dur="500" id="21"/>
                                        <p:tgtEl>
                                          <p:spTgt spid="2"/>
                                        </p:tgtEl>
                                        <p:attrNameLst>
                                          <p:attrName>ppt_x</p:attrName>
                                        </p:attrNameLst>
                                      </p:cBhvr>
                                      <p:tavLst>
                                        <p:tav tm="0">
                                          <p:val>
                                            <p:strVal val="#ppt_x-#ppt_w*1.125000"/>
                                          </p:val>
                                        </p:tav>
                                        <p:tav tm="100000">
                                          <p:val>
                                            <p:strVal val="#ppt_x"/>
                                          </p:val>
                                        </p:tav>
                                      </p:tavLst>
                                    </p:anim>
                                    <p:animEffect filter="wipe(right)" transition="in">
                                      <p:cBhvr>
                                        <p:cTn dur="500" id="22"/>
                                        <p:tgtEl>
                                          <p:spTgt spid="2"/>
                                        </p:tgtEl>
                                      </p:cBhvr>
                                    </p:animEffect>
                                  </p:childTnLst>
                                </p:cTn>
                              </p:par>
                              <p:par>
                                <p:cTn fill="hold" grpId="0" id="23" nodeType="withEffect" presetClass="entr" presetID="12" presetSubtype="8">
                                  <p:stCondLst>
                                    <p:cond delay="0"/>
                                  </p:stCondLst>
                                  <p:childTnLst>
                                    <p:set>
                                      <p:cBhvr>
                                        <p:cTn dur="1" fill="hold" id="24">
                                          <p:stCondLst>
                                            <p:cond delay="0"/>
                                          </p:stCondLst>
                                        </p:cTn>
                                        <p:tgtEl>
                                          <p:spTgt spid="15"/>
                                        </p:tgtEl>
                                        <p:attrNameLst>
                                          <p:attrName>style.visibility</p:attrName>
                                        </p:attrNameLst>
                                      </p:cBhvr>
                                      <p:to>
                                        <p:strVal val="visible"/>
                                      </p:to>
                                    </p:set>
                                    <p:anim calcmode="lin" valueType="num">
                                      <p:cBhvr additive="base">
                                        <p:cTn dur="500" id="25"/>
                                        <p:tgtEl>
                                          <p:spTgt spid="15"/>
                                        </p:tgtEl>
                                        <p:attrNameLst>
                                          <p:attrName>ppt_x</p:attrName>
                                        </p:attrNameLst>
                                      </p:cBhvr>
                                      <p:tavLst>
                                        <p:tav tm="0">
                                          <p:val>
                                            <p:strVal val="#ppt_x-#ppt_w*1.125000"/>
                                          </p:val>
                                        </p:tav>
                                        <p:tav tm="100000">
                                          <p:val>
                                            <p:strVal val="#ppt_x"/>
                                          </p:val>
                                        </p:tav>
                                      </p:tavLst>
                                    </p:anim>
                                    <p:animEffect filter="wipe(right)" transition="in">
                                      <p:cBhvr>
                                        <p:cTn dur="500" id="26"/>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50"/>
      <p:bldP grpId="0" spid="5"/>
      <p:bldP grpId="0" spid="6"/>
      <p:bldP grpId="0" spid="2"/>
      <p:bldP grpId="0" spid="15"/>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投资回报分析</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grpSp>
        <p:nvGrpSpPr>
          <p:cNvPr id="12" name="Group 11"/>
          <p:cNvGrpSpPr/>
          <p:nvPr/>
        </p:nvGrpSpPr>
        <p:grpSpPr>
          <a:xfrm>
            <a:off x="1871559" y="1445214"/>
            <a:ext cx="2627575" cy="2627575"/>
            <a:chOff x="6240781" y="1363135"/>
            <a:chExt cx="4963584" cy="4963584"/>
          </a:xfrm>
        </p:grpSpPr>
        <p:grpSp>
          <p:nvGrpSpPr>
            <p:cNvPr id="13" name="Group 12"/>
            <p:cNvGrpSpPr/>
            <p:nvPr userDrawn="1"/>
          </p:nvGrpSpPr>
          <p:grpSpPr>
            <a:xfrm>
              <a:off x="6240781" y="1363135"/>
              <a:ext cx="3255433" cy="2434167"/>
              <a:chOff x="4657725" y="946151"/>
              <a:chExt cx="2441575" cy="1825625"/>
            </a:xfrm>
          </p:grpSpPr>
          <p:sp>
            <p:nvSpPr>
              <p:cNvPr id="27" name="Freeform 26"/>
              <p:cNvSpPr/>
              <p:nvPr/>
            </p:nvSpPr>
            <p:spPr bwMode="auto">
              <a:xfrm>
                <a:off x="5953125" y="2046288"/>
                <a:ext cx="1146175" cy="593725"/>
              </a:xfrm>
              <a:custGeom>
                <a:gdLst>
                  <a:gd fmla="*/ 849 w 904" name="T0"/>
                  <a:gd fmla="*/ 0 h 468" name="T1"/>
                  <a:gd fmla="*/ 873 w 904" name="T2"/>
                  <a:gd fmla="*/ 58 h 468" name="T3"/>
                  <a:gd fmla="*/ 507 w 904" name="T4"/>
                  <a:gd fmla="*/ 436 h 468" name="T5"/>
                  <a:gd fmla="*/ 396 w 904" name="T6"/>
                  <a:gd fmla="*/ 436 h 468" name="T7"/>
                  <a:gd fmla="*/ 30 w 904" name="T8"/>
                  <a:gd fmla="*/ 58 h 468" name="T9"/>
                  <a:gd fmla="*/ 55 w 904" name="T10"/>
                  <a:gd fmla="*/ 0 h 468" name="T11"/>
                  <a:gd fmla="*/ 849 w 904" name="T12"/>
                  <a:gd fmla="*/ 0 h 468" name="T13"/>
                </a:gdLst>
                <a:cxnLst>
                  <a:cxn ang="0">
                    <a:pos x="T0" y="T1"/>
                  </a:cxn>
                  <a:cxn ang="0">
                    <a:pos x="T2" y="T3"/>
                  </a:cxn>
                  <a:cxn ang="0">
                    <a:pos x="T4" y="T5"/>
                  </a:cxn>
                  <a:cxn ang="0">
                    <a:pos x="T6" y="T7"/>
                  </a:cxn>
                  <a:cxn ang="0">
                    <a:pos x="T8" y="T9"/>
                  </a:cxn>
                  <a:cxn ang="0">
                    <a:pos x="T10" y="T11"/>
                  </a:cxn>
                  <a:cxn ang="0">
                    <a:pos x="T12" y="T13"/>
                  </a:cxn>
                </a:cxnLst>
                <a:rect b="b" l="0" r="r" t="0"/>
                <a:pathLst>
                  <a:path h="468" w="904">
                    <a:moveTo>
                      <a:pt x="849" y="0"/>
                    </a:moveTo>
                    <a:cubicBezTo>
                      <a:pt x="893" y="0"/>
                      <a:pt x="904" y="26"/>
                      <a:pt x="873" y="58"/>
                    </a:cubicBezTo>
                    <a:cubicBezTo>
                      <a:pt x="507" y="436"/>
                      <a:pt x="507" y="436"/>
                      <a:pt x="507" y="436"/>
                    </a:cubicBezTo>
                    <a:cubicBezTo>
                      <a:pt x="477" y="468"/>
                      <a:pt x="427" y="468"/>
                      <a:pt x="396" y="436"/>
                    </a:cubicBezTo>
                    <a:cubicBezTo>
                      <a:pt x="30" y="58"/>
                      <a:pt x="30" y="58"/>
                      <a:pt x="30" y="58"/>
                    </a:cubicBezTo>
                    <a:cubicBezTo>
                      <a:pt x="0" y="26"/>
                      <a:pt x="11" y="0"/>
                      <a:pt x="55" y="0"/>
                    </a:cubicBezTo>
                    <a:lnTo>
                      <a:pt x="849" y="0"/>
                    </a:lnTo>
                    <a:close/>
                  </a:path>
                </a:pathLst>
              </a:custGeom>
              <a:solidFill>
                <a:schemeClr val="accent1"/>
              </a:solidFill>
              <a:ln>
                <a:noFill/>
              </a:ln>
            </p:spPr>
            <p:txBody>
              <a:bodyPr anchor="t" anchorCtr="0" bIns="19849" compatLnSpc="1" lIns="39699" numCol="1" rIns="39699" tIns="19849" vert="horz" wrap="square"/>
              <a:lstStyle/>
              <a:p>
                <a:pPr algn="just">
                  <a:lnSpc>
                    <a:spcPct val="120000"/>
                  </a:lnSpc>
                </a:pPr>
                <a:endParaRPr lang="en-US" sz="1235">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sp>
            <p:nvSpPr>
              <p:cNvPr id="28" name="Freeform 27"/>
              <p:cNvSpPr/>
              <p:nvPr/>
            </p:nvSpPr>
            <p:spPr bwMode="auto">
              <a:xfrm>
                <a:off x="4657725" y="946151"/>
                <a:ext cx="2151063" cy="1825625"/>
              </a:xfrm>
              <a:custGeom>
                <a:gdLst>
                  <a:gd fmla="*/ 848 w 1696" name="T0"/>
                  <a:gd fmla="*/ 0 h 1440" name="T1"/>
                  <a:gd fmla="*/ 0 w 1696" name="T2"/>
                  <a:gd fmla="*/ 848 h 1440" name="T3"/>
                  <a:gd fmla="*/ 241 w 1696" name="T4"/>
                  <a:gd fmla="*/ 1440 h 1440" name="T5"/>
                  <a:gd fmla="*/ 718 w 1696" name="T6"/>
                  <a:gd fmla="*/ 1209 h 1440" name="T7"/>
                  <a:gd fmla="*/ 464 w 1696" name="T8"/>
                  <a:gd fmla="*/ 848 h 1440" name="T9"/>
                  <a:gd fmla="*/ 848 w 1696" name="T10"/>
                  <a:gd fmla="*/ 464 h 1440" name="T11"/>
                  <a:gd fmla="*/ 1232 w 1696" name="T12"/>
                  <a:gd fmla="*/ 848 h 1440" name="T13"/>
                  <a:gd fmla="*/ 1213 w 1696" name="T14"/>
                  <a:gd fmla="*/ 966 h 1440" name="T15"/>
                  <a:gd fmla="*/ 1293 w 1696" name="T16"/>
                  <a:gd fmla="*/ 966 h 1440" name="T17"/>
                  <a:gd fmla="*/ 1293 w 1696" name="T18"/>
                  <a:gd fmla="*/ 1062 h 1440" name="T19"/>
                  <a:gd fmla="*/ 1669 w 1696" name="T20"/>
                  <a:gd fmla="*/ 1062 h 1440" name="T21"/>
                  <a:gd fmla="*/ 1696 w 1696" name="T22"/>
                  <a:gd fmla="*/ 848 h 1440" name="T23"/>
                  <a:gd fmla="*/ 848 w 1696" name="T24"/>
                  <a:gd fmla="*/ 0 h 144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40" w="1695">
                    <a:moveTo>
                      <a:pt x="848" y="0"/>
                    </a:moveTo>
                    <a:cubicBezTo>
                      <a:pt x="380" y="0"/>
                      <a:pt x="0" y="380"/>
                      <a:pt x="0" y="848"/>
                    </a:cubicBezTo>
                    <a:cubicBezTo>
                      <a:pt x="0" y="1078"/>
                      <a:pt x="92" y="1287"/>
                      <a:pt x="241" y="1440"/>
                    </a:cubicBezTo>
                    <a:cubicBezTo>
                      <a:pt x="374" y="1315"/>
                      <a:pt x="540" y="1235"/>
                      <a:pt x="718" y="1209"/>
                    </a:cubicBezTo>
                    <a:cubicBezTo>
                      <a:pt x="570" y="1156"/>
                      <a:pt x="464" y="1014"/>
                      <a:pt x="464" y="848"/>
                    </a:cubicBezTo>
                    <a:cubicBezTo>
                      <a:pt x="464" y="636"/>
                      <a:pt x="636" y="464"/>
                      <a:pt x="848" y="464"/>
                    </a:cubicBezTo>
                    <a:cubicBezTo>
                      <a:pt x="1060" y="464"/>
                      <a:pt x="1232" y="636"/>
                      <a:pt x="1232" y="848"/>
                    </a:cubicBezTo>
                    <a:cubicBezTo>
                      <a:pt x="1232" y="889"/>
                      <a:pt x="1225" y="929"/>
                      <a:pt x="1213" y="966"/>
                    </a:cubicBezTo>
                    <a:cubicBezTo>
                      <a:pt x="1293" y="966"/>
                      <a:pt x="1293" y="966"/>
                      <a:pt x="1293" y="966"/>
                    </a:cubicBezTo>
                    <a:cubicBezTo>
                      <a:pt x="1293" y="1062"/>
                      <a:pt x="1293" y="1062"/>
                      <a:pt x="1293" y="1062"/>
                    </a:cubicBezTo>
                    <a:cubicBezTo>
                      <a:pt x="1669" y="1062"/>
                      <a:pt x="1669" y="1062"/>
                      <a:pt x="1669" y="1062"/>
                    </a:cubicBezTo>
                    <a:cubicBezTo>
                      <a:pt x="1687" y="994"/>
                      <a:pt x="1696" y="922"/>
                      <a:pt x="1696" y="848"/>
                    </a:cubicBezTo>
                    <a:cubicBezTo>
                      <a:pt x="1696" y="380"/>
                      <a:pt x="1316" y="0"/>
                      <a:pt x="848" y="0"/>
                    </a:cubicBezTo>
                    <a:close/>
                  </a:path>
                </a:pathLst>
              </a:custGeom>
              <a:solidFill>
                <a:schemeClr val="accent1"/>
              </a:solidFill>
              <a:ln>
                <a:noFill/>
              </a:ln>
            </p:spPr>
            <p:txBody>
              <a:bodyPr anchor="t" anchorCtr="0" bIns="19849" compatLnSpc="1" lIns="39699" numCol="1" rIns="39699" tIns="19849" vert="horz" wrap="square"/>
              <a:lstStyle/>
              <a:p>
                <a:pPr algn="just">
                  <a:lnSpc>
                    <a:spcPct val="120000"/>
                  </a:lnSpc>
                </a:pPr>
                <a:endParaRPr lang="en-US" sz="1235">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14" name="Group 13"/>
            <p:cNvGrpSpPr/>
            <p:nvPr userDrawn="1"/>
          </p:nvGrpSpPr>
          <p:grpSpPr>
            <a:xfrm>
              <a:off x="6240781" y="3111502"/>
              <a:ext cx="2434167" cy="3215217"/>
              <a:chOff x="4657725" y="2257426"/>
              <a:chExt cx="1825625" cy="2411413"/>
            </a:xfrm>
          </p:grpSpPr>
          <p:sp>
            <p:nvSpPr>
              <p:cNvPr id="25" name="Freeform 24"/>
              <p:cNvSpPr/>
              <p:nvPr/>
            </p:nvSpPr>
            <p:spPr bwMode="auto">
              <a:xfrm>
                <a:off x="5753100" y="2257426"/>
                <a:ext cx="593725" cy="1146175"/>
              </a:xfrm>
              <a:custGeom>
                <a:gdLst>
                  <a:gd fmla="*/ 0 w 468" name="T0"/>
                  <a:gd fmla="*/ 55 h 904" name="T1"/>
                  <a:gd fmla="*/ 57 w 468" name="T2"/>
                  <a:gd fmla="*/ 30 h 904" name="T3"/>
                  <a:gd fmla="*/ 436 w 468" name="T4"/>
                  <a:gd fmla="*/ 397 h 904" name="T5"/>
                  <a:gd fmla="*/ 436 w 468" name="T6"/>
                  <a:gd fmla="*/ 508 h 904" name="T7"/>
                  <a:gd fmla="*/ 57 w 468" name="T8"/>
                  <a:gd fmla="*/ 874 h 904" name="T9"/>
                  <a:gd fmla="*/ 0 w 468" name="T10"/>
                  <a:gd fmla="*/ 849 h 904" name="T11"/>
                  <a:gd fmla="*/ 0 w 468" name="T12"/>
                  <a:gd fmla="*/ 55 h 904" name="T13"/>
                </a:gdLst>
                <a:cxnLst>
                  <a:cxn ang="0">
                    <a:pos x="T0" y="T1"/>
                  </a:cxn>
                  <a:cxn ang="0">
                    <a:pos x="T2" y="T3"/>
                  </a:cxn>
                  <a:cxn ang="0">
                    <a:pos x="T4" y="T5"/>
                  </a:cxn>
                  <a:cxn ang="0">
                    <a:pos x="T6" y="T7"/>
                  </a:cxn>
                  <a:cxn ang="0">
                    <a:pos x="T8" y="T9"/>
                  </a:cxn>
                  <a:cxn ang="0">
                    <a:pos x="T10" y="T11"/>
                  </a:cxn>
                  <a:cxn ang="0">
                    <a:pos x="T12" y="T13"/>
                  </a:cxn>
                </a:cxnLst>
                <a:rect b="b" l="0" r="r" t="0"/>
                <a:pathLst>
                  <a:path h="904" w="468">
                    <a:moveTo>
                      <a:pt x="0" y="55"/>
                    </a:moveTo>
                    <a:cubicBezTo>
                      <a:pt x="0" y="11"/>
                      <a:pt x="26" y="0"/>
                      <a:pt x="57" y="30"/>
                    </a:cubicBezTo>
                    <a:cubicBezTo>
                      <a:pt x="436" y="397"/>
                      <a:pt x="436" y="397"/>
                      <a:pt x="436" y="397"/>
                    </a:cubicBezTo>
                    <a:cubicBezTo>
                      <a:pt x="468" y="427"/>
                      <a:pt x="468" y="477"/>
                      <a:pt x="436" y="508"/>
                    </a:cubicBezTo>
                    <a:cubicBezTo>
                      <a:pt x="57" y="874"/>
                      <a:pt x="57" y="874"/>
                      <a:pt x="57" y="874"/>
                    </a:cubicBezTo>
                    <a:cubicBezTo>
                      <a:pt x="26" y="904"/>
                      <a:pt x="0" y="893"/>
                      <a:pt x="0" y="849"/>
                    </a:cubicBezTo>
                    <a:lnTo>
                      <a:pt x="0" y="55"/>
                    </a:lnTo>
                    <a:close/>
                  </a:path>
                </a:pathLst>
              </a:custGeom>
              <a:solidFill>
                <a:schemeClr val="accent3"/>
              </a:solidFill>
              <a:ln>
                <a:noFill/>
              </a:ln>
            </p:spPr>
            <p:txBody>
              <a:bodyPr anchor="t" anchorCtr="0" bIns="19849" compatLnSpc="1" lIns="39699" numCol="1" rIns="39699" tIns="19849" vert="horz" wrap="square"/>
              <a:lstStyle/>
              <a:p>
                <a:pPr algn="just">
                  <a:lnSpc>
                    <a:spcPct val="120000"/>
                  </a:lnSpc>
                </a:pPr>
                <a:endParaRPr lang="en-US" sz="1235">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sp>
            <p:nvSpPr>
              <p:cNvPr id="26" name="Freeform 25"/>
              <p:cNvSpPr/>
              <p:nvPr/>
            </p:nvSpPr>
            <p:spPr bwMode="auto">
              <a:xfrm>
                <a:off x="4657725" y="2517776"/>
                <a:ext cx="1825625" cy="2151063"/>
              </a:xfrm>
              <a:custGeom>
                <a:gdLst>
                  <a:gd fmla="*/ 1209 w 1440" name="T0"/>
                  <a:gd fmla="*/ 978 h 1696" name="T1"/>
                  <a:gd fmla="*/ 848 w 1440" name="T2"/>
                  <a:gd fmla="*/ 1232 h 1696" name="T3"/>
                  <a:gd fmla="*/ 464 w 1440" name="T4"/>
                  <a:gd fmla="*/ 848 h 1696" name="T5"/>
                  <a:gd fmla="*/ 848 w 1440" name="T6"/>
                  <a:gd fmla="*/ 464 h 1696" name="T7"/>
                  <a:gd fmla="*/ 969 w 1440" name="T8"/>
                  <a:gd fmla="*/ 483 h 1696" name="T9"/>
                  <a:gd fmla="*/ 969 w 1440" name="T10"/>
                  <a:gd fmla="*/ 9 h 1696" name="T11"/>
                  <a:gd fmla="*/ 848 w 1440" name="T12"/>
                  <a:gd fmla="*/ 0 h 1696" name="T13"/>
                  <a:gd fmla="*/ 0 w 1440" name="T14"/>
                  <a:gd fmla="*/ 848 h 1696" name="T15"/>
                  <a:gd fmla="*/ 848 w 1440" name="T16"/>
                  <a:gd fmla="*/ 1696 h 1696" name="T17"/>
                  <a:gd fmla="*/ 1440 w 1440" name="T18"/>
                  <a:gd fmla="*/ 1455 h 1696" name="T19"/>
                  <a:gd fmla="*/ 1209 w 1440" name="T20"/>
                  <a:gd fmla="*/ 978 h 169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695" w="1440">
                    <a:moveTo>
                      <a:pt x="1209" y="978"/>
                    </a:moveTo>
                    <a:cubicBezTo>
                      <a:pt x="1156" y="1126"/>
                      <a:pt x="1014" y="1232"/>
                      <a:pt x="848" y="1232"/>
                    </a:cubicBezTo>
                    <a:cubicBezTo>
                      <a:pt x="636" y="1232"/>
                      <a:pt x="464" y="1060"/>
                      <a:pt x="464" y="848"/>
                    </a:cubicBezTo>
                    <a:cubicBezTo>
                      <a:pt x="464" y="636"/>
                      <a:pt x="636" y="464"/>
                      <a:pt x="848" y="464"/>
                    </a:cubicBezTo>
                    <a:cubicBezTo>
                      <a:pt x="890" y="464"/>
                      <a:pt x="931" y="471"/>
                      <a:pt x="969" y="483"/>
                    </a:cubicBezTo>
                    <a:cubicBezTo>
                      <a:pt x="969" y="9"/>
                      <a:pt x="969" y="9"/>
                      <a:pt x="969" y="9"/>
                    </a:cubicBezTo>
                    <a:cubicBezTo>
                      <a:pt x="929" y="3"/>
                      <a:pt x="889" y="0"/>
                      <a:pt x="848" y="0"/>
                    </a:cubicBezTo>
                    <a:cubicBezTo>
                      <a:pt x="380" y="0"/>
                      <a:pt x="0" y="380"/>
                      <a:pt x="0" y="848"/>
                    </a:cubicBezTo>
                    <a:cubicBezTo>
                      <a:pt x="0" y="1316"/>
                      <a:pt x="380" y="1696"/>
                      <a:pt x="848" y="1696"/>
                    </a:cubicBezTo>
                    <a:cubicBezTo>
                      <a:pt x="1078" y="1696"/>
                      <a:pt x="1287" y="1604"/>
                      <a:pt x="1440" y="1455"/>
                    </a:cubicBezTo>
                    <a:cubicBezTo>
                      <a:pt x="1315" y="1322"/>
                      <a:pt x="1235" y="1156"/>
                      <a:pt x="1209" y="978"/>
                    </a:cubicBezTo>
                    <a:close/>
                  </a:path>
                </a:pathLst>
              </a:custGeom>
              <a:solidFill>
                <a:schemeClr val="accent3"/>
              </a:solidFill>
              <a:ln>
                <a:noFill/>
              </a:ln>
            </p:spPr>
            <p:txBody>
              <a:bodyPr anchor="t" anchorCtr="0" bIns="19849" compatLnSpc="1" lIns="39699" numCol="1" rIns="39699" tIns="19849" vert="horz" wrap="square"/>
              <a:lstStyle/>
              <a:p>
                <a:pPr algn="just">
                  <a:lnSpc>
                    <a:spcPct val="120000"/>
                  </a:lnSpc>
                </a:pPr>
                <a:endParaRPr lang="en-US" sz="1235">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15" name="Group 14"/>
            <p:cNvGrpSpPr/>
            <p:nvPr userDrawn="1"/>
          </p:nvGrpSpPr>
          <p:grpSpPr>
            <a:xfrm>
              <a:off x="7967980" y="3892551"/>
              <a:ext cx="3236384" cy="2434167"/>
              <a:chOff x="5953125" y="2843213"/>
              <a:chExt cx="2427288" cy="1825625"/>
            </a:xfrm>
          </p:grpSpPr>
          <p:sp>
            <p:nvSpPr>
              <p:cNvPr id="4" name="Freeform 22"/>
              <p:cNvSpPr/>
              <p:nvPr/>
            </p:nvSpPr>
            <p:spPr bwMode="auto">
              <a:xfrm>
                <a:off x="5953125" y="2989263"/>
                <a:ext cx="1146175" cy="593725"/>
              </a:xfrm>
              <a:custGeom>
                <a:gdLst>
                  <a:gd fmla="*/ 55 w 904" name="T0"/>
                  <a:gd fmla="*/ 468 h 468" name="T1"/>
                  <a:gd fmla="*/ 30 w 904" name="T2"/>
                  <a:gd fmla="*/ 411 h 468" name="T3"/>
                  <a:gd fmla="*/ 396 w 904" name="T4"/>
                  <a:gd fmla="*/ 32 h 468" name="T5"/>
                  <a:gd fmla="*/ 507 w 904" name="T6"/>
                  <a:gd fmla="*/ 32 h 468" name="T7"/>
                  <a:gd fmla="*/ 873 w 904" name="T8"/>
                  <a:gd fmla="*/ 411 h 468" name="T9"/>
                  <a:gd fmla="*/ 849 w 904" name="T10"/>
                  <a:gd fmla="*/ 468 h 468" name="T11"/>
                  <a:gd fmla="*/ 55 w 904" name="T12"/>
                  <a:gd fmla="*/ 468 h 468" name="T13"/>
                </a:gdLst>
                <a:cxnLst>
                  <a:cxn ang="0">
                    <a:pos x="T0" y="T1"/>
                  </a:cxn>
                  <a:cxn ang="0">
                    <a:pos x="T2" y="T3"/>
                  </a:cxn>
                  <a:cxn ang="0">
                    <a:pos x="T4" y="T5"/>
                  </a:cxn>
                  <a:cxn ang="0">
                    <a:pos x="T6" y="T7"/>
                  </a:cxn>
                  <a:cxn ang="0">
                    <a:pos x="T8" y="T9"/>
                  </a:cxn>
                  <a:cxn ang="0">
                    <a:pos x="T10" y="T11"/>
                  </a:cxn>
                  <a:cxn ang="0">
                    <a:pos x="T12" y="T13"/>
                  </a:cxn>
                </a:cxnLst>
                <a:rect b="b" l="0" r="r" t="0"/>
                <a:pathLst>
                  <a:path h="468" w="904">
                    <a:moveTo>
                      <a:pt x="55" y="468"/>
                    </a:moveTo>
                    <a:cubicBezTo>
                      <a:pt x="11" y="468"/>
                      <a:pt x="0" y="442"/>
                      <a:pt x="30" y="411"/>
                    </a:cubicBezTo>
                    <a:cubicBezTo>
                      <a:pt x="396" y="32"/>
                      <a:pt x="396" y="32"/>
                      <a:pt x="396" y="32"/>
                    </a:cubicBezTo>
                    <a:cubicBezTo>
                      <a:pt x="427" y="0"/>
                      <a:pt x="477" y="0"/>
                      <a:pt x="507" y="32"/>
                    </a:cubicBezTo>
                    <a:cubicBezTo>
                      <a:pt x="873" y="411"/>
                      <a:pt x="873" y="411"/>
                      <a:pt x="873" y="411"/>
                    </a:cubicBezTo>
                    <a:cubicBezTo>
                      <a:pt x="904" y="442"/>
                      <a:pt x="893" y="468"/>
                      <a:pt x="849" y="468"/>
                    </a:cubicBezTo>
                    <a:lnTo>
                      <a:pt x="55" y="468"/>
                    </a:lnTo>
                    <a:close/>
                  </a:path>
                </a:pathLst>
              </a:custGeom>
              <a:solidFill>
                <a:schemeClr val="accent4"/>
              </a:solidFill>
              <a:ln>
                <a:noFill/>
              </a:ln>
            </p:spPr>
            <p:txBody>
              <a:bodyPr anchor="t" anchorCtr="0" bIns="19849" compatLnSpc="1" lIns="39699" numCol="1" rIns="39699" tIns="19849" vert="horz" wrap="square"/>
              <a:lstStyle/>
              <a:p>
                <a:pPr algn="just">
                  <a:lnSpc>
                    <a:spcPct val="120000"/>
                  </a:lnSpc>
                </a:pPr>
                <a:endParaRPr lang="en-US" sz="1235">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sp>
            <p:nvSpPr>
              <p:cNvPr id="24" name="Freeform 23"/>
              <p:cNvSpPr/>
              <p:nvPr/>
            </p:nvSpPr>
            <p:spPr bwMode="auto">
              <a:xfrm>
                <a:off x="6230938" y="2843213"/>
                <a:ext cx="2149475" cy="1825625"/>
              </a:xfrm>
              <a:custGeom>
                <a:gdLst>
                  <a:gd fmla="*/ 978 w 1696" name="T0"/>
                  <a:gd fmla="*/ 231 h 1440" name="T1"/>
                  <a:gd fmla="*/ 1232 w 1696" name="T2"/>
                  <a:gd fmla="*/ 592 h 1440" name="T3"/>
                  <a:gd fmla="*/ 848 w 1696" name="T4"/>
                  <a:gd fmla="*/ 976 h 1440" name="T5"/>
                  <a:gd fmla="*/ 464 w 1696" name="T6"/>
                  <a:gd fmla="*/ 592 h 1440" name="T7"/>
                  <a:gd fmla="*/ 487 w 1696" name="T8"/>
                  <a:gd fmla="*/ 462 h 1440" name="T9"/>
                  <a:gd fmla="*/ 10 w 1696" name="T10"/>
                  <a:gd fmla="*/ 462 h 1440" name="T11"/>
                  <a:gd fmla="*/ 0 w 1696" name="T12"/>
                  <a:gd fmla="*/ 592 h 1440" name="T13"/>
                  <a:gd fmla="*/ 848 w 1696" name="T14"/>
                  <a:gd fmla="*/ 1440 h 1440" name="T15"/>
                  <a:gd fmla="*/ 1696 w 1696" name="T16"/>
                  <a:gd fmla="*/ 592 h 1440" name="T17"/>
                  <a:gd fmla="*/ 1455 w 1696" name="T18"/>
                  <a:gd fmla="*/ 0 h 1440" name="T19"/>
                  <a:gd fmla="*/ 978 w 1696" name="T20"/>
                  <a:gd fmla="*/ 231 h 144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440" w="1695">
                    <a:moveTo>
                      <a:pt x="978" y="231"/>
                    </a:moveTo>
                    <a:cubicBezTo>
                      <a:pt x="1126" y="284"/>
                      <a:pt x="1232" y="426"/>
                      <a:pt x="1232" y="592"/>
                    </a:cubicBezTo>
                    <a:cubicBezTo>
                      <a:pt x="1232" y="804"/>
                      <a:pt x="1060" y="976"/>
                      <a:pt x="848" y="976"/>
                    </a:cubicBezTo>
                    <a:cubicBezTo>
                      <a:pt x="636" y="976"/>
                      <a:pt x="464" y="804"/>
                      <a:pt x="464" y="592"/>
                    </a:cubicBezTo>
                    <a:cubicBezTo>
                      <a:pt x="464" y="546"/>
                      <a:pt x="472" y="503"/>
                      <a:pt x="487" y="462"/>
                    </a:cubicBezTo>
                    <a:cubicBezTo>
                      <a:pt x="10" y="462"/>
                      <a:pt x="10" y="462"/>
                      <a:pt x="10" y="462"/>
                    </a:cubicBezTo>
                    <a:cubicBezTo>
                      <a:pt x="3" y="504"/>
                      <a:pt x="0" y="548"/>
                      <a:pt x="0" y="592"/>
                    </a:cubicBezTo>
                    <a:cubicBezTo>
                      <a:pt x="0" y="1060"/>
                      <a:pt x="380" y="1440"/>
                      <a:pt x="848" y="1440"/>
                    </a:cubicBezTo>
                    <a:cubicBezTo>
                      <a:pt x="1316" y="1440"/>
                      <a:pt x="1696" y="1060"/>
                      <a:pt x="1696" y="592"/>
                    </a:cubicBezTo>
                    <a:cubicBezTo>
                      <a:pt x="1696" y="362"/>
                      <a:pt x="1604" y="153"/>
                      <a:pt x="1455" y="0"/>
                    </a:cubicBezTo>
                    <a:cubicBezTo>
                      <a:pt x="1322" y="125"/>
                      <a:pt x="1156" y="205"/>
                      <a:pt x="978" y="231"/>
                    </a:cubicBezTo>
                    <a:close/>
                  </a:path>
                </a:pathLst>
              </a:custGeom>
              <a:solidFill>
                <a:schemeClr val="accent4"/>
              </a:solidFill>
              <a:ln>
                <a:noFill/>
              </a:ln>
            </p:spPr>
            <p:txBody>
              <a:bodyPr anchor="t" anchorCtr="0" bIns="19849" compatLnSpc="1" lIns="39699" numCol="1" rIns="39699" tIns="19849" vert="horz" wrap="square"/>
              <a:lstStyle/>
              <a:p>
                <a:pPr algn="just">
                  <a:lnSpc>
                    <a:spcPct val="120000"/>
                  </a:lnSpc>
                </a:pPr>
                <a:endParaRPr lang="en-US" sz="1235">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16" name="Group 15"/>
            <p:cNvGrpSpPr/>
            <p:nvPr userDrawn="1"/>
          </p:nvGrpSpPr>
          <p:grpSpPr>
            <a:xfrm>
              <a:off x="8770198" y="1363135"/>
              <a:ext cx="2434167" cy="3276600"/>
              <a:chOff x="6554788" y="946151"/>
              <a:chExt cx="1825625" cy="2457450"/>
            </a:xfrm>
          </p:grpSpPr>
          <p:sp>
            <p:nvSpPr>
              <p:cNvPr id="21" name="Freeform 20"/>
              <p:cNvSpPr/>
              <p:nvPr/>
            </p:nvSpPr>
            <p:spPr bwMode="auto">
              <a:xfrm>
                <a:off x="6691313" y="2257426"/>
                <a:ext cx="593725" cy="1146175"/>
              </a:xfrm>
              <a:custGeom>
                <a:gdLst>
                  <a:gd fmla="*/ 468 w 468" name="T0"/>
                  <a:gd fmla="*/ 849 h 904" name="T1"/>
                  <a:gd fmla="*/ 410 w 468" name="T2"/>
                  <a:gd fmla="*/ 874 h 904" name="T3"/>
                  <a:gd fmla="*/ 32 w 468" name="T4"/>
                  <a:gd fmla="*/ 508 h 904" name="T5"/>
                  <a:gd fmla="*/ 32 w 468" name="T6"/>
                  <a:gd fmla="*/ 397 h 904" name="T7"/>
                  <a:gd fmla="*/ 410 w 468" name="T8"/>
                  <a:gd fmla="*/ 30 h 904" name="T9"/>
                  <a:gd fmla="*/ 468 w 468" name="T10"/>
                  <a:gd fmla="*/ 55 h 904" name="T11"/>
                  <a:gd fmla="*/ 468 w 468" name="T12"/>
                  <a:gd fmla="*/ 849 h 904" name="T13"/>
                </a:gdLst>
                <a:cxnLst>
                  <a:cxn ang="0">
                    <a:pos x="T0" y="T1"/>
                  </a:cxn>
                  <a:cxn ang="0">
                    <a:pos x="T2" y="T3"/>
                  </a:cxn>
                  <a:cxn ang="0">
                    <a:pos x="T4" y="T5"/>
                  </a:cxn>
                  <a:cxn ang="0">
                    <a:pos x="T6" y="T7"/>
                  </a:cxn>
                  <a:cxn ang="0">
                    <a:pos x="T8" y="T9"/>
                  </a:cxn>
                  <a:cxn ang="0">
                    <a:pos x="T10" y="T11"/>
                  </a:cxn>
                  <a:cxn ang="0">
                    <a:pos x="T12" y="T13"/>
                  </a:cxn>
                </a:cxnLst>
                <a:rect b="b" l="0" r="r" t="0"/>
                <a:pathLst>
                  <a:path h="904" w="468">
                    <a:moveTo>
                      <a:pt x="468" y="849"/>
                    </a:moveTo>
                    <a:cubicBezTo>
                      <a:pt x="468" y="893"/>
                      <a:pt x="442" y="904"/>
                      <a:pt x="410" y="874"/>
                    </a:cubicBezTo>
                    <a:cubicBezTo>
                      <a:pt x="32" y="508"/>
                      <a:pt x="32" y="508"/>
                      <a:pt x="32" y="508"/>
                    </a:cubicBezTo>
                    <a:cubicBezTo>
                      <a:pt x="0" y="477"/>
                      <a:pt x="0" y="427"/>
                      <a:pt x="32" y="397"/>
                    </a:cubicBezTo>
                    <a:cubicBezTo>
                      <a:pt x="410" y="30"/>
                      <a:pt x="410" y="30"/>
                      <a:pt x="410" y="30"/>
                    </a:cubicBezTo>
                    <a:cubicBezTo>
                      <a:pt x="442" y="0"/>
                      <a:pt x="468" y="11"/>
                      <a:pt x="468" y="55"/>
                    </a:cubicBezTo>
                    <a:lnTo>
                      <a:pt x="468" y="849"/>
                    </a:lnTo>
                    <a:close/>
                  </a:path>
                </a:pathLst>
              </a:custGeom>
              <a:solidFill>
                <a:schemeClr val="accent2"/>
              </a:solidFill>
              <a:ln>
                <a:noFill/>
              </a:ln>
            </p:spPr>
            <p:txBody>
              <a:bodyPr anchor="t" anchorCtr="0" bIns="19849" compatLnSpc="1" lIns="39699" numCol="1" rIns="39699" tIns="19849" vert="horz" wrap="square"/>
              <a:lstStyle/>
              <a:p>
                <a:pPr algn="just">
                  <a:lnSpc>
                    <a:spcPct val="120000"/>
                  </a:lnSpc>
                </a:pPr>
                <a:endParaRPr lang="en-US" sz="1235">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sp>
            <p:nvSpPr>
              <p:cNvPr id="5" name="Freeform 21"/>
              <p:cNvSpPr/>
              <p:nvPr/>
            </p:nvSpPr>
            <p:spPr bwMode="auto">
              <a:xfrm>
                <a:off x="6554788" y="946151"/>
                <a:ext cx="1825625" cy="2151063"/>
              </a:xfrm>
              <a:custGeom>
                <a:gdLst>
                  <a:gd fmla="*/ 592 w 1440" name="T0"/>
                  <a:gd fmla="*/ 0 h 1696" name="T1"/>
                  <a:gd fmla="*/ 0 w 1440" name="T2"/>
                  <a:gd fmla="*/ 241 h 1696" name="T3"/>
                  <a:gd fmla="*/ 231 w 1440" name="T4"/>
                  <a:gd fmla="*/ 718 h 1696" name="T5"/>
                  <a:gd fmla="*/ 592 w 1440" name="T6"/>
                  <a:gd fmla="*/ 464 h 1696" name="T7"/>
                  <a:gd fmla="*/ 976 w 1440" name="T8"/>
                  <a:gd fmla="*/ 848 h 1696" name="T9"/>
                  <a:gd fmla="*/ 592 w 1440" name="T10"/>
                  <a:gd fmla="*/ 1232 h 1696" name="T11"/>
                  <a:gd fmla="*/ 452 w 1440" name="T12"/>
                  <a:gd fmla="*/ 1206 h 1696" name="T13"/>
                  <a:gd fmla="*/ 452 w 1440" name="T14"/>
                  <a:gd fmla="*/ 1300 h 1696" name="T15"/>
                  <a:gd fmla="*/ 389 w 1440" name="T16"/>
                  <a:gd fmla="*/ 1300 h 1696" name="T17"/>
                  <a:gd fmla="*/ 389 w 1440" name="T18"/>
                  <a:gd fmla="*/ 1671 h 1696" name="T19"/>
                  <a:gd fmla="*/ 592 w 1440" name="T20"/>
                  <a:gd fmla="*/ 1696 h 1696" name="T21"/>
                  <a:gd fmla="*/ 1440 w 1440" name="T22"/>
                  <a:gd fmla="*/ 848 h 1696" name="T23"/>
                  <a:gd fmla="*/ 592 w 1440" name="T24"/>
                  <a:gd fmla="*/ 0 h 169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95" w="1440">
                    <a:moveTo>
                      <a:pt x="592" y="0"/>
                    </a:moveTo>
                    <a:cubicBezTo>
                      <a:pt x="362" y="0"/>
                      <a:pt x="153" y="92"/>
                      <a:pt x="0" y="241"/>
                    </a:cubicBezTo>
                    <a:cubicBezTo>
                      <a:pt x="125" y="374"/>
                      <a:pt x="205" y="540"/>
                      <a:pt x="231" y="718"/>
                    </a:cubicBezTo>
                    <a:cubicBezTo>
                      <a:pt x="284" y="570"/>
                      <a:pt x="426" y="464"/>
                      <a:pt x="592" y="464"/>
                    </a:cubicBezTo>
                    <a:cubicBezTo>
                      <a:pt x="804" y="464"/>
                      <a:pt x="976" y="636"/>
                      <a:pt x="976" y="848"/>
                    </a:cubicBezTo>
                    <a:cubicBezTo>
                      <a:pt x="976" y="1060"/>
                      <a:pt x="804" y="1232"/>
                      <a:pt x="592" y="1232"/>
                    </a:cubicBezTo>
                    <a:cubicBezTo>
                      <a:pt x="543" y="1232"/>
                      <a:pt x="495" y="1223"/>
                      <a:pt x="452" y="1206"/>
                    </a:cubicBezTo>
                    <a:cubicBezTo>
                      <a:pt x="452" y="1300"/>
                      <a:pt x="452" y="1300"/>
                      <a:pt x="452" y="1300"/>
                    </a:cubicBezTo>
                    <a:cubicBezTo>
                      <a:pt x="389" y="1300"/>
                      <a:pt x="389" y="1300"/>
                      <a:pt x="389" y="1300"/>
                    </a:cubicBezTo>
                    <a:cubicBezTo>
                      <a:pt x="389" y="1671"/>
                      <a:pt x="389" y="1671"/>
                      <a:pt x="389" y="1671"/>
                    </a:cubicBezTo>
                    <a:cubicBezTo>
                      <a:pt x="454" y="1687"/>
                      <a:pt x="522" y="1696"/>
                      <a:pt x="592" y="1696"/>
                    </a:cubicBezTo>
                    <a:cubicBezTo>
                      <a:pt x="1060" y="1696"/>
                      <a:pt x="1440" y="1316"/>
                      <a:pt x="1440" y="848"/>
                    </a:cubicBezTo>
                    <a:cubicBezTo>
                      <a:pt x="1440" y="380"/>
                      <a:pt x="1060" y="0"/>
                      <a:pt x="592" y="0"/>
                    </a:cubicBezTo>
                    <a:close/>
                  </a:path>
                </a:pathLst>
              </a:custGeom>
              <a:solidFill>
                <a:schemeClr val="accent2"/>
              </a:solidFill>
              <a:ln>
                <a:noFill/>
              </a:ln>
            </p:spPr>
            <p:txBody>
              <a:bodyPr anchor="t" anchorCtr="0" bIns="19849" compatLnSpc="1" lIns="39699" numCol="1" rIns="39699" tIns="19849" vert="horz" wrap="square"/>
              <a:lstStyle/>
              <a:p>
                <a:pPr algn="just">
                  <a:lnSpc>
                    <a:spcPct val="120000"/>
                  </a:lnSpc>
                </a:pPr>
                <a:endParaRPr lang="en-US" sz="1235">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grpSp>
        <p:sp>
          <p:nvSpPr>
            <p:cNvPr id="17" name="TextBox 16"/>
            <p:cNvSpPr txBox="1"/>
            <p:nvPr userDrawn="1"/>
          </p:nvSpPr>
          <p:spPr>
            <a:xfrm rot="18920652">
              <a:off x="6390298" y="1885685"/>
              <a:ext cx="1533009" cy="599385"/>
            </a:xfrm>
            <a:prstGeom prst="rect">
              <a:avLst/>
            </a:prstGeom>
            <a:noFill/>
          </p:spPr>
          <p:txBody>
            <a:bodyPr anchor="ctr" rtlCol="0" wrap="none">
              <a:prstTxWarp prst="textArchUp">
                <a:avLst/>
              </a:prstTxWarp>
              <a:spAutoFit/>
            </a:bodyPr>
            <a:lstStyle/>
            <a:p>
              <a:pPr algn="just">
                <a:lnSpc>
                  <a:spcPct val="120000"/>
                </a:lnSpc>
              </a:pPr>
              <a:r>
                <a:rPr altLang="en-US" b="1" lang="zh-CN" sz="1235">
                  <a:solidFill>
                    <a:schemeClr val="bg1"/>
                  </a:solidFill>
                  <a:latin charset="-122" panose="020b0503020204020204" typeface="微软雅黑"/>
                  <a:ea charset="-122" panose="020b0503020204020204" typeface="微软雅黑"/>
                  <a:cs typeface="+mn-ea"/>
                  <a:sym charset="0" panose="020b0604020202020204" pitchFamily="34" typeface="Arial"/>
                </a:rPr>
                <a:t>文字内容</a:t>
              </a:r>
            </a:p>
          </p:txBody>
        </p:sp>
        <p:sp>
          <p:nvSpPr>
            <p:cNvPr id="18" name="TextBox 17"/>
            <p:cNvSpPr txBox="1"/>
            <p:nvPr userDrawn="1"/>
          </p:nvSpPr>
          <p:spPr>
            <a:xfrm rot="2904439">
              <a:off x="9621238" y="1997961"/>
              <a:ext cx="1533009" cy="599385"/>
            </a:xfrm>
            <a:prstGeom prst="rect">
              <a:avLst/>
            </a:prstGeom>
            <a:noFill/>
          </p:spPr>
          <p:txBody>
            <a:bodyPr anchor="ctr" rtlCol="0" wrap="none">
              <a:prstTxWarp prst="textArchUp">
                <a:avLst/>
              </a:prstTxWarp>
              <a:spAutoFit/>
            </a:bodyPr>
            <a:lstStyle/>
            <a:p>
              <a:pPr algn="just">
                <a:lnSpc>
                  <a:spcPct val="120000"/>
                </a:lnSpc>
              </a:pPr>
              <a:r>
                <a:rPr altLang="en-US" b="1" lang="zh-CN" sz="1235">
                  <a:solidFill>
                    <a:schemeClr val="bg1"/>
                  </a:solidFill>
                  <a:latin charset="-122" panose="020b0503020204020204" typeface="微软雅黑"/>
                  <a:ea charset="-122" panose="020b0503020204020204" typeface="微软雅黑"/>
                  <a:cs typeface="+mn-ea"/>
                  <a:sym charset="0" panose="020b0604020202020204" pitchFamily="34" typeface="Arial"/>
                </a:rPr>
                <a:t>文字内容</a:t>
              </a:r>
            </a:p>
          </p:txBody>
        </p:sp>
        <p:sp>
          <p:nvSpPr>
            <p:cNvPr id="19" name="TextBox 18"/>
            <p:cNvSpPr txBox="1"/>
            <p:nvPr userDrawn="1"/>
          </p:nvSpPr>
          <p:spPr>
            <a:xfrm rot="3328205">
              <a:off x="6253645" y="5097939"/>
              <a:ext cx="1533009" cy="599385"/>
            </a:xfrm>
            <a:prstGeom prst="rect">
              <a:avLst/>
            </a:prstGeom>
            <a:noFill/>
          </p:spPr>
          <p:txBody>
            <a:bodyPr anchor="ctr" rtlCol="0" wrap="none">
              <a:prstTxWarp prst="textArchDown">
                <a:avLst/>
              </a:prstTxWarp>
              <a:spAutoFit/>
            </a:bodyPr>
            <a:lstStyle/>
            <a:p>
              <a:pPr algn="just">
                <a:lnSpc>
                  <a:spcPct val="120000"/>
                </a:lnSpc>
              </a:pPr>
              <a:r>
                <a:rPr altLang="en-US" b="1" lang="zh-CN" sz="1235">
                  <a:solidFill>
                    <a:schemeClr val="bg1"/>
                  </a:solidFill>
                  <a:latin charset="-122" panose="020b0503020204020204" typeface="微软雅黑"/>
                  <a:ea charset="-122" panose="020b0503020204020204" typeface="微软雅黑"/>
                  <a:cs typeface="+mn-ea"/>
                  <a:sym charset="0" panose="020b0604020202020204" pitchFamily="34" typeface="Arial"/>
                </a:rPr>
                <a:t>文字内容</a:t>
              </a:r>
            </a:p>
          </p:txBody>
        </p:sp>
        <p:sp>
          <p:nvSpPr>
            <p:cNvPr id="20" name="TextBox 19"/>
            <p:cNvSpPr txBox="1"/>
            <p:nvPr userDrawn="1"/>
          </p:nvSpPr>
          <p:spPr>
            <a:xfrm rot="18872992">
              <a:off x="9475867" y="5185078"/>
              <a:ext cx="1533009" cy="599385"/>
            </a:xfrm>
            <a:prstGeom prst="rect">
              <a:avLst/>
            </a:prstGeom>
            <a:noFill/>
          </p:spPr>
          <p:txBody>
            <a:bodyPr anchor="ctr" rtlCol="0" wrap="none">
              <a:prstTxWarp prst="textArchDown">
                <a:avLst/>
              </a:prstTxWarp>
              <a:spAutoFit/>
            </a:bodyPr>
            <a:lstStyle/>
            <a:p>
              <a:pPr algn="just">
                <a:lnSpc>
                  <a:spcPct val="120000"/>
                </a:lnSpc>
              </a:pPr>
              <a:r>
                <a:rPr altLang="en-US" b="1" lang="zh-CN" sz="1235">
                  <a:solidFill>
                    <a:schemeClr val="bg1"/>
                  </a:solidFill>
                  <a:latin charset="-122" panose="020b0503020204020204" typeface="微软雅黑"/>
                  <a:ea charset="-122" panose="020b0503020204020204" typeface="微软雅黑"/>
                  <a:cs typeface="+mn-ea"/>
                  <a:sym charset="0" panose="020b0604020202020204" pitchFamily="34" typeface="Arial"/>
                </a:rPr>
                <a:t>文字内容</a:t>
              </a:r>
            </a:p>
          </p:txBody>
        </p:sp>
      </p:grpSp>
      <p:grpSp>
        <p:nvGrpSpPr>
          <p:cNvPr id="29" name="Group 30"/>
          <p:cNvGrpSpPr/>
          <p:nvPr/>
        </p:nvGrpSpPr>
        <p:grpSpPr>
          <a:xfrm>
            <a:off x="4775620" y="1706513"/>
            <a:ext cx="2566514" cy="417018"/>
            <a:chOff x="8633669" y="2306010"/>
            <a:chExt cx="2990246" cy="640330"/>
          </a:xfrm>
        </p:grpSpPr>
        <p:sp>
          <p:nvSpPr>
            <p:cNvPr id="2" name="Rectangle 28"/>
            <p:cNvSpPr/>
            <p:nvPr/>
          </p:nvSpPr>
          <p:spPr>
            <a:xfrm>
              <a:off x="8633668" y="2623601"/>
              <a:ext cx="2990246" cy="320125"/>
            </a:xfrm>
            <a:prstGeom prst="rect">
              <a:avLst/>
            </a:prstGeom>
          </p:spPr>
          <p:txBody>
            <a:bodyPr bIns="0" lIns="0" rIns="0" tIns="0" wrap="square">
              <a:spAutoFit/>
            </a:bodyPr>
            <a:lstStyle/>
            <a:p>
              <a:pPr>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
          <p:nvSpPr>
            <p:cNvPr id="6" name="TextBox 29"/>
            <p:cNvSpPr txBox="1"/>
            <p:nvPr/>
          </p:nvSpPr>
          <p:spPr>
            <a:xfrm>
              <a:off x="8633669" y="2306010"/>
              <a:ext cx="1279218" cy="279408"/>
            </a:xfrm>
            <a:prstGeom prst="rect">
              <a:avLst/>
            </a:prstGeom>
            <a:noFill/>
          </p:spPr>
          <p:txBody>
            <a:bodyPr bIns="0" lIns="0" rIns="0" rtlCol="0" tIns="0" wrap="square">
              <a:spAutoFit/>
            </a:bodyPr>
            <a:lstStyle/>
            <a:p>
              <a:pP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grpSp>
      <p:grpSp>
        <p:nvGrpSpPr>
          <p:cNvPr id="33" name="Group 30"/>
          <p:cNvGrpSpPr/>
          <p:nvPr/>
        </p:nvGrpSpPr>
        <p:grpSpPr>
          <a:xfrm>
            <a:off x="4775620" y="2292117"/>
            <a:ext cx="2566514" cy="417018"/>
            <a:chOff x="8633669" y="2306010"/>
            <a:chExt cx="2990246" cy="640330"/>
          </a:xfrm>
        </p:grpSpPr>
        <p:sp>
          <p:nvSpPr>
            <p:cNvPr id="34" name="Rectangle 28"/>
            <p:cNvSpPr/>
            <p:nvPr/>
          </p:nvSpPr>
          <p:spPr>
            <a:xfrm>
              <a:off x="8633668" y="2623601"/>
              <a:ext cx="2990246" cy="320125"/>
            </a:xfrm>
            <a:prstGeom prst="rect">
              <a:avLst/>
            </a:prstGeom>
          </p:spPr>
          <p:txBody>
            <a:bodyPr bIns="0" lIns="0" rIns="0" tIns="0" wrap="square">
              <a:spAutoFit/>
            </a:bodyPr>
            <a:lstStyle/>
            <a:p>
              <a:pPr>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
          <p:nvSpPr>
            <p:cNvPr id="35" name="TextBox 29"/>
            <p:cNvSpPr txBox="1"/>
            <p:nvPr/>
          </p:nvSpPr>
          <p:spPr>
            <a:xfrm>
              <a:off x="8633669" y="2306010"/>
              <a:ext cx="1279218" cy="279408"/>
            </a:xfrm>
            <a:prstGeom prst="rect">
              <a:avLst/>
            </a:prstGeom>
            <a:noFill/>
          </p:spPr>
          <p:txBody>
            <a:bodyPr bIns="0" lIns="0" rIns="0" rtlCol="0" tIns="0" wrap="square">
              <a:spAutoFit/>
            </a:bodyPr>
            <a:lstStyle/>
            <a:p>
              <a:pP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grpSp>
      <p:grpSp>
        <p:nvGrpSpPr>
          <p:cNvPr id="36" name="Group 30"/>
          <p:cNvGrpSpPr/>
          <p:nvPr/>
        </p:nvGrpSpPr>
        <p:grpSpPr>
          <a:xfrm>
            <a:off x="4775620" y="2877722"/>
            <a:ext cx="2566514" cy="417018"/>
            <a:chOff x="8633669" y="2306010"/>
            <a:chExt cx="2990246" cy="640330"/>
          </a:xfrm>
        </p:grpSpPr>
        <p:sp>
          <p:nvSpPr>
            <p:cNvPr id="37" name="Rectangle 28"/>
            <p:cNvSpPr/>
            <p:nvPr/>
          </p:nvSpPr>
          <p:spPr>
            <a:xfrm>
              <a:off x="8633668" y="2623601"/>
              <a:ext cx="2990246" cy="320125"/>
            </a:xfrm>
            <a:prstGeom prst="rect">
              <a:avLst/>
            </a:prstGeom>
          </p:spPr>
          <p:txBody>
            <a:bodyPr bIns="0" lIns="0" rIns="0" tIns="0" wrap="square">
              <a:spAutoFit/>
            </a:bodyPr>
            <a:lstStyle/>
            <a:p>
              <a:pPr>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
          <p:nvSpPr>
            <p:cNvPr id="38" name="TextBox 29"/>
            <p:cNvSpPr txBox="1"/>
            <p:nvPr/>
          </p:nvSpPr>
          <p:spPr>
            <a:xfrm>
              <a:off x="8633669" y="2306010"/>
              <a:ext cx="1279218" cy="279408"/>
            </a:xfrm>
            <a:prstGeom prst="rect">
              <a:avLst/>
            </a:prstGeom>
            <a:noFill/>
          </p:spPr>
          <p:txBody>
            <a:bodyPr bIns="0" lIns="0" rIns="0" rtlCol="0" tIns="0" wrap="square">
              <a:spAutoFit/>
            </a:bodyPr>
            <a:lstStyle/>
            <a:p>
              <a:pP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grpSp>
      <p:grpSp>
        <p:nvGrpSpPr>
          <p:cNvPr id="39" name="Group 30"/>
          <p:cNvGrpSpPr/>
          <p:nvPr/>
        </p:nvGrpSpPr>
        <p:grpSpPr>
          <a:xfrm>
            <a:off x="4775620" y="3463325"/>
            <a:ext cx="2566514" cy="417018"/>
            <a:chOff x="8633669" y="2306010"/>
            <a:chExt cx="2990246" cy="640330"/>
          </a:xfrm>
        </p:grpSpPr>
        <p:sp>
          <p:nvSpPr>
            <p:cNvPr id="40" name="Rectangle 28"/>
            <p:cNvSpPr/>
            <p:nvPr/>
          </p:nvSpPr>
          <p:spPr>
            <a:xfrm>
              <a:off x="8633668" y="2623602"/>
              <a:ext cx="2990246" cy="320125"/>
            </a:xfrm>
            <a:prstGeom prst="rect">
              <a:avLst/>
            </a:prstGeom>
          </p:spPr>
          <p:txBody>
            <a:bodyPr bIns="0" lIns="0" rIns="0" tIns="0" wrap="square">
              <a:spAutoFit/>
            </a:bodyPr>
            <a:lstStyle/>
            <a:p>
              <a:pPr>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
          <p:nvSpPr>
            <p:cNvPr id="41" name="TextBox 29"/>
            <p:cNvSpPr txBox="1"/>
            <p:nvPr/>
          </p:nvSpPr>
          <p:spPr>
            <a:xfrm>
              <a:off x="8633669" y="2306010"/>
              <a:ext cx="1279218" cy="279408"/>
            </a:xfrm>
            <a:prstGeom prst="rect">
              <a:avLst/>
            </a:prstGeom>
            <a:noFill/>
          </p:spPr>
          <p:txBody>
            <a:bodyPr bIns="0" lIns="0" rIns="0" rtlCol="0" tIns="0" wrap="square">
              <a:spAutoFit/>
            </a:bodyPr>
            <a:lstStyle/>
            <a:p>
              <a:pP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gr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1" presetSubtype="1">
                                  <p:stCondLst>
                                    <p:cond delay="0"/>
                                  </p:stCondLst>
                                  <p:childTnLst>
                                    <p:set>
                                      <p:cBhvr>
                                        <p:cTn dur="1" fill="hold" id="6">
                                          <p:stCondLst>
                                            <p:cond delay="0"/>
                                          </p:stCondLst>
                                        </p:cTn>
                                        <p:tgtEl>
                                          <p:spTgt spid="12"/>
                                        </p:tgtEl>
                                        <p:attrNameLst>
                                          <p:attrName>style.visibility</p:attrName>
                                        </p:attrNameLst>
                                      </p:cBhvr>
                                      <p:to>
                                        <p:strVal val="visible"/>
                                      </p:to>
                                    </p:set>
                                    <p:animEffect filter="wheel(1)" transition="in">
                                      <p:cBhvr>
                                        <p:cTn dur="1500" id="7"/>
                                        <p:tgtEl>
                                          <p:spTgt spid="12"/>
                                        </p:tgtEl>
                                      </p:cBhvr>
                                    </p:animEffect>
                                  </p:childTnLst>
                                </p:cTn>
                              </p:par>
                            </p:childTnLst>
                          </p:cTn>
                        </p:par>
                        <p:par>
                          <p:cTn fill="hold" id="8" nodeType="afterGroup">
                            <p:stCondLst>
                              <p:cond delay="1500"/>
                            </p:stCondLst>
                            <p:childTnLst>
                              <p:par>
                                <p:cTn fill="hold" id="9" nodeType="afterEffect" presetClass="entr" presetID="10" presetSubtype="0">
                                  <p:stCondLst>
                                    <p:cond delay="0"/>
                                  </p:stCondLst>
                                  <p:childTnLst>
                                    <p:set>
                                      <p:cBhvr>
                                        <p:cTn dur="1" fill="hold" id="10">
                                          <p:stCondLst>
                                            <p:cond delay="0"/>
                                          </p:stCondLst>
                                        </p:cTn>
                                        <p:tgtEl>
                                          <p:spTgt spid="29"/>
                                        </p:tgtEl>
                                        <p:attrNameLst>
                                          <p:attrName>style.visibility</p:attrName>
                                        </p:attrNameLst>
                                      </p:cBhvr>
                                      <p:to>
                                        <p:strVal val="visible"/>
                                      </p:to>
                                    </p:set>
                                    <p:animEffect filter="fade" transition="in">
                                      <p:cBhvr>
                                        <p:cTn dur="500" id="11"/>
                                        <p:tgtEl>
                                          <p:spTgt spid="29"/>
                                        </p:tgtEl>
                                      </p:cBhvr>
                                    </p:animEffect>
                                  </p:childTnLst>
                                </p:cTn>
                              </p:par>
                            </p:childTnLst>
                          </p:cTn>
                        </p:par>
                        <p:par>
                          <p:cTn fill="hold" id="12" nodeType="afterGroup">
                            <p:stCondLst>
                              <p:cond delay="2000"/>
                            </p:stCondLst>
                            <p:childTnLst>
                              <p:par>
                                <p:cTn fill="hold" id="13" nodeType="afterEffect" presetClass="entr" presetID="10" presetSubtype="0">
                                  <p:stCondLst>
                                    <p:cond delay="0"/>
                                  </p:stCondLst>
                                  <p:childTnLst>
                                    <p:set>
                                      <p:cBhvr>
                                        <p:cTn dur="1" fill="hold" id="14">
                                          <p:stCondLst>
                                            <p:cond delay="0"/>
                                          </p:stCondLst>
                                        </p:cTn>
                                        <p:tgtEl>
                                          <p:spTgt spid="33"/>
                                        </p:tgtEl>
                                        <p:attrNameLst>
                                          <p:attrName>style.visibility</p:attrName>
                                        </p:attrNameLst>
                                      </p:cBhvr>
                                      <p:to>
                                        <p:strVal val="visible"/>
                                      </p:to>
                                    </p:set>
                                    <p:animEffect filter="fade" transition="in">
                                      <p:cBhvr>
                                        <p:cTn dur="500" id="15"/>
                                        <p:tgtEl>
                                          <p:spTgt spid="33"/>
                                        </p:tgtEl>
                                      </p:cBhvr>
                                    </p:animEffect>
                                  </p:childTnLst>
                                </p:cTn>
                              </p:par>
                            </p:childTnLst>
                          </p:cTn>
                        </p:par>
                        <p:par>
                          <p:cTn fill="hold" id="16" nodeType="afterGroup">
                            <p:stCondLst>
                              <p:cond delay="2500"/>
                            </p:stCondLst>
                            <p:childTnLst>
                              <p:par>
                                <p:cTn fill="hold" id="17" nodeType="afterEffect" presetClass="entr" presetID="10" presetSubtype="0">
                                  <p:stCondLst>
                                    <p:cond delay="0"/>
                                  </p:stCondLst>
                                  <p:childTnLst>
                                    <p:set>
                                      <p:cBhvr>
                                        <p:cTn dur="1" fill="hold" id="18">
                                          <p:stCondLst>
                                            <p:cond delay="0"/>
                                          </p:stCondLst>
                                        </p:cTn>
                                        <p:tgtEl>
                                          <p:spTgt spid="36"/>
                                        </p:tgtEl>
                                        <p:attrNameLst>
                                          <p:attrName>style.visibility</p:attrName>
                                        </p:attrNameLst>
                                      </p:cBhvr>
                                      <p:to>
                                        <p:strVal val="visible"/>
                                      </p:to>
                                    </p:set>
                                    <p:animEffect filter="fade" transition="in">
                                      <p:cBhvr>
                                        <p:cTn dur="500" id="19"/>
                                        <p:tgtEl>
                                          <p:spTgt spid="36"/>
                                        </p:tgtEl>
                                      </p:cBhvr>
                                    </p:animEffect>
                                  </p:childTnLst>
                                </p:cTn>
                              </p:par>
                            </p:childTnLst>
                          </p:cTn>
                        </p:par>
                        <p:par>
                          <p:cTn fill="hold" id="20" nodeType="afterGroup">
                            <p:stCondLst>
                              <p:cond delay="3000"/>
                            </p:stCondLst>
                            <p:childTnLst>
                              <p:par>
                                <p:cTn fill="hold" id="21" nodeType="afterEffect" presetClass="entr" presetID="10" presetSubtype="0">
                                  <p:stCondLst>
                                    <p:cond delay="0"/>
                                  </p:stCondLst>
                                  <p:childTnLst>
                                    <p:set>
                                      <p:cBhvr>
                                        <p:cTn dur="1" fill="hold" id="22">
                                          <p:stCondLst>
                                            <p:cond delay="0"/>
                                          </p:stCondLst>
                                        </p:cTn>
                                        <p:tgtEl>
                                          <p:spTgt spid="39"/>
                                        </p:tgtEl>
                                        <p:attrNameLst>
                                          <p:attrName>style.visibility</p:attrName>
                                        </p:attrNameLst>
                                      </p:cBhvr>
                                      <p:to>
                                        <p:strVal val="visible"/>
                                      </p:to>
                                    </p:set>
                                    <p:animEffect filter="fade" transition="in">
                                      <p:cBhvr>
                                        <p:cTn dur="500" id="23"/>
                                        <p:tgtEl>
                                          <p:spTgt spid="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a:ext>
            </a:extLst>
          </a:blip>
          <a:stretch>
            <a:fillRect/>
          </a:stretch>
        </p:blipFill>
        <p:spPr>
          <a:xfrm flipV="1" rot="10800000">
            <a:off x="0" y="-3175"/>
            <a:ext cx="3299460" cy="2014220"/>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5446395" y="2833370"/>
            <a:ext cx="3707130" cy="2310130"/>
          </a:xfrm>
          <a:prstGeom prst="rect">
            <a:avLst/>
          </a:prstGeom>
        </p:spPr>
      </p:pic>
      <p:sp>
        <p:nvSpPr>
          <p:cNvPr id="16" name="MH_SubTitle_1"/>
          <p:cNvSpPr/>
          <p:nvPr>
            <p:custDataLst>
              <p:tags r:id="rId5"/>
            </p:custDataLst>
          </p:nvPr>
        </p:nvSpPr>
        <p:spPr>
          <a:xfrm>
            <a:off x="3832068" y="1600562"/>
            <a:ext cx="2853828" cy="527927"/>
          </a:xfrm>
          <a:custGeom>
            <a:gdLst>
              <a:gd fmla="*/ 0 w 4508453" name="connsiteX0"/>
              <a:gd fmla="*/ 484779 h 969560" name="connsiteY0"/>
              <a:gd fmla="*/ 0 w 4508453" name="connsiteX1"/>
              <a:gd fmla="*/ 484780 h 969560" name="connsiteY1"/>
              <a:gd fmla="*/ 0 w 4508453" name="connsiteX2"/>
              <a:gd fmla="*/ 484780 h 969560" name="connsiteY2"/>
              <a:gd fmla="*/ 1260428 w 4508453" name="connsiteX3"/>
              <a:gd fmla="*/ 88141 h 969560" name="connsiteY3"/>
              <a:gd fmla="*/ 1260428 w 4508453" name="connsiteX4"/>
              <a:gd fmla="*/ 890894 h 969560" name="connsiteY4"/>
              <a:gd fmla="*/ 3969982 w 4508453" name="connsiteX5"/>
              <a:gd fmla="*/ 890894 h 969560" name="connsiteY5"/>
              <a:gd fmla="*/ 4411496 w 4508453" name="connsiteX6"/>
              <a:gd fmla="*/ 489518 h 969560" name="connsiteY6"/>
              <a:gd fmla="*/ 4411497 w 4508453" name="connsiteX7"/>
              <a:gd fmla="*/ 489518 h 969560" name="connsiteY7"/>
              <a:gd fmla="*/ 3969983 w 4508453" name="connsiteX8"/>
              <a:gd fmla="*/ 88141 h 969560" name="connsiteY8"/>
              <a:gd fmla="*/ 484780 w 4508453" name="connsiteX9"/>
              <a:gd fmla="*/ 0 h 969560" name="connsiteY9"/>
              <a:gd fmla="*/ 4023673 w 4508453" name="connsiteX10"/>
              <a:gd fmla="*/ 0 h 969560" name="connsiteY10"/>
              <a:gd fmla="*/ 4508453 w 4508453" name="connsiteX11"/>
              <a:gd fmla="*/ 484780 h 969560" name="connsiteY11"/>
              <a:gd fmla="*/ 4508452 w 4508453" name="connsiteX12"/>
              <a:gd fmla="*/ 484780 h 969560" name="connsiteY12"/>
              <a:gd fmla="*/ 4023672 w 4508453" name="connsiteX13"/>
              <a:gd fmla="*/ 969560 h 969560" name="connsiteY13"/>
              <a:gd fmla="*/ 484780 w 4508453" name="connsiteX14"/>
              <a:gd fmla="*/ 969559 h 969560" name="connsiteY14"/>
              <a:gd fmla="*/ 9849 w 4508453" name="connsiteX15"/>
              <a:gd fmla="*/ 582479 h 969560" name="connsiteY15"/>
              <a:gd fmla="*/ 0 w 4508453" name="connsiteX16"/>
              <a:gd fmla="*/ 484780 h 969560" name="connsiteY16"/>
              <a:gd fmla="*/ 9849 w 4508453" name="connsiteX17"/>
              <a:gd fmla="*/ 387080 h 969560" name="connsiteY17"/>
              <a:gd fmla="*/ 484780 w 4508453" name="connsiteX18"/>
              <a:gd fmla="*/ 0 h 969560" name="connsiteY1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b="b" l="l" r="r" t="t"/>
            <a:pathLst>
              <a:path h="969560" w="4508453">
                <a:moveTo>
                  <a:pt x="0" y="484779"/>
                </a:moveTo>
                <a:lnTo>
                  <a:pt x="0" y="484780"/>
                </a:lnTo>
                <a:lnTo>
                  <a:pt x="0" y="484780"/>
                </a:lnTo>
                <a:close/>
                <a:moveTo>
                  <a:pt x="1260428" y="88141"/>
                </a:moveTo>
                <a:lnTo>
                  <a:pt x="1260428" y="890894"/>
                </a:lnTo>
                <a:lnTo>
                  <a:pt x="3969982" y="890894"/>
                </a:lnTo>
                <a:cubicBezTo>
                  <a:pt x="4213824" y="890894"/>
                  <a:pt x="4411496" y="711192"/>
                  <a:pt x="4411496" y="489518"/>
                </a:cubicBezTo>
                <a:lnTo>
                  <a:pt x="4411497" y="489518"/>
                </a:lnTo>
                <a:cubicBezTo>
                  <a:pt x="4411497" y="267843"/>
                  <a:pt x="4213825" y="88141"/>
                  <a:pt x="3969983" y="88141"/>
                </a:cubicBezTo>
                <a:close/>
                <a:moveTo>
                  <a:pt x="484780" y="0"/>
                </a:moveTo>
                <a:lnTo>
                  <a:pt x="4023673" y="0"/>
                </a:lnTo>
                <a:cubicBezTo>
                  <a:pt x="4291410" y="0"/>
                  <a:pt x="4508453" y="217043"/>
                  <a:pt x="4508453" y="484780"/>
                </a:cubicBezTo>
                <a:lnTo>
                  <a:pt x="4508452" y="484780"/>
                </a:lnTo>
                <a:cubicBezTo>
                  <a:pt x="4508452" y="752517"/>
                  <a:pt x="4291409" y="969560"/>
                  <a:pt x="4023672" y="969560"/>
                </a:cubicBezTo>
                <a:lnTo>
                  <a:pt x="484780" y="969559"/>
                </a:lnTo>
                <a:cubicBezTo>
                  <a:pt x="250510" y="969559"/>
                  <a:pt x="55053" y="803386"/>
                  <a:pt x="9849" y="582479"/>
                </a:cubicBezTo>
                <a:lnTo>
                  <a:pt x="0" y="484780"/>
                </a:lnTo>
                <a:lnTo>
                  <a:pt x="9849" y="387080"/>
                </a:lnTo>
                <a:cubicBezTo>
                  <a:pt x="55053" y="166174"/>
                  <a:pt x="250510" y="0"/>
                  <a:pt x="484780" y="0"/>
                </a:cubicBezTo>
                <a:close/>
              </a:path>
            </a:pathLst>
          </a:custGeom>
          <a:solidFill>
            <a:schemeClr val="accent1"/>
          </a:solidFill>
          <a:ln algn="ctr" cap="flat" cmpd="sng" w="25400">
            <a:noFill/>
            <a:prstDash val="solid"/>
          </a:ln>
          <a:effectLst/>
        </p:spPr>
        <p:txBody>
          <a:bodyPr anchor="ctr" anchorCtr="0" bIns="0" lIns="972800" rIns="0" rtlCol="0" tIns="0" wrap="square">
            <a:noAutofit/>
          </a:bodyPr>
          <a:lstStyle/>
          <a:p>
            <a:r>
              <a:rPr altLang="en-US" lang="zh-CN" sz="1705">
                <a:solidFill>
                  <a:srgbClr val="313C42"/>
                </a:solidFill>
                <a:latin charset="0" panose="020b0604020202020204" pitchFamily="34" typeface="Arial"/>
                <a:ea charset="-122" panose="020b0503020204020204" typeface="微软雅黑"/>
                <a:sym charset="0" panose="020b0604020202020204" pitchFamily="34" typeface="Arial"/>
              </a:rPr>
              <a:t>项目背景简介</a:t>
            </a:r>
          </a:p>
        </p:txBody>
      </p:sp>
      <p:sp>
        <p:nvSpPr>
          <p:cNvPr id="37" name="MH_Other_1"/>
          <p:cNvSpPr txBox="1"/>
          <p:nvPr>
            <p:custDataLst>
              <p:tags r:id="rId6"/>
            </p:custDataLst>
          </p:nvPr>
        </p:nvSpPr>
        <p:spPr>
          <a:xfrm flipH="1">
            <a:off x="3985412" y="1635049"/>
            <a:ext cx="601520" cy="433578"/>
          </a:xfrm>
          <a:prstGeom prst="rect">
            <a:avLst/>
          </a:prstGeom>
          <a:noFill/>
          <a:effectLst/>
        </p:spPr>
        <p:txBody>
          <a:bodyPr anchor="t" anchorCtr="0" bIns="0" lIns="0" rIns="0" rtlCol="0" tIns="0" wrap="square">
            <a:spAutoFit/>
          </a:bodyPr>
          <a:lstStyle>
            <a:defPPr>
              <a:defRPr lang="en-US"/>
            </a:defPPr>
            <a:lvl1pPr lvl="0">
              <a:lnSpc>
                <a:spcPct val="80000"/>
              </a:lnSpc>
              <a:defRPr b="1" kern="0" sz="4400">
                <a:ln cmpd="sng" w="18415">
                  <a:noFill/>
                  <a:prstDash val="solid"/>
                </a:ln>
                <a:solidFill>
                  <a:srgbClr val="FFC000"/>
                </a:solidFill>
                <a:latin charset="0" panose="020b0503020202020204" pitchFamily="34" typeface="Agency FB"/>
                <a:ea charset="-122" panose="020b0503020204020204" typeface="微软雅黑"/>
              </a:defRPr>
            </a:lvl1pPr>
          </a:lstStyle>
          <a:p>
            <a:pPr algn="ctr">
              <a:lnSpc>
                <a:spcPct val="100000"/>
              </a:lnSpc>
              <a:defRPr/>
            </a:pPr>
            <a:r>
              <a:rPr altLang="zh-CN" lang="en-US" sz="2845">
                <a:solidFill>
                  <a:srgbClr val="FFFFFF"/>
                </a:solidFill>
                <a:latin charset="0" panose="020b0604020202020204" pitchFamily="34" typeface="Arial"/>
                <a:cs charset="0" panose="02020603050405020304" pitchFamily="18" typeface="Times New Roman"/>
                <a:sym charset="0" panose="020b0604020202020204" pitchFamily="34" typeface="Arial"/>
              </a:rPr>
              <a:t>01</a:t>
            </a:r>
          </a:p>
        </p:txBody>
      </p:sp>
      <p:sp>
        <p:nvSpPr>
          <p:cNvPr id="19" name="MH_SubTitle_2"/>
          <p:cNvSpPr/>
          <p:nvPr>
            <p:custDataLst>
              <p:tags r:id="rId7"/>
            </p:custDataLst>
          </p:nvPr>
        </p:nvSpPr>
        <p:spPr>
          <a:xfrm flipH="1">
            <a:off x="2470804" y="2307019"/>
            <a:ext cx="2852739" cy="527110"/>
          </a:xfrm>
          <a:custGeom>
            <a:gdLst>
              <a:gd fmla="*/ 0 w 4508453" name="connsiteX0"/>
              <a:gd fmla="*/ 484779 h 969560" name="connsiteY0"/>
              <a:gd fmla="*/ 0 w 4508453" name="connsiteX1"/>
              <a:gd fmla="*/ 484780 h 969560" name="connsiteY1"/>
              <a:gd fmla="*/ 0 w 4508453" name="connsiteX2"/>
              <a:gd fmla="*/ 484780 h 969560" name="connsiteY2"/>
              <a:gd fmla="*/ 3969983 w 4508453" name="connsiteX3"/>
              <a:gd fmla="*/ 88141 h 969560" name="connsiteY3"/>
              <a:gd fmla="*/ 4411497 w 4508453" name="connsiteX4"/>
              <a:gd fmla="*/ 489518 h 969560" name="connsiteY4"/>
              <a:gd fmla="*/ 4411496 w 4508453" name="connsiteX5"/>
              <a:gd fmla="*/ 489518 h 969560" name="connsiteY5"/>
              <a:gd fmla="*/ 3969982 w 4508453" name="connsiteX6"/>
              <a:gd fmla="*/ 890894 h 969560" name="connsiteY6"/>
              <a:gd fmla="*/ 1260428 w 4508453" name="connsiteX7"/>
              <a:gd fmla="*/ 890894 h 969560" name="connsiteY7"/>
              <a:gd fmla="*/ 1260428 w 4508453" name="connsiteX8"/>
              <a:gd fmla="*/ 88141 h 969560" name="connsiteY8"/>
              <a:gd fmla="*/ 4023673 w 4508453" name="connsiteX9"/>
              <a:gd fmla="*/ 0 h 969560" name="connsiteY9"/>
              <a:gd fmla="*/ 484780 w 4508453" name="connsiteX10"/>
              <a:gd fmla="*/ 0 h 969560" name="connsiteY10"/>
              <a:gd fmla="*/ 9849 w 4508453" name="connsiteX11"/>
              <a:gd fmla="*/ 387080 h 969560" name="connsiteY11"/>
              <a:gd fmla="*/ 0 w 4508453" name="connsiteX12"/>
              <a:gd fmla="*/ 484780 h 969560" name="connsiteY12"/>
              <a:gd fmla="*/ 9849 w 4508453" name="connsiteX13"/>
              <a:gd fmla="*/ 582479 h 969560" name="connsiteY13"/>
              <a:gd fmla="*/ 484780 w 4508453" name="connsiteX14"/>
              <a:gd fmla="*/ 969559 h 969560" name="connsiteY14"/>
              <a:gd fmla="*/ 4023672 w 4508453" name="connsiteX15"/>
              <a:gd fmla="*/ 969560 h 969560" name="connsiteY15"/>
              <a:gd fmla="*/ 4508452 w 4508453" name="connsiteX16"/>
              <a:gd fmla="*/ 484780 h 969560" name="connsiteY16"/>
              <a:gd fmla="*/ 4508453 w 4508453" name="connsiteX17"/>
              <a:gd fmla="*/ 484780 h 969560" name="connsiteY17"/>
              <a:gd fmla="*/ 4023673 w 4508453" name="connsiteX18"/>
              <a:gd fmla="*/ 0 h 969560" name="connsiteY1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b="b" l="l" r="r" t="t"/>
            <a:pathLst>
              <a:path h="969560" w="4508453">
                <a:moveTo>
                  <a:pt x="0" y="484779"/>
                </a:moveTo>
                <a:lnTo>
                  <a:pt x="0" y="484780"/>
                </a:lnTo>
                <a:lnTo>
                  <a:pt x="0" y="484780"/>
                </a:lnTo>
                <a:close/>
                <a:moveTo>
                  <a:pt x="3969983" y="88141"/>
                </a:moveTo>
                <a:cubicBezTo>
                  <a:pt x="4213825" y="88141"/>
                  <a:pt x="4411497" y="267843"/>
                  <a:pt x="4411497" y="489518"/>
                </a:cubicBezTo>
                <a:lnTo>
                  <a:pt x="4411496" y="489518"/>
                </a:lnTo>
                <a:cubicBezTo>
                  <a:pt x="4411496" y="711192"/>
                  <a:pt x="4213824" y="890894"/>
                  <a:pt x="3969982" y="890894"/>
                </a:cubicBezTo>
                <a:lnTo>
                  <a:pt x="1260428" y="890894"/>
                </a:lnTo>
                <a:lnTo>
                  <a:pt x="1260428" y="88141"/>
                </a:lnTo>
                <a:close/>
                <a:moveTo>
                  <a:pt x="4023673" y="0"/>
                </a:moveTo>
                <a:lnTo>
                  <a:pt x="484780" y="0"/>
                </a:lnTo>
                <a:cubicBezTo>
                  <a:pt x="250510" y="0"/>
                  <a:pt x="55053" y="166174"/>
                  <a:pt x="9849" y="387080"/>
                </a:cubicBezTo>
                <a:lnTo>
                  <a:pt x="0" y="484780"/>
                </a:lnTo>
                <a:lnTo>
                  <a:pt x="9849" y="582479"/>
                </a:lnTo>
                <a:cubicBezTo>
                  <a:pt x="55053" y="803386"/>
                  <a:pt x="250510" y="969559"/>
                  <a:pt x="484780" y="969559"/>
                </a:cubicBezTo>
                <a:lnTo>
                  <a:pt x="4023672" y="969560"/>
                </a:lnTo>
                <a:cubicBezTo>
                  <a:pt x="4291409" y="969560"/>
                  <a:pt x="4508452" y="752517"/>
                  <a:pt x="4508452" y="484780"/>
                </a:cubicBezTo>
                <a:lnTo>
                  <a:pt x="4508453" y="484780"/>
                </a:lnTo>
                <a:cubicBezTo>
                  <a:pt x="4508453" y="217043"/>
                  <a:pt x="4291410" y="0"/>
                  <a:pt x="4023673" y="0"/>
                </a:cubicBezTo>
                <a:close/>
              </a:path>
            </a:pathLst>
          </a:custGeom>
          <a:solidFill>
            <a:schemeClr val="accent2"/>
          </a:solidFill>
          <a:ln algn="ctr" cap="flat" cmpd="sng" w="25400">
            <a:noFill/>
            <a:prstDash val="solid"/>
          </a:ln>
          <a:effectLst/>
        </p:spPr>
        <p:txBody>
          <a:bodyPr anchor="ctr" bIns="0" lIns="230400" rIns="0" rtlCol="0" tIns="0" wrap="square">
            <a:noAutofit/>
          </a:bodyPr>
          <a:lstStyle/>
          <a:p>
            <a:pPr lvl="0"/>
            <a:r>
              <a:rPr altLang="en-US" lang="zh-CN" sz="1705">
                <a:solidFill>
                  <a:srgbClr val="313C42"/>
                </a:solidFill>
                <a:latin charset="0" panose="020b0604020202020204" pitchFamily="34" typeface="Arial"/>
                <a:ea charset="-122" panose="020b0503020204020204" typeface="微软雅黑"/>
                <a:sym charset="0" panose="020b0604020202020204" pitchFamily="34" typeface="Arial"/>
              </a:rPr>
              <a:t>项目计划介绍</a:t>
            </a:r>
          </a:p>
        </p:txBody>
      </p:sp>
      <p:sp>
        <p:nvSpPr>
          <p:cNvPr id="38" name="MH_Other_2"/>
          <p:cNvSpPr txBox="1"/>
          <p:nvPr>
            <p:custDataLst>
              <p:tags r:id="rId8"/>
            </p:custDataLst>
          </p:nvPr>
        </p:nvSpPr>
        <p:spPr>
          <a:xfrm flipH="1">
            <a:off x="4586932" y="2341097"/>
            <a:ext cx="601520" cy="433578"/>
          </a:xfrm>
          <a:prstGeom prst="rect">
            <a:avLst/>
          </a:prstGeom>
          <a:noFill/>
          <a:effectLst/>
        </p:spPr>
        <p:txBody>
          <a:bodyPr anchor="t" anchorCtr="0" bIns="0" lIns="0" rIns="0" rtlCol="0" tIns="0" wrap="square">
            <a:spAutoFit/>
          </a:bodyPr>
          <a:lstStyle>
            <a:defPPr>
              <a:defRPr lang="en-US"/>
            </a:defPPr>
            <a:lvl1pPr lvl="0">
              <a:lnSpc>
                <a:spcPct val="80000"/>
              </a:lnSpc>
              <a:defRPr b="1" kern="0" sz="4400">
                <a:ln cmpd="sng" w="18415">
                  <a:noFill/>
                  <a:prstDash val="solid"/>
                </a:ln>
                <a:solidFill>
                  <a:srgbClr val="FFC000"/>
                </a:solidFill>
                <a:latin charset="0" panose="020b0503020202020204" pitchFamily="34" typeface="Agency FB"/>
                <a:ea charset="-122" panose="020b0503020204020204" typeface="微软雅黑"/>
              </a:defRPr>
            </a:lvl1pPr>
          </a:lstStyle>
          <a:p>
            <a:pPr algn="ctr">
              <a:lnSpc>
                <a:spcPct val="100000"/>
              </a:lnSpc>
              <a:defRPr/>
            </a:pPr>
            <a:r>
              <a:rPr altLang="zh-CN" lang="en-US" sz="2845">
                <a:solidFill>
                  <a:srgbClr val="FFFFFF"/>
                </a:solidFill>
                <a:latin charset="0" panose="020b0604020202020204" pitchFamily="34" typeface="Arial"/>
                <a:cs charset="0" panose="02020603050405020304" pitchFamily="18" typeface="Times New Roman"/>
                <a:sym charset="0" panose="020b0604020202020204" pitchFamily="34" typeface="Arial"/>
              </a:rPr>
              <a:t>02</a:t>
            </a:r>
          </a:p>
        </p:txBody>
      </p:sp>
      <p:sp>
        <p:nvSpPr>
          <p:cNvPr id="12" name="MH_SubTitle_1"/>
          <p:cNvSpPr/>
          <p:nvPr>
            <p:custDataLst>
              <p:tags r:id="rId9"/>
            </p:custDataLst>
          </p:nvPr>
        </p:nvSpPr>
        <p:spPr>
          <a:xfrm>
            <a:off x="3832068" y="2971942"/>
            <a:ext cx="2853828" cy="527927"/>
          </a:xfrm>
          <a:custGeom>
            <a:gdLst>
              <a:gd fmla="*/ 0 w 4508453" name="connsiteX0"/>
              <a:gd fmla="*/ 484779 h 969560" name="connsiteY0"/>
              <a:gd fmla="*/ 0 w 4508453" name="connsiteX1"/>
              <a:gd fmla="*/ 484780 h 969560" name="connsiteY1"/>
              <a:gd fmla="*/ 0 w 4508453" name="connsiteX2"/>
              <a:gd fmla="*/ 484780 h 969560" name="connsiteY2"/>
              <a:gd fmla="*/ 1260428 w 4508453" name="connsiteX3"/>
              <a:gd fmla="*/ 88141 h 969560" name="connsiteY3"/>
              <a:gd fmla="*/ 1260428 w 4508453" name="connsiteX4"/>
              <a:gd fmla="*/ 890894 h 969560" name="connsiteY4"/>
              <a:gd fmla="*/ 3969982 w 4508453" name="connsiteX5"/>
              <a:gd fmla="*/ 890894 h 969560" name="connsiteY5"/>
              <a:gd fmla="*/ 4411496 w 4508453" name="connsiteX6"/>
              <a:gd fmla="*/ 489518 h 969560" name="connsiteY6"/>
              <a:gd fmla="*/ 4411497 w 4508453" name="connsiteX7"/>
              <a:gd fmla="*/ 489518 h 969560" name="connsiteY7"/>
              <a:gd fmla="*/ 3969983 w 4508453" name="connsiteX8"/>
              <a:gd fmla="*/ 88141 h 969560" name="connsiteY8"/>
              <a:gd fmla="*/ 484780 w 4508453" name="connsiteX9"/>
              <a:gd fmla="*/ 0 h 969560" name="connsiteY9"/>
              <a:gd fmla="*/ 4023673 w 4508453" name="connsiteX10"/>
              <a:gd fmla="*/ 0 h 969560" name="connsiteY10"/>
              <a:gd fmla="*/ 4508453 w 4508453" name="connsiteX11"/>
              <a:gd fmla="*/ 484780 h 969560" name="connsiteY11"/>
              <a:gd fmla="*/ 4508452 w 4508453" name="connsiteX12"/>
              <a:gd fmla="*/ 484780 h 969560" name="connsiteY12"/>
              <a:gd fmla="*/ 4023672 w 4508453" name="connsiteX13"/>
              <a:gd fmla="*/ 969560 h 969560" name="connsiteY13"/>
              <a:gd fmla="*/ 484780 w 4508453" name="connsiteX14"/>
              <a:gd fmla="*/ 969559 h 969560" name="connsiteY14"/>
              <a:gd fmla="*/ 9849 w 4508453" name="connsiteX15"/>
              <a:gd fmla="*/ 582479 h 969560" name="connsiteY15"/>
              <a:gd fmla="*/ 0 w 4508453" name="connsiteX16"/>
              <a:gd fmla="*/ 484780 h 969560" name="connsiteY16"/>
              <a:gd fmla="*/ 9849 w 4508453" name="connsiteX17"/>
              <a:gd fmla="*/ 387080 h 969560" name="connsiteY17"/>
              <a:gd fmla="*/ 484780 w 4508453" name="connsiteX18"/>
              <a:gd fmla="*/ 0 h 969560" name="connsiteY1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b="b" l="l" r="r" t="t"/>
            <a:pathLst>
              <a:path h="969560" w="4508453">
                <a:moveTo>
                  <a:pt x="0" y="484779"/>
                </a:moveTo>
                <a:lnTo>
                  <a:pt x="0" y="484780"/>
                </a:lnTo>
                <a:lnTo>
                  <a:pt x="0" y="484780"/>
                </a:lnTo>
                <a:close/>
                <a:moveTo>
                  <a:pt x="1260428" y="88141"/>
                </a:moveTo>
                <a:lnTo>
                  <a:pt x="1260428" y="890894"/>
                </a:lnTo>
                <a:lnTo>
                  <a:pt x="3969982" y="890894"/>
                </a:lnTo>
                <a:cubicBezTo>
                  <a:pt x="4213824" y="890894"/>
                  <a:pt x="4411496" y="711192"/>
                  <a:pt x="4411496" y="489518"/>
                </a:cubicBezTo>
                <a:lnTo>
                  <a:pt x="4411497" y="489518"/>
                </a:lnTo>
                <a:cubicBezTo>
                  <a:pt x="4411497" y="267843"/>
                  <a:pt x="4213825" y="88141"/>
                  <a:pt x="3969983" y="88141"/>
                </a:cubicBezTo>
                <a:close/>
                <a:moveTo>
                  <a:pt x="484780" y="0"/>
                </a:moveTo>
                <a:lnTo>
                  <a:pt x="4023673" y="0"/>
                </a:lnTo>
                <a:cubicBezTo>
                  <a:pt x="4291410" y="0"/>
                  <a:pt x="4508453" y="217043"/>
                  <a:pt x="4508453" y="484780"/>
                </a:cubicBezTo>
                <a:lnTo>
                  <a:pt x="4508452" y="484780"/>
                </a:lnTo>
                <a:cubicBezTo>
                  <a:pt x="4508452" y="752517"/>
                  <a:pt x="4291409" y="969560"/>
                  <a:pt x="4023672" y="969560"/>
                </a:cubicBezTo>
                <a:lnTo>
                  <a:pt x="484780" y="969559"/>
                </a:lnTo>
                <a:cubicBezTo>
                  <a:pt x="250510" y="969559"/>
                  <a:pt x="55053" y="803386"/>
                  <a:pt x="9849" y="582479"/>
                </a:cubicBezTo>
                <a:lnTo>
                  <a:pt x="0" y="484780"/>
                </a:lnTo>
                <a:lnTo>
                  <a:pt x="9849" y="387080"/>
                </a:lnTo>
                <a:cubicBezTo>
                  <a:pt x="55053" y="166174"/>
                  <a:pt x="250510" y="0"/>
                  <a:pt x="484780" y="0"/>
                </a:cubicBezTo>
                <a:close/>
              </a:path>
            </a:pathLst>
          </a:custGeom>
          <a:solidFill>
            <a:schemeClr val="accent1"/>
          </a:solidFill>
          <a:ln algn="ctr" cap="flat" cmpd="sng" w="25400">
            <a:noFill/>
            <a:prstDash val="solid"/>
          </a:ln>
          <a:effectLst/>
        </p:spPr>
        <p:txBody>
          <a:bodyPr anchor="ctr" anchorCtr="0" bIns="0" lIns="972800" rIns="0" rtlCol="0" tIns="0" wrap="square">
            <a:noAutofit/>
          </a:bodyPr>
          <a:lstStyle/>
          <a:p>
            <a:r>
              <a:rPr altLang="en-US" lang="zh-CN" sz="1705">
                <a:solidFill>
                  <a:srgbClr val="313C42"/>
                </a:solidFill>
                <a:latin charset="0" panose="020b0604020202020204" pitchFamily="34" typeface="Arial"/>
                <a:ea charset="-122" panose="020b0503020204020204" typeface="微软雅黑"/>
                <a:sym charset="0" panose="020b0604020202020204" pitchFamily="34" typeface="Arial"/>
              </a:rPr>
              <a:t>市场状况分析</a:t>
            </a:r>
          </a:p>
        </p:txBody>
      </p:sp>
      <p:sp>
        <p:nvSpPr>
          <p:cNvPr id="20" name="MH_Other_1"/>
          <p:cNvSpPr txBox="1"/>
          <p:nvPr>
            <p:custDataLst>
              <p:tags r:id="rId10"/>
            </p:custDataLst>
          </p:nvPr>
        </p:nvSpPr>
        <p:spPr>
          <a:xfrm flipH="1">
            <a:off x="3985412" y="3006428"/>
            <a:ext cx="601520" cy="433578"/>
          </a:xfrm>
          <a:prstGeom prst="rect">
            <a:avLst/>
          </a:prstGeom>
          <a:noFill/>
          <a:effectLst/>
        </p:spPr>
        <p:txBody>
          <a:bodyPr anchor="t" anchorCtr="0" bIns="0" lIns="0" rIns="0" rtlCol="0" tIns="0" wrap="square">
            <a:spAutoFit/>
          </a:bodyPr>
          <a:lstStyle>
            <a:defPPr>
              <a:defRPr lang="en-US"/>
            </a:defPPr>
            <a:lvl1pPr lvl="0">
              <a:lnSpc>
                <a:spcPct val="80000"/>
              </a:lnSpc>
              <a:defRPr b="1" kern="0" sz="4400">
                <a:ln cmpd="sng" w="18415">
                  <a:noFill/>
                  <a:prstDash val="solid"/>
                </a:ln>
                <a:solidFill>
                  <a:srgbClr val="FFC000"/>
                </a:solidFill>
                <a:latin charset="0" panose="020b0503020202020204" pitchFamily="34" typeface="Agency FB"/>
                <a:ea charset="-122" panose="020b0503020204020204" typeface="微软雅黑"/>
              </a:defRPr>
            </a:lvl1pPr>
          </a:lstStyle>
          <a:p>
            <a:pPr algn="ctr">
              <a:lnSpc>
                <a:spcPct val="100000"/>
              </a:lnSpc>
              <a:defRPr/>
            </a:pPr>
            <a:r>
              <a:rPr altLang="zh-CN" lang="en-US" sz="2845">
                <a:solidFill>
                  <a:srgbClr val="FFFFFF"/>
                </a:solidFill>
                <a:latin charset="0" panose="020b0604020202020204" pitchFamily="34" typeface="Arial"/>
                <a:cs charset="0" panose="02020603050405020304" pitchFamily="18" typeface="Times New Roman"/>
                <a:sym charset="0" panose="020b0604020202020204" pitchFamily="34" typeface="Arial"/>
              </a:rPr>
              <a:t>03</a:t>
            </a:r>
          </a:p>
        </p:txBody>
      </p:sp>
      <p:sp>
        <p:nvSpPr>
          <p:cNvPr id="21" name="MH_SubTitle_2"/>
          <p:cNvSpPr/>
          <p:nvPr>
            <p:custDataLst>
              <p:tags r:id="rId11"/>
            </p:custDataLst>
          </p:nvPr>
        </p:nvSpPr>
        <p:spPr>
          <a:xfrm flipH="1">
            <a:off x="2470804" y="3678399"/>
            <a:ext cx="2852739" cy="527110"/>
          </a:xfrm>
          <a:custGeom>
            <a:gdLst>
              <a:gd fmla="*/ 0 w 4508453" name="connsiteX0"/>
              <a:gd fmla="*/ 484779 h 969560" name="connsiteY0"/>
              <a:gd fmla="*/ 0 w 4508453" name="connsiteX1"/>
              <a:gd fmla="*/ 484780 h 969560" name="connsiteY1"/>
              <a:gd fmla="*/ 0 w 4508453" name="connsiteX2"/>
              <a:gd fmla="*/ 484780 h 969560" name="connsiteY2"/>
              <a:gd fmla="*/ 3969983 w 4508453" name="connsiteX3"/>
              <a:gd fmla="*/ 88141 h 969560" name="connsiteY3"/>
              <a:gd fmla="*/ 4411497 w 4508453" name="connsiteX4"/>
              <a:gd fmla="*/ 489518 h 969560" name="connsiteY4"/>
              <a:gd fmla="*/ 4411496 w 4508453" name="connsiteX5"/>
              <a:gd fmla="*/ 489518 h 969560" name="connsiteY5"/>
              <a:gd fmla="*/ 3969982 w 4508453" name="connsiteX6"/>
              <a:gd fmla="*/ 890894 h 969560" name="connsiteY6"/>
              <a:gd fmla="*/ 1260428 w 4508453" name="connsiteX7"/>
              <a:gd fmla="*/ 890894 h 969560" name="connsiteY7"/>
              <a:gd fmla="*/ 1260428 w 4508453" name="connsiteX8"/>
              <a:gd fmla="*/ 88141 h 969560" name="connsiteY8"/>
              <a:gd fmla="*/ 4023673 w 4508453" name="connsiteX9"/>
              <a:gd fmla="*/ 0 h 969560" name="connsiteY9"/>
              <a:gd fmla="*/ 484780 w 4508453" name="connsiteX10"/>
              <a:gd fmla="*/ 0 h 969560" name="connsiteY10"/>
              <a:gd fmla="*/ 9849 w 4508453" name="connsiteX11"/>
              <a:gd fmla="*/ 387080 h 969560" name="connsiteY11"/>
              <a:gd fmla="*/ 0 w 4508453" name="connsiteX12"/>
              <a:gd fmla="*/ 484780 h 969560" name="connsiteY12"/>
              <a:gd fmla="*/ 9849 w 4508453" name="connsiteX13"/>
              <a:gd fmla="*/ 582479 h 969560" name="connsiteY13"/>
              <a:gd fmla="*/ 484780 w 4508453" name="connsiteX14"/>
              <a:gd fmla="*/ 969559 h 969560" name="connsiteY14"/>
              <a:gd fmla="*/ 4023672 w 4508453" name="connsiteX15"/>
              <a:gd fmla="*/ 969560 h 969560" name="connsiteY15"/>
              <a:gd fmla="*/ 4508452 w 4508453" name="connsiteX16"/>
              <a:gd fmla="*/ 484780 h 969560" name="connsiteY16"/>
              <a:gd fmla="*/ 4508453 w 4508453" name="connsiteX17"/>
              <a:gd fmla="*/ 484780 h 969560" name="connsiteY17"/>
              <a:gd fmla="*/ 4023673 w 4508453" name="connsiteX18"/>
              <a:gd fmla="*/ 0 h 969560" name="connsiteY1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b="b" l="l" r="r" t="t"/>
            <a:pathLst>
              <a:path h="969560" w="4508453">
                <a:moveTo>
                  <a:pt x="0" y="484779"/>
                </a:moveTo>
                <a:lnTo>
                  <a:pt x="0" y="484780"/>
                </a:lnTo>
                <a:lnTo>
                  <a:pt x="0" y="484780"/>
                </a:lnTo>
                <a:close/>
                <a:moveTo>
                  <a:pt x="3969983" y="88141"/>
                </a:moveTo>
                <a:cubicBezTo>
                  <a:pt x="4213825" y="88141"/>
                  <a:pt x="4411497" y="267843"/>
                  <a:pt x="4411497" y="489518"/>
                </a:cubicBezTo>
                <a:lnTo>
                  <a:pt x="4411496" y="489518"/>
                </a:lnTo>
                <a:cubicBezTo>
                  <a:pt x="4411496" y="711192"/>
                  <a:pt x="4213824" y="890894"/>
                  <a:pt x="3969982" y="890894"/>
                </a:cubicBezTo>
                <a:lnTo>
                  <a:pt x="1260428" y="890894"/>
                </a:lnTo>
                <a:lnTo>
                  <a:pt x="1260428" y="88141"/>
                </a:lnTo>
                <a:close/>
                <a:moveTo>
                  <a:pt x="4023673" y="0"/>
                </a:moveTo>
                <a:lnTo>
                  <a:pt x="484780" y="0"/>
                </a:lnTo>
                <a:cubicBezTo>
                  <a:pt x="250510" y="0"/>
                  <a:pt x="55053" y="166174"/>
                  <a:pt x="9849" y="387080"/>
                </a:cubicBezTo>
                <a:lnTo>
                  <a:pt x="0" y="484780"/>
                </a:lnTo>
                <a:lnTo>
                  <a:pt x="9849" y="582479"/>
                </a:lnTo>
                <a:cubicBezTo>
                  <a:pt x="55053" y="803386"/>
                  <a:pt x="250510" y="969559"/>
                  <a:pt x="484780" y="969559"/>
                </a:cubicBezTo>
                <a:lnTo>
                  <a:pt x="4023672" y="969560"/>
                </a:lnTo>
                <a:cubicBezTo>
                  <a:pt x="4291409" y="969560"/>
                  <a:pt x="4508452" y="752517"/>
                  <a:pt x="4508452" y="484780"/>
                </a:cubicBezTo>
                <a:lnTo>
                  <a:pt x="4508453" y="484780"/>
                </a:lnTo>
                <a:cubicBezTo>
                  <a:pt x="4508453" y="217043"/>
                  <a:pt x="4291410" y="0"/>
                  <a:pt x="4023673" y="0"/>
                </a:cubicBezTo>
                <a:close/>
              </a:path>
            </a:pathLst>
          </a:custGeom>
          <a:solidFill>
            <a:schemeClr val="accent2"/>
          </a:solidFill>
          <a:ln algn="ctr" cap="flat" cmpd="sng" w="25400">
            <a:noFill/>
            <a:prstDash val="solid"/>
          </a:ln>
          <a:effectLst/>
        </p:spPr>
        <p:txBody>
          <a:bodyPr anchor="ctr" bIns="0" lIns="230400" rIns="0" rtlCol="0" tIns="0" wrap="square">
            <a:noAutofit/>
          </a:bodyPr>
          <a:lstStyle/>
          <a:p>
            <a:pPr lvl="0"/>
            <a:r>
              <a:rPr altLang="en-US" lang="zh-CN" sz="1705">
                <a:solidFill>
                  <a:srgbClr val="313C42"/>
                </a:solidFill>
                <a:latin charset="0" panose="020b0604020202020204" pitchFamily="34" typeface="Arial"/>
                <a:ea charset="-122" panose="020b0503020204020204" typeface="微软雅黑"/>
                <a:sym charset="0" panose="020b0604020202020204" pitchFamily="34" typeface="Arial"/>
              </a:rPr>
              <a:t>投资回报分析</a:t>
            </a:r>
          </a:p>
        </p:txBody>
      </p:sp>
      <p:sp>
        <p:nvSpPr>
          <p:cNvPr id="23" name="MH_Other_2"/>
          <p:cNvSpPr txBox="1"/>
          <p:nvPr>
            <p:custDataLst>
              <p:tags r:id="rId12"/>
            </p:custDataLst>
          </p:nvPr>
        </p:nvSpPr>
        <p:spPr>
          <a:xfrm flipH="1">
            <a:off x="4586932" y="3712476"/>
            <a:ext cx="601520" cy="433578"/>
          </a:xfrm>
          <a:prstGeom prst="rect">
            <a:avLst/>
          </a:prstGeom>
          <a:noFill/>
          <a:effectLst/>
        </p:spPr>
        <p:txBody>
          <a:bodyPr anchor="t" anchorCtr="0" bIns="0" lIns="0" rIns="0" rtlCol="0" tIns="0" wrap="square">
            <a:spAutoFit/>
          </a:bodyPr>
          <a:lstStyle>
            <a:defPPr>
              <a:defRPr lang="en-US"/>
            </a:defPPr>
            <a:lvl1pPr lvl="0">
              <a:lnSpc>
                <a:spcPct val="80000"/>
              </a:lnSpc>
              <a:defRPr b="1" kern="0" sz="4400">
                <a:ln cmpd="sng" w="18415">
                  <a:noFill/>
                  <a:prstDash val="solid"/>
                </a:ln>
                <a:solidFill>
                  <a:srgbClr val="FFC000"/>
                </a:solidFill>
                <a:latin charset="0" panose="020b0503020202020204" pitchFamily="34" typeface="Agency FB"/>
                <a:ea charset="-122" panose="020b0503020204020204" typeface="微软雅黑"/>
              </a:defRPr>
            </a:lvl1pPr>
          </a:lstStyle>
          <a:p>
            <a:pPr algn="ctr">
              <a:lnSpc>
                <a:spcPct val="100000"/>
              </a:lnSpc>
              <a:defRPr/>
            </a:pPr>
            <a:r>
              <a:rPr altLang="zh-CN" lang="en-US" sz="2845">
                <a:solidFill>
                  <a:srgbClr val="FFFFFF"/>
                </a:solidFill>
                <a:latin charset="0" panose="020b0604020202020204" pitchFamily="34" typeface="Arial"/>
                <a:cs charset="0" panose="02020603050405020304" pitchFamily="18" typeface="Times New Roman"/>
                <a:sym charset="0" panose="020b0604020202020204" pitchFamily="34" typeface="Arial"/>
              </a:rPr>
              <a:t>04</a:t>
            </a:r>
          </a:p>
        </p:txBody>
      </p:sp>
      <p:sp>
        <p:nvSpPr>
          <p:cNvPr id="24" name="MH_Others_1"/>
          <p:cNvSpPr txBox="1"/>
          <p:nvPr>
            <p:custDataLst>
              <p:tags r:id="rId13"/>
            </p:custDataLst>
          </p:nvPr>
        </p:nvSpPr>
        <p:spPr>
          <a:xfrm>
            <a:off x="2937404" y="920459"/>
            <a:ext cx="1194364" cy="477012"/>
          </a:xfrm>
          <a:prstGeom prst="rect">
            <a:avLst/>
          </a:prstGeom>
          <a:noFill/>
        </p:spPr>
        <p:txBody>
          <a:bodyPr anchor="ctr" anchorCtr="0" bIns="0" lIns="0" rIns="0" rtlCol="0" tIns="0" vert="horz" wrap="square">
            <a:spAutoFit/>
          </a:bodyPr>
          <a:lstStyle/>
          <a:p>
            <a:pPr algn="ctr"/>
            <a:r>
              <a:rPr altLang="en-US" b="1" lang="zh-CN" sz="3130">
                <a:solidFill>
                  <a:srgbClr val="313C42"/>
                </a:solidFill>
                <a:latin charset="0" panose="020b0604020202020204" pitchFamily="34" typeface="Arial"/>
                <a:ea charset="-122" panose="020b0503020204020204" typeface="微软雅黑"/>
                <a:sym charset="0" panose="020b0604020202020204" pitchFamily="34" typeface="Arial"/>
              </a:rPr>
              <a:t>目  录</a:t>
            </a:r>
          </a:p>
        </p:txBody>
      </p:sp>
      <p:sp>
        <p:nvSpPr>
          <p:cNvPr id="25" name="MH_Others_2"/>
          <p:cNvSpPr txBox="1"/>
          <p:nvPr>
            <p:custDataLst>
              <p:tags r:id="rId14"/>
            </p:custDataLst>
          </p:nvPr>
        </p:nvSpPr>
        <p:spPr>
          <a:xfrm>
            <a:off x="4131671" y="918217"/>
            <a:ext cx="2254798" cy="477012"/>
          </a:xfrm>
          <a:prstGeom prst="rect">
            <a:avLst/>
          </a:prstGeom>
          <a:noFill/>
        </p:spPr>
        <p:txBody>
          <a:bodyPr bIns="0" lIns="0" rIns="0" tIns="0" wrap="square">
            <a:spAutoFit/>
          </a:bodyPr>
          <a:lstStyle/>
          <a:p>
            <a:pPr algn="ctr">
              <a:defRPr/>
            </a:pPr>
            <a:r>
              <a:rPr altLang="zh-CN" b="1" lang="en-US" sz="3130">
                <a:solidFill>
                  <a:srgbClr val="313C42"/>
                </a:solidFill>
                <a:latin charset="0" panose="020b0604020202020204" pitchFamily="34" typeface="Arial"/>
                <a:ea charset="-122" panose="020b0503020204020204" typeface="微软雅黑"/>
                <a:sym charset="0" panose="020b0604020202020204" pitchFamily="34" typeface="Arial"/>
              </a:rPr>
              <a:t>CONTENTS</a:t>
            </a:r>
          </a:p>
        </p:txBody>
      </p:sp>
      <p:sp>
        <p:nvSpPr>
          <p:cNvPr id="3" name="文本框 2"/>
          <p:cNvSpPr txBox="1"/>
          <p:nvPr/>
        </p:nvSpPr>
        <p:spPr>
          <a:xfrm>
            <a:off x="5446394" y="230245"/>
            <a:ext cx="2664793" cy="640080"/>
          </a:xfrm>
          <a:prstGeom prst="rect">
            <a:avLst/>
          </a:prstGeom>
          <a:noFill/>
        </p:spPr>
        <p:txBody>
          <a:bodyPr rtlCol="0" wrap="square">
            <a:spAutoFit/>
          </a:bodyPr>
          <a:lstStyle/>
          <a:p>
            <a:r>
              <a:rPr altLang="zh-CN" lang="en-US">
                <a:solidFill>
                  <a:srgbClr val="FFFFFF"/>
                </a:solidFill>
              </a:rPr>
              <a:t>https://www.youyedoc.com/</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6" presetSubtype="0">
                                  <p:stCondLst>
                                    <p:cond delay="0"/>
                                  </p:stCondLst>
                                  <p:iterate type="lt">
                                    <p:tmPct val="10000"/>
                                  </p:iterate>
                                  <p:childTnLst>
                                    <p:set>
                                      <p:cBhvr>
                                        <p:cTn dur="1" fill="hold" id="6">
                                          <p:stCondLst>
                                            <p:cond delay="0"/>
                                          </p:stCondLst>
                                        </p:cTn>
                                        <p:tgtEl>
                                          <p:spTgt spid="24"/>
                                        </p:tgtEl>
                                        <p:attrNameLst>
                                          <p:attrName>style.visibility</p:attrName>
                                        </p:attrNameLst>
                                      </p:cBhvr>
                                      <p:to>
                                        <p:strVal val="visible"/>
                                      </p:to>
                                    </p:set>
                                    <p:anim by="(-#ppt_w*2)" calcmode="lin" valueType="num">
                                      <p:cBhvr rctx="PPT">
                                        <p:cTn autoRev="1" dur="500" fill="hold" id="7">
                                          <p:stCondLst>
                                            <p:cond delay="0"/>
                                          </p:stCondLst>
                                        </p:cTn>
                                        <p:tgtEl>
                                          <p:spTgt spid="24"/>
                                        </p:tgtEl>
                                        <p:attrNameLst>
                                          <p:attrName>ppt_w</p:attrName>
                                        </p:attrNameLst>
                                      </p:cBhvr>
                                    </p:anim>
                                    <p:anim by="(#ppt_w*0.50)" calcmode="lin" valueType="num">
                                      <p:cBhvr>
                                        <p:cTn autoRev="1" decel="50000" dur="500" fill="hold" id="8">
                                          <p:stCondLst>
                                            <p:cond delay="0"/>
                                          </p:stCondLst>
                                        </p:cTn>
                                        <p:tgtEl>
                                          <p:spTgt spid="24"/>
                                        </p:tgtEl>
                                        <p:attrNameLst>
                                          <p:attrName>ppt_x</p:attrName>
                                        </p:attrNameLst>
                                      </p:cBhvr>
                                    </p:anim>
                                    <p:anim calcmode="lin" from="(-#ppt_h/2)" to="(#ppt_y)" valueType="num">
                                      <p:cBhvr>
                                        <p:cTn dur="1000" fill="hold" id="9">
                                          <p:stCondLst>
                                            <p:cond delay="0"/>
                                          </p:stCondLst>
                                        </p:cTn>
                                        <p:tgtEl>
                                          <p:spTgt spid="24"/>
                                        </p:tgtEl>
                                        <p:attrNameLst>
                                          <p:attrName>ppt_y</p:attrName>
                                        </p:attrNameLst>
                                      </p:cBhvr>
                                    </p:anim>
                                    <p:animRot by="21600000">
                                      <p:cBhvr>
                                        <p:cTn dur="1000" fill="hold" id="10">
                                          <p:stCondLst>
                                            <p:cond delay="0"/>
                                          </p:stCondLst>
                                        </p:cTn>
                                        <p:tgtEl>
                                          <p:spTgt spid="24"/>
                                        </p:tgtEl>
                                        <p:attrNameLst>
                                          <p:attrName>r</p:attrName>
                                        </p:attrNameLst>
                                      </p:cBhvr>
                                    </p:animRot>
                                  </p:childTnLst>
                                </p:cTn>
                              </p:par>
                              <p:par>
                                <p:cTn fill="hold" grpId="0" id="11" nodeType="withEffect" presetClass="entr" presetID="56" presetSubtype="0">
                                  <p:stCondLst>
                                    <p:cond delay="0"/>
                                  </p:stCondLst>
                                  <p:iterate type="lt">
                                    <p:tmPct val="10000"/>
                                  </p:iterate>
                                  <p:childTnLst>
                                    <p:set>
                                      <p:cBhvr>
                                        <p:cTn dur="1" fill="hold" id="12">
                                          <p:stCondLst>
                                            <p:cond delay="0"/>
                                          </p:stCondLst>
                                        </p:cTn>
                                        <p:tgtEl>
                                          <p:spTgt spid="25"/>
                                        </p:tgtEl>
                                        <p:attrNameLst>
                                          <p:attrName>style.visibility</p:attrName>
                                        </p:attrNameLst>
                                      </p:cBhvr>
                                      <p:to>
                                        <p:strVal val="visible"/>
                                      </p:to>
                                    </p:set>
                                    <p:anim by="(-#ppt_w*2)" calcmode="lin" valueType="num">
                                      <p:cBhvr rctx="PPT">
                                        <p:cTn autoRev="1" dur="500" fill="hold" id="13">
                                          <p:stCondLst>
                                            <p:cond delay="0"/>
                                          </p:stCondLst>
                                        </p:cTn>
                                        <p:tgtEl>
                                          <p:spTgt spid="25"/>
                                        </p:tgtEl>
                                        <p:attrNameLst>
                                          <p:attrName>ppt_w</p:attrName>
                                        </p:attrNameLst>
                                      </p:cBhvr>
                                    </p:anim>
                                    <p:anim by="(#ppt_w*0.50)" calcmode="lin" valueType="num">
                                      <p:cBhvr>
                                        <p:cTn autoRev="1" decel="50000" dur="500" fill="hold" id="14">
                                          <p:stCondLst>
                                            <p:cond delay="0"/>
                                          </p:stCondLst>
                                        </p:cTn>
                                        <p:tgtEl>
                                          <p:spTgt spid="25"/>
                                        </p:tgtEl>
                                        <p:attrNameLst>
                                          <p:attrName>ppt_x</p:attrName>
                                        </p:attrNameLst>
                                      </p:cBhvr>
                                    </p:anim>
                                    <p:anim calcmode="lin" from="(-#ppt_h/2)" to="(#ppt_y)" valueType="num">
                                      <p:cBhvr>
                                        <p:cTn dur="1000" fill="hold" id="15">
                                          <p:stCondLst>
                                            <p:cond delay="0"/>
                                          </p:stCondLst>
                                        </p:cTn>
                                        <p:tgtEl>
                                          <p:spTgt spid="25"/>
                                        </p:tgtEl>
                                        <p:attrNameLst>
                                          <p:attrName>ppt_y</p:attrName>
                                        </p:attrNameLst>
                                      </p:cBhvr>
                                    </p:anim>
                                    <p:animRot by="21600000">
                                      <p:cBhvr>
                                        <p:cTn dur="1000" fill="hold" id="16">
                                          <p:stCondLst>
                                            <p:cond delay="0"/>
                                          </p:stCondLst>
                                        </p:cTn>
                                        <p:tgtEl>
                                          <p:spTgt spid="25"/>
                                        </p:tgtEl>
                                        <p:attrNameLst>
                                          <p:attrName>r</p:attrName>
                                        </p:attrNameLst>
                                      </p:cBhvr>
                                    </p:animRot>
                                  </p:childTnLst>
                                </p:cTn>
                              </p:par>
                            </p:childTnLst>
                          </p:cTn>
                        </p:par>
                        <p:par>
                          <p:cTn fill="hold" id="17" nodeType="afterGroup">
                            <p:stCondLst>
                              <p:cond delay="1000"/>
                            </p:stCondLst>
                            <p:childTnLst>
                              <p:par>
                                <p:cTn fill="hold" grpId="0" id="18" nodeType="afterEffect" presetClass="entr" presetID="2" presetSubtype="2">
                                  <p:stCondLst>
                                    <p:cond delay="0"/>
                                  </p:stCondLst>
                                  <p:childTnLst>
                                    <p:set>
                                      <p:cBhvr>
                                        <p:cTn dur="1" fill="hold" id="19">
                                          <p:stCondLst>
                                            <p:cond delay="0"/>
                                          </p:stCondLst>
                                        </p:cTn>
                                        <p:tgtEl>
                                          <p:spTgt spid="16"/>
                                        </p:tgtEl>
                                        <p:attrNameLst>
                                          <p:attrName>style.visibility</p:attrName>
                                        </p:attrNameLst>
                                      </p:cBhvr>
                                      <p:to>
                                        <p:strVal val="visible"/>
                                      </p:to>
                                    </p:set>
                                    <p:anim calcmode="lin" valueType="num">
                                      <p:cBhvr additive="base">
                                        <p:cTn dur="500" fill="hold" id="20"/>
                                        <p:tgtEl>
                                          <p:spTgt spid="16"/>
                                        </p:tgtEl>
                                        <p:attrNameLst>
                                          <p:attrName>ppt_x</p:attrName>
                                        </p:attrNameLst>
                                      </p:cBhvr>
                                      <p:tavLst>
                                        <p:tav tm="0">
                                          <p:val>
                                            <p:strVal val="1+#ppt_w/2"/>
                                          </p:val>
                                        </p:tav>
                                        <p:tav tm="100000">
                                          <p:val>
                                            <p:strVal val="#ppt_x"/>
                                          </p:val>
                                        </p:tav>
                                      </p:tavLst>
                                    </p:anim>
                                    <p:anim calcmode="lin" valueType="num">
                                      <p:cBhvr additive="base">
                                        <p:cTn dur="500" fill="hold" id="21"/>
                                        <p:tgtEl>
                                          <p:spTgt spid="16"/>
                                        </p:tgtEl>
                                        <p:attrNameLst>
                                          <p:attrName>ppt_y</p:attrName>
                                        </p:attrNameLst>
                                      </p:cBhvr>
                                      <p:tavLst>
                                        <p:tav tm="0">
                                          <p:val>
                                            <p:strVal val="#ppt_y"/>
                                          </p:val>
                                        </p:tav>
                                        <p:tav tm="100000">
                                          <p:val>
                                            <p:strVal val="#ppt_y"/>
                                          </p:val>
                                        </p:tav>
                                      </p:tavLst>
                                    </p:anim>
                                  </p:childTnLst>
                                </p:cTn>
                              </p:par>
                              <p:par>
                                <p:cTn fill="hold" grpId="0" id="22" nodeType="withEffect" presetClass="entr" presetID="2" presetSubtype="2">
                                  <p:stCondLst>
                                    <p:cond delay="0"/>
                                  </p:stCondLst>
                                  <p:childTnLst>
                                    <p:set>
                                      <p:cBhvr>
                                        <p:cTn dur="1" fill="hold" id="23">
                                          <p:stCondLst>
                                            <p:cond delay="0"/>
                                          </p:stCondLst>
                                        </p:cTn>
                                        <p:tgtEl>
                                          <p:spTgt spid="37"/>
                                        </p:tgtEl>
                                        <p:attrNameLst>
                                          <p:attrName>style.visibility</p:attrName>
                                        </p:attrNameLst>
                                      </p:cBhvr>
                                      <p:to>
                                        <p:strVal val="visible"/>
                                      </p:to>
                                    </p:set>
                                    <p:anim calcmode="lin" valueType="num">
                                      <p:cBhvr additive="base">
                                        <p:cTn dur="500" fill="hold" id="24"/>
                                        <p:tgtEl>
                                          <p:spTgt spid="37"/>
                                        </p:tgtEl>
                                        <p:attrNameLst>
                                          <p:attrName>ppt_x</p:attrName>
                                        </p:attrNameLst>
                                      </p:cBhvr>
                                      <p:tavLst>
                                        <p:tav tm="0">
                                          <p:val>
                                            <p:strVal val="1+#ppt_w/2"/>
                                          </p:val>
                                        </p:tav>
                                        <p:tav tm="100000">
                                          <p:val>
                                            <p:strVal val="#ppt_x"/>
                                          </p:val>
                                        </p:tav>
                                      </p:tavLst>
                                    </p:anim>
                                    <p:anim calcmode="lin" valueType="num">
                                      <p:cBhvr additive="base">
                                        <p:cTn dur="500" fill="hold" id="25"/>
                                        <p:tgtEl>
                                          <p:spTgt spid="37"/>
                                        </p:tgtEl>
                                        <p:attrNameLst>
                                          <p:attrName>ppt_y</p:attrName>
                                        </p:attrNameLst>
                                      </p:cBhvr>
                                      <p:tavLst>
                                        <p:tav tm="0">
                                          <p:val>
                                            <p:strVal val="#ppt_y"/>
                                          </p:val>
                                        </p:tav>
                                        <p:tav tm="100000">
                                          <p:val>
                                            <p:strVal val="#ppt_y"/>
                                          </p:val>
                                        </p:tav>
                                      </p:tavLst>
                                    </p:anim>
                                  </p:childTnLst>
                                </p:cTn>
                              </p:par>
                            </p:childTnLst>
                          </p:cTn>
                        </p:par>
                        <p:par>
                          <p:cTn fill="hold" id="26" nodeType="afterGroup">
                            <p:stCondLst>
                              <p:cond delay="1500"/>
                            </p:stCondLst>
                            <p:childTnLst>
                              <p:par>
                                <p:cTn fill="hold" grpId="0" id="27" nodeType="afterEffect" presetClass="entr" presetID="2" presetSubtype="8">
                                  <p:stCondLst>
                                    <p:cond delay="0"/>
                                  </p:stCondLst>
                                  <p:childTnLst>
                                    <p:set>
                                      <p:cBhvr>
                                        <p:cTn dur="1" fill="hold" id="28">
                                          <p:stCondLst>
                                            <p:cond delay="0"/>
                                          </p:stCondLst>
                                        </p:cTn>
                                        <p:tgtEl>
                                          <p:spTgt spid="19"/>
                                        </p:tgtEl>
                                        <p:attrNameLst>
                                          <p:attrName>style.visibility</p:attrName>
                                        </p:attrNameLst>
                                      </p:cBhvr>
                                      <p:to>
                                        <p:strVal val="visible"/>
                                      </p:to>
                                    </p:set>
                                    <p:anim calcmode="lin" valueType="num">
                                      <p:cBhvr additive="base">
                                        <p:cTn dur="500" fill="hold" id="29"/>
                                        <p:tgtEl>
                                          <p:spTgt spid="19"/>
                                        </p:tgtEl>
                                        <p:attrNameLst>
                                          <p:attrName>ppt_x</p:attrName>
                                        </p:attrNameLst>
                                      </p:cBhvr>
                                      <p:tavLst>
                                        <p:tav tm="0">
                                          <p:val>
                                            <p:strVal val="0-#ppt_w/2"/>
                                          </p:val>
                                        </p:tav>
                                        <p:tav tm="100000">
                                          <p:val>
                                            <p:strVal val="#ppt_x"/>
                                          </p:val>
                                        </p:tav>
                                      </p:tavLst>
                                    </p:anim>
                                    <p:anim calcmode="lin" valueType="num">
                                      <p:cBhvr additive="base">
                                        <p:cTn dur="500" fill="hold" id="30"/>
                                        <p:tgtEl>
                                          <p:spTgt spid="19"/>
                                        </p:tgtEl>
                                        <p:attrNameLst>
                                          <p:attrName>ppt_y</p:attrName>
                                        </p:attrNameLst>
                                      </p:cBhvr>
                                      <p:tavLst>
                                        <p:tav tm="0">
                                          <p:val>
                                            <p:strVal val="#ppt_y"/>
                                          </p:val>
                                        </p:tav>
                                        <p:tav tm="100000">
                                          <p:val>
                                            <p:strVal val="#ppt_y"/>
                                          </p:val>
                                        </p:tav>
                                      </p:tavLst>
                                    </p:anim>
                                  </p:childTnLst>
                                </p:cTn>
                              </p:par>
                              <p:par>
                                <p:cTn fill="hold" grpId="0" id="31" nodeType="withEffect" presetClass="entr" presetID="2" presetSubtype="8">
                                  <p:stCondLst>
                                    <p:cond delay="0"/>
                                  </p:stCondLst>
                                  <p:childTnLst>
                                    <p:set>
                                      <p:cBhvr>
                                        <p:cTn dur="1" fill="hold" id="32">
                                          <p:stCondLst>
                                            <p:cond delay="0"/>
                                          </p:stCondLst>
                                        </p:cTn>
                                        <p:tgtEl>
                                          <p:spTgt spid="38"/>
                                        </p:tgtEl>
                                        <p:attrNameLst>
                                          <p:attrName>style.visibility</p:attrName>
                                        </p:attrNameLst>
                                      </p:cBhvr>
                                      <p:to>
                                        <p:strVal val="visible"/>
                                      </p:to>
                                    </p:set>
                                    <p:anim calcmode="lin" valueType="num">
                                      <p:cBhvr additive="base">
                                        <p:cTn dur="500" fill="hold" id="33"/>
                                        <p:tgtEl>
                                          <p:spTgt spid="38"/>
                                        </p:tgtEl>
                                        <p:attrNameLst>
                                          <p:attrName>ppt_x</p:attrName>
                                        </p:attrNameLst>
                                      </p:cBhvr>
                                      <p:tavLst>
                                        <p:tav tm="0">
                                          <p:val>
                                            <p:strVal val="0-#ppt_w/2"/>
                                          </p:val>
                                        </p:tav>
                                        <p:tav tm="100000">
                                          <p:val>
                                            <p:strVal val="#ppt_x"/>
                                          </p:val>
                                        </p:tav>
                                      </p:tavLst>
                                    </p:anim>
                                    <p:anim calcmode="lin" valueType="num">
                                      <p:cBhvr additive="base">
                                        <p:cTn dur="500" fill="hold" id="34"/>
                                        <p:tgtEl>
                                          <p:spTgt spid="38"/>
                                        </p:tgtEl>
                                        <p:attrNameLst>
                                          <p:attrName>ppt_y</p:attrName>
                                        </p:attrNameLst>
                                      </p:cBhvr>
                                      <p:tavLst>
                                        <p:tav tm="0">
                                          <p:val>
                                            <p:strVal val="#ppt_y"/>
                                          </p:val>
                                        </p:tav>
                                        <p:tav tm="100000">
                                          <p:val>
                                            <p:strVal val="#ppt_y"/>
                                          </p:val>
                                        </p:tav>
                                      </p:tavLst>
                                    </p:anim>
                                  </p:childTnLst>
                                </p:cTn>
                              </p:par>
                            </p:childTnLst>
                          </p:cTn>
                        </p:par>
                      </p:childTnLst>
                    </p:cTn>
                  </p:par>
                  <p:par>
                    <p:cTn fill="hold" id="35" nodeType="clickPar">
                      <p:stCondLst>
                        <p:cond delay="indefinite"/>
                        <p:cond delay="0" evt="onBegin">
                          <p:tn val="34"/>
                        </p:cond>
                      </p:stCondLst>
                      <p:childTnLst>
                        <p:par>
                          <p:cTn fill="hold" id="36" nodeType="afterGroup">
                            <p:stCondLst>
                              <p:cond delay="0"/>
                            </p:stCondLst>
                            <p:childTnLst>
                              <p:par>
                                <p:cTn fill="hold" grpId="0" id="37" nodeType="clickEffect" presetClass="entr" presetID="2" presetSubtype="2">
                                  <p:stCondLst>
                                    <p:cond delay="0"/>
                                  </p:stCondLst>
                                  <p:childTnLst>
                                    <p:set>
                                      <p:cBhvr>
                                        <p:cTn dur="1" fill="hold" id="38">
                                          <p:stCondLst>
                                            <p:cond delay="0"/>
                                          </p:stCondLst>
                                        </p:cTn>
                                        <p:tgtEl>
                                          <p:spTgt spid="12"/>
                                        </p:tgtEl>
                                        <p:attrNameLst>
                                          <p:attrName>style.visibility</p:attrName>
                                        </p:attrNameLst>
                                      </p:cBhvr>
                                      <p:to>
                                        <p:strVal val="visible"/>
                                      </p:to>
                                    </p:set>
                                    <p:anim calcmode="lin" valueType="num">
                                      <p:cBhvr additive="base">
                                        <p:cTn dur="500" fill="hold" id="39"/>
                                        <p:tgtEl>
                                          <p:spTgt spid="12"/>
                                        </p:tgtEl>
                                        <p:attrNameLst>
                                          <p:attrName>ppt_x</p:attrName>
                                        </p:attrNameLst>
                                      </p:cBhvr>
                                      <p:tavLst>
                                        <p:tav tm="0">
                                          <p:val>
                                            <p:strVal val="1+#ppt_w/2"/>
                                          </p:val>
                                        </p:tav>
                                        <p:tav tm="100000">
                                          <p:val>
                                            <p:strVal val="#ppt_x"/>
                                          </p:val>
                                        </p:tav>
                                      </p:tavLst>
                                    </p:anim>
                                    <p:anim calcmode="lin" valueType="num">
                                      <p:cBhvr additive="base">
                                        <p:cTn dur="500" fill="hold" id="40"/>
                                        <p:tgtEl>
                                          <p:spTgt spid="12"/>
                                        </p:tgtEl>
                                        <p:attrNameLst>
                                          <p:attrName>ppt_y</p:attrName>
                                        </p:attrNameLst>
                                      </p:cBhvr>
                                      <p:tavLst>
                                        <p:tav tm="0">
                                          <p:val>
                                            <p:strVal val="#ppt_y"/>
                                          </p:val>
                                        </p:tav>
                                        <p:tav tm="100000">
                                          <p:val>
                                            <p:strVal val="#ppt_y"/>
                                          </p:val>
                                        </p:tav>
                                      </p:tavLst>
                                    </p:anim>
                                  </p:childTnLst>
                                </p:cTn>
                              </p:par>
                            </p:childTnLst>
                          </p:cTn>
                        </p:par>
                        <p:par>
                          <p:cTn fill="hold" id="41" nodeType="afterGroup">
                            <p:stCondLst>
                              <p:cond delay="500"/>
                            </p:stCondLst>
                            <p:childTnLst>
                              <p:par>
                                <p:cTn fill="hold" grpId="0" id="42" nodeType="afterEffect" presetClass="entr" presetID="2" presetSubtype="2">
                                  <p:stCondLst>
                                    <p:cond delay="0"/>
                                  </p:stCondLst>
                                  <p:childTnLst>
                                    <p:set>
                                      <p:cBhvr>
                                        <p:cTn dur="1" fill="hold" id="43">
                                          <p:stCondLst>
                                            <p:cond delay="0"/>
                                          </p:stCondLst>
                                        </p:cTn>
                                        <p:tgtEl>
                                          <p:spTgt spid="20"/>
                                        </p:tgtEl>
                                        <p:attrNameLst>
                                          <p:attrName>style.visibility</p:attrName>
                                        </p:attrNameLst>
                                      </p:cBhvr>
                                      <p:to>
                                        <p:strVal val="visible"/>
                                      </p:to>
                                    </p:set>
                                    <p:anim calcmode="lin" valueType="num">
                                      <p:cBhvr additive="base">
                                        <p:cTn dur="500" fill="hold" id="44"/>
                                        <p:tgtEl>
                                          <p:spTgt spid="20"/>
                                        </p:tgtEl>
                                        <p:attrNameLst>
                                          <p:attrName>ppt_x</p:attrName>
                                        </p:attrNameLst>
                                      </p:cBhvr>
                                      <p:tavLst>
                                        <p:tav tm="0">
                                          <p:val>
                                            <p:strVal val="1+#ppt_w/2"/>
                                          </p:val>
                                        </p:tav>
                                        <p:tav tm="100000">
                                          <p:val>
                                            <p:strVal val="#ppt_x"/>
                                          </p:val>
                                        </p:tav>
                                      </p:tavLst>
                                    </p:anim>
                                    <p:anim calcmode="lin" valueType="num">
                                      <p:cBhvr additive="base">
                                        <p:cTn dur="500" fill="hold" id="45"/>
                                        <p:tgtEl>
                                          <p:spTgt spid="20"/>
                                        </p:tgtEl>
                                        <p:attrNameLst>
                                          <p:attrName>ppt_y</p:attrName>
                                        </p:attrNameLst>
                                      </p:cBhvr>
                                      <p:tavLst>
                                        <p:tav tm="0">
                                          <p:val>
                                            <p:strVal val="#ppt_y"/>
                                          </p:val>
                                        </p:tav>
                                        <p:tav tm="100000">
                                          <p:val>
                                            <p:strVal val="#ppt_y"/>
                                          </p:val>
                                        </p:tav>
                                      </p:tavLst>
                                    </p:anim>
                                  </p:childTnLst>
                                </p:cTn>
                              </p:par>
                            </p:childTnLst>
                          </p:cTn>
                        </p:par>
                        <p:par>
                          <p:cTn fill="hold" id="46" nodeType="afterGroup">
                            <p:stCondLst>
                              <p:cond delay="1000"/>
                            </p:stCondLst>
                            <p:childTnLst>
                              <p:par>
                                <p:cTn fill="hold" grpId="0" id="47" nodeType="afterEffect" presetClass="entr" presetID="2" presetSubtype="8">
                                  <p:stCondLst>
                                    <p:cond delay="0"/>
                                  </p:stCondLst>
                                  <p:childTnLst>
                                    <p:set>
                                      <p:cBhvr>
                                        <p:cTn dur="1" fill="hold" id="48">
                                          <p:stCondLst>
                                            <p:cond delay="0"/>
                                          </p:stCondLst>
                                        </p:cTn>
                                        <p:tgtEl>
                                          <p:spTgt spid="21"/>
                                        </p:tgtEl>
                                        <p:attrNameLst>
                                          <p:attrName>style.visibility</p:attrName>
                                        </p:attrNameLst>
                                      </p:cBhvr>
                                      <p:to>
                                        <p:strVal val="visible"/>
                                      </p:to>
                                    </p:set>
                                    <p:anim calcmode="lin" valueType="num">
                                      <p:cBhvr additive="base">
                                        <p:cTn dur="500" fill="hold" id="49"/>
                                        <p:tgtEl>
                                          <p:spTgt spid="21"/>
                                        </p:tgtEl>
                                        <p:attrNameLst>
                                          <p:attrName>ppt_x</p:attrName>
                                        </p:attrNameLst>
                                      </p:cBhvr>
                                      <p:tavLst>
                                        <p:tav tm="0">
                                          <p:val>
                                            <p:strVal val="0-#ppt_w/2"/>
                                          </p:val>
                                        </p:tav>
                                        <p:tav tm="100000">
                                          <p:val>
                                            <p:strVal val="#ppt_x"/>
                                          </p:val>
                                        </p:tav>
                                      </p:tavLst>
                                    </p:anim>
                                    <p:anim calcmode="lin" valueType="num">
                                      <p:cBhvr additive="base">
                                        <p:cTn dur="500" fill="hold" id="50"/>
                                        <p:tgtEl>
                                          <p:spTgt spid="21"/>
                                        </p:tgtEl>
                                        <p:attrNameLst>
                                          <p:attrName>ppt_y</p:attrName>
                                        </p:attrNameLst>
                                      </p:cBhvr>
                                      <p:tavLst>
                                        <p:tav tm="0">
                                          <p:val>
                                            <p:strVal val="#ppt_y"/>
                                          </p:val>
                                        </p:tav>
                                        <p:tav tm="100000">
                                          <p:val>
                                            <p:strVal val="#ppt_y"/>
                                          </p:val>
                                        </p:tav>
                                      </p:tavLst>
                                    </p:anim>
                                  </p:childTnLst>
                                </p:cTn>
                              </p:par>
                              <p:par>
                                <p:cTn fill="hold" grpId="0" id="51" nodeType="withEffect" presetClass="entr" presetID="2" presetSubtype="8">
                                  <p:stCondLst>
                                    <p:cond delay="0"/>
                                  </p:stCondLst>
                                  <p:childTnLst>
                                    <p:set>
                                      <p:cBhvr>
                                        <p:cTn dur="1" fill="hold" id="52">
                                          <p:stCondLst>
                                            <p:cond delay="0"/>
                                          </p:stCondLst>
                                        </p:cTn>
                                        <p:tgtEl>
                                          <p:spTgt spid="23"/>
                                        </p:tgtEl>
                                        <p:attrNameLst>
                                          <p:attrName>style.visibility</p:attrName>
                                        </p:attrNameLst>
                                      </p:cBhvr>
                                      <p:to>
                                        <p:strVal val="visible"/>
                                      </p:to>
                                    </p:set>
                                    <p:anim calcmode="lin" valueType="num">
                                      <p:cBhvr additive="base">
                                        <p:cTn dur="500" fill="hold" id="53"/>
                                        <p:tgtEl>
                                          <p:spTgt spid="23"/>
                                        </p:tgtEl>
                                        <p:attrNameLst>
                                          <p:attrName>ppt_x</p:attrName>
                                        </p:attrNameLst>
                                      </p:cBhvr>
                                      <p:tavLst>
                                        <p:tav tm="0">
                                          <p:val>
                                            <p:strVal val="0-#ppt_w/2"/>
                                          </p:val>
                                        </p:tav>
                                        <p:tav tm="100000">
                                          <p:val>
                                            <p:strVal val="#ppt_x"/>
                                          </p:val>
                                        </p:tav>
                                      </p:tavLst>
                                    </p:anim>
                                    <p:anim calcmode="lin" valueType="num">
                                      <p:cBhvr additive="base">
                                        <p:cTn dur="500" fill="hold" id="54"/>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37"/>
      <p:bldP grpId="0" spid="19"/>
      <p:bldP grpId="0" spid="38"/>
      <p:bldP grpId="0" spid="12"/>
      <p:bldP grpId="0" spid="20"/>
      <p:bldP grpId="0" spid="21"/>
      <p:bldP grpId="0" spid="23"/>
      <p:bldP grpId="0" spid="24"/>
      <p:bldP grpId="0" spid="25"/>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投资回报分析</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sp>
        <p:nvSpPr>
          <p:cNvPr id="5" name="圆角矩形 7"/>
          <p:cNvSpPr/>
          <p:nvPr/>
        </p:nvSpPr>
        <p:spPr>
          <a:xfrm>
            <a:off x="1307621" y="1772960"/>
            <a:ext cx="2996339" cy="1029820"/>
          </a:xfrm>
          <a:prstGeom prst="roundRect">
            <a:avLst>
              <a:gd fmla="val 7594" name="adj"/>
            </a:avLst>
          </a:prstGeom>
          <a:no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6" name="椭圆 5"/>
          <p:cNvSpPr/>
          <p:nvPr/>
        </p:nvSpPr>
        <p:spPr>
          <a:xfrm>
            <a:off x="1370721" y="1970312"/>
            <a:ext cx="635117" cy="635117"/>
          </a:xfrm>
          <a:prstGeom prst="ellipse">
            <a:avLst/>
          </a:prstGeom>
          <a:solidFill>
            <a:schemeClr val="accent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nvGrpSpPr>
          <p:cNvPr id="7" name="组合 6"/>
          <p:cNvGrpSpPr/>
          <p:nvPr/>
        </p:nvGrpSpPr>
        <p:grpSpPr>
          <a:xfrm>
            <a:off x="1543781" y="2148910"/>
            <a:ext cx="288995" cy="277921"/>
            <a:chOff x="6285705" y="2358559"/>
            <a:chExt cx="385415" cy="370647"/>
          </a:xfrm>
          <a:solidFill>
            <a:schemeClr val="bg1"/>
          </a:solidFill>
          <a:effectLst/>
        </p:grpSpPr>
        <p:sp>
          <p:nvSpPr>
            <p:cNvPr id="8" name="Oval 131"/>
            <p:cNvSpPr>
              <a:spLocks noChangeArrowheads="1"/>
            </p:cNvSpPr>
            <p:nvPr/>
          </p:nvSpPr>
          <p:spPr bwMode="auto">
            <a:xfrm>
              <a:off x="6391694" y="2358559"/>
              <a:ext cx="173437" cy="175656"/>
            </a:xfrm>
            <a:prstGeom prst="ellipse">
              <a:avLst/>
            </a:prstGeom>
            <a:grpFill/>
            <a:ln w="9525">
              <a:noFill/>
              <a:round/>
            </a:ln>
            <a:effectLst/>
          </p:spPr>
          <p:txBody>
            <a:bodyPr anchor="t" anchorCtr="0" bIns="34281" compatLnSpc="1" lIns="68564" numCol="1" rIns="68564" tIns="34281" vert="horz" wrap="square"/>
            <a:lstStyle/>
            <a:p>
              <a:pP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2" name="Freeform 134"/>
            <p:cNvSpPr/>
            <p:nvPr/>
          </p:nvSpPr>
          <p:spPr bwMode="auto">
            <a:xfrm>
              <a:off x="6285705" y="2561609"/>
              <a:ext cx="385415" cy="167597"/>
            </a:xfrm>
            <a:custGeom>
              <a:gdLst>
                <a:gd fmla="*/ 35 w 200" name="T0"/>
                <a:gd fmla="*/ 87 h 87" name="T1"/>
                <a:gd fmla="*/ 35 w 200" name="T2"/>
                <a:gd fmla="*/ 72 h 87" name="T3"/>
                <a:gd fmla="*/ 46 w 200" name="T4"/>
                <a:gd fmla="*/ 72 h 87" name="T5"/>
                <a:gd fmla="*/ 46 w 200" name="T6"/>
                <a:gd fmla="*/ 87 h 87" name="T7"/>
                <a:gd fmla="*/ 155 w 200" name="T8"/>
                <a:gd fmla="*/ 87 h 87" name="T9"/>
                <a:gd fmla="*/ 155 w 200" name="T10"/>
                <a:gd fmla="*/ 72 h 87" name="T11"/>
                <a:gd fmla="*/ 166 w 200" name="T12"/>
                <a:gd fmla="*/ 72 h 87" name="T13"/>
                <a:gd fmla="*/ 166 w 200" name="T14"/>
                <a:gd fmla="*/ 87 h 87" name="T15"/>
                <a:gd fmla="*/ 199 w 200" name="T16"/>
                <a:gd fmla="*/ 87 h 87" name="T17"/>
                <a:gd fmla="*/ 200 w 200" name="T18"/>
                <a:gd fmla="*/ 43 h 87" name="T19"/>
                <a:gd fmla="*/ 156 w 200" name="T20"/>
                <a:gd fmla="*/ 0 h 87" name="T21"/>
                <a:gd fmla="*/ 156 w 200" name="T22"/>
                <a:gd fmla="*/ 0 h 87" name="T23"/>
                <a:gd fmla="*/ 156 w 200" name="T24"/>
                <a:gd fmla="*/ 0 h 87" name="T25"/>
                <a:gd fmla="*/ 140 w 200" name="T26"/>
                <a:gd fmla="*/ 0 h 87" name="T27"/>
                <a:gd fmla="*/ 100 w 200" name="T28"/>
                <a:gd fmla="*/ 80 h 87" name="T29"/>
                <a:gd fmla="*/ 60 w 200" name="T30"/>
                <a:gd fmla="*/ 0 h 87" name="T31"/>
                <a:gd fmla="*/ 45 w 200" name="T32"/>
                <a:gd fmla="*/ 0 h 87" name="T33"/>
                <a:gd fmla="*/ 45 w 200" name="T34"/>
                <a:gd fmla="*/ 0 h 87" name="T35"/>
                <a:gd fmla="*/ 44 w 200" name="T36"/>
                <a:gd fmla="*/ 0 h 87" name="T37"/>
                <a:gd fmla="*/ 1 w 200" name="T38"/>
                <a:gd fmla="*/ 43 h 87" name="T39"/>
                <a:gd fmla="*/ 0 w 200" name="T40"/>
                <a:gd fmla="*/ 87 h 87" name="T41"/>
                <a:gd fmla="*/ 35 w 200" name="T42"/>
                <a:gd fmla="*/ 87 h 87"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87" w="200">
                  <a:moveTo>
                    <a:pt x="35" y="87"/>
                  </a:moveTo>
                  <a:cubicBezTo>
                    <a:pt x="35" y="72"/>
                    <a:pt x="35" y="72"/>
                    <a:pt x="35" y="72"/>
                  </a:cubicBezTo>
                  <a:cubicBezTo>
                    <a:pt x="46" y="72"/>
                    <a:pt x="46" y="72"/>
                    <a:pt x="46" y="72"/>
                  </a:cubicBezTo>
                  <a:cubicBezTo>
                    <a:pt x="46" y="87"/>
                    <a:pt x="46" y="87"/>
                    <a:pt x="46" y="87"/>
                  </a:cubicBezTo>
                  <a:cubicBezTo>
                    <a:pt x="155" y="87"/>
                    <a:pt x="155" y="87"/>
                    <a:pt x="155" y="87"/>
                  </a:cubicBezTo>
                  <a:cubicBezTo>
                    <a:pt x="155" y="72"/>
                    <a:pt x="155" y="72"/>
                    <a:pt x="155" y="72"/>
                  </a:cubicBezTo>
                  <a:cubicBezTo>
                    <a:pt x="166" y="72"/>
                    <a:pt x="166" y="72"/>
                    <a:pt x="166" y="72"/>
                  </a:cubicBezTo>
                  <a:cubicBezTo>
                    <a:pt x="166" y="87"/>
                    <a:pt x="166" y="87"/>
                    <a:pt x="166" y="87"/>
                  </a:cubicBezTo>
                  <a:cubicBezTo>
                    <a:pt x="199" y="87"/>
                    <a:pt x="199" y="87"/>
                    <a:pt x="199" y="87"/>
                  </a:cubicBezTo>
                  <a:cubicBezTo>
                    <a:pt x="199" y="47"/>
                    <a:pt x="200" y="43"/>
                    <a:pt x="200" y="43"/>
                  </a:cubicBezTo>
                  <a:cubicBezTo>
                    <a:pt x="200" y="19"/>
                    <a:pt x="180" y="0"/>
                    <a:pt x="156" y="0"/>
                  </a:cubicBezTo>
                  <a:cubicBezTo>
                    <a:pt x="156" y="0"/>
                    <a:pt x="156" y="0"/>
                    <a:pt x="156" y="0"/>
                  </a:cubicBezTo>
                  <a:cubicBezTo>
                    <a:pt x="156" y="0"/>
                    <a:pt x="156" y="0"/>
                    <a:pt x="156" y="0"/>
                  </a:cubicBezTo>
                  <a:cubicBezTo>
                    <a:pt x="140" y="0"/>
                    <a:pt x="140" y="0"/>
                    <a:pt x="140" y="0"/>
                  </a:cubicBezTo>
                  <a:cubicBezTo>
                    <a:pt x="100" y="80"/>
                    <a:pt x="100" y="80"/>
                    <a:pt x="100" y="80"/>
                  </a:cubicBezTo>
                  <a:cubicBezTo>
                    <a:pt x="60" y="0"/>
                    <a:pt x="60" y="0"/>
                    <a:pt x="60" y="0"/>
                  </a:cubicBezTo>
                  <a:cubicBezTo>
                    <a:pt x="45" y="0"/>
                    <a:pt x="45" y="0"/>
                    <a:pt x="45" y="0"/>
                  </a:cubicBezTo>
                  <a:cubicBezTo>
                    <a:pt x="45" y="0"/>
                    <a:pt x="45" y="0"/>
                    <a:pt x="45" y="0"/>
                  </a:cubicBezTo>
                  <a:cubicBezTo>
                    <a:pt x="45" y="0"/>
                    <a:pt x="44" y="0"/>
                    <a:pt x="44" y="0"/>
                  </a:cubicBezTo>
                  <a:cubicBezTo>
                    <a:pt x="20" y="0"/>
                    <a:pt x="1" y="19"/>
                    <a:pt x="1" y="43"/>
                  </a:cubicBezTo>
                  <a:cubicBezTo>
                    <a:pt x="1" y="43"/>
                    <a:pt x="0" y="47"/>
                    <a:pt x="0" y="87"/>
                  </a:cubicBezTo>
                  <a:lnTo>
                    <a:pt x="35" y="87"/>
                  </a:lnTo>
                  <a:close/>
                </a:path>
              </a:pathLst>
            </a:custGeom>
            <a:grpFill/>
            <a:ln w="9525">
              <a:noFill/>
              <a:round/>
            </a:ln>
            <a:effectLst/>
          </p:spPr>
          <p:txBody>
            <a:bodyPr anchor="t" anchorCtr="0" bIns="34281" compatLnSpc="1" lIns="68564" numCol="1" rIns="68564" tIns="34281" vert="horz" wrap="square"/>
            <a:lstStyle/>
            <a:p>
              <a:pP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sp>
        <p:nvSpPr>
          <p:cNvPr id="10" name="圆角矩形 12"/>
          <p:cNvSpPr/>
          <p:nvPr/>
        </p:nvSpPr>
        <p:spPr>
          <a:xfrm>
            <a:off x="5086771" y="1772960"/>
            <a:ext cx="2994737" cy="1029820"/>
          </a:xfrm>
          <a:prstGeom prst="roundRect">
            <a:avLst>
              <a:gd fmla="val 7594" name="adj"/>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12" name="椭圆 11"/>
          <p:cNvSpPr/>
          <p:nvPr/>
        </p:nvSpPr>
        <p:spPr>
          <a:xfrm>
            <a:off x="5158233" y="1970312"/>
            <a:ext cx="635117" cy="635117"/>
          </a:xfrm>
          <a:prstGeom prst="ellipse">
            <a:avLst/>
          </a:prstGeom>
          <a:solidFill>
            <a:schemeClr val="accent2"/>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nvGrpSpPr>
          <p:cNvPr id="13" name="组合 12"/>
          <p:cNvGrpSpPr/>
          <p:nvPr/>
        </p:nvGrpSpPr>
        <p:grpSpPr>
          <a:xfrm>
            <a:off x="5334118" y="2174666"/>
            <a:ext cx="261239" cy="226408"/>
            <a:chOff x="6603016" y="4273770"/>
            <a:chExt cx="348399" cy="301947"/>
          </a:xfrm>
          <a:solidFill>
            <a:schemeClr val="bg1"/>
          </a:solidFill>
          <a:effectLst/>
        </p:grpSpPr>
        <p:sp>
          <p:nvSpPr>
            <p:cNvPr id="14" name="Freeform 19"/>
            <p:cNvSpPr/>
            <p:nvPr/>
          </p:nvSpPr>
          <p:spPr bwMode="auto">
            <a:xfrm>
              <a:off x="6657211" y="4400963"/>
              <a:ext cx="71339" cy="125535"/>
            </a:xfrm>
            <a:custGeom>
              <a:gdLst>
                <a:gd fmla="*/ 4 w 54" name="T0"/>
                <a:gd fmla="*/ 95 h 95" name="T1"/>
                <a:gd fmla="*/ 49 w 54" name="T2"/>
                <a:gd fmla="*/ 95 h 95" name="T3"/>
                <a:gd fmla="*/ 54 w 54" name="T4"/>
                <a:gd fmla="*/ 90 h 95" name="T5"/>
                <a:gd fmla="*/ 54 w 54" name="T6"/>
                <a:gd fmla="*/ 4 h 95" name="T7"/>
                <a:gd fmla="*/ 49 w 54" name="T8"/>
                <a:gd fmla="*/ 0 h 95" name="T9"/>
                <a:gd fmla="*/ 4 w 54" name="T10"/>
                <a:gd fmla="*/ 0 h 95" name="T11"/>
                <a:gd fmla="*/ 0 w 54" name="T12"/>
                <a:gd fmla="*/ 4 h 95" name="T13"/>
                <a:gd fmla="*/ 0 w 54" name="T14"/>
                <a:gd fmla="*/ 90 h 95" name="T15"/>
                <a:gd fmla="*/ 4 w 54" name="T16"/>
                <a:gd fmla="*/ 95 h 9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5" w="54">
                  <a:moveTo>
                    <a:pt x="4" y="95"/>
                  </a:moveTo>
                  <a:cubicBezTo>
                    <a:pt x="49" y="95"/>
                    <a:pt x="49" y="95"/>
                    <a:pt x="49" y="95"/>
                  </a:cubicBezTo>
                  <a:cubicBezTo>
                    <a:pt x="52" y="95"/>
                    <a:pt x="54" y="93"/>
                    <a:pt x="54" y="90"/>
                  </a:cubicBezTo>
                  <a:cubicBezTo>
                    <a:pt x="54" y="4"/>
                    <a:pt x="54" y="4"/>
                    <a:pt x="54" y="4"/>
                  </a:cubicBezTo>
                  <a:cubicBezTo>
                    <a:pt x="54" y="2"/>
                    <a:pt x="52" y="0"/>
                    <a:pt x="49" y="0"/>
                  </a:cubicBezTo>
                  <a:cubicBezTo>
                    <a:pt x="4" y="0"/>
                    <a:pt x="4" y="0"/>
                    <a:pt x="4" y="0"/>
                  </a:cubicBezTo>
                  <a:cubicBezTo>
                    <a:pt x="2" y="0"/>
                    <a:pt x="0" y="2"/>
                    <a:pt x="0" y="4"/>
                  </a:cubicBezTo>
                  <a:cubicBezTo>
                    <a:pt x="0" y="90"/>
                    <a:pt x="0" y="90"/>
                    <a:pt x="0" y="90"/>
                  </a:cubicBezTo>
                  <a:cubicBezTo>
                    <a:pt x="0" y="93"/>
                    <a:pt x="2" y="95"/>
                    <a:pt x="4" y="95"/>
                  </a:cubicBezTo>
                  <a:close/>
                </a:path>
              </a:pathLst>
            </a:custGeom>
            <a:grpFill/>
            <a:ln w="9525">
              <a:noFill/>
              <a:round/>
            </a:ln>
            <a:effectLst/>
          </p:spPr>
          <p:txBody>
            <a:bodyPr anchor="t" anchorCtr="0" bIns="34281" compatLnSpc="1" lIns="68564" numCol="1" rIns="68564" tIns="34281" vert="horz" wrap="square"/>
            <a:lstStyle/>
            <a:p>
              <a:pP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15" name="Freeform 20"/>
            <p:cNvSpPr/>
            <p:nvPr/>
          </p:nvSpPr>
          <p:spPr bwMode="auto">
            <a:xfrm>
              <a:off x="6760072" y="4354510"/>
              <a:ext cx="71339" cy="171988"/>
            </a:xfrm>
            <a:custGeom>
              <a:gdLst>
                <a:gd fmla="*/ 5 w 54" name="T0"/>
                <a:gd fmla="*/ 130 h 130" name="T1"/>
                <a:gd fmla="*/ 50 w 54" name="T2"/>
                <a:gd fmla="*/ 130 h 130" name="T3"/>
                <a:gd fmla="*/ 54 w 54" name="T4"/>
                <a:gd fmla="*/ 125 h 130" name="T5"/>
                <a:gd fmla="*/ 54 w 54" name="T6"/>
                <a:gd fmla="*/ 5 h 130" name="T7"/>
                <a:gd fmla="*/ 50 w 54" name="T8"/>
                <a:gd fmla="*/ 0 h 130" name="T9"/>
                <a:gd fmla="*/ 5 w 54" name="T10"/>
                <a:gd fmla="*/ 0 h 130" name="T11"/>
                <a:gd fmla="*/ 0 w 54" name="T12"/>
                <a:gd fmla="*/ 5 h 130" name="T13"/>
                <a:gd fmla="*/ 0 w 54" name="T14"/>
                <a:gd fmla="*/ 125 h 130" name="T15"/>
                <a:gd fmla="*/ 5 w 54" name="T16"/>
                <a:gd fmla="*/ 130 h 13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0" w="54">
                  <a:moveTo>
                    <a:pt x="5" y="130"/>
                  </a:moveTo>
                  <a:cubicBezTo>
                    <a:pt x="50" y="130"/>
                    <a:pt x="50" y="130"/>
                    <a:pt x="50" y="130"/>
                  </a:cubicBezTo>
                  <a:cubicBezTo>
                    <a:pt x="52" y="130"/>
                    <a:pt x="54" y="128"/>
                    <a:pt x="54" y="125"/>
                  </a:cubicBezTo>
                  <a:cubicBezTo>
                    <a:pt x="54" y="5"/>
                    <a:pt x="54" y="5"/>
                    <a:pt x="54" y="5"/>
                  </a:cubicBezTo>
                  <a:cubicBezTo>
                    <a:pt x="54" y="2"/>
                    <a:pt x="52" y="0"/>
                    <a:pt x="50" y="0"/>
                  </a:cubicBezTo>
                  <a:cubicBezTo>
                    <a:pt x="5" y="0"/>
                    <a:pt x="5" y="0"/>
                    <a:pt x="5" y="0"/>
                  </a:cubicBezTo>
                  <a:cubicBezTo>
                    <a:pt x="2" y="0"/>
                    <a:pt x="0" y="2"/>
                    <a:pt x="0" y="5"/>
                  </a:cubicBezTo>
                  <a:cubicBezTo>
                    <a:pt x="0" y="125"/>
                    <a:pt x="0" y="125"/>
                    <a:pt x="0" y="125"/>
                  </a:cubicBezTo>
                  <a:cubicBezTo>
                    <a:pt x="0" y="128"/>
                    <a:pt x="2" y="130"/>
                    <a:pt x="5" y="130"/>
                  </a:cubicBezTo>
                  <a:close/>
                </a:path>
              </a:pathLst>
            </a:custGeom>
            <a:grpFill/>
            <a:ln w="9525">
              <a:noFill/>
              <a:round/>
            </a:ln>
            <a:effectLst/>
          </p:spPr>
          <p:txBody>
            <a:bodyPr anchor="t" anchorCtr="0" bIns="34281" compatLnSpc="1" lIns="68564" numCol="1" rIns="68564" tIns="34281" vert="horz" wrap="square"/>
            <a:lstStyle/>
            <a:p>
              <a:pP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16" name="Freeform 21"/>
            <p:cNvSpPr/>
            <p:nvPr/>
          </p:nvSpPr>
          <p:spPr bwMode="auto">
            <a:xfrm>
              <a:off x="6864039" y="4316353"/>
              <a:ext cx="71339" cy="210147"/>
            </a:xfrm>
            <a:custGeom>
              <a:gdLst>
                <a:gd fmla="*/ 4 w 54" name="T0"/>
                <a:gd fmla="*/ 159 h 159" name="T1"/>
                <a:gd fmla="*/ 49 w 54" name="T2"/>
                <a:gd fmla="*/ 159 h 159" name="T3"/>
                <a:gd fmla="*/ 54 w 54" name="T4"/>
                <a:gd fmla="*/ 154 h 159" name="T5"/>
                <a:gd fmla="*/ 54 w 54" name="T6"/>
                <a:gd fmla="*/ 5 h 159" name="T7"/>
                <a:gd fmla="*/ 49 w 54" name="T8"/>
                <a:gd fmla="*/ 0 h 159" name="T9"/>
                <a:gd fmla="*/ 4 w 54" name="T10"/>
                <a:gd fmla="*/ 0 h 159" name="T11"/>
                <a:gd fmla="*/ 0 w 54" name="T12"/>
                <a:gd fmla="*/ 5 h 159" name="T13"/>
                <a:gd fmla="*/ 0 w 54" name="T14"/>
                <a:gd fmla="*/ 154 h 159" name="T15"/>
                <a:gd fmla="*/ 4 w 54" name="T16"/>
                <a:gd fmla="*/ 159 h 15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9" w="54">
                  <a:moveTo>
                    <a:pt x="4" y="159"/>
                  </a:moveTo>
                  <a:cubicBezTo>
                    <a:pt x="49" y="159"/>
                    <a:pt x="49" y="159"/>
                    <a:pt x="49" y="159"/>
                  </a:cubicBezTo>
                  <a:cubicBezTo>
                    <a:pt x="52" y="159"/>
                    <a:pt x="54" y="157"/>
                    <a:pt x="54" y="154"/>
                  </a:cubicBezTo>
                  <a:cubicBezTo>
                    <a:pt x="54" y="5"/>
                    <a:pt x="54" y="5"/>
                    <a:pt x="54" y="5"/>
                  </a:cubicBezTo>
                  <a:cubicBezTo>
                    <a:pt x="54" y="2"/>
                    <a:pt x="52" y="0"/>
                    <a:pt x="49" y="0"/>
                  </a:cubicBezTo>
                  <a:cubicBezTo>
                    <a:pt x="4" y="0"/>
                    <a:pt x="4" y="0"/>
                    <a:pt x="4" y="0"/>
                  </a:cubicBezTo>
                  <a:cubicBezTo>
                    <a:pt x="2" y="0"/>
                    <a:pt x="0" y="2"/>
                    <a:pt x="0" y="5"/>
                  </a:cubicBezTo>
                  <a:cubicBezTo>
                    <a:pt x="0" y="154"/>
                    <a:pt x="0" y="154"/>
                    <a:pt x="0" y="154"/>
                  </a:cubicBezTo>
                  <a:cubicBezTo>
                    <a:pt x="0" y="157"/>
                    <a:pt x="2" y="159"/>
                    <a:pt x="4" y="159"/>
                  </a:cubicBezTo>
                  <a:close/>
                </a:path>
              </a:pathLst>
            </a:custGeom>
            <a:grpFill/>
            <a:ln w="9525">
              <a:noFill/>
              <a:round/>
            </a:ln>
            <a:effectLst/>
          </p:spPr>
          <p:txBody>
            <a:bodyPr anchor="t" anchorCtr="0" bIns="34281" compatLnSpc="1" lIns="68564" numCol="1" rIns="68564" tIns="34281" vert="horz" wrap="square"/>
            <a:lstStyle/>
            <a:p>
              <a:pP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17" name="Freeform 22"/>
            <p:cNvSpPr/>
            <p:nvPr/>
          </p:nvSpPr>
          <p:spPr bwMode="auto">
            <a:xfrm>
              <a:off x="6603016" y="4273770"/>
              <a:ext cx="348399" cy="301947"/>
            </a:xfrm>
            <a:custGeom>
              <a:gdLst>
                <a:gd fmla="*/ 253 w 264" name="T0"/>
                <a:gd fmla="*/ 206 h 228" name="T1"/>
                <a:gd fmla="*/ 23 w 264" name="T2"/>
                <a:gd fmla="*/ 206 h 228" name="T3"/>
                <a:gd fmla="*/ 22 w 264" name="T4"/>
                <a:gd fmla="*/ 206 h 228" name="T5"/>
                <a:gd fmla="*/ 22 w 264" name="T6"/>
                <a:gd fmla="*/ 11 h 228" name="T7"/>
                <a:gd fmla="*/ 11 w 264" name="T8"/>
                <a:gd fmla="*/ 0 h 228" name="T9"/>
                <a:gd fmla="*/ 0 w 264" name="T10"/>
                <a:gd fmla="*/ 11 h 228" name="T11"/>
                <a:gd fmla="*/ 0 w 264" name="T12"/>
                <a:gd fmla="*/ 206 h 228" name="T13"/>
                <a:gd fmla="*/ 23 w 264" name="T14"/>
                <a:gd fmla="*/ 228 h 228" name="T15"/>
                <a:gd fmla="*/ 253 w 264" name="T16"/>
                <a:gd fmla="*/ 228 h 228" name="T17"/>
                <a:gd fmla="*/ 264 w 264" name="T18"/>
                <a:gd fmla="*/ 217 h 228" name="T19"/>
                <a:gd fmla="*/ 253 w 264" name="T20"/>
                <a:gd fmla="*/ 206 h 22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28" w="264">
                  <a:moveTo>
                    <a:pt x="253" y="206"/>
                  </a:moveTo>
                  <a:cubicBezTo>
                    <a:pt x="23" y="206"/>
                    <a:pt x="23" y="206"/>
                    <a:pt x="23" y="206"/>
                  </a:cubicBezTo>
                  <a:cubicBezTo>
                    <a:pt x="22" y="206"/>
                    <a:pt x="22" y="206"/>
                    <a:pt x="22" y="206"/>
                  </a:cubicBezTo>
                  <a:cubicBezTo>
                    <a:pt x="22" y="11"/>
                    <a:pt x="22" y="11"/>
                    <a:pt x="22" y="11"/>
                  </a:cubicBezTo>
                  <a:cubicBezTo>
                    <a:pt x="22" y="5"/>
                    <a:pt x="17" y="0"/>
                    <a:pt x="11" y="0"/>
                  </a:cubicBezTo>
                  <a:cubicBezTo>
                    <a:pt x="5" y="0"/>
                    <a:pt x="0" y="5"/>
                    <a:pt x="0" y="11"/>
                  </a:cubicBezTo>
                  <a:cubicBezTo>
                    <a:pt x="0" y="206"/>
                    <a:pt x="0" y="206"/>
                    <a:pt x="0" y="206"/>
                  </a:cubicBezTo>
                  <a:cubicBezTo>
                    <a:pt x="0" y="218"/>
                    <a:pt x="10" y="228"/>
                    <a:pt x="23" y="228"/>
                  </a:cubicBezTo>
                  <a:cubicBezTo>
                    <a:pt x="253" y="228"/>
                    <a:pt x="253" y="228"/>
                    <a:pt x="253" y="228"/>
                  </a:cubicBezTo>
                  <a:cubicBezTo>
                    <a:pt x="259" y="228"/>
                    <a:pt x="264" y="223"/>
                    <a:pt x="264" y="217"/>
                  </a:cubicBezTo>
                  <a:cubicBezTo>
                    <a:pt x="264" y="211"/>
                    <a:pt x="259" y="206"/>
                    <a:pt x="253" y="206"/>
                  </a:cubicBezTo>
                  <a:close/>
                </a:path>
              </a:pathLst>
            </a:custGeom>
            <a:grpFill/>
            <a:ln w="9525">
              <a:noFill/>
              <a:round/>
            </a:ln>
            <a:effectLst/>
          </p:spPr>
          <p:txBody>
            <a:bodyPr anchor="t" anchorCtr="0" bIns="34281" compatLnSpc="1" lIns="68564" numCol="1" rIns="68564" tIns="34281" vert="horz" wrap="square"/>
            <a:lstStyle/>
            <a:p>
              <a:pP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sp>
        <p:nvSpPr>
          <p:cNvPr id="18" name="圆角矩形 19"/>
          <p:cNvSpPr/>
          <p:nvPr/>
        </p:nvSpPr>
        <p:spPr>
          <a:xfrm>
            <a:off x="1295468" y="3252152"/>
            <a:ext cx="2994737" cy="1029820"/>
          </a:xfrm>
          <a:prstGeom prst="roundRect">
            <a:avLst>
              <a:gd fmla="val 7594" name="adj"/>
            </a:avLst>
          </a:prstGeom>
          <a:noFill/>
          <a:ln>
            <a:solidFill>
              <a:schemeClr val="accent4"/>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19" name="椭圆 18"/>
          <p:cNvSpPr/>
          <p:nvPr/>
        </p:nvSpPr>
        <p:spPr>
          <a:xfrm>
            <a:off x="1358569" y="3449503"/>
            <a:ext cx="635117" cy="635117"/>
          </a:xfrm>
          <a:prstGeom prst="ellipse">
            <a:avLst/>
          </a:prstGeom>
          <a:solidFill>
            <a:schemeClr val="accent4"/>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nvGrpSpPr>
          <p:cNvPr id="20" name="组合 19"/>
          <p:cNvGrpSpPr/>
          <p:nvPr/>
        </p:nvGrpSpPr>
        <p:grpSpPr>
          <a:xfrm>
            <a:off x="1554330" y="3648066"/>
            <a:ext cx="240469" cy="237990"/>
            <a:chOff x="4894890" y="3552033"/>
            <a:chExt cx="320699" cy="317393"/>
          </a:xfrm>
          <a:solidFill>
            <a:schemeClr val="bg1"/>
          </a:solidFill>
          <a:effectLst/>
        </p:grpSpPr>
        <p:sp>
          <p:nvSpPr>
            <p:cNvPr id="21" name="Freeform 136"/>
            <p:cNvSpPr/>
            <p:nvPr/>
          </p:nvSpPr>
          <p:spPr bwMode="auto">
            <a:xfrm>
              <a:off x="4894890" y="3729905"/>
              <a:ext cx="320699" cy="139521"/>
            </a:xfrm>
            <a:custGeom>
              <a:gdLst>
                <a:gd fmla="*/ 103 w 205" name="T0"/>
                <a:gd fmla="*/ 19 h 89" name="T1"/>
                <a:gd fmla="*/ 47 w 205" name="T2"/>
                <a:gd fmla="*/ 0 h 89" name="T3"/>
                <a:gd fmla="*/ 0 w 205" name="T4"/>
                <a:gd fmla="*/ 0 h 89" name="T5"/>
                <a:gd fmla="*/ 0 w 205" name="T6"/>
                <a:gd fmla="*/ 67 h 89" name="T7"/>
                <a:gd fmla="*/ 22 w 205" name="T8"/>
                <a:gd fmla="*/ 89 h 89" name="T9"/>
                <a:gd fmla="*/ 183 w 205" name="T10"/>
                <a:gd fmla="*/ 89 h 89" name="T11"/>
                <a:gd fmla="*/ 205 w 205" name="T12"/>
                <a:gd fmla="*/ 67 h 89" name="T13"/>
                <a:gd fmla="*/ 205 w 205" name="T14"/>
                <a:gd fmla="*/ 0 h 89" name="T15"/>
                <a:gd fmla="*/ 158 w 205" name="T16"/>
                <a:gd fmla="*/ 0 h 89" name="T17"/>
                <a:gd fmla="*/ 103 w 205" name="T18"/>
                <a:gd fmla="*/ 19 h 8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9" w="205">
                  <a:moveTo>
                    <a:pt x="103" y="19"/>
                  </a:moveTo>
                  <a:cubicBezTo>
                    <a:pt x="82" y="19"/>
                    <a:pt x="62" y="12"/>
                    <a:pt x="47" y="0"/>
                  </a:cubicBezTo>
                  <a:cubicBezTo>
                    <a:pt x="0" y="0"/>
                    <a:pt x="0" y="0"/>
                    <a:pt x="0" y="0"/>
                  </a:cubicBezTo>
                  <a:cubicBezTo>
                    <a:pt x="0" y="67"/>
                    <a:pt x="0" y="67"/>
                    <a:pt x="0" y="67"/>
                  </a:cubicBezTo>
                  <a:cubicBezTo>
                    <a:pt x="0" y="79"/>
                    <a:pt x="10" y="89"/>
                    <a:pt x="22" y="89"/>
                  </a:cubicBezTo>
                  <a:cubicBezTo>
                    <a:pt x="183" y="89"/>
                    <a:pt x="183" y="89"/>
                    <a:pt x="183" y="89"/>
                  </a:cubicBezTo>
                  <a:cubicBezTo>
                    <a:pt x="195" y="89"/>
                    <a:pt x="205" y="79"/>
                    <a:pt x="205" y="67"/>
                  </a:cubicBezTo>
                  <a:cubicBezTo>
                    <a:pt x="205" y="0"/>
                    <a:pt x="205" y="0"/>
                    <a:pt x="205" y="0"/>
                  </a:cubicBezTo>
                  <a:cubicBezTo>
                    <a:pt x="158" y="0"/>
                    <a:pt x="158" y="0"/>
                    <a:pt x="158" y="0"/>
                  </a:cubicBezTo>
                  <a:cubicBezTo>
                    <a:pt x="143" y="12"/>
                    <a:pt x="124" y="19"/>
                    <a:pt x="103" y="19"/>
                  </a:cubicBezTo>
                  <a:close/>
                </a:path>
              </a:pathLst>
            </a:custGeom>
            <a:grpFill/>
            <a:ln w="9525">
              <a:noFill/>
              <a:round/>
            </a:ln>
            <a:effectLst/>
          </p:spPr>
          <p:txBody>
            <a:bodyPr anchor="t" anchorCtr="0" bIns="34281" compatLnSpc="1" lIns="68564" numCol="1" rIns="68564" tIns="34281" vert="horz" wrap="square"/>
            <a:lstStyle/>
            <a:p>
              <a:pP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4" name="Freeform 137"/>
            <p:cNvSpPr>
              <a:spLocks noEditPoints="1"/>
            </p:cNvSpPr>
            <p:nvPr/>
          </p:nvSpPr>
          <p:spPr bwMode="auto">
            <a:xfrm>
              <a:off x="4894890" y="3552033"/>
              <a:ext cx="320699" cy="184485"/>
            </a:xfrm>
            <a:custGeom>
              <a:gdLst>
                <a:gd fmla="*/ 183 w 205" name="T0"/>
                <a:gd fmla="*/ 42 h 118" name="T1"/>
                <a:gd fmla="*/ 180 w 205" name="T2"/>
                <a:gd fmla="*/ 42 h 118" name="T3"/>
                <a:gd fmla="*/ 154 w 205" name="T4"/>
                <a:gd fmla="*/ 42 h 118" name="T5"/>
                <a:gd fmla="*/ 154 w 205" name="T6"/>
                <a:gd fmla="*/ 22 h 118" name="T7"/>
                <a:gd fmla="*/ 132 w 205" name="T8"/>
                <a:gd fmla="*/ 0 h 118" name="T9"/>
                <a:gd fmla="*/ 73 w 205" name="T10"/>
                <a:gd fmla="*/ 0 h 118" name="T11"/>
                <a:gd fmla="*/ 51 w 205" name="T12"/>
                <a:gd fmla="*/ 22 h 118" name="T13"/>
                <a:gd fmla="*/ 51 w 205" name="T14"/>
                <a:gd fmla="*/ 42 h 118" name="T15"/>
                <a:gd fmla="*/ 25 w 205" name="T16"/>
                <a:gd fmla="*/ 42 h 118" name="T17"/>
                <a:gd fmla="*/ 22 w 205" name="T18"/>
                <a:gd fmla="*/ 42 h 118" name="T19"/>
                <a:gd fmla="*/ 0 w 205" name="T20"/>
                <a:gd fmla="*/ 64 h 118" name="T21"/>
                <a:gd fmla="*/ 0 w 205" name="T22"/>
                <a:gd fmla="*/ 101 h 118" name="T23"/>
                <a:gd fmla="*/ 54 w 205" name="T24"/>
                <a:gd fmla="*/ 101 h 118" name="T25"/>
                <a:gd fmla="*/ 103 w 205" name="T26"/>
                <a:gd fmla="*/ 118 h 118" name="T27"/>
                <a:gd fmla="*/ 151 w 205" name="T28"/>
                <a:gd fmla="*/ 101 h 118" name="T29"/>
                <a:gd fmla="*/ 205 w 205" name="T30"/>
                <a:gd fmla="*/ 101 h 118" name="T31"/>
                <a:gd fmla="*/ 205 w 205" name="T32"/>
                <a:gd fmla="*/ 64 h 118" name="T33"/>
                <a:gd fmla="*/ 183 w 205" name="T34"/>
                <a:gd fmla="*/ 42 h 118" name="T35"/>
                <a:gd fmla="*/ 67 w 205" name="T36"/>
                <a:gd fmla="*/ 26 h 118" name="T37"/>
                <a:gd fmla="*/ 67 w 205" name="T38"/>
                <a:gd fmla="*/ 22 h 118" name="T39"/>
                <a:gd fmla="*/ 73 w 205" name="T40"/>
                <a:gd fmla="*/ 17 h 118" name="T41"/>
                <a:gd fmla="*/ 132 w 205" name="T42"/>
                <a:gd fmla="*/ 17 h 118" name="T43"/>
                <a:gd fmla="*/ 138 w 205" name="T44"/>
                <a:gd fmla="*/ 22 h 118" name="T45"/>
                <a:gd fmla="*/ 138 w 205" name="T46"/>
                <a:gd fmla="*/ 26 h 118" name="T47"/>
                <a:gd fmla="*/ 138 w 205" name="T48"/>
                <a:gd fmla="*/ 42 h 118" name="T49"/>
                <a:gd fmla="*/ 67 w 205" name="T50"/>
                <a:gd fmla="*/ 42 h 118" name="T51"/>
                <a:gd fmla="*/ 67 w 205" name="T52"/>
                <a:gd fmla="*/ 26 h 118" name="T53"/>
                <a:gd fmla="*/ 101 w 205" name="T54"/>
                <a:gd fmla="*/ 101 h 118" name="T55"/>
                <a:gd fmla="*/ 85 w 205" name="T56"/>
                <a:gd fmla="*/ 86 h 118" name="T57"/>
                <a:gd fmla="*/ 101 w 205" name="T58"/>
                <a:gd fmla="*/ 70 h 118" name="T59"/>
                <a:gd fmla="*/ 117 w 205" name="T60"/>
                <a:gd fmla="*/ 86 h 118" name="T61"/>
                <a:gd fmla="*/ 101 w 205" name="T62"/>
                <a:gd fmla="*/ 101 h 118"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18" w="205">
                  <a:moveTo>
                    <a:pt x="183" y="42"/>
                  </a:moveTo>
                  <a:cubicBezTo>
                    <a:pt x="180" y="42"/>
                    <a:pt x="180" y="42"/>
                    <a:pt x="180" y="42"/>
                  </a:cubicBezTo>
                  <a:cubicBezTo>
                    <a:pt x="154" y="42"/>
                    <a:pt x="154" y="42"/>
                    <a:pt x="154" y="42"/>
                  </a:cubicBezTo>
                  <a:cubicBezTo>
                    <a:pt x="154" y="22"/>
                    <a:pt x="154" y="22"/>
                    <a:pt x="154" y="22"/>
                  </a:cubicBezTo>
                  <a:cubicBezTo>
                    <a:pt x="154" y="10"/>
                    <a:pt x="144" y="0"/>
                    <a:pt x="132" y="0"/>
                  </a:cubicBezTo>
                  <a:cubicBezTo>
                    <a:pt x="73" y="0"/>
                    <a:pt x="73" y="0"/>
                    <a:pt x="73" y="0"/>
                  </a:cubicBezTo>
                  <a:cubicBezTo>
                    <a:pt x="61" y="0"/>
                    <a:pt x="51" y="10"/>
                    <a:pt x="51" y="22"/>
                  </a:cubicBezTo>
                  <a:cubicBezTo>
                    <a:pt x="51" y="42"/>
                    <a:pt x="51" y="42"/>
                    <a:pt x="51" y="42"/>
                  </a:cubicBezTo>
                  <a:cubicBezTo>
                    <a:pt x="25" y="42"/>
                    <a:pt x="25" y="42"/>
                    <a:pt x="25" y="42"/>
                  </a:cubicBezTo>
                  <a:cubicBezTo>
                    <a:pt x="22" y="42"/>
                    <a:pt x="22" y="42"/>
                    <a:pt x="22" y="42"/>
                  </a:cubicBezTo>
                  <a:cubicBezTo>
                    <a:pt x="10" y="42"/>
                    <a:pt x="0" y="52"/>
                    <a:pt x="0" y="64"/>
                  </a:cubicBezTo>
                  <a:cubicBezTo>
                    <a:pt x="0" y="101"/>
                    <a:pt x="0" y="101"/>
                    <a:pt x="0" y="101"/>
                  </a:cubicBezTo>
                  <a:cubicBezTo>
                    <a:pt x="54" y="101"/>
                    <a:pt x="54" y="101"/>
                    <a:pt x="54" y="101"/>
                  </a:cubicBezTo>
                  <a:cubicBezTo>
                    <a:pt x="67" y="112"/>
                    <a:pt x="84" y="118"/>
                    <a:pt x="103" y="118"/>
                  </a:cubicBezTo>
                  <a:cubicBezTo>
                    <a:pt x="121" y="118"/>
                    <a:pt x="138" y="112"/>
                    <a:pt x="151" y="101"/>
                  </a:cubicBezTo>
                  <a:cubicBezTo>
                    <a:pt x="205" y="101"/>
                    <a:pt x="205" y="101"/>
                    <a:pt x="205" y="101"/>
                  </a:cubicBezTo>
                  <a:cubicBezTo>
                    <a:pt x="205" y="64"/>
                    <a:pt x="205" y="64"/>
                    <a:pt x="205" y="64"/>
                  </a:cubicBezTo>
                  <a:cubicBezTo>
                    <a:pt x="205" y="52"/>
                    <a:pt x="195" y="42"/>
                    <a:pt x="183" y="42"/>
                  </a:cubicBezTo>
                  <a:close/>
                  <a:moveTo>
                    <a:pt x="67" y="26"/>
                  </a:moveTo>
                  <a:cubicBezTo>
                    <a:pt x="67" y="22"/>
                    <a:pt x="67" y="22"/>
                    <a:pt x="67" y="22"/>
                  </a:cubicBezTo>
                  <a:cubicBezTo>
                    <a:pt x="67" y="19"/>
                    <a:pt x="70" y="17"/>
                    <a:pt x="73" y="17"/>
                  </a:cubicBezTo>
                  <a:cubicBezTo>
                    <a:pt x="132" y="17"/>
                    <a:pt x="132" y="17"/>
                    <a:pt x="132" y="17"/>
                  </a:cubicBezTo>
                  <a:cubicBezTo>
                    <a:pt x="135" y="17"/>
                    <a:pt x="138" y="19"/>
                    <a:pt x="138" y="22"/>
                  </a:cubicBezTo>
                  <a:cubicBezTo>
                    <a:pt x="138" y="26"/>
                    <a:pt x="138" y="26"/>
                    <a:pt x="138" y="26"/>
                  </a:cubicBezTo>
                  <a:cubicBezTo>
                    <a:pt x="138" y="42"/>
                    <a:pt x="138" y="42"/>
                    <a:pt x="138" y="42"/>
                  </a:cubicBezTo>
                  <a:cubicBezTo>
                    <a:pt x="67" y="42"/>
                    <a:pt x="67" y="42"/>
                    <a:pt x="67" y="42"/>
                  </a:cubicBezTo>
                  <a:lnTo>
                    <a:pt x="67" y="26"/>
                  </a:lnTo>
                  <a:close/>
                  <a:moveTo>
                    <a:pt x="101" y="101"/>
                  </a:moveTo>
                  <a:cubicBezTo>
                    <a:pt x="92" y="101"/>
                    <a:pt x="85" y="94"/>
                    <a:pt x="85" y="86"/>
                  </a:cubicBezTo>
                  <a:cubicBezTo>
                    <a:pt x="85" y="77"/>
                    <a:pt x="92" y="70"/>
                    <a:pt x="101" y="70"/>
                  </a:cubicBezTo>
                  <a:cubicBezTo>
                    <a:pt x="110" y="70"/>
                    <a:pt x="117" y="77"/>
                    <a:pt x="117" y="86"/>
                  </a:cubicBezTo>
                  <a:cubicBezTo>
                    <a:pt x="117" y="94"/>
                    <a:pt x="110" y="101"/>
                    <a:pt x="101" y="101"/>
                  </a:cubicBezTo>
                  <a:close/>
                </a:path>
              </a:pathLst>
            </a:custGeom>
            <a:grpFill/>
            <a:ln w="9525">
              <a:noFill/>
              <a:round/>
            </a:ln>
            <a:effectLst/>
          </p:spPr>
          <p:txBody>
            <a:bodyPr anchor="t" anchorCtr="0" bIns="34281" compatLnSpc="1" lIns="68564" numCol="1" rIns="68564" tIns="34281" vert="horz" wrap="square"/>
            <a:lstStyle/>
            <a:p>
              <a:pP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sp>
        <p:nvSpPr>
          <p:cNvPr id="11" name="圆角矩形 24"/>
          <p:cNvSpPr/>
          <p:nvPr/>
        </p:nvSpPr>
        <p:spPr>
          <a:xfrm>
            <a:off x="5085167" y="3252152"/>
            <a:ext cx="2994737" cy="1029820"/>
          </a:xfrm>
          <a:prstGeom prst="roundRect">
            <a:avLst>
              <a:gd fmla="val 7594" name="adj"/>
            </a:avLst>
          </a:prstGeom>
          <a:noFill/>
          <a:ln>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24" name="椭圆 23"/>
          <p:cNvSpPr/>
          <p:nvPr/>
        </p:nvSpPr>
        <p:spPr>
          <a:xfrm>
            <a:off x="5156630" y="3449503"/>
            <a:ext cx="635117" cy="635117"/>
          </a:xfrm>
          <a:prstGeom prst="ellipse">
            <a:avLst/>
          </a:prstGeom>
          <a:solidFill>
            <a:schemeClr val="accent3"/>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nvGrpSpPr>
          <p:cNvPr id="25" name="组合 24"/>
          <p:cNvGrpSpPr/>
          <p:nvPr/>
        </p:nvGrpSpPr>
        <p:grpSpPr>
          <a:xfrm>
            <a:off x="5303094" y="3629756"/>
            <a:ext cx="329285" cy="274610"/>
            <a:chOff x="6974585" y="3291091"/>
            <a:chExt cx="439148" cy="366232"/>
          </a:xfrm>
          <a:solidFill>
            <a:schemeClr val="bg1"/>
          </a:solidFill>
          <a:effectLst/>
        </p:grpSpPr>
        <p:sp>
          <p:nvSpPr>
            <p:cNvPr id="26" name="Freeform 5"/>
            <p:cNvSpPr/>
            <p:nvPr/>
          </p:nvSpPr>
          <p:spPr bwMode="auto">
            <a:xfrm>
              <a:off x="6974585" y="3385549"/>
              <a:ext cx="336404" cy="271774"/>
            </a:xfrm>
            <a:custGeom>
              <a:gdLst>
                <a:gd fmla="*/ 123 w 138" name="T0"/>
                <a:gd fmla="*/ 83 h 111" name="T1"/>
                <a:gd fmla="*/ 89 w 138" name="T2"/>
                <a:gd fmla="*/ 93 h 111" name="T3"/>
                <a:gd fmla="*/ 85 w 138" name="T4"/>
                <a:gd fmla="*/ 93 h 111" name="T5"/>
                <a:gd fmla="*/ 83 w 138" name="T6"/>
                <a:gd fmla="*/ 92 h 111" name="T7"/>
                <a:gd fmla="*/ 79 w 138" name="T8"/>
                <a:gd fmla="*/ 92 h 111" name="T9"/>
                <a:gd fmla="*/ 77 w 138" name="T10"/>
                <a:gd fmla="*/ 91 h 111" name="T11"/>
                <a:gd fmla="*/ 74 w 138" name="T12"/>
                <a:gd fmla="*/ 91 h 111" name="T13"/>
                <a:gd fmla="*/ 72 w 138" name="T14"/>
                <a:gd fmla="*/ 90 h 111" name="T15"/>
                <a:gd fmla="*/ 68 w 138" name="T16"/>
                <a:gd fmla="*/ 89 h 111" name="T17"/>
                <a:gd fmla="*/ 67 w 138" name="T18"/>
                <a:gd fmla="*/ 88 h 111" name="T19"/>
                <a:gd fmla="*/ 63 w 138" name="T20"/>
                <a:gd fmla="*/ 86 h 111" name="T21"/>
                <a:gd fmla="*/ 63 w 138" name="T22"/>
                <a:gd fmla="*/ 86 h 111" name="T23"/>
                <a:gd fmla="*/ 50 w 138" name="T24"/>
                <a:gd fmla="*/ 76 h 111" name="T25"/>
                <a:gd fmla="*/ 50 w 138" name="T26"/>
                <a:gd fmla="*/ 76 h 111" name="T27"/>
                <a:gd fmla="*/ 46 w 138" name="T28"/>
                <a:gd fmla="*/ 72 h 111" name="T29"/>
                <a:gd fmla="*/ 45 w 138" name="T30"/>
                <a:gd fmla="*/ 71 h 111" name="T31"/>
                <a:gd fmla="*/ 33 w 138" name="T32"/>
                <a:gd fmla="*/ 36 h 111" name="T33"/>
                <a:gd fmla="*/ 48 w 138" name="T34"/>
                <a:gd fmla="*/ 36 h 111" name="T35"/>
                <a:gd fmla="*/ 24 w 138" name="T36"/>
                <a:gd fmla="*/ 0 h 111" name="T37"/>
                <a:gd fmla="*/ 0 w 138" name="T38"/>
                <a:gd fmla="*/ 36 h 111" name="T39"/>
                <a:gd fmla="*/ 15 w 138" name="T40"/>
                <a:gd fmla="*/ 36 h 111" name="T41"/>
                <a:gd fmla="*/ 28 w 138" name="T42"/>
                <a:gd fmla="*/ 78 h 111" name="T43"/>
                <a:gd fmla="*/ 29 w 138" name="T44"/>
                <a:gd fmla="*/ 79 h 111" name="T45"/>
                <a:gd fmla="*/ 31 w 138" name="T46"/>
                <a:gd fmla="*/ 83 h 111" name="T47"/>
                <a:gd fmla="*/ 32 w 138" name="T48"/>
                <a:gd fmla="*/ 84 h 111" name="T49"/>
                <a:gd fmla="*/ 37 w 138" name="T50"/>
                <a:gd fmla="*/ 89 h 111" name="T51"/>
                <a:gd fmla="*/ 37 w 138" name="T52"/>
                <a:gd fmla="*/ 89 h 111" name="T53"/>
                <a:gd fmla="*/ 54 w 138" name="T54"/>
                <a:gd fmla="*/ 102 h 111" name="T55"/>
                <a:gd fmla="*/ 54 w 138" name="T56"/>
                <a:gd fmla="*/ 102 h 111" name="T57"/>
                <a:gd fmla="*/ 60 w 138" name="T58"/>
                <a:gd fmla="*/ 105 h 111" name="T59"/>
                <a:gd fmla="*/ 61 w 138" name="T60"/>
                <a:gd fmla="*/ 105 h 111" name="T61"/>
                <a:gd fmla="*/ 66 w 138" name="T62"/>
                <a:gd fmla="*/ 107 h 111" name="T63"/>
                <a:gd fmla="*/ 68 w 138" name="T64"/>
                <a:gd fmla="*/ 108 h 111" name="T65"/>
                <a:gd fmla="*/ 73 w 138" name="T66"/>
                <a:gd fmla="*/ 109 h 111" name="T67"/>
                <a:gd fmla="*/ 76 w 138" name="T68"/>
                <a:gd fmla="*/ 110 h 111" name="T69"/>
                <a:gd fmla="*/ 77 w 138" name="T70"/>
                <a:gd fmla="*/ 110 h 111" name="T71"/>
                <a:gd fmla="*/ 81 w 138" name="T72"/>
                <a:gd fmla="*/ 110 h 111" name="T73"/>
                <a:gd fmla="*/ 83 w 138" name="T74"/>
                <a:gd fmla="*/ 111 h 111" name="T75"/>
                <a:gd fmla="*/ 90 w 138" name="T76"/>
                <a:gd fmla="*/ 111 h 111" name="T77"/>
                <a:gd fmla="*/ 133 w 138" name="T78"/>
                <a:gd fmla="*/ 97 h 111" name="T79"/>
                <a:gd fmla="*/ 135 w 138" name="T80"/>
                <a:gd fmla="*/ 85 h 111" name="T81"/>
                <a:gd fmla="*/ 123 w 138" name="T82"/>
                <a:gd fmla="*/ 83 h 111"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10" w="138">
                  <a:moveTo>
                    <a:pt x="123" y="83"/>
                  </a:moveTo>
                  <a:cubicBezTo>
                    <a:pt x="113" y="90"/>
                    <a:pt x="101" y="93"/>
                    <a:pt x="89" y="93"/>
                  </a:cubicBezTo>
                  <a:cubicBezTo>
                    <a:pt x="88" y="93"/>
                    <a:pt x="86" y="93"/>
                    <a:pt x="85" y="93"/>
                  </a:cubicBezTo>
                  <a:cubicBezTo>
                    <a:pt x="84" y="93"/>
                    <a:pt x="83" y="93"/>
                    <a:pt x="83" y="92"/>
                  </a:cubicBezTo>
                  <a:cubicBezTo>
                    <a:pt x="82" y="92"/>
                    <a:pt x="80" y="92"/>
                    <a:pt x="79" y="92"/>
                  </a:cubicBezTo>
                  <a:cubicBezTo>
                    <a:pt x="78" y="92"/>
                    <a:pt x="78" y="92"/>
                    <a:pt x="77" y="91"/>
                  </a:cubicBezTo>
                  <a:cubicBezTo>
                    <a:pt x="76" y="91"/>
                    <a:pt x="75" y="91"/>
                    <a:pt x="74" y="91"/>
                  </a:cubicBezTo>
                  <a:cubicBezTo>
                    <a:pt x="73" y="90"/>
                    <a:pt x="72" y="90"/>
                    <a:pt x="72" y="90"/>
                  </a:cubicBezTo>
                  <a:cubicBezTo>
                    <a:pt x="71" y="90"/>
                    <a:pt x="69" y="89"/>
                    <a:pt x="68" y="89"/>
                  </a:cubicBezTo>
                  <a:cubicBezTo>
                    <a:pt x="68" y="88"/>
                    <a:pt x="68" y="88"/>
                    <a:pt x="67" y="88"/>
                  </a:cubicBezTo>
                  <a:cubicBezTo>
                    <a:pt x="66" y="88"/>
                    <a:pt x="64" y="87"/>
                    <a:pt x="63" y="86"/>
                  </a:cubicBezTo>
                  <a:cubicBezTo>
                    <a:pt x="63" y="86"/>
                    <a:pt x="63" y="86"/>
                    <a:pt x="63" y="86"/>
                  </a:cubicBezTo>
                  <a:cubicBezTo>
                    <a:pt x="58" y="83"/>
                    <a:pt x="54" y="80"/>
                    <a:pt x="50" y="76"/>
                  </a:cubicBezTo>
                  <a:cubicBezTo>
                    <a:pt x="50" y="76"/>
                    <a:pt x="50" y="76"/>
                    <a:pt x="50" y="76"/>
                  </a:cubicBezTo>
                  <a:cubicBezTo>
                    <a:pt x="48" y="75"/>
                    <a:pt x="47" y="74"/>
                    <a:pt x="46" y="72"/>
                  </a:cubicBezTo>
                  <a:cubicBezTo>
                    <a:pt x="46" y="72"/>
                    <a:pt x="46" y="72"/>
                    <a:pt x="45" y="71"/>
                  </a:cubicBezTo>
                  <a:cubicBezTo>
                    <a:pt x="38" y="62"/>
                    <a:pt x="33" y="49"/>
                    <a:pt x="33" y="36"/>
                  </a:cubicBezTo>
                  <a:cubicBezTo>
                    <a:pt x="48" y="36"/>
                    <a:pt x="48" y="36"/>
                    <a:pt x="48" y="36"/>
                  </a:cubicBezTo>
                  <a:cubicBezTo>
                    <a:pt x="24" y="0"/>
                    <a:pt x="24" y="0"/>
                    <a:pt x="24" y="0"/>
                  </a:cubicBezTo>
                  <a:cubicBezTo>
                    <a:pt x="0" y="36"/>
                    <a:pt x="0" y="36"/>
                    <a:pt x="0" y="36"/>
                  </a:cubicBezTo>
                  <a:cubicBezTo>
                    <a:pt x="15" y="36"/>
                    <a:pt x="15" y="36"/>
                    <a:pt x="15" y="36"/>
                  </a:cubicBezTo>
                  <a:cubicBezTo>
                    <a:pt x="15" y="52"/>
                    <a:pt x="20" y="66"/>
                    <a:pt x="28" y="78"/>
                  </a:cubicBezTo>
                  <a:cubicBezTo>
                    <a:pt x="28" y="79"/>
                    <a:pt x="28" y="79"/>
                    <a:pt x="29" y="79"/>
                  </a:cubicBezTo>
                  <a:cubicBezTo>
                    <a:pt x="29" y="80"/>
                    <a:pt x="30" y="81"/>
                    <a:pt x="31" y="83"/>
                  </a:cubicBezTo>
                  <a:cubicBezTo>
                    <a:pt x="32" y="83"/>
                    <a:pt x="32" y="83"/>
                    <a:pt x="32" y="84"/>
                  </a:cubicBezTo>
                  <a:cubicBezTo>
                    <a:pt x="34" y="86"/>
                    <a:pt x="35" y="87"/>
                    <a:pt x="37" y="89"/>
                  </a:cubicBezTo>
                  <a:cubicBezTo>
                    <a:pt x="37" y="89"/>
                    <a:pt x="37" y="89"/>
                    <a:pt x="37" y="89"/>
                  </a:cubicBezTo>
                  <a:cubicBezTo>
                    <a:pt x="42" y="94"/>
                    <a:pt x="48" y="98"/>
                    <a:pt x="54" y="102"/>
                  </a:cubicBezTo>
                  <a:cubicBezTo>
                    <a:pt x="54" y="102"/>
                    <a:pt x="54" y="102"/>
                    <a:pt x="54" y="102"/>
                  </a:cubicBezTo>
                  <a:cubicBezTo>
                    <a:pt x="56" y="103"/>
                    <a:pt x="58" y="104"/>
                    <a:pt x="60" y="105"/>
                  </a:cubicBezTo>
                  <a:cubicBezTo>
                    <a:pt x="60" y="105"/>
                    <a:pt x="61" y="105"/>
                    <a:pt x="61" y="105"/>
                  </a:cubicBezTo>
                  <a:cubicBezTo>
                    <a:pt x="63" y="106"/>
                    <a:pt x="64" y="106"/>
                    <a:pt x="66" y="107"/>
                  </a:cubicBezTo>
                  <a:cubicBezTo>
                    <a:pt x="67" y="107"/>
                    <a:pt x="68" y="108"/>
                    <a:pt x="68" y="108"/>
                  </a:cubicBezTo>
                  <a:cubicBezTo>
                    <a:pt x="70" y="108"/>
                    <a:pt x="71" y="109"/>
                    <a:pt x="73" y="109"/>
                  </a:cubicBezTo>
                  <a:cubicBezTo>
                    <a:pt x="74" y="109"/>
                    <a:pt x="75" y="109"/>
                    <a:pt x="76" y="110"/>
                  </a:cubicBezTo>
                  <a:cubicBezTo>
                    <a:pt x="76" y="110"/>
                    <a:pt x="77" y="110"/>
                    <a:pt x="77" y="110"/>
                  </a:cubicBezTo>
                  <a:cubicBezTo>
                    <a:pt x="78" y="110"/>
                    <a:pt x="80" y="110"/>
                    <a:pt x="81" y="110"/>
                  </a:cubicBezTo>
                  <a:cubicBezTo>
                    <a:pt x="82" y="110"/>
                    <a:pt x="82" y="111"/>
                    <a:pt x="83" y="111"/>
                  </a:cubicBezTo>
                  <a:cubicBezTo>
                    <a:pt x="85" y="111"/>
                    <a:pt x="88" y="111"/>
                    <a:pt x="90" y="111"/>
                  </a:cubicBezTo>
                  <a:cubicBezTo>
                    <a:pt x="105" y="111"/>
                    <a:pt x="120" y="106"/>
                    <a:pt x="133" y="97"/>
                  </a:cubicBezTo>
                  <a:cubicBezTo>
                    <a:pt x="137" y="95"/>
                    <a:pt x="138" y="89"/>
                    <a:pt x="135" y="85"/>
                  </a:cubicBezTo>
                  <a:cubicBezTo>
                    <a:pt x="132" y="81"/>
                    <a:pt x="127" y="80"/>
                    <a:pt x="123" y="83"/>
                  </a:cubicBezTo>
                </a:path>
              </a:pathLst>
            </a:custGeom>
            <a:grpFill/>
            <a:ln w="9525">
              <a:noFill/>
              <a:round/>
            </a:ln>
            <a:effectLst/>
          </p:spPr>
          <p:txBody>
            <a:bodyPr anchor="t" anchorCtr="0" bIns="34281" compatLnSpc="1" lIns="68564" numCol="1" rIns="68564" tIns="34281" vert="horz" wrap="square"/>
            <a:lstStyle/>
            <a:p>
              <a:pP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27" name="Freeform 6"/>
            <p:cNvSpPr/>
            <p:nvPr/>
          </p:nvSpPr>
          <p:spPr bwMode="auto">
            <a:xfrm>
              <a:off x="7077329" y="3291091"/>
              <a:ext cx="336404" cy="270117"/>
            </a:xfrm>
            <a:custGeom>
              <a:gdLst>
                <a:gd fmla="*/ 123 w 138" name="T0"/>
                <a:gd fmla="*/ 75 h 111" name="T1"/>
                <a:gd fmla="*/ 110 w 138" name="T2"/>
                <a:gd fmla="*/ 33 h 111" name="T3"/>
                <a:gd fmla="*/ 109 w 138" name="T4"/>
                <a:gd fmla="*/ 32 h 111" name="T5"/>
                <a:gd fmla="*/ 106 w 138" name="T6"/>
                <a:gd fmla="*/ 28 h 111" name="T7"/>
                <a:gd fmla="*/ 106 w 138" name="T8"/>
                <a:gd fmla="*/ 27 h 111" name="T9"/>
                <a:gd fmla="*/ 78 w 138" name="T10"/>
                <a:gd fmla="*/ 6 h 111" name="T11"/>
                <a:gd fmla="*/ 77 w 138" name="T12"/>
                <a:gd fmla="*/ 6 h 111" name="T13"/>
                <a:gd fmla="*/ 72 w 138" name="T14"/>
                <a:gd fmla="*/ 4 h 111" name="T15"/>
                <a:gd fmla="*/ 70 w 138" name="T16"/>
                <a:gd fmla="*/ 3 h 111" name="T17"/>
                <a:gd fmla="*/ 65 w 138" name="T18"/>
                <a:gd fmla="*/ 2 h 111" name="T19"/>
                <a:gd fmla="*/ 62 w 138" name="T20"/>
                <a:gd fmla="*/ 1 h 111" name="T21"/>
                <a:gd fmla="*/ 61 w 138" name="T22"/>
                <a:gd fmla="*/ 1 h 111" name="T23"/>
                <a:gd fmla="*/ 57 w 138" name="T24"/>
                <a:gd fmla="*/ 1 h 111" name="T25"/>
                <a:gd fmla="*/ 55 w 138" name="T26"/>
                <a:gd fmla="*/ 0 h 111" name="T27"/>
                <a:gd fmla="*/ 49 w 138" name="T28"/>
                <a:gd fmla="*/ 0 h 111" name="T29"/>
                <a:gd fmla="*/ 48 w 138" name="T30"/>
                <a:gd fmla="*/ 0 h 111" name="T31"/>
                <a:gd fmla="*/ 48 w 138" name="T32"/>
                <a:gd fmla="*/ 0 h 111" name="T33"/>
                <a:gd fmla="*/ 5 w 138" name="T34"/>
                <a:gd fmla="*/ 14 h 111" name="T35"/>
                <a:gd fmla="*/ 3 w 138" name="T36"/>
                <a:gd fmla="*/ 26 h 111" name="T37"/>
                <a:gd fmla="*/ 15 w 138" name="T38"/>
                <a:gd fmla="*/ 28 h 111" name="T39"/>
                <a:gd fmla="*/ 48 w 138" name="T40"/>
                <a:gd fmla="*/ 18 h 111" name="T41"/>
                <a:gd fmla="*/ 53 w 138" name="T42"/>
                <a:gd fmla="*/ 18 h 111" name="T43"/>
                <a:gd fmla="*/ 55 w 138" name="T44"/>
                <a:gd fmla="*/ 18 h 111" name="T45"/>
                <a:gd fmla="*/ 59 w 138" name="T46"/>
                <a:gd fmla="*/ 19 h 111" name="T47"/>
                <a:gd fmla="*/ 61 w 138" name="T48"/>
                <a:gd fmla="*/ 19 h 111" name="T49"/>
                <a:gd fmla="*/ 65 w 138" name="T50"/>
                <a:gd fmla="*/ 20 h 111" name="T51"/>
                <a:gd fmla="*/ 66 w 138" name="T52"/>
                <a:gd fmla="*/ 21 h 111" name="T53"/>
                <a:gd fmla="*/ 70 w 138" name="T54"/>
                <a:gd fmla="*/ 22 h 111" name="T55"/>
                <a:gd fmla="*/ 70 w 138" name="T56"/>
                <a:gd fmla="*/ 23 h 111" name="T57"/>
                <a:gd fmla="*/ 92 w 138" name="T58"/>
                <a:gd fmla="*/ 39 h 111" name="T59"/>
                <a:gd fmla="*/ 92 w 138" name="T60"/>
                <a:gd fmla="*/ 39 h 111" name="T61"/>
                <a:gd fmla="*/ 105 w 138" name="T62"/>
                <a:gd fmla="*/ 75 h 111" name="T63"/>
                <a:gd fmla="*/ 90 w 138" name="T64"/>
                <a:gd fmla="*/ 75 h 111" name="T65"/>
                <a:gd fmla="*/ 114 w 138" name="T66"/>
                <a:gd fmla="*/ 111 h 111" name="T67"/>
                <a:gd fmla="*/ 138 w 138" name="T68"/>
                <a:gd fmla="*/ 75 h 111" name="T69"/>
                <a:gd fmla="*/ 123 w 138" name="T70"/>
                <a:gd fmla="*/ 75 h 111"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10" w="138">
                  <a:moveTo>
                    <a:pt x="123" y="75"/>
                  </a:moveTo>
                  <a:cubicBezTo>
                    <a:pt x="123" y="59"/>
                    <a:pt x="118" y="45"/>
                    <a:pt x="110" y="33"/>
                  </a:cubicBezTo>
                  <a:cubicBezTo>
                    <a:pt x="110" y="32"/>
                    <a:pt x="110" y="32"/>
                    <a:pt x="109" y="32"/>
                  </a:cubicBezTo>
                  <a:cubicBezTo>
                    <a:pt x="108" y="30"/>
                    <a:pt x="107" y="29"/>
                    <a:pt x="106" y="28"/>
                  </a:cubicBezTo>
                  <a:cubicBezTo>
                    <a:pt x="106" y="28"/>
                    <a:pt x="106" y="27"/>
                    <a:pt x="106" y="27"/>
                  </a:cubicBezTo>
                  <a:cubicBezTo>
                    <a:pt x="98" y="18"/>
                    <a:pt x="89" y="11"/>
                    <a:pt x="78" y="6"/>
                  </a:cubicBezTo>
                  <a:cubicBezTo>
                    <a:pt x="77" y="6"/>
                    <a:pt x="77" y="6"/>
                    <a:pt x="77" y="6"/>
                  </a:cubicBezTo>
                  <a:cubicBezTo>
                    <a:pt x="75" y="5"/>
                    <a:pt x="73" y="4"/>
                    <a:pt x="72" y="4"/>
                  </a:cubicBezTo>
                  <a:cubicBezTo>
                    <a:pt x="71" y="4"/>
                    <a:pt x="70" y="3"/>
                    <a:pt x="70" y="3"/>
                  </a:cubicBezTo>
                  <a:cubicBezTo>
                    <a:pt x="68" y="3"/>
                    <a:pt x="67" y="2"/>
                    <a:pt x="65" y="2"/>
                  </a:cubicBezTo>
                  <a:cubicBezTo>
                    <a:pt x="64" y="2"/>
                    <a:pt x="63" y="2"/>
                    <a:pt x="62" y="1"/>
                  </a:cubicBezTo>
                  <a:cubicBezTo>
                    <a:pt x="62" y="1"/>
                    <a:pt x="61" y="1"/>
                    <a:pt x="61" y="1"/>
                  </a:cubicBezTo>
                  <a:cubicBezTo>
                    <a:pt x="60" y="1"/>
                    <a:pt x="59" y="1"/>
                    <a:pt x="57" y="1"/>
                  </a:cubicBezTo>
                  <a:cubicBezTo>
                    <a:pt x="57" y="1"/>
                    <a:pt x="56" y="0"/>
                    <a:pt x="55" y="0"/>
                  </a:cubicBezTo>
                  <a:cubicBezTo>
                    <a:pt x="53" y="0"/>
                    <a:pt x="51" y="0"/>
                    <a:pt x="49" y="0"/>
                  </a:cubicBezTo>
                  <a:cubicBezTo>
                    <a:pt x="49" y="0"/>
                    <a:pt x="48" y="0"/>
                    <a:pt x="48" y="0"/>
                  </a:cubicBezTo>
                  <a:cubicBezTo>
                    <a:pt x="48" y="0"/>
                    <a:pt x="48" y="0"/>
                    <a:pt x="48" y="0"/>
                  </a:cubicBezTo>
                  <a:cubicBezTo>
                    <a:pt x="33" y="0"/>
                    <a:pt x="18" y="5"/>
                    <a:pt x="5" y="14"/>
                  </a:cubicBezTo>
                  <a:cubicBezTo>
                    <a:pt x="1" y="16"/>
                    <a:pt x="0" y="22"/>
                    <a:pt x="3" y="26"/>
                  </a:cubicBezTo>
                  <a:cubicBezTo>
                    <a:pt x="6" y="30"/>
                    <a:pt x="11" y="31"/>
                    <a:pt x="15" y="28"/>
                  </a:cubicBezTo>
                  <a:cubicBezTo>
                    <a:pt x="25" y="21"/>
                    <a:pt x="37" y="18"/>
                    <a:pt x="48" y="18"/>
                  </a:cubicBezTo>
                  <a:cubicBezTo>
                    <a:pt x="50" y="18"/>
                    <a:pt x="52" y="18"/>
                    <a:pt x="53" y="18"/>
                  </a:cubicBezTo>
                  <a:cubicBezTo>
                    <a:pt x="54" y="18"/>
                    <a:pt x="54" y="18"/>
                    <a:pt x="55" y="18"/>
                  </a:cubicBezTo>
                  <a:cubicBezTo>
                    <a:pt x="56" y="19"/>
                    <a:pt x="58" y="19"/>
                    <a:pt x="59" y="19"/>
                  </a:cubicBezTo>
                  <a:cubicBezTo>
                    <a:pt x="60" y="19"/>
                    <a:pt x="60" y="19"/>
                    <a:pt x="61" y="19"/>
                  </a:cubicBezTo>
                  <a:cubicBezTo>
                    <a:pt x="62" y="20"/>
                    <a:pt x="63" y="20"/>
                    <a:pt x="65" y="20"/>
                  </a:cubicBezTo>
                  <a:cubicBezTo>
                    <a:pt x="65" y="21"/>
                    <a:pt x="65" y="21"/>
                    <a:pt x="66" y="21"/>
                  </a:cubicBezTo>
                  <a:cubicBezTo>
                    <a:pt x="67" y="21"/>
                    <a:pt x="69" y="22"/>
                    <a:pt x="70" y="22"/>
                  </a:cubicBezTo>
                  <a:cubicBezTo>
                    <a:pt x="70" y="22"/>
                    <a:pt x="70" y="23"/>
                    <a:pt x="70" y="23"/>
                  </a:cubicBezTo>
                  <a:cubicBezTo>
                    <a:pt x="79" y="26"/>
                    <a:pt x="86" y="32"/>
                    <a:pt x="92" y="39"/>
                  </a:cubicBezTo>
                  <a:cubicBezTo>
                    <a:pt x="92" y="39"/>
                    <a:pt x="92" y="39"/>
                    <a:pt x="92" y="39"/>
                  </a:cubicBezTo>
                  <a:cubicBezTo>
                    <a:pt x="100" y="49"/>
                    <a:pt x="105" y="61"/>
                    <a:pt x="105" y="75"/>
                  </a:cubicBezTo>
                  <a:cubicBezTo>
                    <a:pt x="90" y="75"/>
                    <a:pt x="90" y="75"/>
                    <a:pt x="90" y="75"/>
                  </a:cubicBezTo>
                  <a:cubicBezTo>
                    <a:pt x="114" y="111"/>
                    <a:pt x="114" y="111"/>
                    <a:pt x="114" y="111"/>
                  </a:cubicBezTo>
                  <a:cubicBezTo>
                    <a:pt x="138" y="75"/>
                    <a:pt x="138" y="75"/>
                    <a:pt x="138" y="75"/>
                  </a:cubicBezTo>
                  <a:lnTo>
                    <a:pt x="123" y="75"/>
                  </a:lnTo>
                  <a:close/>
                </a:path>
              </a:pathLst>
            </a:custGeom>
            <a:grpFill/>
            <a:ln w="9525">
              <a:noFill/>
              <a:round/>
            </a:ln>
            <a:effectLst/>
          </p:spPr>
          <p:txBody>
            <a:bodyPr anchor="t" anchorCtr="0" bIns="34281" compatLnSpc="1" lIns="68564" numCol="1" rIns="68564" tIns="34281" vert="horz" wrap="square"/>
            <a:lstStyle/>
            <a:p>
              <a:pPr>
                <a:lnSpc>
                  <a:spcPct val="130000"/>
                </a:lnSpc>
              </a:pPr>
              <a:endParaRPr altLang="en-US" lang="zh-CN" sz="105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sp>
        <p:nvSpPr>
          <p:cNvPr id="28" name="文本框 62"/>
          <p:cNvSpPr txBox="1"/>
          <p:nvPr/>
        </p:nvSpPr>
        <p:spPr>
          <a:xfrm>
            <a:off x="2026200" y="1894058"/>
            <a:ext cx="2175007" cy="1874520"/>
          </a:xfrm>
          <a:prstGeom prst="rect">
            <a:avLst/>
          </a:prstGeom>
          <a:noFill/>
          <a:effectLst/>
        </p:spPr>
        <p:txBody>
          <a:bodyPr rtlCol="0" wrap="square">
            <a:spAutoFit/>
          </a:bodyPr>
          <a:lstStyle/>
          <a:p>
            <a:pPr algn="l">
              <a:lnSpc>
                <a:spcPct val="130000"/>
              </a:lnSpc>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a:p>
            <a:pPr algn="l">
              <a:lnSpc>
                <a:spcPct val="130000"/>
              </a:lnSpc>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29" name="文本框 63"/>
          <p:cNvSpPr txBox="1"/>
          <p:nvPr/>
        </p:nvSpPr>
        <p:spPr>
          <a:xfrm>
            <a:off x="5871981" y="1894058"/>
            <a:ext cx="2140248" cy="1874520"/>
          </a:xfrm>
          <a:prstGeom prst="rect">
            <a:avLst/>
          </a:prstGeom>
          <a:noFill/>
          <a:effectLst/>
        </p:spPr>
        <p:txBody>
          <a:bodyPr rtlCol="0" wrap="square">
            <a:spAutoFit/>
          </a:bodyPr>
          <a:lstStyle/>
          <a:p>
            <a:pPr algn="l" fontAlgn="ctr">
              <a:lnSpc>
                <a:spcPct val="130000"/>
              </a:lnSpc>
              <a:buClr>
                <a:srgbClr val="FF0000"/>
              </a:buClr>
              <a:buSzPct val="70000"/>
              <a:defRPr/>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a:p>
            <a:pPr algn="l" fontAlgn="ctr">
              <a:lnSpc>
                <a:spcPct val="130000"/>
              </a:lnSpc>
              <a:buClr>
                <a:srgbClr val="FF0000"/>
              </a:buClr>
              <a:buSzPct val="70000"/>
              <a:defRPr/>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22" name="文本框 64"/>
          <p:cNvSpPr txBox="1"/>
          <p:nvPr/>
        </p:nvSpPr>
        <p:spPr>
          <a:xfrm>
            <a:off x="2017630" y="3373424"/>
            <a:ext cx="2185006" cy="1874520"/>
          </a:xfrm>
          <a:prstGeom prst="rect">
            <a:avLst/>
          </a:prstGeom>
          <a:noFill/>
          <a:effectLst/>
        </p:spPr>
        <p:txBody>
          <a:bodyPr rtlCol="0" wrap="square">
            <a:spAutoFit/>
          </a:bodyPr>
          <a:lstStyle/>
          <a:p>
            <a:pPr algn="l" fontAlgn="ctr">
              <a:lnSpc>
                <a:spcPct val="130000"/>
              </a:lnSpc>
              <a:buClr>
                <a:srgbClr val="FF0000"/>
              </a:buClr>
              <a:buSzPct val="70000"/>
              <a:defRPr/>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a:p>
            <a:pPr algn="l" fontAlgn="ctr">
              <a:lnSpc>
                <a:spcPct val="130000"/>
              </a:lnSpc>
              <a:buClr>
                <a:srgbClr val="FF0000"/>
              </a:buClr>
              <a:buSzPct val="70000"/>
              <a:defRPr/>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23" name="文本框 65"/>
          <p:cNvSpPr txBox="1"/>
          <p:nvPr/>
        </p:nvSpPr>
        <p:spPr>
          <a:xfrm>
            <a:off x="5871981" y="3373424"/>
            <a:ext cx="2111204" cy="1874520"/>
          </a:xfrm>
          <a:prstGeom prst="rect">
            <a:avLst/>
          </a:prstGeom>
          <a:noFill/>
          <a:effectLst/>
        </p:spPr>
        <p:txBody>
          <a:bodyPr rtlCol="0" wrap="square">
            <a:spAutoFit/>
          </a:bodyPr>
          <a:lstStyle/>
          <a:p>
            <a:pPr algn="l" fontAlgn="ctr">
              <a:lnSpc>
                <a:spcPct val="130000"/>
              </a:lnSpc>
              <a:buClr>
                <a:srgbClr val="FF0000"/>
              </a:buClr>
              <a:buSzPct val="70000"/>
              <a:defRPr/>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a:p>
            <a:pPr algn="l" fontAlgn="ctr">
              <a:lnSpc>
                <a:spcPct val="130000"/>
              </a:lnSpc>
              <a:buClr>
                <a:srgbClr val="FF0000"/>
              </a:buClr>
              <a:buSzPct val="70000"/>
              <a:defRPr/>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250" id="7"/>
                                        <p:tgtEl>
                                          <p:spTgt spid="5"/>
                                        </p:tgtEl>
                                      </p:cBhvr>
                                    </p:animEffect>
                                    <p:anim calcmode="lin" valueType="num">
                                      <p:cBhvr>
                                        <p:cTn dur="250" fill="hold" id="8"/>
                                        <p:tgtEl>
                                          <p:spTgt spid="5"/>
                                        </p:tgtEl>
                                        <p:attrNameLst>
                                          <p:attrName>ppt_x</p:attrName>
                                        </p:attrNameLst>
                                      </p:cBhvr>
                                      <p:tavLst>
                                        <p:tav tm="0">
                                          <p:val>
                                            <p:strVal val="#ppt_x"/>
                                          </p:val>
                                        </p:tav>
                                        <p:tav tm="100000">
                                          <p:val>
                                            <p:strVal val="#ppt_x"/>
                                          </p:val>
                                        </p:tav>
                                      </p:tavLst>
                                    </p:anim>
                                    <p:anim calcmode="lin" valueType="num">
                                      <p:cBhvr>
                                        <p:cTn dur="250" fill="hold" id="9"/>
                                        <p:tgtEl>
                                          <p:spTgt spid="5"/>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6"/>
                                        </p:tgtEl>
                                        <p:attrNameLst>
                                          <p:attrName>style.visibility</p:attrName>
                                        </p:attrNameLst>
                                      </p:cBhvr>
                                      <p:to>
                                        <p:strVal val="visible"/>
                                      </p:to>
                                    </p:set>
                                    <p:animEffect filter="fade" transition="in">
                                      <p:cBhvr>
                                        <p:cTn dur="250" id="12"/>
                                        <p:tgtEl>
                                          <p:spTgt spid="6"/>
                                        </p:tgtEl>
                                      </p:cBhvr>
                                    </p:animEffect>
                                    <p:anim calcmode="lin" valueType="num">
                                      <p:cBhvr>
                                        <p:cTn dur="250" fill="hold" id="13"/>
                                        <p:tgtEl>
                                          <p:spTgt spid="6"/>
                                        </p:tgtEl>
                                        <p:attrNameLst>
                                          <p:attrName>ppt_x</p:attrName>
                                        </p:attrNameLst>
                                      </p:cBhvr>
                                      <p:tavLst>
                                        <p:tav tm="0">
                                          <p:val>
                                            <p:strVal val="#ppt_x"/>
                                          </p:val>
                                        </p:tav>
                                        <p:tav tm="100000">
                                          <p:val>
                                            <p:strVal val="#ppt_x"/>
                                          </p:val>
                                        </p:tav>
                                      </p:tavLst>
                                    </p:anim>
                                    <p:anim calcmode="lin" valueType="num">
                                      <p:cBhvr>
                                        <p:cTn dur="250" fill="hold" id="14"/>
                                        <p:tgtEl>
                                          <p:spTgt spid="6"/>
                                        </p:tgtEl>
                                        <p:attrNameLst>
                                          <p:attrName>ppt_y</p:attrName>
                                        </p:attrNameLst>
                                      </p:cBhvr>
                                      <p:tavLst>
                                        <p:tav tm="0">
                                          <p:val>
                                            <p:strVal val="#ppt_y+.1"/>
                                          </p:val>
                                        </p:tav>
                                        <p:tav tm="100000">
                                          <p:val>
                                            <p:strVal val="#ppt_y"/>
                                          </p:val>
                                        </p:tav>
                                      </p:tavLst>
                                    </p:anim>
                                  </p:childTnLst>
                                </p:cTn>
                              </p:par>
                              <p:par>
                                <p:cTn fill="hold" id="15" nodeType="withEffect" presetClass="entr" presetID="42" presetSubtype="0">
                                  <p:stCondLst>
                                    <p:cond delay="0"/>
                                  </p:stCondLst>
                                  <p:childTnLst>
                                    <p:set>
                                      <p:cBhvr>
                                        <p:cTn dur="1" fill="hold" id="16">
                                          <p:stCondLst>
                                            <p:cond delay="0"/>
                                          </p:stCondLst>
                                        </p:cTn>
                                        <p:tgtEl>
                                          <p:spTgt spid="7"/>
                                        </p:tgtEl>
                                        <p:attrNameLst>
                                          <p:attrName>style.visibility</p:attrName>
                                        </p:attrNameLst>
                                      </p:cBhvr>
                                      <p:to>
                                        <p:strVal val="visible"/>
                                      </p:to>
                                    </p:set>
                                    <p:animEffect filter="fade" transition="in">
                                      <p:cBhvr>
                                        <p:cTn dur="250" id="17"/>
                                        <p:tgtEl>
                                          <p:spTgt spid="7"/>
                                        </p:tgtEl>
                                      </p:cBhvr>
                                    </p:animEffect>
                                    <p:anim calcmode="lin" valueType="num">
                                      <p:cBhvr>
                                        <p:cTn dur="250" fill="hold" id="18"/>
                                        <p:tgtEl>
                                          <p:spTgt spid="7"/>
                                        </p:tgtEl>
                                        <p:attrNameLst>
                                          <p:attrName>ppt_x</p:attrName>
                                        </p:attrNameLst>
                                      </p:cBhvr>
                                      <p:tavLst>
                                        <p:tav tm="0">
                                          <p:val>
                                            <p:strVal val="#ppt_x"/>
                                          </p:val>
                                        </p:tav>
                                        <p:tav tm="100000">
                                          <p:val>
                                            <p:strVal val="#ppt_x"/>
                                          </p:val>
                                        </p:tav>
                                      </p:tavLst>
                                    </p:anim>
                                    <p:anim calcmode="lin" valueType="num">
                                      <p:cBhvr>
                                        <p:cTn dur="250" fill="hold" id="19"/>
                                        <p:tgtEl>
                                          <p:spTgt spid="7"/>
                                        </p:tgtEl>
                                        <p:attrNameLst>
                                          <p:attrName>ppt_y</p:attrName>
                                        </p:attrNameLst>
                                      </p:cBhvr>
                                      <p:tavLst>
                                        <p:tav tm="0">
                                          <p:val>
                                            <p:strVal val="#ppt_y+.1"/>
                                          </p:val>
                                        </p:tav>
                                        <p:tav tm="100000">
                                          <p:val>
                                            <p:strVal val="#ppt_y"/>
                                          </p:val>
                                        </p:tav>
                                      </p:tavLst>
                                    </p:anim>
                                  </p:childTnLst>
                                </p:cTn>
                              </p:par>
                              <p:par>
                                <p:cTn fill="hold" grpId="0" id="20" nodeType="withEffect" presetClass="entr" presetID="42" presetSubtype="0">
                                  <p:stCondLst>
                                    <p:cond delay="0"/>
                                  </p:stCondLst>
                                  <p:childTnLst>
                                    <p:set>
                                      <p:cBhvr>
                                        <p:cTn dur="1" fill="hold" id="21">
                                          <p:stCondLst>
                                            <p:cond delay="0"/>
                                          </p:stCondLst>
                                        </p:cTn>
                                        <p:tgtEl>
                                          <p:spTgt spid="10"/>
                                        </p:tgtEl>
                                        <p:attrNameLst>
                                          <p:attrName>style.visibility</p:attrName>
                                        </p:attrNameLst>
                                      </p:cBhvr>
                                      <p:to>
                                        <p:strVal val="visible"/>
                                      </p:to>
                                    </p:set>
                                    <p:animEffect filter="fade" transition="in">
                                      <p:cBhvr>
                                        <p:cTn dur="250" id="22"/>
                                        <p:tgtEl>
                                          <p:spTgt spid="10"/>
                                        </p:tgtEl>
                                      </p:cBhvr>
                                    </p:animEffect>
                                    <p:anim calcmode="lin" valueType="num">
                                      <p:cBhvr>
                                        <p:cTn dur="250" fill="hold" id="23"/>
                                        <p:tgtEl>
                                          <p:spTgt spid="10"/>
                                        </p:tgtEl>
                                        <p:attrNameLst>
                                          <p:attrName>ppt_x</p:attrName>
                                        </p:attrNameLst>
                                      </p:cBhvr>
                                      <p:tavLst>
                                        <p:tav tm="0">
                                          <p:val>
                                            <p:strVal val="#ppt_x"/>
                                          </p:val>
                                        </p:tav>
                                        <p:tav tm="100000">
                                          <p:val>
                                            <p:strVal val="#ppt_x"/>
                                          </p:val>
                                        </p:tav>
                                      </p:tavLst>
                                    </p:anim>
                                    <p:anim calcmode="lin" valueType="num">
                                      <p:cBhvr>
                                        <p:cTn dur="250" fill="hold" id="24"/>
                                        <p:tgtEl>
                                          <p:spTgt spid="10"/>
                                        </p:tgtEl>
                                        <p:attrNameLst>
                                          <p:attrName>ppt_y</p:attrName>
                                        </p:attrNameLst>
                                      </p:cBhvr>
                                      <p:tavLst>
                                        <p:tav tm="0">
                                          <p:val>
                                            <p:strVal val="#ppt_y+.1"/>
                                          </p:val>
                                        </p:tav>
                                        <p:tav tm="100000">
                                          <p:val>
                                            <p:strVal val="#ppt_y"/>
                                          </p:val>
                                        </p:tav>
                                      </p:tavLst>
                                    </p:anim>
                                  </p:childTnLst>
                                </p:cTn>
                              </p:par>
                              <p:par>
                                <p:cTn fill="hold" grpId="0" id="25" nodeType="withEffect" presetClass="entr" presetID="42" presetSubtype="0">
                                  <p:stCondLst>
                                    <p:cond delay="0"/>
                                  </p:stCondLst>
                                  <p:childTnLst>
                                    <p:set>
                                      <p:cBhvr>
                                        <p:cTn dur="1" fill="hold" id="26">
                                          <p:stCondLst>
                                            <p:cond delay="0"/>
                                          </p:stCondLst>
                                        </p:cTn>
                                        <p:tgtEl>
                                          <p:spTgt spid="12"/>
                                        </p:tgtEl>
                                        <p:attrNameLst>
                                          <p:attrName>style.visibility</p:attrName>
                                        </p:attrNameLst>
                                      </p:cBhvr>
                                      <p:to>
                                        <p:strVal val="visible"/>
                                      </p:to>
                                    </p:set>
                                    <p:animEffect filter="fade" transition="in">
                                      <p:cBhvr>
                                        <p:cTn dur="250" id="27"/>
                                        <p:tgtEl>
                                          <p:spTgt spid="12"/>
                                        </p:tgtEl>
                                      </p:cBhvr>
                                    </p:animEffect>
                                    <p:anim calcmode="lin" valueType="num">
                                      <p:cBhvr>
                                        <p:cTn dur="250" fill="hold" id="28"/>
                                        <p:tgtEl>
                                          <p:spTgt spid="12"/>
                                        </p:tgtEl>
                                        <p:attrNameLst>
                                          <p:attrName>ppt_x</p:attrName>
                                        </p:attrNameLst>
                                      </p:cBhvr>
                                      <p:tavLst>
                                        <p:tav tm="0">
                                          <p:val>
                                            <p:strVal val="#ppt_x"/>
                                          </p:val>
                                        </p:tav>
                                        <p:tav tm="100000">
                                          <p:val>
                                            <p:strVal val="#ppt_x"/>
                                          </p:val>
                                        </p:tav>
                                      </p:tavLst>
                                    </p:anim>
                                    <p:anim calcmode="lin" valueType="num">
                                      <p:cBhvr>
                                        <p:cTn dur="250" fill="hold" id="29"/>
                                        <p:tgtEl>
                                          <p:spTgt spid="12"/>
                                        </p:tgtEl>
                                        <p:attrNameLst>
                                          <p:attrName>ppt_y</p:attrName>
                                        </p:attrNameLst>
                                      </p:cBhvr>
                                      <p:tavLst>
                                        <p:tav tm="0">
                                          <p:val>
                                            <p:strVal val="#ppt_y+.1"/>
                                          </p:val>
                                        </p:tav>
                                        <p:tav tm="100000">
                                          <p:val>
                                            <p:strVal val="#ppt_y"/>
                                          </p:val>
                                        </p:tav>
                                      </p:tavLst>
                                    </p:anim>
                                  </p:childTnLst>
                                </p:cTn>
                              </p:par>
                              <p:par>
                                <p:cTn fill="hold" id="30" nodeType="withEffect" presetClass="entr" presetID="42" presetSubtype="0">
                                  <p:stCondLst>
                                    <p:cond delay="0"/>
                                  </p:stCondLst>
                                  <p:childTnLst>
                                    <p:set>
                                      <p:cBhvr>
                                        <p:cTn dur="1" fill="hold" id="31">
                                          <p:stCondLst>
                                            <p:cond delay="0"/>
                                          </p:stCondLst>
                                        </p:cTn>
                                        <p:tgtEl>
                                          <p:spTgt spid="13"/>
                                        </p:tgtEl>
                                        <p:attrNameLst>
                                          <p:attrName>style.visibility</p:attrName>
                                        </p:attrNameLst>
                                      </p:cBhvr>
                                      <p:to>
                                        <p:strVal val="visible"/>
                                      </p:to>
                                    </p:set>
                                    <p:animEffect filter="fade" transition="in">
                                      <p:cBhvr>
                                        <p:cTn dur="250" id="32"/>
                                        <p:tgtEl>
                                          <p:spTgt spid="13"/>
                                        </p:tgtEl>
                                      </p:cBhvr>
                                    </p:animEffect>
                                    <p:anim calcmode="lin" valueType="num">
                                      <p:cBhvr>
                                        <p:cTn dur="250" fill="hold" id="33"/>
                                        <p:tgtEl>
                                          <p:spTgt spid="13"/>
                                        </p:tgtEl>
                                        <p:attrNameLst>
                                          <p:attrName>ppt_x</p:attrName>
                                        </p:attrNameLst>
                                      </p:cBhvr>
                                      <p:tavLst>
                                        <p:tav tm="0">
                                          <p:val>
                                            <p:strVal val="#ppt_x"/>
                                          </p:val>
                                        </p:tav>
                                        <p:tav tm="100000">
                                          <p:val>
                                            <p:strVal val="#ppt_x"/>
                                          </p:val>
                                        </p:tav>
                                      </p:tavLst>
                                    </p:anim>
                                    <p:anim calcmode="lin" valueType="num">
                                      <p:cBhvr>
                                        <p:cTn dur="250" fill="hold" id="34"/>
                                        <p:tgtEl>
                                          <p:spTgt spid="13"/>
                                        </p:tgtEl>
                                        <p:attrNameLst>
                                          <p:attrName>ppt_y</p:attrName>
                                        </p:attrNameLst>
                                      </p:cBhvr>
                                      <p:tavLst>
                                        <p:tav tm="0">
                                          <p:val>
                                            <p:strVal val="#ppt_y+.1"/>
                                          </p:val>
                                        </p:tav>
                                        <p:tav tm="100000">
                                          <p:val>
                                            <p:strVal val="#ppt_y"/>
                                          </p:val>
                                        </p:tav>
                                      </p:tavLst>
                                    </p:anim>
                                  </p:childTnLst>
                                </p:cTn>
                              </p:par>
                              <p:par>
                                <p:cTn fill="hold" grpId="0" id="35" nodeType="withEffect" presetClass="entr" presetID="42" presetSubtype="0">
                                  <p:stCondLst>
                                    <p:cond delay="0"/>
                                  </p:stCondLst>
                                  <p:childTnLst>
                                    <p:set>
                                      <p:cBhvr>
                                        <p:cTn dur="1" fill="hold" id="36">
                                          <p:stCondLst>
                                            <p:cond delay="0"/>
                                          </p:stCondLst>
                                        </p:cTn>
                                        <p:tgtEl>
                                          <p:spTgt spid="18"/>
                                        </p:tgtEl>
                                        <p:attrNameLst>
                                          <p:attrName>style.visibility</p:attrName>
                                        </p:attrNameLst>
                                      </p:cBhvr>
                                      <p:to>
                                        <p:strVal val="visible"/>
                                      </p:to>
                                    </p:set>
                                    <p:animEffect filter="fade" transition="in">
                                      <p:cBhvr>
                                        <p:cTn dur="250" id="37"/>
                                        <p:tgtEl>
                                          <p:spTgt spid="18"/>
                                        </p:tgtEl>
                                      </p:cBhvr>
                                    </p:animEffect>
                                    <p:anim calcmode="lin" valueType="num">
                                      <p:cBhvr>
                                        <p:cTn dur="250" fill="hold" id="38"/>
                                        <p:tgtEl>
                                          <p:spTgt spid="18"/>
                                        </p:tgtEl>
                                        <p:attrNameLst>
                                          <p:attrName>ppt_x</p:attrName>
                                        </p:attrNameLst>
                                      </p:cBhvr>
                                      <p:tavLst>
                                        <p:tav tm="0">
                                          <p:val>
                                            <p:strVal val="#ppt_x"/>
                                          </p:val>
                                        </p:tav>
                                        <p:tav tm="100000">
                                          <p:val>
                                            <p:strVal val="#ppt_x"/>
                                          </p:val>
                                        </p:tav>
                                      </p:tavLst>
                                    </p:anim>
                                    <p:anim calcmode="lin" valueType="num">
                                      <p:cBhvr>
                                        <p:cTn dur="250" fill="hold" id="39"/>
                                        <p:tgtEl>
                                          <p:spTgt spid="18"/>
                                        </p:tgtEl>
                                        <p:attrNameLst>
                                          <p:attrName>ppt_y</p:attrName>
                                        </p:attrNameLst>
                                      </p:cBhvr>
                                      <p:tavLst>
                                        <p:tav tm="0">
                                          <p:val>
                                            <p:strVal val="#ppt_y+.1"/>
                                          </p:val>
                                        </p:tav>
                                        <p:tav tm="100000">
                                          <p:val>
                                            <p:strVal val="#ppt_y"/>
                                          </p:val>
                                        </p:tav>
                                      </p:tavLst>
                                    </p:anim>
                                  </p:childTnLst>
                                </p:cTn>
                              </p:par>
                              <p:par>
                                <p:cTn fill="hold" grpId="0" id="40" nodeType="withEffect" presetClass="entr" presetID="42" presetSubtype="0">
                                  <p:stCondLst>
                                    <p:cond delay="0"/>
                                  </p:stCondLst>
                                  <p:childTnLst>
                                    <p:set>
                                      <p:cBhvr>
                                        <p:cTn dur="1" fill="hold" id="41">
                                          <p:stCondLst>
                                            <p:cond delay="0"/>
                                          </p:stCondLst>
                                        </p:cTn>
                                        <p:tgtEl>
                                          <p:spTgt spid="19"/>
                                        </p:tgtEl>
                                        <p:attrNameLst>
                                          <p:attrName>style.visibility</p:attrName>
                                        </p:attrNameLst>
                                      </p:cBhvr>
                                      <p:to>
                                        <p:strVal val="visible"/>
                                      </p:to>
                                    </p:set>
                                    <p:animEffect filter="fade" transition="in">
                                      <p:cBhvr>
                                        <p:cTn dur="250" id="42"/>
                                        <p:tgtEl>
                                          <p:spTgt spid="19"/>
                                        </p:tgtEl>
                                      </p:cBhvr>
                                    </p:animEffect>
                                    <p:anim calcmode="lin" valueType="num">
                                      <p:cBhvr>
                                        <p:cTn dur="250" fill="hold" id="43"/>
                                        <p:tgtEl>
                                          <p:spTgt spid="19"/>
                                        </p:tgtEl>
                                        <p:attrNameLst>
                                          <p:attrName>ppt_x</p:attrName>
                                        </p:attrNameLst>
                                      </p:cBhvr>
                                      <p:tavLst>
                                        <p:tav tm="0">
                                          <p:val>
                                            <p:strVal val="#ppt_x"/>
                                          </p:val>
                                        </p:tav>
                                        <p:tav tm="100000">
                                          <p:val>
                                            <p:strVal val="#ppt_x"/>
                                          </p:val>
                                        </p:tav>
                                      </p:tavLst>
                                    </p:anim>
                                    <p:anim calcmode="lin" valueType="num">
                                      <p:cBhvr>
                                        <p:cTn dur="250" fill="hold" id="44"/>
                                        <p:tgtEl>
                                          <p:spTgt spid="19"/>
                                        </p:tgtEl>
                                        <p:attrNameLst>
                                          <p:attrName>ppt_y</p:attrName>
                                        </p:attrNameLst>
                                      </p:cBhvr>
                                      <p:tavLst>
                                        <p:tav tm="0">
                                          <p:val>
                                            <p:strVal val="#ppt_y+.1"/>
                                          </p:val>
                                        </p:tav>
                                        <p:tav tm="100000">
                                          <p:val>
                                            <p:strVal val="#ppt_y"/>
                                          </p:val>
                                        </p:tav>
                                      </p:tavLst>
                                    </p:anim>
                                  </p:childTnLst>
                                </p:cTn>
                              </p:par>
                              <p:par>
                                <p:cTn fill="hold" id="45" nodeType="withEffect" presetClass="entr" presetID="42" presetSubtype="0">
                                  <p:stCondLst>
                                    <p:cond delay="0"/>
                                  </p:stCondLst>
                                  <p:childTnLst>
                                    <p:set>
                                      <p:cBhvr>
                                        <p:cTn dur="1" fill="hold" id="46">
                                          <p:stCondLst>
                                            <p:cond delay="0"/>
                                          </p:stCondLst>
                                        </p:cTn>
                                        <p:tgtEl>
                                          <p:spTgt spid="20"/>
                                        </p:tgtEl>
                                        <p:attrNameLst>
                                          <p:attrName>style.visibility</p:attrName>
                                        </p:attrNameLst>
                                      </p:cBhvr>
                                      <p:to>
                                        <p:strVal val="visible"/>
                                      </p:to>
                                    </p:set>
                                    <p:animEffect filter="fade" transition="in">
                                      <p:cBhvr>
                                        <p:cTn dur="250" id="47"/>
                                        <p:tgtEl>
                                          <p:spTgt spid="20"/>
                                        </p:tgtEl>
                                      </p:cBhvr>
                                    </p:animEffect>
                                    <p:anim calcmode="lin" valueType="num">
                                      <p:cBhvr>
                                        <p:cTn dur="250" fill="hold" id="48"/>
                                        <p:tgtEl>
                                          <p:spTgt spid="20"/>
                                        </p:tgtEl>
                                        <p:attrNameLst>
                                          <p:attrName>ppt_x</p:attrName>
                                        </p:attrNameLst>
                                      </p:cBhvr>
                                      <p:tavLst>
                                        <p:tav tm="0">
                                          <p:val>
                                            <p:strVal val="#ppt_x"/>
                                          </p:val>
                                        </p:tav>
                                        <p:tav tm="100000">
                                          <p:val>
                                            <p:strVal val="#ppt_x"/>
                                          </p:val>
                                        </p:tav>
                                      </p:tavLst>
                                    </p:anim>
                                    <p:anim calcmode="lin" valueType="num">
                                      <p:cBhvr>
                                        <p:cTn dur="250" fill="hold" id="49"/>
                                        <p:tgtEl>
                                          <p:spTgt spid="20"/>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0"/>
                                  </p:stCondLst>
                                  <p:childTnLst>
                                    <p:set>
                                      <p:cBhvr>
                                        <p:cTn dur="1" fill="hold" id="51">
                                          <p:stCondLst>
                                            <p:cond delay="0"/>
                                          </p:stCondLst>
                                        </p:cTn>
                                        <p:tgtEl>
                                          <p:spTgt spid="11"/>
                                        </p:tgtEl>
                                        <p:attrNameLst>
                                          <p:attrName>style.visibility</p:attrName>
                                        </p:attrNameLst>
                                      </p:cBhvr>
                                      <p:to>
                                        <p:strVal val="visible"/>
                                      </p:to>
                                    </p:set>
                                    <p:animEffect filter="fade" transition="in">
                                      <p:cBhvr>
                                        <p:cTn dur="250" id="52"/>
                                        <p:tgtEl>
                                          <p:spTgt spid="11"/>
                                        </p:tgtEl>
                                      </p:cBhvr>
                                    </p:animEffect>
                                    <p:anim calcmode="lin" valueType="num">
                                      <p:cBhvr>
                                        <p:cTn dur="250" fill="hold" id="53"/>
                                        <p:tgtEl>
                                          <p:spTgt spid="11"/>
                                        </p:tgtEl>
                                        <p:attrNameLst>
                                          <p:attrName>ppt_x</p:attrName>
                                        </p:attrNameLst>
                                      </p:cBhvr>
                                      <p:tavLst>
                                        <p:tav tm="0">
                                          <p:val>
                                            <p:strVal val="#ppt_x"/>
                                          </p:val>
                                        </p:tav>
                                        <p:tav tm="100000">
                                          <p:val>
                                            <p:strVal val="#ppt_x"/>
                                          </p:val>
                                        </p:tav>
                                      </p:tavLst>
                                    </p:anim>
                                    <p:anim calcmode="lin" valueType="num">
                                      <p:cBhvr>
                                        <p:cTn dur="250" fill="hold" id="54"/>
                                        <p:tgtEl>
                                          <p:spTgt spid="11"/>
                                        </p:tgtEl>
                                        <p:attrNameLst>
                                          <p:attrName>ppt_y</p:attrName>
                                        </p:attrNameLst>
                                      </p:cBhvr>
                                      <p:tavLst>
                                        <p:tav tm="0">
                                          <p:val>
                                            <p:strVal val="#ppt_y+.1"/>
                                          </p:val>
                                        </p:tav>
                                        <p:tav tm="100000">
                                          <p:val>
                                            <p:strVal val="#ppt_y"/>
                                          </p:val>
                                        </p:tav>
                                      </p:tavLst>
                                    </p:anim>
                                  </p:childTnLst>
                                </p:cTn>
                              </p:par>
                              <p:par>
                                <p:cTn fill="hold" grpId="0" id="55" nodeType="withEffect" presetClass="entr" presetID="42" presetSubtype="0">
                                  <p:stCondLst>
                                    <p:cond delay="0"/>
                                  </p:stCondLst>
                                  <p:childTnLst>
                                    <p:set>
                                      <p:cBhvr>
                                        <p:cTn dur="1" fill="hold" id="56">
                                          <p:stCondLst>
                                            <p:cond delay="0"/>
                                          </p:stCondLst>
                                        </p:cTn>
                                        <p:tgtEl>
                                          <p:spTgt spid="24"/>
                                        </p:tgtEl>
                                        <p:attrNameLst>
                                          <p:attrName>style.visibility</p:attrName>
                                        </p:attrNameLst>
                                      </p:cBhvr>
                                      <p:to>
                                        <p:strVal val="visible"/>
                                      </p:to>
                                    </p:set>
                                    <p:animEffect filter="fade" transition="in">
                                      <p:cBhvr>
                                        <p:cTn dur="250" id="57"/>
                                        <p:tgtEl>
                                          <p:spTgt spid="24"/>
                                        </p:tgtEl>
                                      </p:cBhvr>
                                    </p:animEffect>
                                    <p:anim calcmode="lin" valueType="num">
                                      <p:cBhvr>
                                        <p:cTn dur="250" fill="hold" id="58"/>
                                        <p:tgtEl>
                                          <p:spTgt spid="24"/>
                                        </p:tgtEl>
                                        <p:attrNameLst>
                                          <p:attrName>ppt_x</p:attrName>
                                        </p:attrNameLst>
                                      </p:cBhvr>
                                      <p:tavLst>
                                        <p:tav tm="0">
                                          <p:val>
                                            <p:strVal val="#ppt_x"/>
                                          </p:val>
                                        </p:tav>
                                        <p:tav tm="100000">
                                          <p:val>
                                            <p:strVal val="#ppt_x"/>
                                          </p:val>
                                        </p:tav>
                                      </p:tavLst>
                                    </p:anim>
                                    <p:anim calcmode="lin" valueType="num">
                                      <p:cBhvr>
                                        <p:cTn dur="250" fill="hold" id="59"/>
                                        <p:tgtEl>
                                          <p:spTgt spid="24"/>
                                        </p:tgtEl>
                                        <p:attrNameLst>
                                          <p:attrName>ppt_y</p:attrName>
                                        </p:attrNameLst>
                                      </p:cBhvr>
                                      <p:tavLst>
                                        <p:tav tm="0">
                                          <p:val>
                                            <p:strVal val="#ppt_y+.1"/>
                                          </p:val>
                                        </p:tav>
                                        <p:tav tm="100000">
                                          <p:val>
                                            <p:strVal val="#ppt_y"/>
                                          </p:val>
                                        </p:tav>
                                      </p:tavLst>
                                    </p:anim>
                                  </p:childTnLst>
                                </p:cTn>
                              </p:par>
                              <p:par>
                                <p:cTn fill="hold" id="60" nodeType="withEffect" presetClass="entr" presetID="42" presetSubtype="0">
                                  <p:stCondLst>
                                    <p:cond delay="0"/>
                                  </p:stCondLst>
                                  <p:childTnLst>
                                    <p:set>
                                      <p:cBhvr>
                                        <p:cTn dur="1" fill="hold" id="61">
                                          <p:stCondLst>
                                            <p:cond delay="0"/>
                                          </p:stCondLst>
                                        </p:cTn>
                                        <p:tgtEl>
                                          <p:spTgt spid="25"/>
                                        </p:tgtEl>
                                        <p:attrNameLst>
                                          <p:attrName>style.visibility</p:attrName>
                                        </p:attrNameLst>
                                      </p:cBhvr>
                                      <p:to>
                                        <p:strVal val="visible"/>
                                      </p:to>
                                    </p:set>
                                    <p:animEffect filter="fade" transition="in">
                                      <p:cBhvr>
                                        <p:cTn dur="250" id="62"/>
                                        <p:tgtEl>
                                          <p:spTgt spid="25"/>
                                        </p:tgtEl>
                                      </p:cBhvr>
                                    </p:animEffect>
                                    <p:anim calcmode="lin" valueType="num">
                                      <p:cBhvr>
                                        <p:cTn dur="250" fill="hold" id="63"/>
                                        <p:tgtEl>
                                          <p:spTgt spid="25"/>
                                        </p:tgtEl>
                                        <p:attrNameLst>
                                          <p:attrName>ppt_x</p:attrName>
                                        </p:attrNameLst>
                                      </p:cBhvr>
                                      <p:tavLst>
                                        <p:tav tm="0">
                                          <p:val>
                                            <p:strVal val="#ppt_x"/>
                                          </p:val>
                                        </p:tav>
                                        <p:tav tm="100000">
                                          <p:val>
                                            <p:strVal val="#ppt_x"/>
                                          </p:val>
                                        </p:tav>
                                      </p:tavLst>
                                    </p:anim>
                                    <p:anim calcmode="lin" valueType="num">
                                      <p:cBhvr>
                                        <p:cTn dur="250" fill="hold" id="64"/>
                                        <p:tgtEl>
                                          <p:spTgt spid="25"/>
                                        </p:tgtEl>
                                        <p:attrNameLst>
                                          <p:attrName>ppt_y</p:attrName>
                                        </p:attrNameLst>
                                      </p:cBhvr>
                                      <p:tavLst>
                                        <p:tav tm="0">
                                          <p:val>
                                            <p:strVal val="#ppt_y+.1"/>
                                          </p:val>
                                        </p:tav>
                                        <p:tav tm="100000">
                                          <p:val>
                                            <p:strVal val="#ppt_y"/>
                                          </p:val>
                                        </p:tav>
                                      </p:tavLst>
                                    </p:anim>
                                  </p:childTnLst>
                                </p:cTn>
                              </p:par>
                              <p:par>
                                <p:cTn fill="hold" grpId="0" id="65" nodeType="withEffect" presetClass="entr" presetID="42" presetSubtype="0">
                                  <p:stCondLst>
                                    <p:cond delay="0"/>
                                  </p:stCondLst>
                                  <p:childTnLst>
                                    <p:set>
                                      <p:cBhvr>
                                        <p:cTn dur="1" fill="hold" id="66">
                                          <p:stCondLst>
                                            <p:cond delay="0"/>
                                          </p:stCondLst>
                                        </p:cTn>
                                        <p:tgtEl>
                                          <p:spTgt spid="28"/>
                                        </p:tgtEl>
                                        <p:attrNameLst>
                                          <p:attrName>style.visibility</p:attrName>
                                        </p:attrNameLst>
                                      </p:cBhvr>
                                      <p:to>
                                        <p:strVal val="visible"/>
                                      </p:to>
                                    </p:set>
                                    <p:animEffect filter="fade" transition="in">
                                      <p:cBhvr>
                                        <p:cTn dur="250" id="67"/>
                                        <p:tgtEl>
                                          <p:spTgt spid="28"/>
                                        </p:tgtEl>
                                      </p:cBhvr>
                                    </p:animEffect>
                                    <p:anim calcmode="lin" valueType="num">
                                      <p:cBhvr>
                                        <p:cTn dur="250" fill="hold" id="68"/>
                                        <p:tgtEl>
                                          <p:spTgt spid="28"/>
                                        </p:tgtEl>
                                        <p:attrNameLst>
                                          <p:attrName>ppt_x</p:attrName>
                                        </p:attrNameLst>
                                      </p:cBhvr>
                                      <p:tavLst>
                                        <p:tav tm="0">
                                          <p:val>
                                            <p:strVal val="#ppt_x"/>
                                          </p:val>
                                        </p:tav>
                                        <p:tav tm="100000">
                                          <p:val>
                                            <p:strVal val="#ppt_x"/>
                                          </p:val>
                                        </p:tav>
                                      </p:tavLst>
                                    </p:anim>
                                    <p:anim calcmode="lin" valueType="num">
                                      <p:cBhvr>
                                        <p:cTn dur="250" fill="hold" id="69"/>
                                        <p:tgtEl>
                                          <p:spTgt spid="28"/>
                                        </p:tgtEl>
                                        <p:attrNameLst>
                                          <p:attrName>ppt_y</p:attrName>
                                        </p:attrNameLst>
                                      </p:cBhvr>
                                      <p:tavLst>
                                        <p:tav tm="0">
                                          <p:val>
                                            <p:strVal val="#ppt_y+.1"/>
                                          </p:val>
                                        </p:tav>
                                        <p:tav tm="100000">
                                          <p:val>
                                            <p:strVal val="#ppt_y"/>
                                          </p:val>
                                        </p:tav>
                                      </p:tavLst>
                                    </p:anim>
                                  </p:childTnLst>
                                </p:cTn>
                              </p:par>
                              <p:par>
                                <p:cTn fill="hold" grpId="0" id="70" nodeType="withEffect" presetClass="entr" presetID="42" presetSubtype="0">
                                  <p:stCondLst>
                                    <p:cond delay="0"/>
                                  </p:stCondLst>
                                  <p:childTnLst>
                                    <p:set>
                                      <p:cBhvr>
                                        <p:cTn dur="1" fill="hold" id="71">
                                          <p:stCondLst>
                                            <p:cond delay="0"/>
                                          </p:stCondLst>
                                        </p:cTn>
                                        <p:tgtEl>
                                          <p:spTgt spid="29"/>
                                        </p:tgtEl>
                                        <p:attrNameLst>
                                          <p:attrName>style.visibility</p:attrName>
                                        </p:attrNameLst>
                                      </p:cBhvr>
                                      <p:to>
                                        <p:strVal val="visible"/>
                                      </p:to>
                                    </p:set>
                                    <p:animEffect filter="fade" transition="in">
                                      <p:cBhvr>
                                        <p:cTn dur="250" id="72"/>
                                        <p:tgtEl>
                                          <p:spTgt spid="29"/>
                                        </p:tgtEl>
                                      </p:cBhvr>
                                    </p:animEffect>
                                    <p:anim calcmode="lin" valueType="num">
                                      <p:cBhvr>
                                        <p:cTn dur="250" fill="hold" id="73"/>
                                        <p:tgtEl>
                                          <p:spTgt spid="29"/>
                                        </p:tgtEl>
                                        <p:attrNameLst>
                                          <p:attrName>ppt_x</p:attrName>
                                        </p:attrNameLst>
                                      </p:cBhvr>
                                      <p:tavLst>
                                        <p:tav tm="0">
                                          <p:val>
                                            <p:strVal val="#ppt_x"/>
                                          </p:val>
                                        </p:tav>
                                        <p:tav tm="100000">
                                          <p:val>
                                            <p:strVal val="#ppt_x"/>
                                          </p:val>
                                        </p:tav>
                                      </p:tavLst>
                                    </p:anim>
                                    <p:anim calcmode="lin" valueType="num">
                                      <p:cBhvr>
                                        <p:cTn dur="250" fill="hold" id="74"/>
                                        <p:tgtEl>
                                          <p:spTgt spid="29"/>
                                        </p:tgtEl>
                                        <p:attrNameLst>
                                          <p:attrName>ppt_y</p:attrName>
                                        </p:attrNameLst>
                                      </p:cBhvr>
                                      <p:tavLst>
                                        <p:tav tm="0">
                                          <p:val>
                                            <p:strVal val="#ppt_y+.1"/>
                                          </p:val>
                                        </p:tav>
                                        <p:tav tm="100000">
                                          <p:val>
                                            <p:strVal val="#ppt_y"/>
                                          </p:val>
                                        </p:tav>
                                      </p:tavLst>
                                    </p:anim>
                                  </p:childTnLst>
                                </p:cTn>
                              </p:par>
                              <p:par>
                                <p:cTn fill="hold" grpId="0" id="75" nodeType="withEffect" presetClass="entr" presetID="42" presetSubtype="0">
                                  <p:stCondLst>
                                    <p:cond delay="0"/>
                                  </p:stCondLst>
                                  <p:childTnLst>
                                    <p:set>
                                      <p:cBhvr>
                                        <p:cTn dur="1" fill="hold" id="76">
                                          <p:stCondLst>
                                            <p:cond delay="0"/>
                                          </p:stCondLst>
                                        </p:cTn>
                                        <p:tgtEl>
                                          <p:spTgt spid="22"/>
                                        </p:tgtEl>
                                        <p:attrNameLst>
                                          <p:attrName>style.visibility</p:attrName>
                                        </p:attrNameLst>
                                      </p:cBhvr>
                                      <p:to>
                                        <p:strVal val="visible"/>
                                      </p:to>
                                    </p:set>
                                    <p:animEffect filter="fade" transition="in">
                                      <p:cBhvr>
                                        <p:cTn dur="250" id="77"/>
                                        <p:tgtEl>
                                          <p:spTgt spid="22"/>
                                        </p:tgtEl>
                                      </p:cBhvr>
                                    </p:animEffect>
                                    <p:anim calcmode="lin" valueType="num">
                                      <p:cBhvr>
                                        <p:cTn dur="250" fill="hold" id="78"/>
                                        <p:tgtEl>
                                          <p:spTgt spid="22"/>
                                        </p:tgtEl>
                                        <p:attrNameLst>
                                          <p:attrName>ppt_x</p:attrName>
                                        </p:attrNameLst>
                                      </p:cBhvr>
                                      <p:tavLst>
                                        <p:tav tm="0">
                                          <p:val>
                                            <p:strVal val="#ppt_x"/>
                                          </p:val>
                                        </p:tav>
                                        <p:tav tm="100000">
                                          <p:val>
                                            <p:strVal val="#ppt_x"/>
                                          </p:val>
                                        </p:tav>
                                      </p:tavLst>
                                    </p:anim>
                                    <p:anim calcmode="lin" valueType="num">
                                      <p:cBhvr>
                                        <p:cTn dur="250" fill="hold" id="79"/>
                                        <p:tgtEl>
                                          <p:spTgt spid="22"/>
                                        </p:tgtEl>
                                        <p:attrNameLst>
                                          <p:attrName>ppt_y</p:attrName>
                                        </p:attrNameLst>
                                      </p:cBhvr>
                                      <p:tavLst>
                                        <p:tav tm="0">
                                          <p:val>
                                            <p:strVal val="#ppt_y+.1"/>
                                          </p:val>
                                        </p:tav>
                                        <p:tav tm="100000">
                                          <p:val>
                                            <p:strVal val="#ppt_y"/>
                                          </p:val>
                                        </p:tav>
                                      </p:tavLst>
                                    </p:anim>
                                  </p:childTnLst>
                                </p:cTn>
                              </p:par>
                              <p:par>
                                <p:cTn fill="hold" grpId="0" id="80" nodeType="withEffect" presetClass="entr" presetID="42" presetSubtype="0">
                                  <p:stCondLst>
                                    <p:cond delay="0"/>
                                  </p:stCondLst>
                                  <p:childTnLst>
                                    <p:set>
                                      <p:cBhvr>
                                        <p:cTn dur="1" fill="hold" id="81">
                                          <p:stCondLst>
                                            <p:cond delay="0"/>
                                          </p:stCondLst>
                                        </p:cTn>
                                        <p:tgtEl>
                                          <p:spTgt spid="23"/>
                                        </p:tgtEl>
                                        <p:attrNameLst>
                                          <p:attrName>style.visibility</p:attrName>
                                        </p:attrNameLst>
                                      </p:cBhvr>
                                      <p:to>
                                        <p:strVal val="visible"/>
                                      </p:to>
                                    </p:set>
                                    <p:animEffect filter="fade" transition="in">
                                      <p:cBhvr>
                                        <p:cTn dur="250" id="82"/>
                                        <p:tgtEl>
                                          <p:spTgt spid="23"/>
                                        </p:tgtEl>
                                      </p:cBhvr>
                                    </p:animEffect>
                                    <p:anim calcmode="lin" valueType="num">
                                      <p:cBhvr>
                                        <p:cTn dur="250" fill="hold" id="83"/>
                                        <p:tgtEl>
                                          <p:spTgt spid="23"/>
                                        </p:tgtEl>
                                        <p:attrNameLst>
                                          <p:attrName>ppt_x</p:attrName>
                                        </p:attrNameLst>
                                      </p:cBhvr>
                                      <p:tavLst>
                                        <p:tav tm="0">
                                          <p:val>
                                            <p:strVal val="#ppt_x"/>
                                          </p:val>
                                        </p:tav>
                                        <p:tav tm="100000">
                                          <p:val>
                                            <p:strVal val="#ppt_x"/>
                                          </p:val>
                                        </p:tav>
                                      </p:tavLst>
                                    </p:anim>
                                    <p:anim calcmode="lin" valueType="num">
                                      <p:cBhvr>
                                        <p:cTn dur="250" fill="hold" id="84"/>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10"/>
      <p:bldP grpId="0" spid="12"/>
      <p:bldP grpId="0" spid="18"/>
      <p:bldP grpId="0" spid="19"/>
      <p:bldP grpId="0" spid="11"/>
      <p:bldP grpId="0" spid="24"/>
      <p:bldP grpId="0" spid="28"/>
      <p:bldP grpId="0" spid="29"/>
      <p:bldP grpId="0" spid="22"/>
      <p:bldP grpId="0" spid="23"/>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投资回报分析</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grpSp>
        <p:nvGrpSpPr>
          <p:cNvPr id="16" name="Group 35"/>
          <p:cNvGrpSpPr/>
          <p:nvPr/>
        </p:nvGrpSpPr>
        <p:grpSpPr>
          <a:xfrm>
            <a:off x="1136697" y="1322660"/>
            <a:ext cx="1485763" cy="1489757"/>
            <a:chOff x="6516746" y="1863304"/>
            <a:chExt cx="2001660" cy="2006869"/>
          </a:xfrm>
          <a:solidFill>
            <a:srgbClr val="69C1CD"/>
          </a:solidFill>
        </p:grpSpPr>
        <p:sp>
          <p:nvSpPr>
            <p:cNvPr id="17" name="Teardrop 3"/>
            <p:cNvSpPr/>
            <p:nvPr/>
          </p:nvSpPr>
          <p:spPr>
            <a:xfrm flipV="1">
              <a:off x="6516746" y="1868068"/>
              <a:ext cx="2001660" cy="2002105"/>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fontAlgn="auto">
                <a:lnSpc>
                  <a:spcPct val="130000"/>
                </a:lnSpc>
                <a:spcBef>
                  <a:spcPct val="0"/>
                </a:spcBef>
                <a:defRPr/>
              </a:pPr>
              <a:endParaRPr lang="en-US" sz="1050">
                <a:solidFill>
                  <a:schemeClr val="bg1"/>
                </a:solidFill>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18" name="Oval 7"/>
            <p:cNvSpPr/>
            <p:nvPr/>
          </p:nvSpPr>
          <p:spPr>
            <a:xfrm>
              <a:off x="6516746" y="1863304"/>
              <a:ext cx="588910" cy="589042"/>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lvl1pPr>
                <a:defRPr>
                  <a:solidFill>
                    <a:schemeClr val="tx1"/>
                  </a:solidFill>
                  <a:latin typeface="Calibri"/>
                  <a:ea charset="-128" panose="020b0600070205080204" typeface="MS PGothic"/>
                </a:defRPr>
              </a:lvl1pPr>
              <a:lvl2pPr indent="-285750" marL="742950">
                <a:defRPr>
                  <a:solidFill>
                    <a:schemeClr val="tx1"/>
                  </a:solidFill>
                  <a:latin typeface="Calibri"/>
                  <a:ea charset="-128" panose="020b0600070205080204" typeface="MS PGothic"/>
                </a:defRPr>
              </a:lvl2pPr>
              <a:lvl3pPr indent="-228600" marL="1143000">
                <a:defRPr>
                  <a:solidFill>
                    <a:schemeClr val="tx1"/>
                  </a:solidFill>
                  <a:latin typeface="Calibri"/>
                  <a:ea charset="-128" panose="020b0600070205080204" typeface="MS PGothic"/>
                </a:defRPr>
              </a:lvl3pPr>
              <a:lvl4pPr indent="-228600" marL="1600200">
                <a:defRPr>
                  <a:solidFill>
                    <a:schemeClr val="tx1"/>
                  </a:solidFill>
                  <a:latin typeface="Calibri"/>
                  <a:ea charset="-128" panose="020b0600070205080204" typeface="MS PGothic"/>
                </a:defRPr>
              </a:lvl4pPr>
              <a:lvl5pPr indent="-228600" marL="2057400">
                <a:defRPr>
                  <a:solidFill>
                    <a:schemeClr val="tx1"/>
                  </a:solidFill>
                  <a:latin typeface="Calibri"/>
                  <a:ea charset="-128" panose="020b0600070205080204" typeface="MS PGothic"/>
                </a:defRPr>
              </a:lvl5pPr>
              <a:lvl6pPr fontAlgn="base" indent="-228600" marL="2514600">
                <a:spcBef>
                  <a:spcPct val="0"/>
                </a:spcBef>
                <a:spcAft>
                  <a:spcPct val="0"/>
                </a:spcAft>
                <a:defRPr>
                  <a:solidFill>
                    <a:schemeClr val="tx1"/>
                  </a:solidFill>
                  <a:latin typeface="Calibri"/>
                  <a:ea charset="-128" panose="020b0600070205080204" typeface="MS PGothic"/>
                </a:defRPr>
              </a:lvl6pPr>
              <a:lvl7pPr fontAlgn="base" indent="-228600" marL="2971800">
                <a:spcBef>
                  <a:spcPct val="0"/>
                </a:spcBef>
                <a:spcAft>
                  <a:spcPct val="0"/>
                </a:spcAft>
                <a:defRPr>
                  <a:solidFill>
                    <a:schemeClr val="tx1"/>
                  </a:solidFill>
                  <a:latin typeface="Calibri"/>
                  <a:ea charset="-128" panose="020b0600070205080204" typeface="MS PGothic"/>
                </a:defRPr>
              </a:lvl7pPr>
              <a:lvl8pPr fontAlgn="base" indent="-228600" marL="3429000">
                <a:spcBef>
                  <a:spcPct val="0"/>
                </a:spcBef>
                <a:spcAft>
                  <a:spcPct val="0"/>
                </a:spcAft>
                <a:defRPr>
                  <a:solidFill>
                    <a:schemeClr val="tx1"/>
                  </a:solidFill>
                  <a:latin typeface="Calibri"/>
                  <a:ea charset="-128" panose="020b0600070205080204" typeface="MS PGothic"/>
                </a:defRPr>
              </a:lvl8pPr>
              <a:lvl9pPr fontAlgn="base" indent="-228600" marL="3886200">
                <a:spcBef>
                  <a:spcPct val="0"/>
                </a:spcBef>
                <a:spcAft>
                  <a:spcPct val="0"/>
                </a:spcAft>
                <a:defRPr>
                  <a:solidFill>
                    <a:schemeClr val="tx1"/>
                  </a:solidFill>
                  <a:latin typeface="Calibri"/>
                  <a:ea charset="-128" panose="020b0600070205080204" typeface="MS PGothic"/>
                </a:defRPr>
              </a:lvl9pPr>
            </a:lstStyle>
            <a:p>
              <a:pPr algn="ctr">
                <a:lnSpc>
                  <a:spcPct val="130000"/>
                </a:lnSpc>
                <a:spcBef>
                  <a:spcPct val="0"/>
                </a:spcBef>
              </a:pPr>
              <a:r>
                <a:rPr altLang="zh-CN" lang="en-AU" sz="1500">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S</a:t>
              </a:r>
            </a:p>
          </p:txBody>
        </p:sp>
        <p:sp>
          <p:nvSpPr>
            <p:cNvPr id="19" name="Text Placeholder 33"/>
            <p:cNvSpPr txBox="1"/>
            <p:nvPr/>
          </p:nvSpPr>
          <p:spPr bwMode="auto">
            <a:xfrm>
              <a:off x="6516746" y="2763513"/>
              <a:ext cx="1999897" cy="296937"/>
            </a:xfrm>
            <a:prstGeom prst="rect">
              <a:avLst/>
            </a:prstGeom>
            <a:noFill/>
            <a:ln>
              <a:noFill/>
            </a:ln>
            <a:extLst>
              <a:ext uri="{91240B29-F687-4F45-9708-019B960494DF}">
                <a14:hiddenLine w="9525">
                  <a:solidFill>
                    <a:srgbClr val="000000"/>
                  </a:solidFill>
                  <a:miter lim="800000"/>
                  <a:headEnd/>
                  <a:tailEnd/>
                </a14:hiddenLine>
              </a:ext>
            </a:extLst>
          </p:spPr>
          <p:txBody>
            <a:bodyPr anchor="ctr" bIns="0" lIns="0" rIns="0" tIns="0"/>
            <a:lstStyle>
              <a:lvl1pPr defTabSz="912495">
                <a:defRPr>
                  <a:solidFill>
                    <a:schemeClr val="tx1"/>
                  </a:solidFill>
                  <a:latin typeface="Calibri"/>
                  <a:ea charset="-128" panose="020b0600070205080204" typeface="MS PGothic"/>
                </a:defRPr>
              </a:lvl1pPr>
              <a:lvl2pPr defTabSz="912495" indent="-285750" marL="742950">
                <a:defRPr>
                  <a:solidFill>
                    <a:schemeClr val="tx1"/>
                  </a:solidFill>
                  <a:latin typeface="Calibri"/>
                  <a:ea charset="-128" panose="020b0600070205080204" typeface="MS PGothic"/>
                </a:defRPr>
              </a:lvl2pPr>
              <a:lvl3pPr defTabSz="912495" indent="-228600" marL="1143000">
                <a:defRPr>
                  <a:solidFill>
                    <a:schemeClr val="tx1"/>
                  </a:solidFill>
                  <a:latin typeface="Calibri"/>
                  <a:ea charset="-128" panose="020b0600070205080204" typeface="MS PGothic"/>
                </a:defRPr>
              </a:lvl3pPr>
              <a:lvl4pPr defTabSz="912495" indent="-228600" marL="1600200">
                <a:defRPr>
                  <a:solidFill>
                    <a:schemeClr val="tx1"/>
                  </a:solidFill>
                  <a:latin typeface="Calibri"/>
                  <a:ea charset="-128" panose="020b0600070205080204" typeface="MS PGothic"/>
                </a:defRPr>
              </a:lvl4pPr>
              <a:lvl5pPr defTabSz="912495" indent="-228600" marL="2057400">
                <a:defRPr>
                  <a:solidFill>
                    <a:schemeClr val="tx1"/>
                  </a:solidFill>
                  <a:latin typeface="Calibri"/>
                  <a:ea charset="-128" panose="020b0600070205080204" typeface="MS PGothic"/>
                </a:defRPr>
              </a:lvl5pPr>
              <a:lvl6pPr defTabSz="912495" fontAlgn="base" indent="-228600" marL="2514600">
                <a:spcBef>
                  <a:spcPct val="0"/>
                </a:spcBef>
                <a:spcAft>
                  <a:spcPct val="0"/>
                </a:spcAft>
                <a:defRPr>
                  <a:solidFill>
                    <a:schemeClr val="tx1"/>
                  </a:solidFill>
                  <a:latin typeface="Calibri"/>
                  <a:ea charset="-128" panose="020b0600070205080204" typeface="MS PGothic"/>
                </a:defRPr>
              </a:lvl6pPr>
              <a:lvl7pPr defTabSz="912495" fontAlgn="base" indent="-228600" marL="2971800">
                <a:spcBef>
                  <a:spcPct val="0"/>
                </a:spcBef>
                <a:spcAft>
                  <a:spcPct val="0"/>
                </a:spcAft>
                <a:defRPr>
                  <a:solidFill>
                    <a:schemeClr val="tx1"/>
                  </a:solidFill>
                  <a:latin typeface="Calibri"/>
                  <a:ea charset="-128" panose="020b0600070205080204" typeface="MS PGothic"/>
                </a:defRPr>
              </a:lvl7pPr>
              <a:lvl8pPr defTabSz="912495" fontAlgn="base" indent="-228600" marL="3429000">
                <a:spcBef>
                  <a:spcPct val="0"/>
                </a:spcBef>
                <a:spcAft>
                  <a:spcPct val="0"/>
                </a:spcAft>
                <a:defRPr>
                  <a:solidFill>
                    <a:schemeClr val="tx1"/>
                  </a:solidFill>
                  <a:latin typeface="Calibri"/>
                  <a:ea charset="-128" panose="020b0600070205080204" typeface="MS PGothic"/>
                </a:defRPr>
              </a:lvl8pPr>
              <a:lvl9pPr defTabSz="912495" fontAlgn="base" indent="-228600" marL="3886200">
                <a:spcBef>
                  <a:spcPct val="0"/>
                </a:spcBef>
                <a:spcAft>
                  <a:spcPct val="0"/>
                </a:spcAft>
                <a:defRPr>
                  <a:solidFill>
                    <a:schemeClr val="tx1"/>
                  </a:solidFill>
                  <a:latin typeface="Calibri"/>
                  <a:ea charset="-128" panose="020b0600070205080204" typeface="MS PGothic"/>
                </a:defRPr>
              </a:lvl9pPr>
            </a:lstStyle>
            <a:p>
              <a:pPr algn="ctr">
                <a:lnSpc>
                  <a:spcPct val="130000"/>
                </a:lnSpc>
                <a:spcBef>
                  <a:spcPct val="0"/>
                </a:spcBef>
                <a:buFont charset="0" panose="020b0604020202020204" pitchFamily="34" typeface="Arial"/>
                <a:buNone/>
              </a:pPr>
              <a:r>
                <a:rPr altLang="en-US" lang="zh-CN" spc="300" sz="1500">
                  <a:ln cmpd="sng" w="12700">
                    <a:noFill/>
                    <a:prstDash val="solid"/>
                    <a:miter lim="800000"/>
                  </a:ln>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标题内容</a:t>
              </a:r>
            </a:p>
          </p:txBody>
        </p:sp>
      </p:grpSp>
      <p:grpSp>
        <p:nvGrpSpPr>
          <p:cNvPr id="20" name="Group 34"/>
          <p:cNvGrpSpPr/>
          <p:nvPr/>
        </p:nvGrpSpPr>
        <p:grpSpPr>
          <a:xfrm>
            <a:off x="2446589" y="1322660"/>
            <a:ext cx="1485763" cy="1489757"/>
            <a:chOff x="8516644" y="1863304"/>
            <a:chExt cx="2001658" cy="2006870"/>
          </a:xfrm>
          <a:solidFill>
            <a:srgbClr val="C56928"/>
          </a:solidFill>
        </p:grpSpPr>
        <p:sp>
          <p:nvSpPr>
            <p:cNvPr id="21" name="Teardrop 4"/>
            <p:cNvSpPr/>
            <p:nvPr/>
          </p:nvSpPr>
          <p:spPr>
            <a:xfrm flipH="1" rot="16200000">
              <a:off x="8516420" y="1868292"/>
              <a:ext cx="2002106" cy="2001658"/>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fontAlgn="auto">
                <a:lnSpc>
                  <a:spcPct val="130000"/>
                </a:lnSpc>
                <a:spcBef>
                  <a:spcPct val="0"/>
                </a:spcBef>
                <a:defRPr/>
              </a:pPr>
              <a:endParaRPr lang="en-US" sz="1050">
                <a:solidFill>
                  <a:schemeClr val="bg1"/>
                </a:solidFill>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4" name="Oval 8"/>
            <p:cNvSpPr/>
            <p:nvPr/>
          </p:nvSpPr>
          <p:spPr>
            <a:xfrm>
              <a:off x="9929393" y="1863304"/>
              <a:ext cx="588909" cy="589042"/>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lvl1pPr>
                <a:defRPr>
                  <a:solidFill>
                    <a:schemeClr val="tx1"/>
                  </a:solidFill>
                  <a:latin typeface="Calibri"/>
                  <a:ea charset="-128" panose="020b0600070205080204" typeface="MS PGothic"/>
                </a:defRPr>
              </a:lvl1pPr>
              <a:lvl2pPr indent="-285750" marL="742950">
                <a:defRPr>
                  <a:solidFill>
                    <a:schemeClr val="tx1"/>
                  </a:solidFill>
                  <a:latin typeface="Calibri"/>
                  <a:ea charset="-128" panose="020b0600070205080204" typeface="MS PGothic"/>
                </a:defRPr>
              </a:lvl2pPr>
              <a:lvl3pPr indent="-228600" marL="1143000">
                <a:defRPr>
                  <a:solidFill>
                    <a:schemeClr val="tx1"/>
                  </a:solidFill>
                  <a:latin typeface="Calibri"/>
                  <a:ea charset="-128" panose="020b0600070205080204" typeface="MS PGothic"/>
                </a:defRPr>
              </a:lvl3pPr>
              <a:lvl4pPr indent="-228600" marL="1600200">
                <a:defRPr>
                  <a:solidFill>
                    <a:schemeClr val="tx1"/>
                  </a:solidFill>
                  <a:latin typeface="Calibri"/>
                  <a:ea charset="-128" panose="020b0600070205080204" typeface="MS PGothic"/>
                </a:defRPr>
              </a:lvl4pPr>
              <a:lvl5pPr indent="-228600" marL="2057400">
                <a:defRPr>
                  <a:solidFill>
                    <a:schemeClr val="tx1"/>
                  </a:solidFill>
                  <a:latin typeface="Calibri"/>
                  <a:ea charset="-128" panose="020b0600070205080204" typeface="MS PGothic"/>
                </a:defRPr>
              </a:lvl5pPr>
              <a:lvl6pPr fontAlgn="base" indent="-228600" marL="2514600">
                <a:spcBef>
                  <a:spcPct val="0"/>
                </a:spcBef>
                <a:spcAft>
                  <a:spcPct val="0"/>
                </a:spcAft>
                <a:defRPr>
                  <a:solidFill>
                    <a:schemeClr val="tx1"/>
                  </a:solidFill>
                  <a:latin typeface="Calibri"/>
                  <a:ea charset="-128" panose="020b0600070205080204" typeface="MS PGothic"/>
                </a:defRPr>
              </a:lvl6pPr>
              <a:lvl7pPr fontAlgn="base" indent="-228600" marL="2971800">
                <a:spcBef>
                  <a:spcPct val="0"/>
                </a:spcBef>
                <a:spcAft>
                  <a:spcPct val="0"/>
                </a:spcAft>
                <a:defRPr>
                  <a:solidFill>
                    <a:schemeClr val="tx1"/>
                  </a:solidFill>
                  <a:latin typeface="Calibri"/>
                  <a:ea charset="-128" panose="020b0600070205080204" typeface="MS PGothic"/>
                </a:defRPr>
              </a:lvl7pPr>
              <a:lvl8pPr fontAlgn="base" indent="-228600" marL="3429000">
                <a:spcBef>
                  <a:spcPct val="0"/>
                </a:spcBef>
                <a:spcAft>
                  <a:spcPct val="0"/>
                </a:spcAft>
                <a:defRPr>
                  <a:solidFill>
                    <a:schemeClr val="tx1"/>
                  </a:solidFill>
                  <a:latin typeface="Calibri"/>
                  <a:ea charset="-128" panose="020b0600070205080204" typeface="MS PGothic"/>
                </a:defRPr>
              </a:lvl8pPr>
              <a:lvl9pPr fontAlgn="base" indent="-228600" marL="3886200">
                <a:spcBef>
                  <a:spcPct val="0"/>
                </a:spcBef>
                <a:spcAft>
                  <a:spcPct val="0"/>
                </a:spcAft>
                <a:defRPr>
                  <a:solidFill>
                    <a:schemeClr val="tx1"/>
                  </a:solidFill>
                  <a:latin typeface="Calibri"/>
                  <a:ea charset="-128" panose="020b0600070205080204" typeface="MS PGothic"/>
                </a:defRPr>
              </a:lvl9pPr>
            </a:lstStyle>
            <a:p>
              <a:pPr algn="ctr">
                <a:lnSpc>
                  <a:spcPct val="130000"/>
                </a:lnSpc>
                <a:spcBef>
                  <a:spcPct val="0"/>
                </a:spcBef>
              </a:pPr>
              <a:r>
                <a:rPr altLang="zh-CN" lang="en-AU" sz="1500">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W</a:t>
              </a:r>
            </a:p>
          </p:txBody>
        </p:sp>
        <p:sp>
          <p:nvSpPr>
            <p:cNvPr id="5" name="Text Placeholder 33"/>
            <p:cNvSpPr txBox="1"/>
            <p:nvPr/>
          </p:nvSpPr>
          <p:spPr bwMode="auto">
            <a:xfrm>
              <a:off x="8517523" y="2753891"/>
              <a:ext cx="1999897" cy="296937"/>
            </a:xfrm>
            <a:prstGeom prst="rect">
              <a:avLst/>
            </a:prstGeom>
            <a:noFill/>
            <a:ln>
              <a:noFill/>
            </a:ln>
            <a:extLst>
              <a:ext uri="{91240B29-F687-4F45-9708-019B960494DF}">
                <a14:hiddenLine w="9525">
                  <a:solidFill>
                    <a:srgbClr val="000000"/>
                  </a:solidFill>
                  <a:miter lim="800000"/>
                  <a:headEnd/>
                  <a:tailEnd/>
                </a14:hiddenLine>
              </a:ext>
            </a:extLst>
          </p:spPr>
          <p:txBody>
            <a:bodyPr anchor="ctr" bIns="0" lIns="0" rIns="0" tIns="0"/>
            <a:lstStyle>
              <a:lvl1pPr defTabSz="912495">
                <a:defRPr>
                  <a:solidFill>
                    <a:schemeClr val="tx1"/>
                  </a:solidFill>
                  <a:latin typeface="Calibri"/>
                  <a:ea charset="-128" panose="020b0600070205080204" typeface="MS PGothic"/>
                </a:defRPr>
              </a:lvl1pPr>
              <a:lvl2pPr defTabSz="912495" indent="-285750" marL="742950">
                <a:defRPr>
                  <a:solidFill>
                    <a:schemeClr val="tx1"/>
                  </a:solidFill>
                  <a:latin typeface="Calibri"/>
                  <a:ea charset="-128" panose="020b0600070205080204" typeface="MS PGothic"/>
                </a:defRPr>
              </a:lvl2pPr>
              <a:lvl3pPr defTabSz="912495" indent="-228600" marL="1143000">
                <a:defRPr>
                  <a:solidFill>
                    <a:schemeClr val="tx1"/>
                  </a:solidFill>
                  <a:latin typeface="Calibri"/>
                  <a:ea charset="-128" panose="020b0600070205080204" typeface="MS PGothic"/>
                </a:defRPr>
              </a:lvl3pPr>
              <a:lvl4pPr defTabSz="912495" indent="-228600" marL="1600200">
                <a:defRPr>
                  <a:solidFill>
                    <a:schemeClr val="tx1"/>
                  </a:solidFill>
                  <a:latin typeface="Calibri"/>
                  <a:ea charset="-128" panose="020b0600070205080204" typeface="MS PGothic"/>
                </a:defRPr>
              </a:lvl4pPr>
              <a:lvl5pPr defTabSz="912495" indent="-228600" marL="2057400">
                <a:defRPr>
                  <a:solidFill>
                    <a:schemeClr val="tx1"/>
                  </a:solidFill>
                  <a:latin typeface="Calibri"/>
                  <a:ea charset="-128" panose="020b0600070205080204" typeface="MS PGothic"/>
                </a:defRPr>
              </a:lvl5pPr>
              <a:lvl6pPr defTabSz="912495" fontAlgn="base" indent="-228600" marL="2514600">
                <a:spcBef>
                  <a:spcPct val="0"/>
                </a:spcBef>
                <a:spcAft>
                  <a:spcPct val="0"/>
                </a:spcAft>
                <a:defRPr>
                  <a:solidFill>
                    <a:schemeClr val="tx1"/>
                  </a:solidFill>
                  <a:latin typeface="Calibri"/>
                  <a:ea charset="-128" panose="020b0600070205080204" typeface="MS PGothic"/>
                </a:defRPr>
              </a:lvl6pPr>
              <a:lvl7pPr defTabSz="912495" fontAlgn="base" indent="-228600" marL="2971800">
                <a:spcBef>
                  <a:spcPct val="0"/>
                </a:spcBef>
                <a:spcAft>
                  <a:spcPct val="0"/>
                </a:spcAft>
                <a:defRPr>
                  <a:solidFill>
                    <a:schemeClr val="tx1"/>
                  </a:solidFill>
                  <a:latin typeface="Calibri"/>
                  <a:ea charset="-128" panose="020b0600070205080204" typeface="MS PGothic"/>
                </a:defRPr>
              </a:lvl7pPr>
              <a:lvl8pPr defTabSz="912495" fontAlgn="base" indent="-228600" marL="3429000">
                <a:spcBef>
                  <a:spcPct val="0"/>
                </a:spcBef>
                <a:spcAft>
                  <a:spcPct val="0"/>
                </a:spcAft>
                <a:defRPr>
                  <a:solidFill>
                    <a:schemeClr val="tx1"/>
                  </a:solidFill>
                  <a:latin typeface="Calibri"/>
                  <a:ea charset="-128" panose="020b0600070205080204" typeface="MS PGothic"/>
                </a:defRPr>
              </a:lvl8pPr>
              <a:lvl9pPr defTabSz="912495" fontAlgn="base" indent="-228600" marL="3886200">
                <a:spcBef>
                  <a:spcPct val="0"/>
                </a:spcBef>
                <a:spcAft>
                  <a:spcPct val="0"/>
                </a:spcAft>
                <a:defRPr>
                  <a:solidFill>
                    <a:schemeClr val="tx1"/>
                  </a:solidFill>
                  <a:latin typeface="Calibri"/>
                  <a:ea charset="-128" panose="020b0600070205080204" typeface="MS PGothic"/>
                </a:defRPr>
              </a:lvl9pPr>
            </a:lstStyle>
            <a:p>
              <a:pPr algn="ctr" defTabSz="1215390">
                <a:lnSpc>
                  <a:spcPct val="130000"/>
                </a:lnSpc>
              </a:pPr>
              <a:r>
                <a:rPr altLang="en-US" lang="zh-CN" spc="300" sz="1500">
                  <a:ln cmpd="sng" w="12700">
                    <a:noFill/>
                    <a:prstDash val="solid"/>
                    <a:miter lim="800000"/>
                  </a:ln>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标题内容</a:t>
              </a:r>
            </a:p>
          </p:txBody>
        </p:sp>
      </p:grpSp>
      <p:grpSp>
        <p:nvGrpSpPr>
          <p:cNvPr id="24" name="Group 36"/>
          <p:cNvGrpSpPr/>
          <p:nvPr/>
        </p:nvGrpSpPr>
        <p:grpSpPr>
          <a:xfrm>
            <a:off x="1136697" y="2604250"/>
            <a:ext cx="1485763" cy="1486222"/>
            <a:chOff x="6516746" y="3870173"/>
            <a:chExt cx="2001660" cy="2001657"/>
          </a:xfrm>
          <a:solidFill>
            <a:schemeClr val="accent4"/>
          </a:solidFill>
        </p:grpSpPr>
        <p:sp>
          <p:nvSpPr>
            <p:cNvPr id="25" name="Teardrop 5"/>
            <p:cNvSpPr/>
            <p:nvPr/>
          </p:nvSpPr>
          <p:spPr>
            <a:xfrm>
              <a:off x="6516746" y="3870173"/>
              <a:ext cx="2001660" cy="2001657"/>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fontAlgn="auto">
                <a:lnSpc>
                  <a:spcPct val="130000"/>
                </a:lnSpc>
                <a:spcBef>
                  <a:spcPct val="0"/>
                </a:spcBef>
                <a:defRPr/>
              </a:pPr>
              <a:endParaRPr lang="en-AU" sz="1050">
                <a:solidFill>
                  <a:schemeClr val="bg1"/>
                </a:solidFill>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26" name="Oval 10"/>
            <p:cNvSpPr/>
            <p:nvPr/>
          </p:nvSpPr>
          <p:spPr>
            <a:xfrm>
              <a:off x="6516746" y="5282920"/>
              <a:ext cx="588910" cy="588910"/>
            </a:xfrm>
            <a:prstGeom prst="ellipse">
              <a:avLst/>
            </a:pr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lvl1pPr>
                <a:defRPr>
                  <a:solidFill>
                    <a:schemeClr val="tx1"/>
                  </a:solidFill>
                  <a:latin typeface="Calibri"/>
                  <a:ea charset="-128" panose="020b0600070205080204" typeface="MS PGothic"/>
                </a:defRPr>
              </a:lvl1pPr>
              <a:lvl2pPr indent="-285750" marL="742950">
                <a:defRPr>
                  <a:solidFill>
                    <a:schemeClr val="tx1"/>
                  </a:solidFill>
                  <a:latin typeface="Calibri"/>
                  <a:ea charset="-128" panose="020b0600070205080204" typeface="MS PGothic"/>
                </a:defRPr>
              </a:lvl2pPr>
              <a:lvl3pPr indent="-228600" marL="1143000">
                <a:defRPr>
                  <a:solidFill>
                    <a:schemeClr val="tx1"/>
                  </a:solidFill>
                  <a:latin typeface="Calibri"/>
                  <a:ea charset="-128" panose="020b0600070205080204" typeface="MS PGothic"/>
                </a:defRPr>
              </a:lvl3pPr>
              <a:lvl4pPr indent="-228600" marL="1600200">
                <a:defRPr>
                  <a:solidFill>
                    <a:schemeClr val="tx1"/>
                  </a:solidFill>
                  <a:latin typeface="Calibri"/>
                  <a:ea charset="-128" panose="020b0600070205080204" typeface="MS PGothic"/>
                </a:defRPr>
              </a:lvl4pPr>
              <a:lvl5pPr indent="-228600" marL="2057400">
                <a:defRPr>
                  <a:solidFill>
                    <a:schemeClr val="tx1"/>
                  </a:solidFill>
                  <a:latin typeface="Calibri"/>
                  <a:ea charset="-128" panose="020b0600070205080204" typeface="MS PGothic"/>
                </a:defRPr>
              </a:lvl5pPr>
              <a:lvl6pPr fontAlgn="base" indent="-228600" marL="2514600">
                <a:spcBef>
                  <a:spcPct val="0"/>
                </a:spcBef>
                <a:spcAft>
                  <a:spcPct val="0"/>
                </a:spcAft>
                <a:defRPr>
                  <a:solidFill>
                    <a:schemeClr val="tx1"/>
                  </a:solidFill>
                  <a:latin typeface="Calibri"/>
                  <a:ea charset="-128" panose="020b0600070205080204" typeface="MS PGothic"/>
                </a:defRPr>
              </a:lvl6pPr>
              <a:lvl7pPr fontAlgn="base" indent="-228600" marL="2971800">
                <a:spcBef>
                  <a:spcPct val="0"/>
                </a:spcBef>
                <a:spcAft>
                  <a:spcPct val="0"/>
                </a:spcAft>
                <a:defRPr>
                  <a:solidFill>
                    <a:schemeClr val="tx1"/>
                  </a:solidFill>
                  <a:latin typeface="Calibri"/>
                  <a:ea charset="-128" panose="020b0600070205080204" typeface="MS PGothic"/>
                </a:defRPr>
              </a:lvl7pPr>
              <a:lvl8pPr fontAlgn="base" indent="-228600" marL="3429000">
                <a:spcBef>
                  <a:spcPct val="0"/>
                </a:spcBef>
                <a:spcAft>
                  <a:spcPct val="0"/>
                </a:spcAft>
                <a:defRPr>
                  <a:solidFill>
                    <a:schemeClr val="tx1"/>
                  </a:solidFill>
                  <a:latin typeface="Calibri"/>
                  <a:ea charset="-128" panose="020b0600070205080204" typeface="MS PGothic"/>
                </a:defRPr>
              </a:lvl8pPr>
              <a:lvl9pPr fontAlgn="base" indent="-228600" marL="3886200">
                <a:spcBef>
                  <a:spcPct val="0"/>
                </a:spcBef>
                <a:spcAft>
                  <a:spcPct val="0"/>
                </a:spcAft>
                <a:defRPr>
                  <a:solidFill>
                    <a:schemeClr val="tx1"/>
                  </a:solidFill>
                  <a:latin typeface="Calibri"/>
                  <a:ea charset="-128" panose="020b0600070205080204" typeface="MS PGothic"/>
                </a:defRPr>
              </a:lvl9pPr>
            </a:lstStyle>
            <a:p>
              <a:pPr algn="ctr">
                <a:lnSpc>
                  <a:spcPct val="130000"/>
                </a:lnSpc>
                <a:spcBef>
                  <a:spcPct val="0"/>
                </a:spcBef>
              </a:pPr>
              <a:r>
                <a:rPr altLang="zh-CN" lang="en-AU" sz="1500">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T</a:t>
              </a:r>
            </a:p>
          </p:txBody>
        </p:sp>
        <p:sp>
          <p:nvSpPr>
            <p:cNvPr id="27" name="Text Placeholder 33"/>
            <p:cNvSpPr txBox="1"/>
            <p:nvPr/>
          </p:nvSpPr>
          <p:spPr bwMode="auto">
            <a:xfrm>
              <a:off x="6516746" y="4593681"/>
              <a:ext cx="1999897" cy="296937"/>
            </a:xfrm>
            <a:prstGeom prst="rect">
              <a:avLst/>
            </a:prstGeom>
            <a:noFill/>
            <a:ln>
              <a:noFill/>
            </a:ln>
            <a:extLst>
              <a:ext uri="{91240B29-F687-4F45-9708-019B960494DF}">
                <a14:hiddenLine w="9525">
                  <a:solidFill>
                    <a:srgbClr val="000000"/>
                  </a:solidFill>
                  <a:miter lim="800000"/>
                  <a:headEnd/>
                  <a:tailEnd/>
                </a14:hiddenLine>
              </a:ext>
            </a:extLst>
          </p:spPr>
          <p:txBody>
            <a:bodyPr anchor="ctr" bIns="0" lIns="0" rIns="0" tIns="0"/>
            <a:lstStyle>
              <a:lvl1pPr defTabSz="912495">
                <a:defRPr>
                  <a:solidFill>
                    <a:schemeClr val="tx1"/>
                  </a:solidFill>
                  <a:latin typeface="Calibri"/>
                  <a:ea charset="-128" panose="020b0600070205080204" typeface="MS PGothic"/>
                </a:defRPr>
              </a:lvl1pPr>
              <a:lvl2pPr defTabSz="912495" indent="-285750" marL="742950">
                <a:defRPr>
                  <a:solidFill>
                    <a:schemeClr val="tx1"/>
                  </a:solidFill>
                  <a:latin typeface="Calibri"/>
                  <a:ea charset="-128" panose="020b0600070205080204" typeface="MS PGothic"/>
                </a:defRPr>
              </a:lvl2pPr>
              <a:lvl3pPr defTabSz="912495" indent="-228600" marL="1143000">
                <a:defRPr>
                  <a:solidFill>
                    <a:schemeClr val="tx1"/>
                  </a:solidFill>
                  <a:latin typeface="Calibri"/>
                  <a:ea charset="-128" panose="020b0600070205080204" typeface="MS PGothic"/>
                </a:defRPr>
              </a:lvl3pPr>
              <a:lvl4pPr defTabSz="912495" indent="-228600" marL="1600200">
                <a:defRPr>
                  <a:solidFill>
                    <a:schemeClr val="tx1"/>
                  </a:solidFill>
                  <a:latin typeface="Calibri"/>
                  <a:ea charset="-128" panose="020b0600070205080204" typeface="MS PGothic"/>
                </a:defRPr>
              </a:lvl4pPr>
              <a:lvl5pPr defTabSz="912495" indent="-228600" marL="2057400">
                <a:defRPr>
                  <a:solidFill>
                    <a:schemeClr val="tx1"/>
                  </a:solidFill>
                  <a:latin typeface="Calibri"/>
                  <a:ea charset="-128" panose="020b0600070205080204" typeface="MS PGothic"/>
                </a:defRPr>
              </a:lvl5pPr>
              <a:lvl6pPr defTabSz="912495" fontAlgn="base" indent="-228600" marL="2514600">
                <a:spcBef>
                  <a:spcPct val="0"/>
                </a:spcBef>
                <a:spcAft>
                  <a:spcPct val="0"/>
                </a:spcAft>
                <a:defRPr>
                  <a:solidFill>
                    <a:schemeClr val="tx1"/>
                  </a:solidFill>
                  <a:latin typeface="Calibri"/>
                  <a:ea charset="-128" panose="020b0600070205080204" typeface="MS PGothic"/>
                </a:defRPr>
              </a:lvl6pPr>
              <a:lvl7pPr defTabSz="912495" fontAlgn="base" indent="-228600" marL="2971800">
                <a:spcBef>
                  <a:spcPct val="0"/>
                </a:spcBef>
                <a:spcAft>
                  <a:spcPct val="0"/>
                </a:spcAft>
                <a:defRPr>
                  <a:solidFill>
                    <a:schemeClr val="tx1"/>
                  </a:solidFill>
                  <a:latin typeface="Calibri"/>
                  <a:ea charset="-128" panose="020b0600070205080204" typeface="MS PGothic"/>
                </a:defRPr>
              </a:lvl7pPr>
              <a:lvl8pPr defTabSz="912495" fontAlgn="base" indent="-228600" marL="3429000">
                <a:spcBef>
                  <a:spcPct val="0"/>
                </a:spcBef>
                <a:spcAft>
                  <a:spcPct val="0"/>
                </a:spcAft>
                <a:defRPr>
                  <a:solidFill>
                    <a:schemeClr val="tx1"/>
                  </a:solidFill>
                  <a:latin typeface="Calibri"/>
                  <a:ea charset="-128" panose="020b0600070205080204" typeface="MS PGothic"/>
                </a:defRPr>
              </a:lvl8pPr>
              <a:lvl9pPr defTabSz="912495" fontAlgn="base" indent="-228600" marL="3886200">
                <a:spcBef>
                  <a:spcPct val="0"/>
                </a:spcBef>
                <a:spcAft>
                  <a:spcPct val="0"/>
                </a:spcAft>
                <a:defRPr>
                  <a:solidFill>
                    <a:schemeClr val="tx1"/>
                  </a:solidFill>
                  <a:latin typeface="Calibri"/>
                  <a:ea charset="-128" panose="020b0600070205080204" typeface="MS PGothic"/>
                </a:defRPr>
              </a:lvl9pPr>
            </a:lstStyle>
            <a:p>
              <a:pPr algn="ctr" defTabSz="1215390">
                <a:lnSpc>
                  <a:spcPct val="130000"/>
                </a:lnSpc>
              </a:pPr>
              <a:r>
                <a:rPr altLang="en-US" lang="zh-CN" spc="300" sz="1500">
                  <a:ln cmpd="sng" w="12700">
                    <a:noFill/>
                    <a:prstDash val="solid"/>
                    <a:miter lim="800000"/>
                  </a:ln>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标题内容</a:t>
              </a:r>
            </a:p>
          </p:txBody>
        </p:sp>
      </p:grpSp>
      <p:grpSp>
        <p:nvGrpSpPr>
          <p:cNvPr id="28" name="Group 37"/>
          <p:cNvGrpSpPr/>
          <p:nvPr/>
        </p:nvGrpSpPr>
        <p:grpSpPr>
          <a:xfrm>
            <a:off x="2446589" y="2604250"/>
            <a:ext cx="1485763" cy="1486222"/>
            <a:chOff x="8516643" y="3870173"/>
            <a:chExt cx="2001659" cy="2001657"/>
          </a:xfrm>
          <a:solidFill>
            <a:schemeClr val="accent3"/>
          </a:solidFill>
        </p:grpSpPr>
        <p:sp>
          <p:nvSpPr>
            <p:cNvPr id="29" name="Teardrop 6"/>
            <p:cNvSpPr/>
            <p:nvPr/>
          </p:nvSpPr>
          <p:spPr>
            <a:xfrm flipH="1">
              <a:off x="8516643" y="3870173"/>
              <a:ext cx="2001659" cy="2001657"/>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fontAlgn="auto">
                <a:lnSpc>
                  <a:spcPct val="130000"/>
                </a:lnSpc>
                <a:spcBef>
                  <a:spcPct val="0"/>
                </a:spcBef>
                <a:defRPr/>
              </a:pPr>
              <a:endParaRPr lang="en-AU" sz="1050">
                <a:solidFill>
                  <a:schemeClr val="bg1"/>
                </a:solidFill>
                <a:latin charset="-122" panose="02010600040101010101" pitchFamily="2" typeface="华文细黑"/>
                <a:ea charset="-122" panose="020b0503020204020204" typeface="微软雅黑"/>
                <a:cs typeface="+mn-ea"/>
                <a:sym charset="-122" panose="02010600040101010101" pitchFamily="2" typeface="华文细黑"/>
              </a:endParaRPr>
            </a:p>
          </p:txBody>
        </p:sp>
        <p:sp>
          <p:nvSpPr>
            <p:cNvPr id="2" name="Oval 9"/>
            <p:cNvSpPr/>
            <p:nvPr/>
          </p:nvSpPr>
          <p:spPr>
            <a:xfrm>
              <a:off x="9929392" y="5282920"/>
              <a:ext cx="588910" cy="588910"/>
            </a:xfrm>
            <a:prstGeom prst="ellipse">
              <a:avLst/>
            </a:pr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lvl1pPr>
                <a:defRPr>
                  <a:solidFill>
                    <a:schemeClr val="tx1"/>
                  </a:solidFill>
                  <a:latin typeface="Calibri"/>
                  <a:ea charset="-128" panose="020b0600070205080204" typeface="MS PGothic"/>
                </a:defRPr>
              </a:lvl1pPr>
              <a:lvl2pPr indent="-285750" marL="742950">
                <a:defRPr>
                  <a:solidFill>
                    <a:schemeClr val="tx1"/>
                  </a:solidFill>
                  <a:latin typeface="Calibri"/>
                  <a:ea charset="-128" panose="020b0600070205080204" typeface="MS PGothic"/>
                </a:defRPr>
              </a:lvl2pPr>
              <a:lvl3pPr indent="-228600" marL="1143000">
                <a:defRPr>
                  <a:solidFill>
                    <a:schemeClr val="tx1"/>
                  </a:solidFill>
                  <a:latin typeface="Calibri"/>
                  <a:ea charset="-128" panose="020b0600070205080204" typeface="MS PGothic"/>
                </a:defRPr>
              </a:lvl3pPr>
              <a:lvl4pPr indent="-228600" marL="1600200">
                <a:defRPr>
                  <a:solidFill>
                    <a:schemeClr val="tx1"/>
                  </a:solidFill>
                  <a:latin typeface="Calibri"/>
                  <a:ea charset="-128" panose="020b0600070205080204" typeface="MS PGothic"/>
                </a:defRPr>
              </a:lvl4pPr>
              <a:lvl5pPr indent="-228600" marL="2057400">
                <a:defRPr>
                  <a:solidFill>
                    <a:schemeClr val="tx1"/>
                  </a:solidFill>
                  <a:latin typeface="Calibri"/>
                  <a:ea charset="-128" panose="020b0600070205080204" typeface="MS PGothic"/>
                </a:defRPr>
              </a:lvl5pPr>
              <a:lvl6pPr fontAlgn="base" indent="-228600" marL="2514600">
                <a:spcBef>
                  <a:spcPct val="0"/>
                </a:spcBef>
                <a:spcAft>
                  <a:spcPct val="0"/>
                </a:spcAft>
                <a:defRPr>
                  <a:solidFill>
                    <a:schemeClr val="tx1"/>
                  </a:solidFill>
                  <a:latin typeface="Calibri"/>
                  <a:ea charset="-128" panose="020b0600070205080204" typeface="MS PGothic"/>
                </a:defRPr>
              </a:lvl6pPr>
              <a:lvl7pPr fontAlgn="base" indent="-228600" marL="2971800">
                <a:spcBef>
                  <a:spcPct val="0"/>
                </a:spcBef>
                <a:spcAft>
                  <a:spcPct val="0"/>
                </a:spcAft>
                <a:defRPr>
                  <a:solidFill>
                    <a:schemeClr val="tx1"/>
                  </a:solidFill>
                  <a:latin typeface="Calibri"/>
                  <a:ea charset="-128" panose="020b0600070205080204" typeface="MS PGothic"/>
                </a:defRPr>
              </a:lvl7pPr>
              <a:lvl8pPr fontAlgn="base" indent="-228600" marL="3429000">
                <a:spcBef>
                  <a:spcPct val="0"/>
                </a:spcBef>
                <a:spcAft>
                  <a:spcPct val="0"/>
                </a:spcAft>
                <a:defRPr>
                  <a:solidFill>
                    <a:schemeClr val="tx1"/>
                  </a:solidFill>
                  <a:latin typeface="Calibri"/>
                  <a:ea charset="-128" panose="020b0600070205080204" typeface="MS PGothic"/>
                </a:defRPr>
              </a:lvl8pPr>
              <a:lvl9pPr fontAlgn="base" indent="-228600" marL="3886200">
                <a:spcBef>
                  <a:spcPct val="0"/>
                </a:spcBef>
                <a:spcAft>
                  <a:spcPct val="0"/>
                </a:spcAft>
                <a:defRPr>
                  <a:solidFill>
                    <a:schemeClr val="tx1"/>
                  </a:solidFill>
                  <a:latin typeface="Calibri"/>
                  <a:ea charset="-128" panose="020b0600070205080204" typeface="MS PGothic"/>
                </a:defRPr>
              </a:lvl9pPr>
            </a:lstStyle>
            <a:p>
              <a:pPr algn="ctr">
                <a:lnSpc>
                  <a:spcPct val="130000"/>
                </a:lnSpc>
                <a:spcBef>
                  <a:spcPct val="0"/>
                </a:spcBef>
              </a:pPr>
              <a:r>
                <a:rPr altLang="zh-CN" lang="en-AU" sz="1500">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O</a:t>
              </a:r>
            </a:p>
          </p:txBody>
        </p:sp>
        <p:sp>
          <p:nvSpPr>
            <p:cNvPr id="6" name="Text Placeholder 33"/>
            <p:cNvSpPr txBox="1"/>
            <p:nvPr/>
          </p:nvSpPr>
          <p:spPr bwMode="auto">
            <a:xfrm>
              <a:off x="8517523" y="4612918"/>
              <a:ext cx="1999897" cy="296937"/>
            </a:xfrm>
            <a:prstGeom prst="rect">
              <a:avLst/>
            </a:prstGeom>
            <a:noFill/>
            <a:ln>
              <a:noFill/>
            </a:ln>
            <a:extLst>
              <a:ext uri="{91240B29-F687-4F45-9708-019B960494DF}">
                <a14:hiddenLine w="9525">
                  <a:solidFill>
                    <a:srgbClr val="000000"/>
                  </a:solidFill>
                  <a:miter lim="800000"/>
                  <a:headEnd/>
                  <a:tailEnd/>
                </a14:hiddenLine>
              </a:ext>
            </a:extLst>
          </p:spPr>
          <p:txBody>
            <a:bodyPr anchor="ctr" bIns="0" lIns="0" rIns="0" tIns="0"/>
            <a:lstStyle>
              <a:lvl1pPr defTabSz="912495">
                <a:defRPr>
                  <a:solidFill>
                    <a:schemeClr val="tx1"/>
                  </a:solidFill>
                  <a:latin typeface="Calibri"/>
                  <a:ea charset="-128" panose="020b0600070205080204" typeface="MS PGothic"/>
                </a:defRPr>
              </a:lvl1pPr>
              <a:lvl2pPr defTabSz="912495" indent="-285750" marL="742950">
                <a:defRPr>
                  <a:solidFill>
                    <a:schemeClr val="tx1"/>
                  </a:solidFill>
                  <a:latin typeface="Calibri"/>
                  <a:ea charset="-128" panose="020b0600070205080204" typeface="MS PGothic"/>
                </a:defRPr>
              </a:lvl2pPr>
              <a:lvl3pPr defTabSz="912495" indent="-228600" marL="1143000">
                <a:defRPr>
                  <a:solidFill>
                    <a:schemeClr val="tx1"/>
                  </a:solidFill>
                  <a:latin typeface="Calibri"/>
                  <a:ea charset="-128" panose="020b0600070205080204" typeface="MS PGothic"/>
                </a:defRPr>
              </a:lvl3pPr>
              <a:lvl4pPr defTabSz="912495" indent="-228600" marL="1600200">
                <a:defRPr>
                  <a:solidFill>
                    <a:schemeClr val="tx1"/>
                  </a:solidFill>
                  <a:latin typeface="Calibri"/>
                  <a:ea charset="-128" panose="020b0600070205080204" typeface="MS PGothic"/>
                </a:defRPr>
              </a:lvl4pPr>
              <a:lvl5pPr defTabSz="912495" indent="-228600" marL="2057400">
                <a:defRPr>
                  <a:solidFill>
                    <a:schemeClr val="tx1"/>
                  </a:solidFill>
                  <a:latin typeface="Calibri"/>
                  <a:ea charset="-128" panose="020b0600070205080204" typeface="MS PGothic"/>
                </a:defRPr>
              </a:lvl5pPr>
              <a:lvl6pPr defTabSz="912495" fontAlgn="base" indent="-228600" marL="2514600">
                <a:spcBef>
                  <a:spcPct val="0"/>
                </a:spcBef>
                <a:spcAft>
                  <a:spcPct val="0"/>
                </a:spcAft>
                <a:defRPr>
                  <a:solidFill>
                    <a:schemeClr val="tx1"/>
                  </a:solidFill>
                  <a:latin typeface="Calibri"/>
                  <a:ea charset="-128" panose="020b0600070205080204" typeface="MS PGothic"/>
                </a:defRPr>
              </a:lvl6pPr>
              <a:lvl7pPr defTabSz="912495" fontAlgn="base" indent="-228600" marL="2971800">
                <a:spcBef>
                  <a:spcPct val="0"/>
                </a:spcBef>
                <a:spcAft>
                  <a:spcPct val="0"/>
                </a:spcAft>
                <a:defRPr>
                  <a:solidFill>
                    <a:schemeClr val="tx1"/>
                  </a:solidFill>
                  <a:latin typeface="Calibri"/>
                  <a:ea charset="-128" panose="020b0600070205080204" typeface="MS PGothic"/>
                </a:defRPr>
              </a:lvl7pPr>
              <a:lvl8pPr defTabSz="912495" fontAlgn="base" indent="-228600" marL="3429000">
                <a:spcBef>
                  <a:spcPct val="0"/>
                </a:spcBef>
                <a:spcAft>
                  <a:spcPct val="0"/>
                </a:spcAft>
                <a:defRPr>
                  <a:solidFill>
                    <a:schemeClr val="tx1"/>
                  </a:solidFill>
                  <a:latin typeface="Calibri"/>
                  <a:ea charset="-128" panose="020b0600070205080204" typeface="MS PGothic"/>
                </a:defRPr>
              </a:lvl8pPr>
              <a:lvl9pPr defTabSz="912495" fontAlgn="base" indent="-228600" marL="3886200">
                <a:spcBef>
                  <a:spcPct val="0"/>
                </a:spcBef>
                <a:spcAft>
                  <a:spcPct val="0"/>
                </a:spcAft>
                <a:defRPr>
                  <a:solidFill>
                    <a:schemeClr val="tx1"/>
                  </a:solidFill>
                  <a:latin typeface="Calibri"/>
                  <a:ea charset="-128" panose="020b0600070205080204" typeface="MS PGothic"/>
                </a:defRPr>
              </a:lvl9pPr>
            </a:lstStyle>
            <a:p>
              <a:pPr algn="ctr" defTabSz="1215390">
                <a:lnSpc>
                  <a:spcPct val="130000"/>
                </a:lnSpc>
              </a:pPr>
              <a:r>
                <a:rPr altLang="en-US" lang="zh-CN" spc="300" sz="1500">
                  <a:ln cmpd="sng" w="12700">
                    <a:noFill/>
                    <a:prstDash val="solid"/>
                    <a:miter lim="800000"/>
                  </a:ln>
                  <a:solidFill>
                    <a:schemeClr val="bg1"/>
                  </a:solidFill>
                  <a:latin charset="-122" panose="02010600040101010101" pitchFamily="2" typeface="华文细黑"/>
                  <a:ea charset="-122" panose="020b0503020204020204" typeface="微软雅黑"/>
                  <a:cs typeface="+mn-ea"/>
                  <a:sym charset="-122" panose="02010600040101010101" pitchFamily="2" typeface="华文细黑"/>
                </a:rPr>
                <a:t>标题内容</a:t>
              </a:r>
            </a:p>
          </p:txBody>
        </p:sp>
      </p:grpSp>
      <p:grpSp>
        <p:nvGrpSpPr>
          <p:cNvPr id="32" name="组合 31"/>
          <p:cNvGrpSpPr/>
          <p:nvPr/>
        </p:nvGrpSpPr>
        <p:grpSpPr>
          <a:xfrm>
            <a:off x="4660919" y="1424030"/>
            <a:ext cx="3699735" cy="2776773"/>
            <a:chOff x="6742480" y="2495455"/>
            <a:chExt cx="4433230" cy="3327283"/>
          </a:xfrm>
        </p:grpSpPr>
        <p:grpSp>
          <p:nvGrpSpPr>
            <p:cNvPr id="33" name="Group 11"/>
            <p:cNvGrpSpPr/>
            <p:nvPr/>
          </p:nvGrpSpPr>
          <p:grpSpPr>
            <a:xfrm>
              <a:off x="6742481" y="4918551"/>
              <a:ext cx="4432790" cy="904187"/>
              <a:chOff x="6328128" y="5013371"/>
              <a:chExt cx="4478684" cy="911905"/>
            </a:xfrm>
          </p:grpSpPr>
          <p:sp>
            <p:nvSpPr>
              <p:cNvPr id="46" name="Text Placeholder 32"/>
              <p:cNvSpPr txBox="1"/>
              <p:nvPr/>
            </p:nvSpPr>
            <p:spPr bwMode="auto">
              <a:xfrm>
                <a:off x="6515467" y="5408690"/>
                <a:ext cx="4277125" cy="5165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lstStyle>
                <a:lvl1pPr>
                  <a:defRPr>
                    <a:solidFill>
                      <a:schemeClr val="tx1"/>
                    </a:solidFill>
                    <a:latin typeface="Calibri"/>
                    <a:ea charset="-128" panose="020b0600070205080204" typeface="MS PGothic"/>
                  </a:defRPr>
                </a:lvl1pPr>
                <a:lvl2pPr indent="-285750" marL="742950">
                  <a:defRPr>
                    <a:solidFill>
                      <a:schemeClr val="tx1"/>
                    </a:solidFill>
                    <a:latin typeface="Calibri"/>
                    <a:ea charset="-128" panose="020b0600070205080204" typeface="MS PGothic"/>
                  </a:defRPr>
                </a:lvl2pPr>
                <a:lvl3pPr indent="-228600" marL="1143000">
                  <a:defRPr>
                    <a:solidFill>
                      <a:schemeClr val="tx1"/>
                    </a:solidFill>
                    <a:latin typeface="Calibri"/>
                    <a:ea charset="-128" panose="020b0600070205080204" typeface="MS PGothic"/>
                  </a:defRPr>
                </a:lvl3pPr>
                <a:lvl4pPr indent="-228600" marL="1600200">
                  <a:defRPr>
                    <a:solidFill>
                      <a:schemeClr val="tx1"/>
                    </a:solidFill>
                    <a:latin typeface="Calibri"/>
                    <a:ea charset="-128" panose="020b0600070205080204" typeface="MS PGothic"/>
                  </a:defRPr>
                </a:lvl4pPr>
                <a:lvl5pPr indent="-228600" marL="2057400">
                  <a:defRPr>
                    <a:solidFill>
                      <a:schemeClr val="tx1"/>
                    </a:solidFill>
                    <a:latin typeface="Calibri"/>
                    <a:ea charset="-128" panose="020b0600070205080204" typeface="MS PGothic"/>
                  </a:defRPr>
                </a:lvl5pPr>
                <a:lvl6pPr fontAlgn="base" indent="-228600" marL="2514600">
                  <a:spcBef>
                    <a:spcPct val="0"/>
                  </a:spcBef>
                  <a:spcAft>
                    <a:spcPct val="0"/>
                  </a:spcAft>
                  <a:defRPr>
                    <a:solidFill>
                      <a:schemeClr val="tx1"/>
                    </a:solidFill>
                    <a:latin typeface="Calibri"/>
                    <a:ea charset="-128" panose="020b0600070205080204" typeface="MS PGothic"/>
                  </a:defRPr>
                </a:lvl6pPr>
                <a:lvl7pPr fontAlgn="base" indent="-228600" marL="2971800">
                  <a:spcBef>
                    <a:spcPct val="0"/>
                  </a:spcBef>
                  <a:spcAft>
                    <a:spcPct val="0"/>
                  </a:spcAft>
                  <a:defRPr>
                    <a:solidFill>
                      <a:schemeClr val="tx1"/>
                    </a:solidFill>
                    <a:latin typeface="Calibri"/>
                    <a:ea charset="-128" panose="020b0600070205080204" typeface="MS PGothic"/>
                  </a:defRPr>
                </a:lvl7pPr>
                <a:lvl8pPr fontAlgn="base" indent="-228600" marL="3429000">
                  <a:spcBef>
                    <a:spcPct val="0"/>
                  </a:spcBef>
                  <a:spcAft>
                    <a:spcPct val="0"/>
                  </a:spcAft>
                  <a:defRPr>
                    <a:solidFill>
                      <a:schemeClr val="tx1"/>
                    </a:solidFill>
                    <a:latin typeface="Calibri"/>
                    <a:ea charset="-128" panose="020b0600070205080204" typeface="MS PGothic"/>
                  </a:defRPr>
                </a:lvl8pPr>
                <a:lvl9pPr fontAlgn="base" indent="-228600" marL="3886200">
                  <a:spcBef>
                    <a:spcPct val="0"/>
                  </a:spcBef>
                  <a:spcAft>
                    <a:spcPct val="0"/>
                  </a:spcAft>
                  <a:defRPr>
                    <a:solidFill>
                      <a:schemeClr val="tx1"/>
                    </a:solidFill>
                    <a:latin typeface="Calibri"/>
                    <a:ea charset="-128" panose="020b0600070205080204" typeface="MS PGothic"/>
                  </a:defRPr>
                </a:lvl9pPr>
              </a:lstStyle>
              <a:p>
                <a:pPr algn="l" fontAlgn="auto">
                  <a:lnSpc>
                    <a:spcPct val="130000"/>
                  </a:lnSpc>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47" name="Text Placeholder 33"/>
              <p:cNvSpPr txBox="1"/>
              <p:nvPr/>
            </p:nvSpPr>
            <p:spPr>
              <a:xfrm>
                <a:off x="6515467" y="5044369"/>
                <a:ext cx="4291345" cy="304368"/>
              </a:xfrm>
              <a:prstGeom prst="rect">
                <a:avLst/>
              </a:prstGeom>
            </p:spPr>
            <p:txBody>
              <a:bodyPr anchor="ctr" bIns="0" lIns="0" rIns="0" tIns="0"/>
              <a:lstStyle>
                <a:lvl1pPr algn="l" defTabSz="685800" eaLnBrk="1" hangingPunct="1" indent="-171450" latinLnBrk="0" marL="171450" rtl="0">
                  <a:lnSpc>
                    <a:spcPct val="90000"/>
                  </a:lnSpc>
                  <a:spcBef>
                    <a:spcPts val="750"/>
                  </a:spcBef>
                  <a:buFont charset="0" panose="020b0604020202020204"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anose="020b0604020202020204"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anose="020b0604020202020204"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9pPr>
              </a:lstStyle>
              <a:p>
                <a:pPr defTabSz="913765" marL="0">
                  <a:lnSpc>
                    <a:spcPct val="130000"/>
                  </a:lnSpc>
                  <a:buNone/>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p:txBody>
          </p:sp>
          <p:cxnSp>
            <p:nvCxnSpPr>
              <p:cNvPr id="48" name="Straight Connector 14"/>
              <p:cNvCxnSpPr/>
              <p:nvPr/>
            </p:nvCxnSpPr>
            <p:spPr>
              <a:xfrm flipH="1">
                <a:off x="6328128" y="5013371"/>
                <a:ext cx="0" cy="718118"/>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4" name="Group 15"/>
            <p:cNvGrpSpPr/>
            <p:nvPr/>
          </p:nvGrpSpPr>
          <p:grpSpPr>
            <a:xfrm>
              <a:off x="6742480" y="4104294"/>
              <a:ext cx="4433228" cy="921482"/>
              <a:chOff x="6328128" y="3933278"/>
              <a:chExt cx="4479127" cy="931140"/>
            </a:xfrm>
          </p:grpSpPr>
          <p:sp>
            <p:nvSpPr>
              <p:cNvPr id="43" name="Text Placeholder 32"/>
              <p:cNvSpPr txBox="1"/>
              <p:nvPr/>
            </p:nvSpPr>
            <p:spPr bwMode="auto">
              <a:xfrm>
                <a:off x="6530130" y="4347832"/>
                <a:ext cx="4277125" cy="5165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lstStyle>
                <a:lvl1pPr>
                  <a:defRPr>
                    <a:solidFill>
                      <a:schemeClr val="tx1"/>
                    </a:solidFill>
                    <a:latin typeface="Calibri"/>
                    <a:ea charset="-128" panose="020b0600070205080204" typeface="MS PGothic"/>
                  </a:defRPr>
                </a:lvl1pPr>
                <a:lvl2pPr indent="-285750" marL="742950">
                  <a:defRPr>
                    <a:solidFill>
                      <a:schemeClr val="tx1"/>
                    </a:solidFill>
                    <a:latin typeface="Calibri"/>
                    <a:ea charset="-128" panose="020b0600070205080204" typeface="MS PGothic"/>
                  </a:defRPr>
                </a:lvl2pPr>
                <a:lvl3pPr indent="-228600" marL="1143000">
                  <a:defRPr>
                    <a:solidFill>
                      <a:schemeClr val="tx1"/>
                    </a:solidFill>
                    <a:latin typeface="Calibri"/>
                    <a:ea charset="-128" panose="020b0600070205080204" typeface="MS PGothic"/>
                  </a:defRPr>
                </a:lvl3pPr>
                <a:lvl4pPr indent="-228600" marL="1600200">
                  <a:defRPr>
                    <a:solidFill>
                      <a:schemeClr val="tx1"/>
                    </a:solidFill>
                    <a:latin typeface="Calibri"/>
                    <a:ea charset="-128" panose="020b0600070205080204" typeface="MS PGothic"/>
                  </a:defRPr>
                </a:lvl4pPr>
                <a:lvl5pPr indent="-228600" marL="2057400">
                  <a:defRPr>
                    <a:solidFill>
                      <a:schemeClr val="tx1"/>
                    </a:solidFill>
                    <a:latin typeface="Calibri"/>
                    <a:ea charset="-128" panose="020b0600070205080204" typeface="MS PGothic"/>
                  </a:defRPr>
                </a:lvl5pPr>
                <a:lvl6pPr fontAlgn="base" indent="-228600" marL="2514600">
                  <a:spcBef>
                    <a:spcPct val="0"/>
                  </a:spcBef>
                  <a:spcAft>
                    <a:spcPct val="0"/>
                  </a:spcAft>
                  <a:defRPr>
                    <a:solidFill>
                      <a:schemeClr val="tx1"/>
                    </a:solidFill>
                    <a:latin typeface="Calibri"/>
                    <a:ea charset="-128" panose="020b0600070205080204" typeface="MS PGothic"/>
                  </a:defRPr>
                </a:lvl6pPr>
                <a:lvl7pPr fontAlgn="base" indent="-228600" marL="2971800">
                  <a:spcBef>
                    <a:spcPct val="0"/>
                  </a:spcBef>
                  <a:spcAft>
                    <a:spcPct val="0"/>
                  </a:spcAft>
                  <a:defRPr>
                    <a:solidFill>
                      <a:schemeClr val="tx1"/>
                    </a:solidFill>
                    <a:latin typeface="Calibri"/>
                    <a:ea charset="-128" panose="020b0600070205080204" typeface="MS PGothic"/>
                  </a:defRPr>
                </a:lvl7pPr>
                <a:lvl8pPr fontAlgn="base" indent="-228600" marL="3429000">
                  <a:spcBef>
                    <a:spcPct val="0"/>
                  </a:spcBef>
                  <a:spcAft>
                    <a:spcPct val="0"/>
                  </a:spcAft>
                  <a:defRPr>
                    <a:solidFill>
                      <a:schemeClr val="tx1"/>
                    </a:solidFill>
                    <a:latin typeface="Calibri"/>
                    <a:ea charset="-128" panose="020b0600070205080204" typeface="MS PGothic"/>
                  </a:defRPr>
                </a:lvl8pPr>
                <a:lvl9pPr fontAlgn="base" indent="-228600" marL="3886200">
                  <a:spcBef>
                    <a:spcPct val="0"/>
                  </a:spcBef>
                  <a:spcAft>
                    <a:spcPct val="0"/>
                  </a:spcAft>
                  <a:defRPr>
                    <a:solidFill>
                      <a:schemeClr val="tx1"/>
                    </a:solidFill>
                    <a:latin typeface="Calibri"/>
                    <a:ea charset="-128" panose="020b0600070205080204" typeface="MS PGothic"/>
                  </a:defRPr>
                </a:lvl9pPr>
              </a:lstStyle>
              <a:p>
                <a:pPr algn="l" fontAlgn="auto">
                  <a:lnSpc>
                    <a:spcPct val="130000"/>
                  </a:lnSpc>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44" name="Text Placeholder 33"/>
              <p:cNvSpPr txBox="1"/>
              <p:nvPr/>
            </p:nvSpPr>
            <p:spPr>
              <a:xfrm>
                <a:off x="6515467" y="3983400"/>
                <a:ext cx="4291345" cy="304956"/>
              </a:xfrm>
              <a:prstGeom prst="rect">
                <a:avLst/>
              </a:prstGeom>
            </p:spPr>
            <p:txBody>
              <a:bodyPr anchor="ctr" bIns="0" lIns="0" rIns="0" tIns="0"/>
              <a:lstStyle>
                <a:lvl1pPr algn="l" defTabSz="685800" eaLnBrk="1" hangingPunct="1" indent="-171450" latinLnBrk="0" marL="171450" rtl="0">
                  <a:lnSpc>
                    <a:spcPct val="90000"/>
                  </a:lnSpc>
                  <a:spcBef>
                    <a:spcPts val="750"/>
                  </a:spcBef>
                  <a:buFont charset="0" panose="020b0604020202020204"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anose="020b0604020202020204"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anose="020b0604020202020204"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9pPr>
              </a:lstStyle>
              <a:p>
                <a:pPr defTabSz="913765" marL="0">
                  <a:lnSpc>
                    <a:spcPct val="130000"/>
                  </a:lnSpc>
                  <a:buNone/>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p:txBody>
          </p:sp>
          <p:cxnSp>
            <p:nvCxnSpPr>
              <p:cNvPr id="45" name="Straight Connector 18"/>
              <p:cNvCxnSpPr/>
              <p:nvPr/>
            </p:nvCxnSpPr>
            <p:spPr>
              <a:xfrm flipH="1">
                <a:off x="6328128" y="3933278"/>
                <a:ext cx="0" cy="717916"/>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35" name="Group 19"/>
            <p:cNvGrpSpPr/>
            <p:nvPr/>
          </p:nvGrpSpPr>
          <p:grpSpPr>
            <a:xfrm>
              <a:off x="6742480" y="3310288"/>
              <a:ext cx="4433230" cy="919908"/>
              <a:chOff x="6328128" y="2873896"/>
              <a:chExt cx="4479129" cy="929549"/>
            </a:xfrm>
          </p:grpSpPr>
          <p:sp>
            <p:nvSpPr>
              <p:cNvPr id="40" name="Text Placeholder 32"/>
              <p:cNvSpPr txBox="1"/>
              <p:nvPr/>
            </p:nvSpPr>
            <p:spPr bwMode="auto">
              <a:xfrm>
                <a:off x="6530132" y="3286859"/>
                <a:ext cx="4277125" cy="5165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lstStyle>
                <a:lvl1pPr>
                  <a:defRPr>
                    <a:solidFill>
                      <a:schemeClr val="tx1"/>
                    </a:solidFill>
                    <a:latin typeface="Calibri"/>
                    <a:ea charset="-128" panose="020b0600070205080204" typeface="MS PGothic"/>
                  </a:defRPr>
                </a:lvl1pPr>
                <a:lvl2pPr indent="-285750" marL="742950">
                  <a:defRPr>
                    <a:solidFill>
                      <a:schemeClr val="tx1"/>
                    </a:solidFill>
                    <a:latin typeface="Calibri"/>
                    <a:ea charset="-128" panose="020b0600070205080204" typeface="MS PGothic"/>
                  </a:defRPr>
                </a:lvl2pPr>
                <a:lvl3pPr indent="-228600" marL="1143000">
                  <a:defRPr>
                    <a:solidFill>
                      <a:schemeClr val="tx1"/>
                    </a:solidFill>
                    <a:latin typeface="Calibri"/>
                    <a:ea charset="-128" panose="020b0600070205080204" typeface="MS PGothic"/>
                  </a:defRPr>
                </a:lvl3pPr>
                <a:lvl4pPr indent="-228600" marL="1600200">
                  <a:defRPr>
                    <a:solidFill>
                      <a:schemeClr val="tx1"/>
                    </a:solidFill>
                    <a:latin typeface="Calibri"/>
                    <a:ea charset="-128" panose="020b0600070205080204" typeface="MS PGothic"/>
                  </a:defRPr>
                </a:lvl4pPr>
                <a:lvl5pPr indent="-228600" marL="2057400">
                  <a:defRPr>
                    <a:solidFill>
                      <a:schemeClr val="tx1"/>
                    </a:solidFill>
                    <a:latin typeface="Calibri"/>
                    <a:ea charset="-128" panose="020b0600070205080204" typeface="MS PGothic"/>
                  </a:defRPr>
                </a:lvl5pPr>
                <a:lvl6pPr fontAlgn="base" indent="-228600" marL="2514600">
                  <a:spcBef>
                    <a:spcPct val="0"/>
                  </a:spcBef>
                  <a:spcAft>
                    <a:spcPct val="0"/>
                  </a:spcAft>
                  <a:defRPr>
                    <a:solidFill>
                      <a:schemeClr val="tx1"/>
                    </a:solidFill>
                    <a:latin typeface="Calibri"/>
                    <a:ea charset="-128" panose="020b0600070205080204" typeface="MS PGothic"/>
                  </a:defRPr>
                </a:lvl6pPr>
                <a:lvl7pPr fontAlgn="base" indent="-228600" marL="2971800">
                  <a:spcBef>
                    <a:spcPct val="0"/>
                  </a:spcBef>
                  <a:spcAft>
                    <a:spcPct val="0"/>
                  </a:spcAft>
                  <a:defRPr>
                    <a:solidFill>
                      <a:schemeClr val="tx1"/>
                    </a:solidFill>
                    <a:latin typeface="Calibri"/>
                    <a:ea charset="-128" panose="020b0600070205080204" typeface="MS PGothic"/>
                  </a:defRPr>
                </a:lvl7pPr>
                <a:lvl8pPr fontAlgn="base" indent="-228600" marL="3429000">
                  <a:spcBef>
                    <a:spcPct val="0"/>
                  </a:spcBef>
                  <a:spcAft>
                    <a:spcPct val="0"/>
                  </a:spcAft>
                  <a:defRPr>
                    <a:solidFill>
                      <a:schemeClr val="tx1"/>
                    </a:solidFill>
                    <a:latin typeface="Calibri"/>
                    <a:ea charset="-128" panose="020b0600070205080204" typeface="MS PGothic"/>
                  </a:defRPr>
                </a:lvl8pPr>
                <a:lvl9pPr fontAlgn="base" indent="-228600" marL="3886200">
                  <a:spcBef>
                    <a:spcPct val="0"/>
                  </a:spcBef>
                  <a:spcAft>
                    <a:spcPct val="0"/>
                  </a:spcAft>
                  <a:defRPr>
                    <a:solidFill>
                      <a:schemeClr val="tx1"/>
                    </a:solidFill>
                    <a:latin typeface="Calibri"/>
                    <a:ea charset="-128" panose="020b0600070205080204" typeface="MS PGothic"/>
                  </a:defRPr>
                </a:lvl9pPr>
              </a:lstStyle>
              <a:p>
                <a:pPr algn="l" fontAlgn="auto">
                  <a:lnSpc>
                    <a:spcPct val="130000"/>
                  </a:lnSpc>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41" name="Text Placeholder 33"/>
              <p:cNvSpPr txBox="1"/>
              <p:nvPr/>
            </p:nvSpPr>
            <p:spPr>
              <a:xfrm>
                <a:off x="6515467" y="2922427"/>
                <a:ext cx="4291345" cy="304956"/>
              </a:xfrm>
              <a:prstGeom prst="rect">
                <a:avLst/>
              </a:prstGeom>
            </p:spPr>
            <p:txBody>
              <a:bodyPr anchor="ctr" bIns="0" lIns="0" rIns="0" tIns="0"/>
              <a:lstStyle>
                <a:lvl1pPr algn="l" defTabSz="685800" eaLnBrk="1" hangingPunct="1" indent="-171450" latinLnBrk="0" marL="171450" rtl="0">
                  <a:lnSpc>
                    <a:spcPct val="90000"/>
                  </a:lnSpc>
                  <a:spcBef>
                    <a:spcPts val="750"/>
                  </a:spcBef>
                  <a:buFont charset="0" panose="020b0604020202020204"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anose="020b0604020202020204"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anose="020b0604020202020204"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9pPr>
              </a:lstStyle>
              <a:p>
                <a:pPr defTabSz="913765" marL="0">
                  <a:lnSpc>
                    <a:spcPct val="130000"/>
                  </a:lnSpc>
                  <a:buNone/>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p:txBody>
          </p:sp>
          <p:cxnSp>
            <p:nvCxnSpPr>
              <p:cNvPr id="42" name="Straight Connector 22"/>
              <p:cNvCxnSpPr/>
              <p:nvPr/>
            </p:nvCxnSpPr>
            <p:spPr>
              <a:xfrm flipH="1">
                <a:off x="6328128" y="2873896"/>
                <a:ext cx="0" cy="717916"/>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36" name="Group 23"/>
            <p:cNvGrpSpPr/>
            <p:nvPr/>
          </p:nvGrpSpPr>
          <p:grpSpPr>
            <a:xfrm>
              <a:off x="6742480" y="2495455"/>
              <a:ext cx="4433230" cy="940345"/>
              <a:chOff x="6328128" y="1794121"/>
              <a:chExt cx="4479129" cy="950201"/>
            </a:xfrm>
          </p:grpSpPr>
          <p:sp>
            <p:nvSpPr>
              <p:cNvPr id="37" name="Text Placeholder 32"/>
              <p:cNvSpPr txBox="1"/>
              <p:nvPr/>
            </p:nvSpPr>
            <p:spPr bwMode="auto">
              <a:xfrm>
                <a:off x="6530132" y="2227736"/>
                <a:ext cx="4277125" cy="5165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lstStyle>
                <a:lvl1pPr>
                  <a:defRPr>
                    <a:solidFill>
                      <a:schemeClr val="tx1"/>
                    </a:solidFill>
                    <a:latin typeface="Calibri"/>
                    <a:ea charset="-128" panose="020b0600070205080204" typeface="MS PGothic"/>
                  </a:defRPr>
                </a:lvl1pPr>
                <a:lvl2pPr indent="-285750" marL="742950">
                  <a:defRPr>
                    <a:solidFill>
                      <a:schemeClr val="tx1"/>
                    </a:solidFill>
                    <a:latin typeface="Calibri"/>
                    <a:ea charset="-128" panose="020b0600070205080204" typeface="MS PGothic"/>
                  </a:defRPr>
                </a:lvl2pPr>
                <a:lvl3pPr indent="-228600" marL="1143000">
                  <a:defRPr>
                    <a:solidFill>
                      <a:schemeClr val="tx1"/>
                    </a:solidFill>
                    <a:latin typeface="Calibri"/>
                    <a:ea charset="-128" panose="020b0600070205080204" typeface="MS PGothic"/>
                  </a:defRPr>
                </a:lvl3pPr>
                <a:lvl4pPr indent="-228600" marL="1600200">
                  <a:defRPr>
                    <a:solidFill>
                      <a:schemeClr val="tx1"/>
                    </a:solidFill>
                    <a:latin typeface="Calibri"/>
                    <a:ea charset="-128" panose="020b0600070205080204" typeface="MS PGothic"/>
                  </a:defRPr>
                </a:lvl4pPr>
                <a:lvl5pPr indent="-228600" marL="2057400">
                  <a:defRPr>
                    <a:solidFill>
                      <a:schemeClr val="tx1"/>
                    </a:solidFill>
                    <a:latin typeface="Calibri"/>
                    <a:ea charset="-128" panose="020b0600070205080204" typeface="MS PGothic"/>
                  </a:defRPr>
                </a:lvl5pPr>
                <a:lvl6pPr fontAlgn="base" indent="-228600" marL="2514600">
                  <a:spcBef>
                    <a:spcPct val="0"/>
                  </a:spcBef>
                  <a:spcAft>
                    <a:spcPct val="0"/>
                  </a:spcAft>
                  <a:defRPr>
                    <a:solidFill>
                      <a:schemeClr val="tx1"/>
                    </a:solidFill>
                    <a:latin typeface="Calibri"/>
                    <a:ea charset="-128" panose="020b0600070205080204" typeface="MS PGothic"/>
                  </a:defRPr>
                </a:lvl6pPr>
                <a:lvl7pPr fontAlgn="base" indent="-228600" marL="2971800">
                  <a:spcBef>
                    <a:spcPct val="0"/>
                  </a:spcBef>
                  <a:spcAft>
                    <a:spcPct val="0"/>
                  </a:spcAft>
                  <a:defRPr>
                    <a:solidFill>
                      <a:schemeClr val="tx1"/>
                    </a:solidFill>
                    <a:latin typeface="Calibri"/>
                    <a:ea charset="-128" panose="020b0600070205080204" typeface="MS PGothic"/>
                  </a:defRPr>
                </a:lvl7pPr>
                <a:lvl8pPr fontAlgn="base" indent="-228600" marL="3429000">
                  <a:spcBef>
                    <a:spcPct val="0"/>
                  </a:spcBef>
                  <a:spcAft>
                    <a:spcPct val="0"/>
                  </a:spcAft>
                  <a:defRPr>
                    <a:solidFill>
                      <a:schemeClr val="tx1"/>
                    </a:solidFill>
                    <a:latin typeface="Calibri"/>
                    <a:ea charset="-128" panose="020b0600070205080204" typeface="MS PGothic"/>
                  </a:defRPr>
                </a:lvl8pPr>
                <a:lvl9pPr fontAlgn="base" indent="-228600" marL="3886200">
                  <a:spcBef>
                    <a:spcPct val="0"/>
                  </a:spcBef>
                  <a:spcAft>
                    <a:spcPct val="0"/>
                  </a:spcAft>
                  <a:defRPr>
                    <a:solidFill>
                      <a:schemeClr val="tx1"/>
                    </a:solidFill>
                    <a:latin typeface="Calibri"/>
                    <a:ea charset="-128" panose="020b0600070205080204" typeface="MS PGothic"/>
                  </a:defRPr>
                </a:lvl9pPr>
              </a:lstStyle>
              <a:p>
                <a:pPr algn="l" fontAlgn="auto">
                  <a:lnSpc>
                    <a:spcPct val="130000"/>
                  </a:lnSpc>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38" name="Text Placeholder 33"/>
              <p:cNvSpPr txBox="1"/>
              <p:nvPr/>
            </p:nvSpPr>
            <p:spPr>
              <a:xfrm>
                <a:off x="6515467" y="1863304"/>
                <a:ext cx="4291345" cy="304956"/>
              </a:xfrm>
              <a:prstGeom prst="rect">
                <a:avLst/>
              </a:prstGeom>
            </p:spPr>
            <p:txBody>
              <a:bodyPr anchor="ctr" bIns="0" lIns="0" rIns="0" tIns="0"/>
              <a:lstStyle>
                <a:lvl1pPr algn="l" defTabSz="685800" eaLnBrk="1" hangingPunct="1" indent="-171450" latinLnBrk="0" marL="171450" rtl="0">
                  <a:lnSpc>
                    <a:spcPct val="90000"/>
                  </a:lnSpc>
                  <a:spcBef>
                    <a:spcPts val="750"/>
                  </a:spcBef>
                  <a:buFont charset="0" panose="020b0604020202020204" pitchFamily="34" typeface="Arial"/>
                  <a:buChar char="•"/>
                  <a:defRPr kern="1200" sz="2100">
                    <a:solidFill>
                      <a:schemeClr val="tx1"/>
                    </a:solidFill>
                    <a:latin charset="0" panose="00000300000000000000" pitchFamily="50" typeface="Neris Thin"/>
                    <a:ea typeface="+mn-ea"/>
                    <a:cs typeface="+mn-cs"/>
                  </a:defRPr>
                </a:lvl1pPr>
                <a:lvl2pPr algn="l" defTabSz="685800" eaLnBrk="1" hangingPunct="1" indent="-171450" latinLnBrk="0" marL="514350" rtl="0">
                  <a:lnSpc>
                    <a:spcPct val="90000"/>
                  </a:lnSpc>
                  <a:spcBef>
                    <a:spcPts val="375"/>
                  </a:spcBef>
                  <a:buFont charset="0" panose="020b0604020202020204" pitchFamily="34" typeface="Arial"/>
                  <a:buChar char="•"/>
                  <a:defRPr kern="1200" sz="1800">
                    <a:solidFill>
                      <a:schemeClr val="tx1"/>
                    </a:solidFill>
                    <a:latin charset="0" panose="00000300000000000000" pitchFamily="50" typeface="Neris Thin"/>
                    <a:ea typeface="+mn-ea"/>
                    <a:cs typeface="+mn-cs"/>
                  </a:defRPr>
                </a:lvl2pPr>
                <a:lvl3pPr algn="l" defTabSz="685800" eaLnBrk="1" hangingPunct="1" indent="-171450" latinLnBrk="0" marL="857250" rtl="0">
                  <a:lnSpc>
                    <a:spcPct val="90000"/>
                  </a:lnSpc>
                  <a:spcBef>
                    <a:spcPts val="375"/>
                  </a:spcBef>
                  <a:buFont charset="0" panose="020b0604020202020204" pitchFamily="34" typeface="Arial"/>
                  <a:buChar char="•"/>
                  <a:defRPr kern="1200" sz="1500">
                    <a:solidFill>
                      <a:schemeClr val="tx1"/>
                    </a:solidFill>
                    <a:latin charset="0" panose="00000300000000000000" pitchFamily="50" typeface="Neris Thin"/>
                    <a:ea typeface="+mn-ea"/>
                    <a:cs typeface="+mn-cs"/>
                  </a:defRPr>
                </a:lvl3pPr>
                <a:lvl4pPr algn="l" defTabSz="685800" eaLnBrk="1" hangingPunct="1" indent="-171450" latinLnBrk="0" marL="12001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4pPr>
                <a:lvl5pPr algn="l" defTabSz="685800" eaLnBrk="1" hangingPunct="1" indent="-171450" latinLnBrk="0" marL="1543050" rtl="0">
                  <a:lnSpc>
                    <a:spcPct val="90000"/>
                  </a:lnSpc>
                  <a:spcBef>
                    <a:spcPts val="375"/>
                  </a:spcBef>
                  <a:buFont charset="0" panose="020b0604020202020204" pitchFamily="34" typeface="Arial"/>
                  <a:buChar char="•"/>
                  <a:defRPr kern="1200" sz="1350">
                    <a:solidFill>
                      <a:schemeClr val="tx1"/>
                    </a:solidFill>
                    <a:latin charset="0" panose="00000300000000000000" pitchFamily="50" typeface="Neris Thin"/>
                    <a:ea typeface="+mn-ea"/>
                    <a:cs typeface="+mn-cs"/>
                  </a:defRPr>
                </a:lvl5pPr>
                <a:lvl6pPr algn="l" defTabSz="685800" eaLnBrk="1" hangingPunct="1" indent="-171450" latinLnBrk="0" marL="18859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6pPr>
                <a:lvl7pPr algn="l" defTabSz="685800" eaLnBrk="1" hangingPunct="1" indent="-171450" latinLnBrk="0" marL="22288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7pPr>
                <a:lvl8pPr algn="l" defTabSz="685800" eaLnBrk="1" hangingPunct="1" indent="-171450" latinLnBrk="0" marL="25717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8pPr>
                <a:lvl9pPr algn="l" defTabSz="685800" eaLnBrk="1" hangingPunct="1" indent="-171450" latinLnBrk="0" marL="2914650" rtl="0">
                  <a:lnSpc>
                    <a:spcPct val="90000"/>
                  </a:lnSpc>
                  <a:spcBef>
                    <a:spcPts val="375"/>
                  </a:spcBef>
                  <a:buFont charset="0" panose="020b0604020202020204" pitchFamily="34" typeface="Arial"/>
                  <a:buChar char="•"/>
                  <a:defRPr kern="1200" sz="1350">
                    <a:solidFill>
                      <a:schemeClr val="tx1"/>
                    </a:solidFill>
                    <a:latin typeface="+mn-lt"/>
                    <a:ea typeface="+mn-ea"/>
                    <a:cs typeface="+mn-cs"/>
                  </a:defRPr>
                </a:lvl9pPr>
              </a:lstStyle>
              <a:p>
                <a:pPr defTabSz="913765" marL="0">
                  <a:lnSpc>
                    <a:spcPct val="130000"/>
                  </a:lnSpc>
                  <a:buNone/>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p:txBody>
          </p:sp>
          <p:cxnSp>
            <p:nvCxnSpPr>
              <p:cNvPr id="39" name="Straight Connector 26"/>
              <p:cNvCxnSpPr/>
              <p:nvPr/>
            </p:nvCxnSpPr>
            <p:spPr>
              <a:xfrm flipH="1">
                <a:off x="6328128" y="1794121"/>
                <a:ext cx="0" cy="717916"/>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p:cTn dur="500" fill="hold" id="7"/>
                                        <p:tgtEl>
                                          <p:spTgt spid="16"/>
                                        </p:tgtEl>
                                        <p:attrNameLst>
                                          <p:attrName>ppt_w</p:attrName>
                                        </p:attrNameLst>
                                      </p:cBhvr>
                                      <p:tavLst>
                                        <p:tav tm="0">
                                          <p:val>
                                            <p:fltVal val="0"/>
                                          </p:val>
                                        </p:tav>
                                        <p:tav tm="100000">
                                          <p:val>
                                            <p:strVal val="#ppt_w"/>
                                          </p:val>
                                        </p:tav>
                                      </p:tavLst>
                                    </p:anim>
                                    <p:anim calcmode="lin" valueType="num">
                                      <p:cBhvr>
                                        <p:cTn dur="500" fill="hold" id="8"/>
                                        <p:tgtEl>
                                          <p:spTgt spid="16"/>
                                        </p:tgtEl>
                                        <p:attrNameLst>
                                          <p:attrName>ppt_h</p:attrName>
                                        </p:attrNameLst>
                                      </p:cBhvr>
                                      <p:tavLst>
                                        <p:tav tm="0">
                                          <p:val>
                                            <p:fltVal val="0"/>
                                          </p:val>
                                        </p:tav>
                                        <p:tav tm="100000">
                                          <p:val>
                                            <p:strVal val="#ppt_h"/>
                                          </p:val>
                                        </p:tav>
                                      </p:tavLst>
                                    </p:anim>
                                    <p:animEffect filter="fade" transition="in">
                                      <p:cBhvr>
                                        <p:cTn dur="500" id="9"/>
                                        <p:tgtEl>
                                          <p:spTgt spid="16"/>
                                        </p:tgtEl>
                                      </p:cBhvr>
                                    </p:animEffect>
                                  </p:childTnLst>
                                </p:cTn>
                              </p:par>
                              <p:par>
                                <p:cTn fill="hold" id="10" nodeType="withEffect" presetClass="entr" presetID="53" presetSubtype="0">
                                  <p:stCondLst>
                                    <p:cond delay="0"/>
                                  </p:stCondLst>
                                  <p:childTnLst>
                                    <p:set>
                                      <p:cBhvr>
                                        <p:cTn dur="1" fill="hold" id="11">
                                          <p:stCondLst>
                                            <p:cond delay="0"/>
                                          </p:stCondLst>
                                        </p:cTn>
                                        <p:tgtEl>
                                          <p:spTgt spid="20"/>
                                        </p:tgtEl>
                                        <p:attrNameLst>
                                          <p:attrName>style.visibility</p:attrName>
                                        </p:attrNameLst>
                                      </p:cBhvr>
                                      <p:to>
                                        <p:strVal val="visible"/>
                                      </p:to>
                                    </p:set>
                                    <p:anim calcmode="lin" valueType="num">
                                      <p:cBhvr>
                                        <p:cTn dur="500" fill="hold" id="12"/>
                                        <p:tgtEl>
                                          <p:spTgt spid="20"/>
                                        </p:tgtEl>
                                        <p:attrNameLst>
                                          <p:attrName>ppt_w</p:attrName>
                                        </p:attrNameLst>
                                      </p:cBhvr>
                                      <p:tavLst>
                                        <p:tav tm="0">
                                          <p:val>
                                            <p:fltVal val="0"/>
                                          </p:val>
                                        </p:tav>
                                        <p:tav tm="100000">
                                          <p:val>
                                            <p:strVal val="#ppt_w"/>
                                          </p:val>
                                        </p:tav>
                                      </p:tavLst>
                                    </p:anim>
                                    <p:anim calcmode="lin" valueType="num">
                                      <p:cBhvr>
                                        <p:cTn dur="500" fill="hold" id="13"/>
                                        <p:tgtEl>
                                          <p:spTgt spid="20"/>
                                        </p:tgtEl>
                                        <p:attrNameLst>
                                          <p:attrName>ppt_h</p:attrName>
                                        </p:attrNameLst>
                                      </p:cBhvr>
                                      <p:tavLst>
                                        <p:tav tm="0">
                                          <p:val>
                                            <p:fltVal val="0"/>
                                          </p:val>
                                        </p:tav>
                                        <p:tav tm="100000">
                                          <p:val>
                                            <p:strVal val="#ppt_h"/>
                                          </p:val>
                                        </p:tav>
                                      </p:tavLst>
                                    </p:anim>
                                    <p:animEffect filter="fade" transition="in">
                                      <p:cBhvr>
                                        <p:cTn dur="500" id="14"/>
                                        <p:tgtEl>
                                          <p:spTgt spid="20"/>
                                        </p:tgtEl>
                                      </p:cBhvr>
                                    </p:animEffect>
                                  </p:childTnLst>
                                </p:cTn>
                              </p:par>
                              <p:par>
                                <p:cTn fill="hold" id="15" nodeType="withEffect" presetClass="entr" presetID="53" presetSubtype="0">
                                  <p:stCondLst>
                                    <p:cond delay="0"/>
                                  </p:stCondLst>
                                  <p:childTnLst>
                                    <p:set>
                                      <p:cBhvr>
                                        <p:cTn dur="1" fill="hold" id="16">
                                          <p:stCondLst>
                                            <p:cond delay="0"/>
                                          </p:stCondLst>
                                        </p:cTn>
                                        <p:tgtEl>
                                          <p:spTgt spid="24"/>
                                        </p:tgtEl>
                                        <p:attrNameLst>
                                          <p:attrName>style.visibility</p:attrName>
                                        </p:attrNameLst>
                                      </p:cBhvr>
                                      <p:to>
                                        <p:strVal val="visible"/>
                                      </p:to>
                                    </p:set>
                                    <p:anim calcmode="lin" valueType="num">
                                      <p:cBhvr>
                                        <p:cTn dur="500" fill="hold" id="17"/>
                                        <p:tgtEl>
                                          <p:spTgt spid="24"/>
                                        </p:tgtEl>
                                        <p:attrNameLst>
                                          <p:attrName>ppt_w</p:attrName>
                                        </p:attrNameLst>
                                      </p:cBhvr>
                                      <p:tavLst>
                                        <p:tav tm="0">
                                          <p:val>
                                            <p:fltVal val="0"/>
                                          </p:val>
                                        </p:tav>
                                        <p:tav tm="100000">
                                          <p:val>
                                            <p:strVal val="#ppt_w"/>
                                          </p:val>
                                        </p:tav>
                                      </p:tavLst>
                                    </p:anim>
                                    <p:anim calcmode="lin" valueType="num">
                                      <p:cBhvr>
                                        <p:cTn dur="500" fill="hold" id="18"/>
                                        <p:tgtEl>
                                          <p:spTgt spid="24"/>
                                        </p:tgtEl>
                                        <p:attrNameLst>
                                          <p:attrName>ppt_h</p:attrName>
                                        </p:attrNameLst>
                                      </p:cBhvr>
                                      <p:tavLst>
                                        <p:tav tm="0">
                                          <p:val>
                                            <p:fltVal val="0"/>
                                          </p:val>
                                        </p:tav>
                                        <p:tav tm="100000">
                                          <p:val>
                                            <p:strVal val="#ppt_h"/>
                                          </p:val>
                                        </p:tav>
                                      </p:tavLst>
                                    </p:anim>
                                    <p:animEffect filter="fade" transition="in">
                                      <p:cBhvr>
                                        <p:cTn dur="500" id="19"/>
                                        <p:tgtEl>
                                          <p:spTgt spid="24"/>
                                        </p:tgtEl>
                                      </p:cBhvr>
                                    </p:animEffect>
                                  </p:childTnLst>
                                </p:cTn>
                              </p:par>
                              <p:par>
                                <p:cTn fill="hold" id="20" nodeType="withEffect" presetClass="entr" presetID="53" presetSubtype="0">
                                  <p:stCondLst>
                                    <p:cond delay="0"/>
                                  </p:stCondLst>
                                  <p:childTnLst>
                                    <p:set>
                                      <p:cBhvr>
                                        <p:cTn dur="1" fill="hold" id="21">
                                          <p:stCondLst>
                                            <p:cond delay="0"/>
                                          </p:stCondLst>
                                        </p:cTn>
                                        <p:tgtEl>
                                          <p:spTgt spid="28"/>
                                        </p:tgtEl>
                                        <p:attrNameLst>
                                          <p:attrName>style.visibility</p:attrName>
                                        </p:attrNameLst>
                                      </p:cBhvr>
                                      <p:to>
                                        <p:strVal val="visible"/>
                                      </p:to>
                                    </p:set>
                                    <p:anim calcmode="lin" valueType="num">
                                      <p:cBhvr>
                                        <p:cTn dur="500" fill="hold" id="22"/>
                                        <p:tgtEl>
                                          <p:spTgt spid="28"/>
                                        </p:tgtEl>
                                        <p:attrNameLst>
                                          <p:attrName>ppt_w</p:attrName>
                                        </p:attrNameLst>
                                      </p:cBhvr>
                                      <p:tavLst>
                                        <p:tav tm="0">
                                          <p:val>
                                            <p:fltVal val="0"/>
                                          </p:val>
                                        </p:tav>
                                        <p:tav tm="100000">
                                          <p:val>
                                            <p:strVal val="#ppt_w"/>
                                          </p:val>
                                        </p:tav>
                                      </p:tavLst>
                                    </p:anim>
                                    <p:anim calcmode="lin" valueType="num">
                                      <p:cBhvr>
                                        <p:cTn dur="500" fill="hold" id="23"/>
                                        <p:tgtEl>
                                          <p:spTgt spid="28"/>
                                        </p:tgtEl>
                                        <p:attrNameLst>
                                          <p:attrName>ppt_h</p:attrName>
                                        </p:attrNameLst>
                                      </p:cBhvr>
                                      <p:tavLst>
                                        <p:tav tm="0">
                                          <p:val>
                                            <p:fltVal val="0"/>
                                          </p:val>
                                        </p:tav>
                                        <p:tav tm="100000">
                                          <p:val>
                                            <p:strVal val="#ppt_h"/>
                                          </p:val>
                                        </p:tav>
                                      </p:tavLst>
                                    </p:anim>
                                    <p:animEffect filter="fade" transition="in">
                                      <p:cBhvr>
                                        <p:cTn dur="500" id="24"/>
                                        <p:tgtEl>
                                          <p:spTgt spid="28"/>
                                        </p:tgtEl>
                                      </p:cBhvr>
                                    </p:animEffect>
                                  </p:childTnLst>
                                </p:cTn>
                              </p:par>
                            </p:childTnLst>
                          </p:cTn>
                        </p:par>
                        <p:par>
                          <p:cTn fill="hold" id="25" nodeType="afterGroup">
                            <p:stCondLst>
                              <p:cond delay="500"/>
                            </p:stCondLst>
                            <p:childTnLst>
                              <p:par>
                                <p:cTn fill="hold" id="26" nodeType="afterEffect" presetClass="emph" presetID="26" presetSubtype="0">
                                  <p:stCondLst>
                                    <p:cond delay="0"/>
                                  </p:stCondLst>
                                  <p:childTnLst>
                                    <p:animEffect filter="fade" transition="out">
                                      <p:cBhvr>
                                        <p:cTn dur="500" id="27" tmFilter="0, 0; .2, .5; .8, .5; 1, 0"/>
                                        <p:tgtEl>
                                          <p:spTgt spid="16"/>
                                        </p:tgtEl>
                                      </p:cBhvr>
                                    </p:animEffect>
                                    <p:animScale>
                                      <p:cBhvr>
                                        <p:cTn autoRev="1" dur="250" fill="hold" id="28"/>
                                        <p:tgtEl>
                                          <p:spTgt spid="16"/>
                                        </p:tgtEl>
                                      </p:cBhvr>
                                      <p:by x="105000" y="105000"/>
                                    </p:animScale>
                                  </p:childTnLst>
                                </p:cTn>
                              </p:par>
                              <p:par>
                                <p:cTn fill="hold" id="29" nodeType="withEffect" presetClass="emph" presetID="26" presetSubtype="0">
                                  <p:stCondLst>
                                    <p:cond delay="300"/>
                                  </p:stCondLst>
                                  <p:childTnLst>
                                    <p:animEffect filter="fade" transition="out">
                                      <p:cBhvr>
                                        <p:cTn dur="500" id="30" tmFilter="0, 0; .2, .5; .8, .5; 1, 0"/>
                                        <p:tgtEl>
                                          <p:spTgt spid="20"/>
                                        </p:tgtEl>
                                      </p:cBhvr>
                                    </p:animEffect>
                                    <p:animScale>
                                      <p:cBhvr>
                                        <p:cTn autoRev="1" dur="250" fill="hold" id="31"/>
                                        <p:tgtEl>
                                          <p:spTgt spid="20"/>
                                        </p:tgtEl>
                                      </p:cBhvr>
                                      <p:by x="105000" y="105000"/>
                                    </p:animScale>
                                  </p:childTnLst>
                                </p:cTn>
                              </p:par>
                              <p:par>
                                <p:cTn fill="hold" id="32" nodeType="withEffect" presetClass="emph" presetID="26" presetSubtype="0">
                                  <p:stCondLst>
                                    <p:cond delay="600"/>
                                  </p:stCondLst>
                                  <p:childTnLst>
                                    <p:animEffect filter="fade" transition="out">
                                      <p:cBhvr>
                                        <p:cTn dur="500" id="33" tmFilter="0, 0; .2, .5; .8, .5; 1, 0"/>
                                        <p:tgtEl>
                                          <p:spTgt spid="24"/>
                                        </p:tgtEl>
                                      </p:cBhvr>
                                    </p:animEffect>
                                    <p:animScale>
                                      <p:cBhvr>
                                        <p:cTn autoRev="1" dur="250" fill="hold" id="34"/>
                                        <p:tgtEl>
                                          <p:spTgt spid="24"/>
                                        </p:tgtEl>
                                      </p:cBhvr>
                                      <p:by x="105000" y="105000"/>
                                    </p:animScale>
                                  </p:childTnLst>
                                </p:cTn>
                              </p:par>
                              <p:par>
                                <p:cTn fill="hold" id="35" nodeType="withEffect" presetClass="emph" presetID="26" presetSubtype="0">
                                  <p:stCondLst>
                                    <p:cond delay="900"/>
                                  </p:stCondLst>
                                  <p:childTnLst>
                                    <p:animEffect filter="fade" transition="out">
                                      <p:cBhvr>
                                        <p:cTn dur="500" id="36" tmFilter="0, 0; .2, .5; .8, .5; 1, 0"/>
                                        <p:tgtEl>
                                          <p:spTgt spid="28"/>
                                        </p:tgtEl>
                                      </p:cBhvr>
                                    </p:animEffect>
                                    <p:animScale>
                                      <p:cBhvr>
                                        <p:cTn autoRev="1" dur="250" fill="hold" id="37"/>
                                        <p:tgtEl>
                                          <p:spTgt spid="28"/>
                                        </p:tgtEl>
                                      </p:cBhvr>
                                      <p:by x="105000" y="105000"/>
                                    </p:animScale>
                                  </p:childTnLst>
                                </p:cTn>
                              </p:par>
                            </p:childTnLst>
                          </p:cTn>
                        </p:par>
                        <p:par>
                          <p:cTn fill="hold" id="38" nodeType="afterGroup">
                            <p:stCondLst>
                              <p:cond delay="1900"/>
                            </p:stCondLst>
                            <p:childTnLst>
                              <p:par>
                                <p:cTn fill="hold" id="39" nodeType="afterEffect" presetClass="entr" presetID="42" presetSubtype="0">
                                  <p:stCondLst>
                                    <p:cond delay="0"/>
                                  </p:stCondLst>
                                  <p:childTnLst>
                                    <p:set>
                                      <p:cBhvr>
                                        <p:cTn dur="1" fill="hold" id="40">
                                          <p:stCondLst>
                                            <p:cond delay="0"/>
                                          </p:stCondLst>
                                        </p:cTn>
                                        <p:tgtEl>
                                          <p:spTgt spid="32"/>
                                        </p:tgtEl>
                                        <p:attrNameLst>
                                          <p:attrName>style.visibility</p:attrName>
                                        </p:attrNameLst>
                                      </p:cBhvr>
                                      <p:to>
                                        <p:strVal val="visible"/>
                                      </p:to>
                                    </p:set>
                                    <p:animEffect filter="fade" transition="in">
                                      <p:cBhvr>
                                        <p:cTn dur="750" id="41"/>
                                        <p:tgtEl>
                                          <p:spTgt spid="32"/>
                                        </p:tgtEl>
                                      </p:cBhvr>
                                    </p:animEffect>
                                    <p:anim calcmode="lin" valueType="num">
                                      <p:cBhvr>
                                        <p:cTn dur="750" fill="hold" id="42"/>
                                        <p:tgtEl>
                                          <p:spTgt spid="32"/>
                                        </p:tgtEl>
                                        <p:attrNameLst>
                                          <p:attrName>ppt_x</p:attrName>
                                        </p:attrNameLst>
                                      </p:cBhvr>
                                      <p:tavLst>
                                        <p:tav tm="0">
                                          <p:val>
                                            <p:strVal val="#ppt_x"/>
                                          </p:val>
                                        </p:tav>
                                        <p:tav tm="100000">
                                          <p:val>
                                            <p:strVal val="#ppt_x"/>
                                          </p:val>
                                        </p:tav>
                                      </p:tavLst>
                                    </p:anim>
                                    <p:anim calcmode="lin" valueType="num">
                                      <p:cBhvr>
                                        <p:cTn dur="750" fill="hold" id="43"/>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投资回报分析</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grpSp>
        <p:nvGrpSpPr>
          <p:cNvPr id="4" name="Group 3"/>
          <p:cNvGrpSpPr/>
          <p:nvPr/>
        </p:nvGrpSpPr>
        <p:grpSpPr>
          <a:xfrm>
            <a:off x="799330" y="1023436"/>
            <a:ext cx="7538652" cy="3299146"/>
            <a:chOff x="1100786" y="1551735"/>
            <a:chExt cx="10052640" cy="4399344"/>
          </a:xfrm>
        </p:grpSpPr>
        <p:sp>
          <p:nvSpPr>
            <p:cNvPr id="5" name="Freeform 21"/>
            <p:cNvSpPr/>
            <p:nvPr/>
          </p:nvSpPr>
          <p:spPr>
            <a:xfrm rot="19805282">
              <a:off x="1456384" y="1551735"/>
              <a:ext cx="9350488" cy="4399344"/>
            </a:xfrm>
            <a:custGeom>
              <a:gdLst>
                <a:gd fmla="*/ 9210674 w 9350488" name="connsiteX0"/>
                <a:gd fmla="*/ 3819266 h 4399344" name="connsiteY0"/>
                <a:gd fmla="*/ 9350488 w 9350488" name="connsiteX1"/>
                <a:gd fmla="*/ 4082226 h 4399344" name="connsiteY1"/>
                <a:gd fmla="*/ 9033370 w 9350488" name="connsiteX2"/>
                <a:gd fmla="*/ 4399344 h 4399344" name="connsiteY2"/>
                <a:gd fmla="*/ 6852320 w 9350488" name="connsiteX3"/>
                <a:gd fmla="*/ 4399344 h 4399344" name="connsiteY3"/>
                <a:gd fmla="*/ 6844759 w 9350488" name="connsiteX4"/>
                <a:gd fmla="*/ 4398581 h 4399344" name="connsiteY4"/>
                <a:gd fmla="*/ 6831730 w 9350488" name="connsiteX5"/>
                <a:gd fmla="*/ 4398964 h 4399344" name="connsiteY5"/>
                <a:gd fmla="*/ 6805150 w 9350488" name="connsiteX6"/>
                <a:gd fmla="*/ 4394589 h 4399344" name="connsiteY6"/>
                <a:gd fmla="*/ 6788410 w 9350488" name="connsiteX7"/>
                <a:gd fmla="*/ 4392901 h 4399344" name="connsiteY7"/>
                <a:gd fmla="*/ 6781081 w 9350488" name="connsiteX8"/>
                <a:gd fmla="*/ 4390626 h 4399344" name="connsiteY8"/>
                <a:gd fmla="*/ 6771692 w 9350488" name="connsiteX9"/>
                <a:gd fmla="*/ 4389080 h 4399344" name="connsiteY9"/>
                <a:gd fmla="*/ 6748678 w 9350488" name="connsiteX10"/>
                <a:gd fmla="*/ 4380567 h 4399344" name="connsiteY10"/>
                <a:gd fmla="*/ 6728884 w 9350488" name="connsiteX11"/>
                <a:gd fmla="*/ 4374423 h 4399344" name="connsiteY11"/>
                <a:gd fmla="*/ 6722076 w 9350488" name="connsiteX12"/>
                <a:gd fmla="*/ 4370728 h 4399344" name="connsiteY12"/>
                <a:gd fmla="*/ 6714626 w 9350488" name="connsiteX13"/>
                <a:gd fmla="*/ 4367972 h 4399344" name="connsiteY13"/>
                <a:gd fmla="*/ 6695104 w 9350488" name="connsiteX14"/>
                <a:gd fmla="*/ 4356088 h 4399344" name="connsiteY14"/>
                <a:gd fmla="*/ 6675017 w 9350488" name="connsiteX15"/>
                <a:gd fmla="*/ 4345185 h 4399344" name="connsiteY15"/>
                <a:gd fmla="*/ 6668890 w 9350488" name="connsiteX16"/>
                <a:gd fmla="*/ 4340130 h 4399344" name="connsiteY16"/>
                <a:gd fmla="*/ 6662274 w 9350488" name="connsiteX17"/>
                <a:gd fmla="*/ 4336102 h 4399344" name="connsiteY17"/>
                <a:gd fmla="*/ 6647012 w 9350488" name="connsiteX18"/>
                <a:gd fmla="*/ 4322079 h 4399344" name="connsiteY18"/>
                <a:gd fmla="*/ 6628085 w 9350488" name="connsiteX19"/>
                <a:gd fmla="*/ 4306462 h 4399344" name="connsiteY19"/>
                <a:gd fmla="*/ 6622029 w 9350488" name="connsiteX20"/>
                <a:gd fmla="*/ 4299122 h 4399344" name="connsiteY20"/>
                <a:gd fmla="*/ 6616378 w 9350488" name="connsiteX21"/>
                <a:gd fmla="*/ 4293931 h 4399344" name="connsiteY21"/>
                <a:gd fmla="*/ 6606505 w 9350488" name="connsiteX22"/>
                <a:gd fmla="*/ 4280307 h 4399344" name="connsiteY22"/>
                <a:gd fmla="*/ 6589361 w 9350488" name="connsiteX23"/>
                <a:gd fmla="*/ 4259529 h 4399344" name="connsiteY23"/>
                <a:gd fmla="*/ 6583143 w 9350488" name="connsiteX24"/>
                <a:gd fmla="*/ 4248073 h 4399344" name="connsiteY24"/>
                <a:gd fmla="*/ 6578683 w 9350488" name="connsiteX25"/>
                <a:gd fmla="*/ 4241920 h 4399344" name="connsiteY25"/>
                <a:gd fmla="*/ 5577164 w 9350488" name="connsiteX26"/>
                <a:gd fmla="*/ 2519482 h 4399344" name="connsiteY26"/>
                <a:gd fmla="*/ 3584720 w 9350488" name="connsiteX27"/>
                <a:gd fmla="*/ 2519482 h 4399344" name="connsiteY27"/>
                <a:gd fmla="*/ 3577151 w 9350488" name="connsiteX28"/>
                <a:gd fmla="*/ 2518719 h 4399344" name="connsiteY28"/>
                <a:gd fmla="*/ 3564128 w 9350488" name="connsiteX29"/>
                <a:gd fmla="*/ 2519102 h 4399344" name="connsiteY29"/>
                <a:gd fmla="*/ 3537559 w 9350488" name="connsiteX30"/>
                <a:gd fmla="*/ 2514728 h 4399344" name="connsiteY30"/>
                <a:gd fmla="*/ 3520810 w 9350488" name="connsiteX31"/>
                <a:gd fmla="*/ 2513039 h 4399344" name="connsiteY31"/>
                <a:gd fmla="*/ 3513476 w 9350488" name="connsiteX32"/>
                <a:gd fmla="*/ 2510763 h 4399344" name="connsiteY32"/>
                <a:gd fmla="*/ 3504091 w 9350488" name="connsiteX33"/>
                <a:gd fmla="*/ 2509217 h 4399344" name="connsiteY33"/>
                <a:gd fmla="*/ 3481082 w 9350488" name="connsiteX34"/>
                <a:gd fmla="*/ 2500707 h 4399344" name="connsiteY34"/>
                <a:gd fmla="*/ 3461284 w 9350488" name="connsiteX35"/>
                <a:gd fmla="*/ 2494561 h 4399344" name="connsiteY35"/>
                <a:gd fmla="*/ 3454474 w 9350488" name="connsiteX36"/>
                <a:gd fmla="*/ 2490865 h 4399344" name="connsiteY36"/>
                <a:gd fmla="*/ 3447024 w 9350488" name="connsiteX37"/>
                <a:gd fmla="*/ 2488109 h 4399344" name="connsiteY37"/>
                <a:gd fmla="*/ 3427503 w 9350488" name="connsiteX38"/>
                <a:gd fmla="*/ 2476226 h 4399344" name="connsiteY38"/>
                <a:gd fmla="*/ 3407416 w 9350488" name="connsiteX39"/>
                <a:gd fmla="*/ 2465323 h 4399344" name="connsiteY39"/>
                <a:gd fmla="*/ 3401290 w 9350488" name="connsiteX40"/>
                <a:gd fmla="*/ 2460268 h 4399344" name="connsiteY40"/>
                <a:gd fmla="*/ 3394672 w 9350488" name="connsiteX41"/>
                <a:gd fmla="*/ 2456239 h 4399344" name="connsiteY41"/>
                <a:gd fmla="*/ 3379407 w 9350488" name="connsiteX42"/>
                <a:gd fmla="*/ 2442213 h 4399344" name="connsiteY42"/>
                <a:gd fmla="*/ 3360484 w 9350488" name="connsiteX43"/>
                <a:gd fmla="*/ 2426600 h 4399344" name="connsiteY43"/>
                <a:gd fmla="*/ 3354430 w 9350488" name="connsiteX44"/>
                <a:gd fmla="*/ 2419263 h 4399344" name="connsiteY44"/>
                <a:gd fmla="*/ 3348776 w 9350488" name="connsiteX45"/>
                <a:gd fmla="*/ 2414068 h 4399344" name="connsiteY45"/>
                <a:gd fmla="*/ 3338897 w 9350488" name="connsiteX46"/>
                <a:gd fmla="*/ 2400437 h 4399344" name="connsiteY46"/>
                <a:gd fmla="*/ 3321761 w 9350488" name="connsiteX47"/>
                <a:gd fmla="*/ 2379667 h 4399344" name="connsiteY47"/>
                <a:gd fmla="*/ 3315545 w 9350488" name="connsiteX48"/>
                <a:gd fmla="*/ 2368216 h 4399344" name="connsiteY48"/>
                <a:gd fmla="*/ 3311081 w 9350488" name="connsiteX49"/>
                <a:gd fmla="*/ 2362057 h 4399344" name="connsiteY49"/>
                <a:gd fmla="*/ 2309562 w 9350488" name="connsiteX50"/>
                <a:gd fmla="*/ 639619 h 4399344" name="connsiteY50"/>
                <a:gd fmla="*/ 317118 w 9350488" name="connsiteX51"/>
                <a:gd fmla="*/ 639619 h 4399344" name="connsiteY51"/>
                <a:gd fmla="*/ 1 w 9350488" name="connsiteX52"/>
                <a:gd fmla="*/ 322501 h 4399344" name="connsiteY52"/>
                <a:gd fmla="*/ 317119 w 9350488" name="connsiteX53"/>
                <a:gd fmla="*/ 5383 h 4399344" name="connsiteY53"/>
                <a:gd fmla="*/ 2436279 w 9350488" name="connsiteX54"/>
                <a:gd fmla="*/ 5383 h 4399344" name="connsiteY54"/>
                <a:gd fmla="*/ 2448735 w 9350488" name="connsiteX55"/>
                <a:gd fmla="*/ 2523 h 4399344" name="connsiteY55"/>
                <a:gd fmla="*/ 2627103 w 9350488" name="connsiteX56"/>
                <a:gd fmla="*/ 31715 h 4399344" name="connsiteY56"/>
                <a:gd fmla="*/ 2650943 w 9350488" name="connsiteX57"/>
                <a:gd fmla="*/ 46228 h 4399344" name="connsiteY57"/>
                <a:gd fmla="*/ 2675472 w 9350488" name="connsiteX58"/>
                <a:gd fmla="*/ 59542 h 4399344" name="connsiteY58"/>
                <a:gd fmla="*/ 2790366 w 9350488" name="connsiteX59"/>
                <a:gd fmla="*/ 199065 h 4399344" name="connsiteY59"/>
                <a:gd fmla="*/ 2794154 w 9350488" name="connsiteX60"/>
                <a:gd fmla="*/ 211270 h 4399344" name="connsiteY60"/>
                <a:gd fmla="*/ 3767495 w 9350488" name="connsiteX61"/>
                <a:gd fmla="*/ 1885246 h 4399344" name="connsiteY61"/>
                <a:gd fmla="*/ 5703881 w 9350488" name="connsiteX62"/>
                <a:gd fmla="*/ 1885246 h 4399344" name="connsiteY62"/>
                <a:gd fmla="*/ 5716337 w 9350488" name="connsiteX63"/>
                <a:gd fmla="*/ 1882386 h 4399344" name="connsiteY63"/>
                <a:gd fmla="*/ 5894704 w 9350488" name="connsiteX64"/>
                <a:gd fmla="*/ 1911577 h 4399344" name="connsiteY64"/>
                <a:gd fmla="*/ 5930433 w 9350488" name="connsiteX65"/>
                <a:gd fmla="*/ 1933328 h 4399344" name="connsiteY65"/>
                <a:gd fmla="*/ 5943074 w 9350488" name="connsiteX66"/>
                <a:gd fmla="*/ 1939405 h 4399344" name="connsiteY66"/>
                <a:gd fmla="*/ 6044613 w 9350488" name="connsiteX67"/>
                <a:gd fmla="*/ 2051207 h 4399344" name="connsiteY67"/>
                <a:gd fmla="*/ 6057322 w 9350488" name="connsiteX68"/>
                <a:gd fmla="*/ 2083506 h 4399344" name="connsiteY68"/>
                <a:gd fmla="*/ 7035096 w 9350488" name="connsiteX69"/>
                <a:gd fmla="*/ 3765107 h 4399344" name="connsiteY69"/>
                <a:gd fmla="*/ 9033370 w 9350488" name="connsiteX70"/>
                <a:gd fmla="*/ 3765107 h 4399344" name="connsiteY70"/>
                <a:gd fmla="*/ 9210674 w 9350488" name="connsiteX71"/>
                <a:gd fmla="*/ 3819266 h 4399344" name="connsiteY7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b="b" l="l" r="r" t="t"/>
              <a:pathLst>
                <a:path h="4399344" w="9350488">
                  <a:moveTo>
                    <a:pt x="9210674" y="3819266"/>
                  </a:moveTo>
                  <a:cubicBezTo>
                    <a:pt x="9295028" y="3876255"/>
                    <a:pt x="9350488" y="3972763"/>
                    <a:pt x="9350488" y="4082226"/>
                  </a:cubicBezTo>
                  <a:cubicBezTo>
                    <a:pt x="9350488" y="4257365"/>
                    <a:pt x="9208509" y="4399344"/>
                    <a:pt x="9033370" y="4399344"/>
                  </a:cubicBezTo>
                  <a:lnTo>
                    <a:pt x="6852320" y="4399344"/>
                  </a:lnTo>
                  <a:lnTo>
                    <a:pt x="6844759" y="4398581"/>
                  </a:lnTo>
                  <a:lnTo>
                    <a:pt x="6831730" y="4398964"/>
                  </a:lnTo>
                  <a:lnTo>
                    <a:pt x="6805150" y="4394589"/>
                  </a:lnTo>
                  <a:lnTo>
                    <a:pt x="6788410" y="4392901"/>
                  </a:lnTo>
                  <a:lnTo>
                    <a:pt x="6781081" y="4390626"/>
                  </a:lnTo>
                  <a:lnTo>
                    <a:pt x="6771692" y="4389080"/>
                  </a:lnTo>
                  <a:lnTo>
                    <a:pt x="6748678" y="4380567"/>
                  </a:lnTo>
                  <a:lnTo>
                    <a:pt x="6728884" y="4374423"/>
                  </a:lnTo>
                  <a:lnTo>
                    <a:pt x="6722076" y="4370728"/>
                  </a:lnTo>
                  <a:lnTo>
                    <a:pt x="6714626" y="4367972"/>
                  </a:lnTo>
                  <a:lnTo>
                    <a:pt x="6695104" y="4356088"/>
                  </a:lnTo>
                  <a:lnTo>
                    <a:pt x="6675017" y="4345185"/>
                  </a:lnTo>
                  <a:lnTo>
                    <a:pt x="6668890" y="4340130"/>
                  </a:lnTo>
                  <a:lnTo>
                    <a:pt x="6662274" y="4336102"/>
                  </a:lnTo>
                  <a:lnTo>
                    <a:pt x="6647012" y="4322079"/>
                  </a:lnTo>
                  <a:lnTo>
                    <a:pt x="6628085" y="4306462"/>
                  </a:lnTo>
                  <a:lnTo>
                    <a:pt x="6622029" y="4299122"/>
                  </a:lnTo>
                  <a:lnTo>
                    <a:pt x="6616378" y="4293931"/>
                  </a:lnTo>
                  <a:lnTo>
                    <a:pt x="6606505" y="4280307"/>
                  </a:lnTo>
                  <a:lnTo>
                    <a:pt x="6589361" y="4259529"/>
                  </a:lnTo>
                  <a:lnTo>
                    <a:pt x="6583143" y="4248073"/>
                  </a:lnTo>
                  <a:lnTo>
                    <a:pt x="6578683" y="4241920"/>
                  </a:lnTo>
                  <a:lnTo>
                    <a:pt x="5577164" y="2519482"/>
                  </a:lnTo>
                  <a:lnTo>
                    <a:pt x="3584720" y="2519482"/>
                  </a:lnTo>
                  <a:lnTo>
                    <a:pt x="3577151" y="2518719"/>
                  </a:lnTo>
                  <a:lnTo>
                    <a:pt x="3564128" y="2519102"/>
                  </a:lnTo>
                  <a:lnTo>
                    <a:pt x="3537559" y="2514728"/>
                  </a:lnTo>
                  <a:lnTo>
                    <a:pt x="3520810" y="2513039"/>
                  </a:lnTo>
                  <a:lnTo>
                    <a:pt x="3513476" y="2510763"/>
                  </a:lnTo>
                  <a:lnTo>
                    <a:pt x="3504091" y="2509217"/>
                  </a:lnTo>
                  <a:lnTo>
                    <a:pt x="3481082" y="2500707"/>
                  </a:lnTo>
                  <a:lnTo>
                    <a:pt x="3461284" y="2494561"/>
                  </a:lnTo>
                  <a:lnTo>
                    <a:pt x="3454474" y="2490865"/>
                  </a:lnTo>
                  <a:lnTo>
                    <a:pt x="3447024" y="2488109"/>
                  </a:lnTo>
                  <a:lnTo>
                    <a:pt x="3427503" y="2476226"/>
                  </a:lnTo>
                  <a:lnTo>
                    <a:pt x="3407416" y="2465323"/>
                  </a:lnTo>
                  <a:lnTo>
                    <a:pt x="3401290" y="2460268"/>
                  </a:lnTo>
                  <a:lnTo>
                    <a:pt x="3394672" y="2456239"/>
                  </a:lnTo>
                  <a:lnTo>
                    <a:pt x="3379407" y="2442213"/>
                  </a:lnTo>
                  <a:lnTo>
                    <a:pt x="3360484" y="2426600"/>
                  </a:lnTo>
                  <a:lnTo>
                    <a:pt x="3354430" y="2419263"/>
                  </a:lnTo>
                  <a:lnTo>
                    <a:pt x="3348776" y="2414068"/>
                  </a:lnTo>
                  <a:lnTo>
                    <a:pt x="3338897" y="2400437"/>
                  </a:lnTo>
                  <a:lnTo>
                    <a:pt x="3321761" y="2379667"/>
                  </a:lnTo>
                  <a:lnTo>
                    <a:pt x="3315545" y="2368216"/>
                  </a:lnTo>
                  <a:lnTo>
                    <a:pt x="3311081" y="2362057"/>
                  </a:lnTo>
                  <a:lnTo>
                    <a:pt x="2309562" y="639619"/>
                  </a:lnTo>
                  <a:lnTo>
                    <a:pt x="317118" y="639619"/>
                  </a:lnTo>
                  <a:cubicBezTo>
                    <a:pt x="141979" y="639619"/>
                    <a:pt x="0" y="497640"/>
                    <a:pt x="1" y="322501"/>
                  </a:cubicBezTo>
                  <a:cubicBezTo>
                    <a:pt x="0" y="147362"/>
                    <a:pt x="141979" y="5383"/>
                    <a:pt x="317119" y="5383"/>
                  </a:cubicBezTo>
                  <a:lnTo>
                    <a:pt x="2436279" y="5383"/>
                  </a:lnTo>
                  <a:lnTo>
                    <a:pt x="2448735" y="2523"/>
                  </a:lnTo>
                  <a:cubicBezTo>
                    <a:pt x="2510031" y="-5274"/>
                    <a:pt x="2572102" y="5149"/>
                    <a:pt x="2627103" y="31715"/>
                  </a:cubicBezTo>
                  <a:lnTo>
                    <a:pt x="2650943" y="46228"/>
                  </a:lnTo>
                  <a:lnTo>
                    <a:pt x="2675472" y="59542"/>
                  </a:lnTo>
                  <a:cubicBezTo>
                    <a:pt x="2726084" y="93735"/>
                    <a:pt x="2766295" y="142156"/>
                    <a:pt x="2790366" y="199065"/>
                  </a:cubicBezTo>
                  <a:lnTo>
                    <a:pt x="2794154" y="211270"/>
                  </a:lnTo>
                  <a:lnTo>
                    <a:pt x="3767495" y="1885246"/>
                  </a:lnTo>
                  <a:lnTo>
                    <a:pt x="5703881" y="1885246"/>
                  </a:lnTo>
                  <a:lnTo>
                    <a:pt x="5716337" y="1882386"/>
                  </a:lnTo>
                  <a:cubicBezTo>
                    <a:pt x="5777633" y="1874589"/>
                    <a:pt x="5839704" y="1885011"/>
                    <a:pt x="5894704" y="1911577"/>
                  </a:cubicBezTo>
                  <a:lnTo>
                    <a:pt x="5930433" y="1933328"/>
                  </a:lnTo>
                  <a:lnTo>
                    <a:pt x="5943074" y="1939405"/>
                  </a:lnTo>
                  <a:cubicBezTo>
                    <a:pt x="5985251" y="1967899"/>
                    <a:pt x="6020204" y="2006273"/>
                    <a:pt x="6044613" y="2051207"/>
                  </a:cubicBezTo>
                  <a:lnTo>
                    <a:pt x="6057322" y="2083506"/>
                  </a:lnTo>
                  <a:lnTo>
                    <a:pt x="7035096" y="3765107"/>
                  </a:lnTo>
                  <a:lnTo>
                    <a:pt x="9033370" y="3765107"/>
                  </a:lnTo>
                  <a:cubicBezTo>
                    <a:pt x="9099047" y="3765107"/>
                    <a:pt x="9160061" y="3785073"/>
                    <a:pt x="9210674" y="3819266"/>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6" name="Rounded Rectangle 4"/>
            <p:cNvSpPr/>
            <p:nvPr/>
          </p:nvSpPr>
          <p:spPr>
            <a:xfrm rot="19805282">
              <a:off x="1100786" y="3962064"/>
              <a:ext cx="634909" cy="634236"/>
            </a:xfrm>
            <a:prstGeom prst="roundRect">
              <a:avLst>
                <a:gd fmla="val 50000"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18" name="Rounded Rectangle 17"/>
            <p:cNvSpPr/>
            <p:nvPr/>
          </p:nvSpPr>
          <p:spPr>
            <a:xfrm rot="19805282">
              <a:off x="2976655" y="2907046"/>
              <a:ext cx="634909" cy="634236"/>
            </a:xfrm>
            <a:prstGeom prst="roundRect">
              <a:avLst>
                <a:gd fmla="val 50000"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19" name="Rounded Rectangle 18"/>
            <p:cNvSpPr/>
            <p:nvPr/>
          </p:nvSpPr>
          <p:spPr>
            <a:xfrm rot="19805282">
              <a:off x="4856481" y="3966200"/>
              <a:ext cx="634909" cy="634236"/>
            </a:xfrm>
            <a:prstGeom prst="roundRect">
              <a:avLst>
                <a:gd fmla="val 50000"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0" name="Rounded Rectangle 19"/>
            <p:cNvSpPr/>
            <p:nvPr/>
          </p:nvSpPr>
          <p:spPr>
            <a:xfrm rot="19805282">
              <a:off x="6750373" y="2907049"/>
              <a:ext cx="634909" cy="634236"/>
            </a:xfrm>
            <a:prstGeom prst="roundRect">
              <a:avLst>
                <a:gd fmla="val 50000" name="adj"/>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1" name="Rounded Rectangle 20"/>
            <p:cNvSpPr/>
            <p:nvPr/>
          </p:nvSpPr>
          <p:spPr>
            <a:xfrm rot="19805282">
              <a:off x="10518517" y="2907047"/>
              <a:ext cx="634909" cy="634236"/>
            </a:xfrm>
            <a:prstGeom prst="roundRect">
              <a:avLst>
                <a:gd fmla="val 50000" name="adj"/>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7" name="Rounded Rectangle 22"/>
            <p:cNvSpPr/>
            <p:nvPr/>
          </p:nvSpPr>
          <p:spPr>
            <a:xfrm rot="19805282">
              <a:off x="8614859" y="3962065"/>
              <a:ext cx="634909" cy="634236"/>
            </a:xfrm>
            <a:prstGeom prst="roundRect">
              <a:avLst>
                <a:gd fmla="val 50000" name="adj"/>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4" name="Freeform 23"/>
            <p:cNvSpPr>
              <a:spLocks noEditPoints="1"/>
            </p:cNvSpPr>
            <p:nvPr/>
          </p:nvSpPr>
          <p:spPr bwMode="auto">
            <a:xfrm>
              <a:off x="3100417" y="3031426"/>
              <a:ext cx="387383" cy="385476"/>
            </a:xfrm>
            <a:custGeom>
              <a:gdLst>
                <a:gd fmla="*/ 6 w 94" name="T0"/>
                <a:gd fmla="*/ 28 h 94" name="T1"/>
                <a:gd fmla="*/ 32 w 94" name="T2"/>
                <a:gd fmla="*/ 4 h 94" name="T3"/>
                <a:gd fmla="*/ 67 w 94" name="T4"/>
                <a:gd fmla="*/ 6 h 94" name="T5"/>
                <a:gd fmla="*/ 90 w 94" name="T6"/>
                <a:gd fmla="*/ 32 h 94" name="T7"/>
                <a:gd fmla="*/ 88 w 94" name="T8"/>
                <a:gd fmla="*/ 67 h 94" name="T9"/>
                <a:gd fmla="*/ 88 w 94" name="T10"/>
                <a:gd fmla="*/ 67 h 94" name="T11"/>
                <a:gd fmla="*/ 62 w 94" name="T12"/>
                <a:gd fmla="*/ 90 h 94" name="T13"/>
                <a:gd fmla="*/ 27 w 94" name="T14"/>
                <a:gd fmla="*/ 89 h 94" name="T15"/>
                <a:gd fmla="*/ 27 w 94" name="T16"/>
                <a:gd fmla="*/ 89 h 94" name="T17"/>
                <a:gd fmla="*/ 4 w 94" name="T18"/>
                <a:gd fmla="*/ 62 h 94" name="T19"/>
                <a:gd fmla="*/ 6 w 94" name="T20"/>
                <a:gd fmla="*/ 28 h 94" name="T21"/>
                <a:gd fmla="*/ 6 w 94" name="T22"/>
                <a:gd fmla="*/ 28 h 94" name="T23"/>
                <a:gd fmla="*/ 20 w 94" name="T24"/>
                <a:gd fmla="*/ 27 h 94" name="T25"/>
                <a:gd fmla="*/ 16 w 94" name="T26"/>
                <a:gd fmla="*/ 32 h 94" name="T27"/>
                <a:gd fmla="*/ 16 w 94" name="T28"/>
                <a:gd fmla="*/ 32 h 94" name="T29"/>
                <a:gd fmla="*/ 15 w 94" name="T30"/>
                <a:gd fmla="*/ 35 h 94" name="T31"/>
                <a:gd fmla="*/ 36 w 94" name="T32"/>
                <a:gd fmla="*/ 37 h 94" name="T33"/>
                <a:gd fmla="*/ 34 w 94" name="T34"/>
                <a:gd fmla="*/ 40 h 94" name="T35"/>
                <a:gd fmla="*/ 32 w 94" name="T36"/>
                <a:gd fmla="*/ 45 h 94" name="T37"/>
                <a:gd fmla="*/ 13 w 94" name="T38"/>
                <a:gd fmla="*/ 53 h 94" name="T39"/>
                <a:gd fmla="*/ 15 w 94" name="T40"/>
                <a:gd fmla="*/ 59 h 94" name="T41"/>
                <a:gd fmla="*/ 15 w 94" name="T42"/>
                <a:gd fmla="*/ 59 h 94" name="T43"/>
                <a:gd fmla="*/ 16 w 94" name="T44"/>
                <a:gd fmla="*/ 60 h 94" name="T45"/>
                <a:gd fmla="*/ 29 w 94" name="T46"/>
                <a:gd fmla="*/ 54 h 94" name="T47"/>
                <a:gd fmla="*/ 26 w 94" name="T48"/>
                <a:gd fmla="*/ 74 h 94" name="T49"/>
                <a:gd fmla="*/ 32 w 94" name="T50"/>
                <a:gd fmla="*/ 78 h 94" name="T51"/>
                <a:gd fmla="*/ 32 w 94" name="T52"/>
                <a:gd fmla="*/ 78 h 94" name="T53"/>
                <a:gd fmla="*/ 33 w 94" name="T54"/>
                <a:gd fmla="*/ 79 h 94" name="T55"/>
                <a:gd fmla="*/ 34 w 94" name="T56"/>
                <a:gd fmla="*/ 78 h 94" name="T57"/>
                <a:gd fmla="*/ 36 w 94" name="T58"/>
                <a:gd fmla="*/ 55 h 94" name="T59"/>
                <a:gd fmla="*/ 48 w 94" name="T60"/>
                <a:gd fmla="*/ 67 h 94" name="T61"/>
                <a:gd fmla="*/ 60 w 94" name="T62"/>
                <a:gd fmla="*/ 79 h 94" name="T63"/>
                <a:gd fmla="*/ 65 w 94" name="T64"/>
                <a:gd fmla="*/ 77 h 94" name="T65"/>
                <a:gd fmla="*/ 66 w 94" name="T66"/>
                <a:gd fmla="*/ 74 h 94" name="T67"/>
                <a:gd fmla="*/ 54 w 94" name="T68"/>
                <a:gd fmla="*/ 62 h 94" name="T69"/>
                <a:gd fmla="*/ 39 w 94" name="T70"/>
                <a:gd fmla="*/ 48 h 94" name="T71"/>
                <a:gd fmla="*/ 41 w 94" name="T72"/>
                <a:gd fmla="*/ 43 h 94" name="T73"/>
                <a:gd fmla="*/ 43 w 94" name="T74"/>
                <a:gd fmla="*/ 39 h 94" name="T75"/>
                <a:gd fmla="*/ 49 w 94" name="T76"/>
                <a:gd fmla="*/ 42 h 94" name="T77"/>
                <a:gd fmla="*/ 77 w 94" name="T78"/>
                <a:gd fmla="*/ 64 h 94" name="T79"/>
                <a:gd fmla="*/ 78 w 94" name="T80"/>
                <a:gd fmla="*/ 62 h 94" name="T81"/>
                <a:gd fmla="*/ 78 w 94" name="T82"/>
                <a:gd fmla="*/ 62 h 94" name="T83"/>
                <a:gd fmla="*/ 80 w 94" name="T84"/>
                <a:gd fmla="*/ 56 h 94" name="T85"/>
                <a:gd fmla="*/ 53 w 94" name="T86"/>
                <a:gd fmla="*/ 35 h 94" name="T87"/>
                <a:gd fmla="*/ 47 w 94" name="T88"/>
                <a:gd fmla="*/ 32 h 94" name="T89"/>
                <a:gd fmla="*/ 50 w 94" name="T90"/>
                <a:gd fmla="*/ 28 h 94" name="T91"/>
                <a:gd fmla="*/ 56 w 94" name="T92"/>
                <a:gd fmla="*/ 30 h 94" name="T93"/>
                <a:gd fmla="*/ 74 w 94" name="T94"/>
                <a:gd fmla="*/ 28 h 94" name="T95"/>
                <a:gd fmla="*/ 71 w 94" name="T96"/>
                <a:gd fmla="*/ 23 h 94" name="T97"/>
                <a:gd fmla="*/ 70 w 94" name="T98"/>
                <a:gd fmla="*/ 22 h 94" name="T99"/>
                <a:gd fmla="*/ 58 w 94" name="T100"/>
                <a:gd fmla="*/ 23 h 94" name="T101"/>
                <a:gd fmla="*/ 55 w 94" name="T102"/>
                <a:gd fmla="*/ 22 h 94" name="T103"/>
                <a:gd fmla="*/ 62 w 94" name="T104"/>
                <a:gd fmla="*/ 16 h 94" name="T105"/>
                <a:gd fmla="*/ 53 w 94" name="T106"/>
                <a:gd fmla="*/ 14 h 94" name="T107"/>
                <a:gd fmla="*/ 49 w 94" name="T108"/>
                <a:gd fmla="*/ 18 h 94" name="T109"/>
                <a:gd fmla="*/ 43 w 94" name="T110"/>
                <a:gd fmla="*/ 13 h 94" name="T111"/>
                <a:gd fmla="*/ 37 w 94" name="T112"/>
                <a:gd fmla="*/ 15 h 94" name="T113"/>
                <a:gd fmla="*/ 35 w 94" name="T114"/>
                <a:gd fmla="*/ 16 h 94" name="T115"/>
                <a:gd fmla="*/ 44 w 94" name="T116"/>
                <a:gd fmla="*/ 24 h 94" name="T117"/>
                <a:gd fmla="*/ 40 w 94" name="T118"/>
                <a:gd fmla="*/ 30 h 94" name="T119"/>
                <a:gd fmla="*/ 20 w 94" name="T120"/>
                <a:gd fmla="*/ 27 h 94"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94" w="94">
                  <a:moveTo>
                    <a:pt x="6" y="28"/>
                  </a:moveTo>
                  <a:cubicBezTo>
                    <a:pt x="11" y="16"/>
                    <a:pt x="21" y="8"/>
                    <a:pt x="32" y="4"/>
                  </a:cubicBezTo>
                  <a:cubicBezTo>
                    <a:pt x="43" y="0"/>
                    <a:pt x="56" y="1"/>
                    <a:pt x="67" y="6"/>
                  </a:cubicBezTo>
                  <a:cubicBezTo>
                    <a:pt x="78" y="12"/>
                    <a:pt x="86" y="21"/>
                    <a:pt x="90" y="32"/>
                  </a:cubicBezTo>
                  <a:cubicBezTo>
                    <a:pt x="94" y="43"/>
                    <a:pt x="94" y="56"/>
                    <a:pt x="88" y="67"/>
                  </a:cubicBezTo>
                  <a:cubicBezTo>
                    <a:pt x="88" y="67"/>
                    <a:pt x="88" y="67"/>
                    <a:pt x="88" y="67"/>
                  </a:cubicBezTo>
                  <a:cubicBezTo>
                    <a:pt x="83" y="78"/>
                    <a:pt x="73" y="87"/>
                    <a:pt x="62" y="90"/>
                  </a:cubicBezTo>
                  <a:cubicBezTo>
                    <a:pt x="51" y="94"/>
                    <a:pt x="39" y="94"/>
                    <a:pt x="27" y="89"/>
                  </a:cubicBezTo>
                  <a:cubicBezTo>
                    <a:pt x="27" y="89"/>
                    <a:pt x="27" y="89"/>
                    <a:pt x="27" y="89"/>
                  </a:cubicBezTo>
                  <a:cubicBezTo>
                    <a:pt x="16" y="83"/>
                    <a:pt x="8" y="73"/>
                    <a:pt x="4" y="62"/>
                  </a:cubicBezTo>
                  <a:cubicBezTo>
                    <a:pt x="0" y="51"/>
                    <a:pt x="1" y="39"/>
                    <a:pt x="6" y="28"/>
                  </a:cubicBezTo>
                  <a:cubicBezTo>
                    <a:pt x="6" y="28"/>
                    <a:pt x="6" y="28"/>
                    <a:pt x="6" y="28"/>
                  </a:cubicBezTo>
                  <a:close/>
                  <a:moveTo>
                    <a:pt x="20" y="27"/>
                  </a:moveTo>
                  <a:cubicBezTo>
                    <a:pt x="18" y="29"/>
                    <a:pt x="17" y="30"/>
                    <a:pt x="16" y="32"/>
                  </a:cubicBezTo>
                  <a:cubicBezTo>
                    <a:pt x="16" y="32"/>
                    <a:pt x="16" y="32"/>
                    <a:pt x="16" y="32"/>
                  </a:cubicBezTo>
                  <a:cubicBezTo>
                    <a:pt x="16" y="33"/>
                    <a:pt x="15" y="34"/>
                    <a:pt x="15" y="35"/>
                  </a:cubicBezTo>
                  <a:cubicBezTo>
                    <a:pt x="21" y="34"/>
                    <a:pt x="28" y="34"/>
                    <a:pt x="36" y="37"/>
                  </a:cubicBezTo>
                  <a:cubicBezTo>
                    <a:pt x="35" y="38"/>
                    <a:pt x="35" y="39"/>
                    <a:pt x="34" y="40"/>
                  </a:cubicBezTo>
                  <a:cubicBezTo>
                    <a:pt x="33" y="42"/>
                    <a:pt x="32" y="43"/>
                    <a:pt x="32" y="45"/>
                  </a:cubicBezTo>
                  <a:cubicBezTo>
                    <a:pt x="26" y="45"/>
                    <a:pt x="20" y="47"/>
                    <a:pt x="13" y="53"/>
                  </a:cubicBezTo>
                  <a:cubicBezTo>
                    <a:pt x="14" y="55"/>
                    <a:pt x="14" y="57"/>
                    <a:pt x="15" y="59"/>
                  </a:cubicBezTo>
                  <a:cubicBezTo>
                    <a:pt x="15" y="59"/>
                    <a:pt x="15" y="59"/>
                    <a:pt x="15" y="59"/>
                  </a:cubicBezTo>
                  <a:cubicBezTo>
                    <a:pt x="16" y="60"/>
                    <a:pt x="16" y="60"/>
                    <a:pt x="16" y="60"/>
                  </a:cubicBezTo>
                  <a:cubicBezTo>
                    <a:pt x="21" y="56"/>
                    <a:pt x="25" y="54"/>
                    <a:pt x="29" y="54"/>
                  </a:cubicBezTo>
                  <a:cubicBezTo>
                    <a:pt x="27" y="61"/>
                    <a:pt x="26" y="68"/>
                    <a:pt x="26" y="74"/>
                  </a:cubicBezTo>
                  <a:cubicBezTo>
                    <a:pt x="28" y="76"/>
                    <a:pt x="30" y="77"/>
                    <a:pt x="32" y="78"/>
                  </a:cubicBezTo>
                  <a:cubicBezTo>
                    <a:pt x="32" y="78"/>
                    <a:pt x="32" y="78"/>
                    <a:pt x="32" y="78"/>
                  </a:cubicBezTo>
                  <a:cubicBezTo>
                    <a:pt x="33" y="78"/>
                    <a:pt x="33" y="78"/>
                    <a:pt x="33" y="79"/>
                  </a:cubicBezTo>
                  <a:cubicBezTo>
                    <a:pt x="34" y="78"/>
                    <a:pt x="34" y="78"/>
                    <a:pt x="34" y="78"/>
                  </a:cubicBezTo>
                  <a:cubicBezTo>
                    <a:pt x="33" y="72"/>
                    <a:pt x="34" y="64"/>
                    <a:pt x="36" y="55"/>
                  </a:cubicBezTo>
                  <a:cubicBezTo>
                    <a:pt x="41" y="58"/>
                    <a:pt x="44" y="62"/>
                    <a:pt x="48" y="67"/>
                  </a:cubicBezTo>
                  <a:cubicBezTo>
                    <a:pt x="52" y="71"/>
                    <a:pt x="56" y="76"/>
                    <a:pt x="60" y="79"/>
                  </a:cubicBezTo>
                  <a:cubicBezTo>
                    <a:pt x="62" y="78"/>
                    <a:pt x="63" y="78"/>
                    <a:pt x="65" y="77"/>
                  </a:cubicBezTo>
                  <a:cubicBezTo>
                    <a:pt x="66" y="74"/>
                    <a:pt x="66" y="74"/>
                    <a:pt x="66" y="74"/>
                  </a:cubicBezTo>
                  <a:cubicBezTo>
                    <a:pt x="62" y="71"/>
                    <a:pt x="58" y="67"/>
                    <a:pt x="54" y="62"/>
                  </a:cubicBezTo>
                  <a:cubicBezTo>
                    <a:pt x="49" y="56"/>
                    <a:pt x="44" y="51"/>
                    <a:pt x="39" y="48"/>
                  </a:cubicBezTo>
                  <a:cubicBezTo>
                    <a:pt x="40" y="46"/>
                    <a:pt x="40" y="45"/>
                    <a:pt x="41" y="43"/>
                  </a:cubicBezTo>
                  <a:cubicBezTo>
                    <a:pt x="42" y="42"/>
                    <a:pt x="42" y="40"/>
                    <a:pt x="43" y="39"/>
                  </a:cubicBezTo>
                  <a:cubicBezTo>
                    <a:pt x="45" y="40"/>
                    <a:pt x="47" y="41"/>
                    <a:pt x="49" y="42"/>
                  </a:cubicBezTo>
                  <a:cubicBezTo>
                    <a:pt x="61" y="47"/>
                    <a:pt x="71" y="55"/>
                    <a:pt x="77" y="64"/>
                  </a:cubicBezTo>
                  <a:cubicBezTo>
                    <a:pt x="77" y="63"/>
                    <a:pt x="78" y="63"/>
                    <a:pt x="78" y="62"/>
                  </a:cubicBezTo>
                  <a:cubicBezTo>
                    <a:pt x="78" y="62"/>
                    <a:pt x="78" y="62"/>
                    <a:pt x="78" y="62"/>
                  </a:cubicBezTo>
                  <a:cubicBezTo>
                    <a:pt x="79" y="60"/>
                    <a:pt x="80" y="58"/>
                    <a:pt x="80" y="56"/>
                  </a:cubicBezTo>
                  <a:cubicBezTo>
                    <a:pt x="74" y="47"/>
                    <a:pt x="63" y="40"/>
                    <a:pt x="53" y="35"/>
                  </a:cubicBezTo>
                  <a:cubicBezTo>
                    <a:pt x="51" y="34"/>
                    <a:pt x="49" y="33"/>
                    <a:pt x="47" y="32"/>
                  </a:cubicBezTo>
                  <a:cubicBezTo>
                    <a:pt x="48" y="31"/>
                    <a:pt x="49" y="29"/>
                    <a:pt x="50" y="28"/>
                  </a:cubicBezTo>
                  <a:cubicBezTo>
                    <a:pt x="52" y="29"/>
                    <a:pt x="54" y="30"/>
                    <a:pt x="56" y="30"/>
                  </a:cubicBezTo>
                  <a:cubicBezTo>
                    <a:pt x="66" y="32"/>
                    <a:pt x="73" y="28"/>
                    <a:pt x="74" y="28"/>
                  </a:cubicBezTo>
                  <a:cubicBezTo>
                    <a:pt x="71" y="23"/>
                    <a:pt x="71" y="23"/>
                    <a:pt x="71" y="23"/>
                  </a:cubicBezTo>
                  <a:cubicBezTo>
                    <a:pt x="71" y="22"/>
                    <a:pt x="70" y="22"/>
                    <a:pt x="70" y="22"/>
                  </a:cubicBezTo>
                  <a:cubicBezTo>
                    <a:pt x="68" y="22"/>
                    <a:pt x="63" y="24"/>
                    <a:pt x="58" y="23"/>
                  </a:cubicBezTo>
                  <a:cubicBezTo>
                    <a:pt x="57" y="23"/>
                    <a:pt x="56" y="22"/>
                    <a:pt x="55" y="22"/>
                  </a:cubicBezTo>
                  <a:cubicBezTo>
                    <a:pt x="57" y="20"/>
                    <a:pt x="60" y="18"/>
                    <a:pt x="62" y="16"/>
                  </a:cubicBezTo>
                  <a:cubicBezTo>
                    <a:pt x="59" y="15"/>
                    <a:pt x="56" y="14"/>
                    <a:pt x="53" y="14"/>
                  </a:cubicBezTo>
                  <a:cubicBezTo>
                    <a:pt x="52" y="15"/>
                    <a:pt x="50" y="16"/>
                    <a:pt x="49" y="18"/>
                  </a:cubicBezTo>
                  <a:cubicBezTo>
                    <a:pt x="47" y="16"/>
                    <a:pt x="45" y="15"/>
                    <a:pt x="43" y="13"/>
                  </a:cubicBezTo>
                  <a:cubicBezTo>
                    <a:pt x="41" y="14"/>
                    <a:pt x="39" y="14"/>
                    <a:pt x="37" y="15"/>
                  </a:cubicBezTo>
                  <a:cubicBezTo>
                    <a:pt x="35" y="16"/>
                    <a:pt x="35" y="16"/>
                    <a:pt x="35" y="16"/>
                  </a:cubicBezTo>
                  <a:cubicBezTo>
                    <a:pt x="35" y="16"/>
                    <a:pt x="39" y="20"/>
                    <a:pt x="44" y="24"/>
                  </a:cubicBezTo>
                  <a:cubicBezTo>
                    <a:pt x="42" y="26"/>
                    <a:pt x="41" y="28"/>
                    <a:pt x="40" y="30"/>
                  </a:cubicBezTo>
                  <a:cubicBezTo>
                    <a:pt x="33" y="28"/>
                    <a:pt x="26" y="27"/>
                    <a:pt x="20" y="27"/>
                  </a:cubicBezTo>
                  <a:close/>
                </a:path>
              </a:pathLst>
            </a:custGeom>
            <a:solidFill>
              <a:schemeClr val="bg1"/>
            </a:solidFill>
            <a:ln>
              <a:noFill/>
            </a:ln>
          </p:spPr>
          <p:txBody>
            <a:bodyPr anchor="t" anchorCtr="0" bIns="34286" compatLnSpc="1" lIns="68572" numCol="1" rIns="68572" tIns="34286"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5" name="Freeform 24"/>
            <p:cNvSpPr>
              <a:spLocks noEditPoints="1"/>
            </p:cNvSpPr>
            <p:nvPr/>
          </p:nvSpPr>
          <p:spPr bwMode="auto">
            <a:xfrm>
              <a:off x="6878905" y="3031426"/>
              <a:ext cx="377843" cy="362576"/>
            </a:xfrm>
            <a:custGeom>
              <a:gdLst>
                <a:gd fmla="*/ 80 w 198" name="T0"/>
                <a:gd fmla="*/ 39 h 190" name="T1"/>
                <a:gd fmla="*/ 32 w 198" name="T2"/>
                <a:gd fmla="*/ 39 h 190" name="T3"/>
                <a:gd fmla="*/ 24 w 198" name="T4"/>
                <a:gd fmla="*/ 52 h 190" name="T5"/>
                <a:gd fmla="*/ 32 w 198" name="T6"/>
                <a:gd fmla="*/ 65 h 190" name="T7"/>
                <a:gd fmla="*/ 80 w 198" name="T8"/>
                <a:gd fmla="*/ 65 h 190" name="T9"/>
                <a:gd fmla="*/ 80 w 198" name="T10"/>
                <a:gd fmla="*/ 39 h 190" name="T11"/>
                <a:gd fmla="*/ 80 w 198" name="T12"/>
                <a:gd fmla="*/ 39 h 190" name="T13"/>
                <a:gd fmla="*/ 114 w 198" name="T14"/>
                <a:gd fmla="*/ 65 h 190" name="T15"/>
                <a:gd fmla="*/ 170 w 198" name="T16"/>
                <a:gd fmla="*/ 65 h 190" name="T17"/>
                <a:gd fmla="*/ 177 w 198" name="T18"/>
                <a:gd fmla="*/ 65 h 190" name="T19"/>
                <a:gd fmla="*/ 179 w 198" name="T20"/>
                <a:gd fmla="*/ 69 h 190" name="T21"/>
                <a:gd fmla="*/ 194 w 198" name="T22"/>
                <a:gd fmla="*/ 93 h 190" name="T23"/>
                <a:gd fmla="*/ 198 w 198" name="T24"/>
                <a:gd fmla="*/ 99 h 190" name="T25"/>
                <a:gd fmla="*/ 194 w 198" name="T26"/>
                <a:gd fmla="*/ 103 h 190" name="T27"/>
                <a:gd fmla="*/ 179 w 198" name="T28"/>
                <a:gd fmla="*/ 127 h 190" name="T29"/>
                <a:gd fmla="*/ 177 w 198" name="T30"/>
                <a:gd fmla="*/ 134 h 190" name="T31"/>
                <a:gd fmla="*/ 170 w 198" name="T32"/>
                <a:gd fmla="*/ 134 h 190" name="T33"/>
                <a:gd fmla="*/ 114 w 198" name="T34"/>
                <a:gd fmla="*/ 134 h 190" name="T35"/>
                <a:gd fmla="*/ 114 w 198" name="T36"/>
                <a:gd fmla="*/ 164 h 190" name="T37"/>
                <a:gd fmla="*/ 164 w 198" name="T38"/>
                <a:gd fmla="*/ 164 h 190" name="T39"/>
                <a:gd fmla="*/ 164 w 198" name="T40"/>
                <a:gd fmla="*/ 190 h 190" name="T41"/>
                <a:gd fmla="*/ 37 w 198" name="T42"/>
                <a:gd fmla="*/ 190 h 190" name="T43"/>
                <a:gd fmla="*/ 37 w 198" name="T44"/>
                <a:gd fmla="*/ 164 h 190" name="T45"/>
                <a:gd fmla="*/ 82 w 198" name="T46"/>
                <a:gd fmla="*/ 164 h 190" name="T47"/>
                <a:gd fmla="*/ 82 w 198" name="T48"/>
                <a:gd fmla="*/ 86 h 190" name="T49"/>
                <a:gd fmla="*/ 26 w 198" name="T50"/>
                <a:gd fmla="*/ 86 h 190" name="T51"/>
                <a:gd fmla="*/ 19 w 198" name="T52"/>
                <a:gd fmla="*/ 86 h 190" name="T53"/>
                <a:gd fmla="*/ 17 w 198" name="T54"/>
                <a:gd fmla="*/ 80 h 190" name="T55"/>
                <a:gd fmla="*/ 2 w 198" name="T56"/>
                <a:gd fmla="*/ 56 h 190" name="T57"/>
                <a:gd fmla="*/ 0 w 198" name="T58"/>
                <a:gd fmla="*/ 52 h 190" name="T59"/>
                <a:gd fmla="*/ 2 w 198" name="T60"/>
                <a:gd fmla="*/ 45 h 190" name="T61"/>
                <a:gd fmla="*/ 17 w 198" name="T62"/>
                <a:gd fmla="*/ 21 h 190" name="T63"/>
                <a:gd fmla="*/ 19 w 198" name="T64"/>
                <a:gd fmla="*/ 17 h 190" name="T65"/>
                <a:gd fmla="*/ 26 w 198" name="T66"/>
                <a:gd fmla="*/ 17 h 190" name="T67"/>
                <a:gd fmla="*/ 82 w 198" name="T68"/>
                <a:gd fmla="*/ 17 h 190" name="T69"/>
                <a:gd fmla="*/ 82 w 198" name="T70"/>
                <a:gd fmla="*/ 13 h 190" name="T71"/>
                <a:gd fmla="*/ 99 w 198" name="T72"/>
                <a:gd fmla="*/ 0 h 190" name="T73"/>
                <a:gd fmla="*/ 114 w 198" name="T74"/>
                <a:gd fmla="*/ 13 h 190" name="T75"/>
                <a:gd fmla="*/ 114 w 198" name="T76"/>
                <a:gd fmla="*/ 65 h 190" name="T77"/>
                <a:gd fmla="*/ 114 w 198" name="T78"/>
                <a:gd fmla="*/ 65 h 190" name="T79"/>
                <a:gd fmla="*/ 166 w 198" name="T80"/>
                <a:gd fmla="*/ 84 h 190" name="T81"/>
                <a:gd fmla="*/ 116 w 198" name="T82"/>
                <a:gd fmla="*/ 84 h 190" name="T83"/>
                <a:gd fmla="*/ 116 w 198" name="T84"/>
                <a:gd fmla="*/ 112 h 190" name="T85"/>
                <a:gd fmla="*/ 166 w 198" name="T86"/>
                <a:gd fmla="*/ 112 h 190" name="T87"/>
                <a:gd fmla="*/ 175 w 198" name="T88"/>
                <a:gd fmla="*/ 99 h 190" name="T89"/>
                <a:gd fmla="*/ 166 w 198" name="T90"/>
                <a:gd fmla="*/ 84 h 190"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190" w="198">
                  <a:moveTo>
                    <a:pt x="80" y="39"/>
                  </a:moveTo>
                  <a:lnTo>
                    <a:pt x="32" y="39"/>
                  </a:lnTo>
                  <a:lnTo>
                    <a:pt x="24" y="52"/>
                  </a:lnTo>
                  <a:lnTo>
                    <a:pt x="32" y="65"/>
                  </a:lnTo>
                  <a:lnTo>
                    <a:pt x="80" y="65"/>
                  </a:lnTo>
                  <a:lnTo>
                    <a:pt x="80" y="39"/>
                  </a:lnTo>
                  <a:lnTo>
                    <a:pt x="80" y="39"/>
                  </a:lnTo>
                  <a:close/>
                  <a:moveTo>
                    <a:pt x="114" y="65"/>
                  </a:moveTo>
                  <a:lnTo>
                    <a:pt x="170" y="65"/>
                  </a:lnTo>
                  <a:lnTo>
                    <a:pt x="177" y="65"/>
                  </a:lnTo>
                  <a:lnTo>
                    <a:pt x="179" y="69"/>
                  </a:lnTo>
                  <a:lnTo>
                    <a:pt x="194" y="93"/>
                  </a:lnTo>
                  <a:lnTo>
                    <a:pt x="198" y="99"/>
                  </a:lnTo>
                  <a:lnTo>
                    <a:pt x="194" y="103"/>
                  </a:lnTo>
                  <a:lnTo>
                    <a:pt x="179" y="127"/>
                  </a:lnTo>
                  <a:lnTo>
                    <a:pt x="177" y="134"/>
                  </a:lnTo>
                  <a:lnTo>
                    <a:pt x="170" y="134"/>
                  </a:lnTo>
                  <a:lnTo>
                    <a:pt x="114" y="134"/>
                  </a:lnTo>
                  <a:lnTo>
                    <a:pt x="114" y="164"/>
                  </a:lnTo>
                  <a:lnTo>
                    <a:pt x="164" y="164"/>
                  </a:lnTo>
                  <a:lnTo>
                    <a:pt x="164" y="190"/>
                  </a:lnTo>
                  <a:lnTo>
                    <a:pt x="37" y="190"/>
                  </a:lnTo>
                  <a:lnTo>
                    <a:pt x="37" y="164"/>
                  </a:lnTo>
                  <a:lnTo>
                    <a:pt x="82" y="164"/>
                  </a:lnTo>
                  <a:lnTo>
                    <a:pt x="82" y="86"/>
                  </a:lnTo>
                  <a:lnTo>
                    <a:pt x="26" y="86"/>
                  </a:lnTo>
                  <a:lnTo>
                    <a:pt x="19" y="86"/>
                  </a:lnTo>
                  <a:lnTo>
                    <a:pt x="17" y="80"/>
                  </a:lnTo>
                  <a:lnTo>
                    <a:pt x="2" y="56"/>
                  </a:lnTo>
                  <a:lnTo>
                    <a:pt x="0" y="52"/>
                  </a:lnTo>
                  <a:lnTo>
                    <a:pt x="2" y="45"/>
                  </a:lnTo>
                  <a:lnTo>
                    <a:pt x="17" y="21"/>
                  </a:lnTo>
                  <a:lnTo>
                    <a:pt x="19" y="17"/>
                  </a:lnTo>
                  <a:lnTo>
                    <a:pt x="26" y="17"/>
                  </a:lnTo>
                  <a:lnTo>
                    <a:pt x="82" y="17"/>
                  </a:lnTo>
                  <a:lnTo>
                    <a:pt x="82" y="13"/>
                  </a:lnTo>
                  <a:lnTo>
                    <a:pt x="99" y="0"/>
                  </a:lnTo>
                  <a:lnTo>
                    <a:pt x="114" y="13"/>
                  </a:lnTo>
                  <a:lnTo>
                    <a:pt x="114" y="65"/>
                  </a:lnTo>
                  <a:lnTo>
                    <a:pt x="114" y="65"/>
                  </a:lnTo>
                  <a:close/>
                  <a:moveTo>
                    <a:pt x="166" y="84"/>
                  </a:moveTo>
                  <a:lnTo>
                    <a:pt x="116" y="84"/>
                  </a:lnTo>
                  <a:lnTo>
                    <a:pt x="116" y="112"/>
                  </a:lnTo>
                  <a:lnTo>
                    <a:pt x="166" y="112"/>
                  </a:lnTo>
                  <a:lnTo>
                    <a:pt x="175" y="99"/>
                  </a:lnTo>
                  <a:lnTo>
                    <a:pt x="166" y="84"/>
                  </a:lnTo>
                  <a:close/>
                </a:path>
              </a:pathLst>
            </a:custGeom>
            <a:solidFill>
              <a:schemeClr val="bg1"/>
            </a:solidFill>
            <a:ln>
              <a:noFill/>
            </a:ln>
          </p:spPr>
          <p:txBody>
            <a:bodyPr anchor="t" anchorCtr="0" bIns="34286" compatLnSpc="1" lIns="68572" numCol="1" rIns="68572" tIns="34286"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6" name="Freeform 25"/>
            <p:cNvSpPr>
              <a:spLocks noEditPoints="1"/>
            </p:cNvSpPr>
            <p:nvPr/>
          </p:nvSpPr>
          <p:spPr bwMode="auto">
            <a:xfrm>
              <a:off x="5005051" y="4114114"/>
              <a:ext cx="337768" cy="330136"/>
            </a:xfrm>
            <a:custGeom>
              <a:gdLst>
                <a:gd fmla="*/ 74 w 82" name="T0"/>
                <a:gd fmla="*/ 6 h 80" name="T1"/>
                <a:gd fmla="*/ 67 w 82" name="T2"/>
                <a:gd fmla="*/ 27 h 80" name="T3"/>
                <a:gd fmla="*/ 65 w 82" name="T4"/>
                <a:gd fmla="*/ 30 h 80" name="T5"/>
                <a:gd fmla="*/ 75 w 82" name="T6"/>
                <a:gd fmla="*/ 71 h 80" name="T7"/>
                <a:gd fmla="*/ 66 w 82" name="T8"/>
                <a:gd fmla="*/ 80 h 80" name="T9"/>
                <a:gd fmla="*/ 44 w 82" name="T10"/>
                <a:gd fmla="*/ 50 h 80" name="T11"/>
                <a:gd fmla="*/ 36 w 82" name="T12"/>
                <a:gd fmla="*/ 57 h 80" name="T13"/>
                <a:gd fmla="*/ 39 w 82" name="T14"/>
                <a:gd fmla="*/ 70 h 80" name="T15"/>
                <a:gd fmla="*/ 34 w 82" name="T16"/>
                <a:gd fmla="*/ 75 h 80" name="T17"/>
                <a:gd fmla="*/ 26 w 82" name="T18"/>
                <a:gd fmla="*/ 61 h 80" name="T19"/>
                <a:gd fmla="*/ 21 w 82" name="T20"/>
                <a:gd fmla="*/ 67 h 80" name="T21"/>
                <a:gd fmla="*/ 16 w 82" name="T22"/>
                <a:gd fmla="*/ 62 h 80" name="T23"/>
                <a:gd fmla="*/ 21 w 82" name="T24"/>
                <a:gd fmla="*/ 57 h 80" name="T25"/>
                <a:gd fmla="*/ 7 w 82" name="T26"/>
                <a:gd fmla="*/ 50 h 80" name="T27"/>
                <a:gd fmla="*/ 12 w 82" name="T28"/>
                <a:gd fmla="*/ 44 h 80" name="T29"/>
                <a:gd fmla="*/ 25 w 82" name="T30"/>
                <a:gd fmla="*/ 47 h 80" name="T31"/>
                <a:gd fmla="*/ 32 w 82" name="T32"/>
                <a:gd fmla="*/ 39 h 80" name="T33"/>
                <a:gd fmla="*/ 0 w 82" name="T34"/>
                <a:gd fmla="*/ 18 h 80" name="T35"/>
                <a:gd fmla="*/ 9 w 82" name="T36"/>
                <a:gd fmla="*/ 8 h 80" name="T37"/>
                <a:gd fmla="*/ 51 w 82" name="T38"/>
                <a:gd fmla="*/ 16 h 80" name="T39"/>
                <a:gd fmla="*/ 53 w 82" name="T40"/>
                <a:gd fmla="*/ 13 h 80" name="T41"/>
                <a:gd fmla="*/ 74 w 82" name="T42"/>
                <a:gd fmla="*/ 6 h 80" name="T43"/>
                <a:gd fmla="*/ 82 w 82" name="T44"/>
                <a:gd fmla="*/ 50 h 80" name="T45"/>
                <a:gd fmla="*/ 74 w 82" name="T46"/>
                <a:gd fmla="*/ 42 h 80" name="T47"/>
                <a:gd fmla="*/ 72 w 82" name="T48"/>
                <a:gd fmla="*/ 44 h 80" name="T49"/>
                <a:gd fmla="*/ 76 w 82" name="T50"/>
                <a:gd fmla="*/ 57 h 80" name="T51"/>
                <a:gd fmla="*/ 82 w 82" name="T52"/>
                <a:gd fmla="*/ 50 h 80" name="T53"/>
                <a:gd fmla="*/ 29 w 82" name="T54"/>
                <a:gd fmla="*/ 0 h 80" name="T55"/>
                <a:gd fmla="*/ 23 w 82" name="T56"/>
                <a:gd fmla="*/ 7 h 80" name="T57"/>
                <a:gd fmla="*/ 36 w 82" name="T58"/>
                <a:gd fmla="*/ 10 h 80" name="T59"/>
                <a:gd fmla="*/ 37 w 82" name="T60"/>
                <a:gd fmla="*/ 8 h 80" name="T61"/>
                <a:gd fmla="*/ 29 w 82" name="T62"/>
                <a:gd fmla="*/ 0 h 80"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80" w="82">
                  <a:moveTo>
                    <a:pt x="74" y="6"/>
                  </a:moveTo>
                  <a:cubicBezTo>
                    <a:pt x="76" y="15"/>
                    <a:pt x="74" y="21"/>
                    <a:pt x="67" y="27"/>
                  </a:cubicBezTo>
                  <a:cubicBezTo>
                    <a:pt x="65" y="30"/>
                    <a:pt x="65" y="30"/>
                    <a:pt x="65" y="30"/>
                  </a:cubicBezTo>
                  <a:cubicBezTo>
                    <a:pt x="75" y="71"/>
                    <a:pt x="75" y="71"/>
                    <a:pt x="75" y="71"/>
                  </a:cubicBezTo>
                  <a:cubicBezTo>
                    <a:pt x="66" y="80"/>
                    <a:pt x="66" y="80"/>
                    <a:pt x="66" y="80"/>
                  </a:cubicBezTo>
                  <a:cubicBezTo>
                    <a:pt x="44" y="50"/>
                    <a:pt x="44" y="50"/>
                    <a:pt x="44" y="50"/>
                  </a:cubicBezTo>
                  <a:cubicBezTo>
                    <a:pt x="36" y="57"/>
                    <a:pt x="36" y="57"/>
                    <a:pt x="36" y="57"/>
                  </a:cubicBezTo>
                  <a:cubicBezTo>
                    <a:pt x="39" y="70"/>
                    <a:pt x="39" y="70"/>
                    <a:pt x="39" y="70"/>
                  </a:cubicBezTo>
                  <a:cubicBezTo>
                    <a:pt x="34" y="75"/>
                    <a:pt x="34" y="75"/>
                    <a:pt x="34" y="75"/>
                  </a:cubicBezTo>
                  <a:cubicBezTo>
                    <a:pt x="26" y="61"/>
                    <a:pt x="26" y="61"/>
                    <a:pt x="26" y="61"/>
                  </a:cubicBezTo>
                  <a:cubicBezTo>
                    <a:pt x="21" y="67"/>
                    <a:pt x="21" y="67"/>
                    <a:pt x="21" y="67"/>
                  </a:cubicBezTo>
                  <a:cubicBezTo>
                    <a:pt x="16" y="62"/>
                    <a:pt x="16" y="62"/>
                    <a:pt x="16" y="62"/>
                  </a:cubicBezTo>
                  <a:cubicBezTo>
                    <a:pt x="21" y="57"/>
                    <a:pt x="21" y="57"/>
                    <a:pt x="21" y="57"/>
                  </a:cubicBezTo>
                  <a:cubicBezTo>
                    <a:pt x="7" y="50"/>
                    <a:pt x="7" y="50"/>
                    <a:pt x="7" y="50"/>
                  </a:cubicBezTo>
                  <a:cubicBezTo>
                    <a:pt x="12" y="44"/>
                    <a:pt x="12" y="44"/>
                    <a:pt x="12" y="44"/>
                  </a:cubicBezTo>
                  <a:cubicBezTo>
                    <a:pt x="25" y="47"/>
                    <a:pt x="25" y="47"/>
                    <a:pt x="25" y="47"/>
                  </a:cubicBezTo>
                  <a:cubicBezTo>
                    <a:pt x="32" y="39"/>
                    <a:pt x="32" y="39"/>
                    <a:pt x="32" y="39"/>
                  </a:cubicBezTo>
                  <a:cubicBezTo>
                    <a:pt x="0" y="18"/>
                    <a:pt x="0" y="18"/>
                    <a:pt x="0" y="18"/>
                  </a:cubicBezTo>
                  <a:cubicBezTo>
                    <a:pt x="9" y="8"/>
                    <a:pt x="9" y="8"/>
                    <a:pt x="9" y="8"/>
                  </a:cubicBezTo>
                  <a:cubicBezTo>
                    <a:pt x="51" y="16"/>
                    <a:pt x="51" y="16"/>
                    <a:pt x="51" y="16"/>
                  </a:cubicBezTo>
                  <a:cubicBezTo>
                    <a:pt x="53" y="13"/>
                    <a:pt x="53" y="13"/>
                    <a:pt x="53" y="13"/>
                  </a:cubicBezTo>
                  <a:cubicBezTo>
                    <a:pt x="60" y="5"/>
                    <a:pt x="67" y="4"/>
                    <a:pt x="74" y="6"/>
                  </a:cubicBezTo>
                  <a:close/>
                  <a:moveTo>
                    <a:pt x="82" y="50"/>
                  </a:moveTo>
                  <a:cubicBezTo>
                    <a:pt x="74" y="42"/>
                    <a:pt x="74" y="42"/>
                    <a:pt x="74" y="42"/>
                  </a:cubicBezTo>
                  <a:cubicBezTo>
                    <a:pt x="72" y="44"/>
                    <a:pt x="72" y="44"/>
                    <a:pt x="72" y="44"/>
                  </a:cubicBezTo>
                  <a:cubicBezTo>
                    <a:pt x="76" y="57"/>
                    <a:pt x="76" y="57"/>
                    <a:pt x="76" y="57"/>
                  </a:cubicBezTo>
                  <a:cubicBezTo>
                    <a:pt x="82" y="50"/>
                    <a:pt x="82" y="50"/>
                    <a:pt x="82" y="50"/>
                  </a:cubicBezTo>
                  <a:close/>
                  <a:moveTo>
                    <a:pt x="29" y="0"/>
                  </a:moveTo>
                  <a:cubicBezTo>
                    <a:pt x="23" y="7"/>
                    <a:pt x="23" y="7"/>
                    <a:pt x="23" y="7"/>
                  </a:cubicBezTo>
                  <a:cubicBezTo>
                    <a:pt x="36" y="10"/>
                    <a:pt x="36" y="10"/>
                    <a:pt x="36" y="10"/>
                  </a:cubicBezTo>
                  <a:cubicBezTo>
                    <a:pt x="37" y="8"/>
                    <a:pt x="37" y="8"/>
                    <a:pt x="37" y="8"/>
                  </a:cubicBezTo>
                  <a:lnTo>
                    <a:pt x="29" y="0"/>
                  </a:lnTo>
                  <a:close/>
                </a:path>
              </a:pathLst>
            </a:custGeom>
            <a:solidFill>
              <a:schemeClr val="bg1"/>
            </a:solidFill>
            <a:ln>
              <a:noFill/>
            </a:ln>
          </p:spPr>
          <p:txBody>
            <a:bodyPr anchor="t" anchorCtr="0" bIns="34286" compatLnSpc="1" lIns="68572" numCol="1" rIns="68572" tIns="34286"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7" name="Freeform 26"/>
            <p:cNvSpPr>
              <a:spLocks noEditPoints="1"/>
            </p:cNvSpPr>
            <p:nvPr/>
          </p:nvSpPr>
          <p:spPr bwMode="auto">
            <a:xfrm>
              <a:off x="8773924" y="4087398"/>
              <a:ext cx="316777" cy="383568"/>
            </a:xfrm>
            <a:custGeom>
              <a:gdLst>
                <a:gd fmla="*/ 0 w 77" name="T0"/>
                <a:gd fmla="*/ 85 h 93" name="T1"/>
                <a:gd fmla="*/ 30 w 77" name="T2"/>
                <a:gd fmla="*/ 20 h 93" name="T3"/>
                <a:gd fmla="*/ 38 w 77" name="T4"/>
                <a:gd fmla="*/ 26 h 93" name="T5"/>
                <a:gd fmla="*/ 39 w 77" name="T6"/>
                <a:gd fmla="*/ 27 h 93" name="T7"/>
                <a:gd fmla="*/ 39 w 77" name="T8"/>
                <a:gd fmla="*/ 27 h 93" name="T9"/>
                <a:gd fmla="*/ 40 w 77" name="T10"/>
                <a:gd fmla="*/ 27 h 93" name="T11"/>
                <a:gd fmla="*/ 40 w 77" name="T12"/>
                <a:gd fmla="*/ 28 h 93" name="T13"/>
                <a:gd fmla="*/ 40 w 77" name="T14"/>
                <a:gd fmla="*/ 28 h 93" name="T15"/>
                <a:gd fmla="*/ 41 w 77" name="T16"/>
                <a:gd fmla="*/ 28 h 93" name="T17"/>
                <a:gd fmla="*/ 41 w 77" name="T18"/>
                <a:gd fmla="*/ 29 h 93" name="T19"/>
                <a:gd fmla="*/ 42 w 77" name="T20"/>
                <a:gd fmla="*/ 29 h 93" name="T21"/>
                <a:gd fmla="*/ 42 w 77" name="T22"/>
                <a:gd fmla="*/ 29 h 93" name="T23"/>
                <a:gd fmla="*/ 43 w 77" name="T24"/>
                <a:gd fmla="*/ 29 h 93" name="T25"/>
                <a:gd fmla="*/ 43 w 77" name="T26"/>
                <a:gd fmla="*/ 30 h 93" name="T27"/>
                <a:gd fmla="*/ 43 w 77" name="T28"/>
                <a:gd fmla="*/ 30 h 93" name="T29"/>
                <a:gd fmla="*/ 48 w 77" name="T30"/>
                <a:gd fmla="*/ 33 h 93" name="T31"/>
                <a:gd fmla="*/ 48 w 77" name="T32"/>
                <a:gd fmla="*/ 33 h 93" name="T33"/>
                <a:gd fmla="*/ 49 w 77" name="T34"/>
                <a:gd fmla="*/ 34 h 93" name="T35"/>
                <a:gd fmla="*/ 49 w 77" name="T36"/>
                <a:gd fmla="*/ 34 h 93" name="T37"/>
                <a:gd fmla="*/ 50 w 77" name="T38"/>
                <a:gd fmla="*/ 34 h 93" name="T39"/>
                <a:gd fmla="*/ 50 w 77" name="T40"/>
                <a:gd fmla="*/ 35 h 93" name="T41"/>
                <a:gd fmla="*/ 50 w 77" name="T42"/>
                <a:gd fmla="*/ 35 h 93" name="T43"/>
                <a:gd fmla="*/ 51 w 77" name="T44"/>
                <a:gd fmla="*/ 35 h 93" name="T45"/>
                <a:gd fmla="*/ 51 w 77" name="T46"/>
                <a:gd fmla="*/ 36 h 93" name="T47"/>
                <a:gd fmla="*/ 52 w 77" name="T48"/>
                <a:gd fmla="*/ 36 h 93" name="T49"/>
                <a:gd fmla="*/ 52 w 77" name="T50"/>
                <a:gd fmla="*/ 36 h 93" name="T51"/>
                <a:gd fmla="*/ 53 w 77" name="T52"/>
                <a:gd fmla="*/ 37 h 93" name="T53"/>
                <a:gd fmla="*/ 53 w 77" name="T54"/>
                <a:gd fmla="*/ 37 h 93" name="T55"/>
                <a:gd fmla="*/ 48 w 77" name="T56"/>
                <a:gd fmla="*/ 79 h 93" name="T57"/>
                <a:gd fmla="*/ 7 w 77" name="T58"/>
                <a:gd fmla="*/ 91 h 93" name="T59"/>
                <a:gd fmla="*/ 35 w 77" name="T60"/>
                <a:gd fmla="*/ 64 h 93" name="T61"/>
                <a:gd fmla="*/ 19 w 77" name="T62"/>
                <a:gd fmla="*/ 53 h 93" name="T63"/>
                <a:gd fmla="*/ 3 w 77" name="T64"/>
                <a:gd fmla="*/ 88 h 93" name="T65"/>
                <a:gd fmla="*/ 73 w 77" name="T66"/>
                <a:gd fmla="*/ 93 h 93" name="T67"/>
                <a:gd fmla="*/ 54 w 77" name="T68"/>
                <a:gd fmla="*/ 83 h 93" name="T69"/>
                <a:gd fmla="*/ 69 w 77" name="T70"/>
                <a:gd fmla="*/ 42 h 93" name="T71"/>
                <a:gd fmla="*/ 34 w 77" name="T72"/>
                <a:gd fmla="*/ 0 h 93" name="T73"/>
                <a:gd fmla="*/ 69 w 77" name="T74"/>
                <a:gd fmla="*/ 42 h 9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3" w="77">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solidFill>
            <a:ln>
              <a:noFill/>
            </a:ln>
          </p:spPr>
          <p:txBody>
            <a:bodyPr anchor="t" anchorCtr="0" bIns="34286" compatLnSpc="1" lIns="68572" numCol="1" rIns="68572" tIns="34286"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cxnSp>
        <p:nvCxnSpPr>
          <p:cNvPr id="38" name="Straight Arrow Connector 37"/>
          <p:cNvCxnSpPr/>
          <p:nvPr/>
        </p:nvCxnSpPr>
        <p:spPr>
          <a:xfrm flipH="1">
            <a:off x="2444142" y="2673009"/>
            <a:ext cx="0" cy="720639"/>
          </a:xfrm>
          <a:prstGeom prst="straightConnector1">
            <a:avLst/>
          </a:prstGeom>
          <a:ln w="63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5274119" y="2673009"/>
            <a:ext cx="0" cy="720639"/>
          </a:xfrm>
          <a:prstGeom prst="straightConnector1">
            <a:avLst/>
          </a:prstGeom>
          <a:ln w="63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flipV="1">
            <a:off x="6686759" y="1952769"/>
            <a:ext cx="0" cy="720639"/>
          </a:xfrm>
          <a:prstGeom prst="straightConnector1">
            <a:avLst/>
          </a:prstGeom>
          <a:ln w="63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flipV="1">
            <a:off x="3867780" y="1952769"/>
            <a:ext cx="0" cy="720639"/>
          </a:xfrm>
          <a:prstGeom prst="straightConnector1">
            <a:avLst/>
          </a:prstGeom>
          <a:ln w="6350">
            <a:solidFill>
              <a:schemeClr val="bg1">
                <a:lumMod val="6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8" name="Group 5"/>
          <p:cNvGrpSpPr/>
          <p:nvPr/>
        </p:nvGrpSpPr>
        <p:grpSpPr>
          <a:xfrm>
            <a:off x="1541848" y="3540580"/>
            <a:ext cx="1804588" cy="621685"/>
            <a:chOff x="1929542" y="4908274"/>
            <a:chExt cx="2729132" cy="829000"/>
          </a:xfrm>
        </p:grpSpPr>
        <p:sp>
          <p:nvSpPr>
            <p:cNvPr id="44" name="TextBox 43"/>
            <p:cNvSpPr txBox="1"/>
            <p:nvPr/>
          </p:nvSpPr>
          <p:spPr>
            <a:xfrm>
              <a:off x="2483590" y="4908274"/>
              <a:ext cx="1621036" cy="364579"/>
            </a:xfrm>
            <a:prstGeom prst="rect">
              <a:avLst/>
            </a:prstGeom>
            <a:noFill/>
          </p:spPr>
          <p:txBody>
            <a:bodyPr rtlCol="0" wrap="none">
              <a:spAutoFit/>
            </a:bodyPr>
            <a:lstStyle/>
            <a:p>
              <a:pPr algn="ct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45" name="Rectangle 44"/>
            <p:cNvSpPr/>
            <p:nvPr/>
          </p:nvSpPr>
          <p:spPr>
            <a:xfrm>
              <a:off x="1929542" y="5195350"/>
              <a:ext cx="2729132" cy="538943"/>
            </a:xfrm>
            <a:prstGeom prst="rect">
              <a:avLst/>
            </a:prstGeom>
          </p:spPr>
          <p:txBody>
            <a:bodyPr wrap="square">
              <a:spAutoFit/>
            </a:body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2" name="Group 8"/>
          <p:cNvGrpSpPr/>
          <p:nvPr/>
        </p:nvGrpSpPr>
        <p:grpSpPr>
          <a:xfrm>
            <a:off x="4371826" y="3558376"/>
            <a:ext cx="1804588" cy="603888"/>
            <a:chOff x="5703260" y="4932005"/>
            <a:chExt cx="2729132" cy="805269"/>
          </a:xfrm>
        </p:grpSpPr>
        <p:sp>
          <p:nvSpPr>
            <p:cNvPr id="48" name="TextBox 47"/>
            <p:cNvSpPr txBox="1"/>
            <p:nvPr/>
          </p:nvSpPr>
          <p:spPr>
            <a:xfrm>
              <a:off x="6257310" y="4932004"/>
              <a:ext cx="1621036" cy="364579"/>
            </a:xfrm>
            <a:prstGeom prst="rect">
              <a:avLst/>
            </a:prstGeom>
            <a:noFill/>
          </p:spPr>
          <p:txBody>
            <a:bodyPr rtlCol="0" wrap="none">
              <a:spAutoFit/>
            </a:bodyPr>
            <a:lstStyle/>
            <a:p>
              <a:pPr algn="ct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49" name="Rectangle 48"/>
            <p:cNvSpPr/>
            <p:nvPr/>
          </p:nvSpPr>
          <p:spPr>
            <a:xfrm>
              <a:off x="5703260" y="5195349"/>
              <a:ext cx="2729132" cy="538943"/>
            </a:xfrm>
            <a:prstGeom prst="rect">
              <a:avLst/>
            </a:prstGeom>
          </p:spPr>
          <p:txBody>
            <a:bodyPr wrap="square">
              <a:spAutoFit/>
            </a:body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10" name="Group 6"/>
          <p:cNvGrpSpPr/>
          <p:nvPr/>
        </p:nvGrpSpPr>
        <p:grpSpPr>
          <a:xfrm>
            <a:off x="2937755" y="1075475"/>
            <a:ext cx="1856835" cy="614812"/>
            <a:chOff x="4038291" y="1621125"/>
            <a:chExt cx="2304129" cy="819838"/>
          </a:xfrm>
        </p:grpSpPr>
        <p:sp>
          <p:nvSpPr>
            <p:cNvPr id="50" name="TextBox 49"/>
            <p:cNvSpPr txBox="1"/>
            <p:nvPr/>
          </p:nvSpPr>
          <p:spPr>
            <a:xfrm>
              <a:off x="4525313" y="1621125"/>
              <a:ext cx="1330086" cy="364580"/>
            </a:xfrm>
            <a:prstGeom prst="rect">
              <a:avLst/>
            </a:prstGeom>
            <a:noFill/>
          </p:spPr>
          <p:txBody>
            <a:bodyPr rtlCol="0" wrap="none">
              <a:spAutoFit/>
            </a:bodyPr>
            <a:lstStyle/>
            <a:p>
              <a:pPr algn="ct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51" name="Rectangle 50"/>
            <p:cNvSpPr/>
            <p:nvPr/>
          </p:nvSpPr>
          <p:spPr>
            <a:xfrm>
              <a:off x="4038291" y="1899037"/>
              <a:ext cx="2304129" cy="538945"/>
            </a:xfrm>
            <a:prstGeom prst="rect">
              <a:avLst/>
            </a:prstGeom>
          </p:spPr>
          <p:txBody>
            <a:bodyPr wrap="square">
              <a:spAutoFit/>
            </a:body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11" name="Group 7"/>
          <p:cNvGrpSpPr/>
          <p:nvPr/>
        </p:nvGrpSpPr>
        <p:grpSpPr>
          <a:xfrm>
            <a:off x="5743913" y="1083937"/>
            <a:ext cx="1856835" cy="606345"/>
            <a:chOff x="7780247" y="1632414"/>
            <a:chExt cx="2304129" cy="808550"/>
          </a:xfrm>
        </p:grpSpPr>
        <p:sp>
          <p:nvSpPr>
            <p:cNvPr id="52" name="TextBox 51"/>
            <p:cNvSpPr txBox="1"/>
            <p:nvPr/>
          </p:nvSpPr>
          <p:spPr>
            <a:xfrm>
              <a:off x="8267269" y="1632414"/>
              <a:ext cx="1330086" cy="364581"/>
            </a:xfrm>
            <a:prstGeom prst="rect">
              <a:avLst/>
            </a:prstGeom>
            <a:noFill/>
          </p:spPr>
          <p:txBody>
            <a:bodyPr rtlCol="0" wrap="none">
              <a:spAutoFit/>
            </a:bodyPr>
            <a:lstStyle/>
            <a:p>
              <a:pPr algn="ct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53" name="Rectangle 52"/>
            <p:cNvSpPr/>
            <p:nvPr/>
          </p:nvSpPr>
          <p:spPr>
            <a:xfrm>
              <a:off x="7780247" y="1899037"/>
              <a:ext cx="2304129" cy="538946"/>
            </a:xfrm>
            <a:prstGeom prst="rect">
              <a:avLst/>
            </a:prstGeom>
          </p:spPr>
          <p:txBody>
            <a:bodyPr wrap="square">
              <a:spAutoFit/>
            </a:body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par>
                                <p:cTn fill="hold" id="8" nodeType="withEffect" presetClass="entr" presetID="22" presetSubtype="1">
                                  <p:stCondLst>
                                    <p:cond delay="0"/>
                                  </p:stCondLst>
                                  <p:childTnLst>
                                    <p:set>
                                      <p:cBhvr>
                                        <p:cTn dur="1" fill="hold" id="9">
                                          <p:stCondLst>
                                            <p:cond delay="0"/>
                                          </p:stCondLst>
                                        </p:cTn>
                                        <p:tgtEl>
                                          <p:spTgt spid="38"/>
                                        </p:tgtEl>
                                        <p:attrNameLst>
                                          <p:attrName>style.visibility</p:attrName>
                                        </p:attrNameLst>
                                      </p:cBhvr>
                                      <p:to>
                                        <p:strVal val="visible"/>
                                      </p:to>
                                    </p:set>
                                    <p:animEffect filter="wipe(up)" transition="in">
                                      <p:cBhvr>
                                        <p:cTn dur="500" id="10"/>
                                        <p:tgtEl>
                                          <p:spTgt spid="38"/>
                                        </p:tgtEl>
                                      </p:cBhvr>
                                    </p:animEffect>
                                  </p:childTnLst>
                                </p:cTn>
                              </p:par>
                              <p:par>
                                <p:cTn fill="hold" id="11" nodeType="withEffect" presetClass="entr" presetID="10" presetSubtype="0">
                                  <p:stCondLst>
                                    <p:cond delay="0"/>
                                  </p:stCondLst>
                                  <p:childTnLst>
                                    <p:set>
                                      <p:cBhvr>
                                        <p:cTn dur="1" fill="hold" id="12">
                                          <p:stCondLst>
                                            <p:cond delay="0"/>
                                          </p:stCondLst>
                                        </p:cTn>
                                        <p:tgtEl>
                                          <p:spTgt spid="8"/>
                                        </p:tgtEl>
                                        <p:attrNameLst>
                                          <p:attrName>style.visibility</p:attrName>
                                        </p:attrNameLst>
                                      </p:cBhvr>
                                      <p:to>
                                        <p:strVal val="visible"/>
                                      </p:to>
                                    </p:set>
                                    <p:animEffect filter="fade" transition="in">
                                      <p:cBhvr>
                                        <p:cTn dur="500" id="13"/>
                                        <p:tgtEl>
                                          <p:spTgt spid="8"/>
                                        </p:tgtEl>
                                      </p:cBhvr>
                                    </p:animEffect>
                                  </p:childTnLst>
                                </p:cTn>
                              </p:par>
                              <p:par>
                                <p:cTn fill="hold" id="14" nodeType="withEffect" presetClass="entr" presetID="22" presetSubtype="4">
                                  <p:stCondLst>
                                    <p:cond delay="0"/>
                                  </p:stCondLst>
                                  <p:childTnLst>
                                    <p:set>
                                      <p:cBhvr>
                                        <p:cTn dur="1" fill="hold" id="15">
                                          <p:stCondLst>
                                            <p:cond delay="0"/>
                                          </p:stCondLst>
                                        </p:cTn>
                                        <p:tgtEl>
                                          <p:spTgt spid="43"/>
                                        </p:tgtEl>
                                        <p:attrNameLst>
                                          <p:attrName>style.visibility</p:attrName>
                                        </p:attrNameLst>
                                      </p:cBhvr>
                                      <p:to>
                                        <p:strVal val="visible"/>
                                      </p:to>
                                    </p:set>
                                    <p:animEffect filter="wipe(down)" transition="in">
                                      <p:cBhvr>
                                        <p:cTn dur="500" id="16"/>
                                        <p:tgtEl>
                                          <p:spTgt spid="43"/>
                                        </p:tgtEl>
                                      </p:cBhvr>
                                    </p:animEffect>
                                  </p:childTnLst>
                                </p:cTn>
                              </p:par>
                              <p:par>
                                <p:cTn fill="hold" id="17" nodeType="withEffect" presetClass="entr" presetID="10" presetSubtype="0">
                                  <p:stCondLst>
                                    <p:cond delay="0"/>
                                  </p:stCondLst>
                                  <p:childTnLst>
                                    <p:set>
                                      <p:cBhvr>
                                        <p:cTn dur="1" fill="hold" id="18">
                                          <p:stCondLst>
                                            <p:cond delay="0"/>
                                          </p:stCondLst>
                                        </p:cTn>
                                        <p:tgtEl>
                                          <p:spTgt spid="10"/>
                                        </p:tgtEl>
                                        <p:attrNameLst>
                                          <p:attrName>style.visibility</p:attrName>
                                        </p:attrNameLst>
                                      </p:cBhvr>
                                      <p:to>
                                        <p:strVal val="visible"/>
                                      </p:to>
                                    </p:set>
                                    <p:animEffect filter="fade" transition="in">
                                      <p:cBhvr>
                                        <p:cTn dur="500" id="19"/>
                                        <p:tgtEl>
                                          <p:spTgt spid="10"/>
                                        </p:tgtEl>
                                      </p:cBhvr>
                                    </p:animEffect>
                                  </p:childTnLst>
                                </p:cTn>
                              </p:par>
                              <p:par>
                                <p:cTn fill="hold" id="20" nodeType="withEffect" presetClass="entr" presetID="22" presetSubtype="1">
                                  <p:stCondLst>
                                    <p:cond delay="0"/>
                                  </p:stCondLst>
                                  <p:childTnLst>
                                    <p:set>
                                      <p:cBhvr>
                                        <p:cTn dur="1" fill="hold" id="21">
                                          <p:stCondLst>
                                            <p:cond delay="0"/>
                                          </p:stCondLst>
                                        </p:cTn>
                                        <p:tgtEl>
                                          <p:spTgt spid="41"/>
                                        </p:tgtEl>
                                        <p:attrNameLst>
                                          <p:attrName>style.visibility</p:attrName>
                                        </p:attrNameLst>
                                      </p:cBhvr>
                                      <p:to>
                                        <p:strVal val="visible"/>
                                      </p:to>
                                    </p:set>
                                    <p:animEffect filter="wipe(up)" transition="in">
                                      <p:cBhvr>
                                        <p:cTn dur="500" id="22"/>
                                        <p:tgtEl>
                                          <p:spTgt spid="41"/>
                                        </p:tgtEl>
                                      </p:cBhvr>
                                    </p:animEffect>
                                  </p:childTnLst>
                                </p:cTn>
                              </p:par>
                              <p:par>
                                <p:cTn fill="hold" id="23" nodeType="withEffect" presetClass="entr" presetID="10" presetSubtype="0">
                                  <p:stCondLst>
                                    <p:cond delay="0"/>
                                  </p:stCondLst>
                                  <p:childTnLst>
                                    <p:set>
                                      <p:cBhvr>
                                        <p:cTn dur="1" fill="hold" id="24">
                                          <p:stCondLst>
                                            <p:cond delay="0"/>
                                          </p:stCondLst>
                                        </p:cTn>
                                        <p:tgtEl>
                                          <p:spTgt spid="2"/>
                                        </p:tgtEl>
                                        <p:attrNameLst>
                                          <p:attrName>style.visibility</p:attrName>
                                        </p:attrNameLst>
                                      </p:cBhvr>
                                      <p:to>
                                        <p:strVal val="visible"/>
                                      </p:to>
                                    </p:set>
                                    <p:animEffect filter="fade" transition="in">
                                      <p:cBhvr>
                                        <p:cTn dur="500" id="25"/>
                                        <p:tgtEl>
                                          <p:spTgt spid="2"/>
                                        </p:tgtEl>
                                      </p:cBhvr>
                                    </p:animEffect>
                                  </p:childTnLst>
                                </p:cTn>
                              </p:par>
                              <p:par>
                                <p:cTn fill="hold" id="26" nodeType="withEffect" presetClass="entr" presetID="22" presetSubtype="4">
                                  <p:stCondLst>
                                    <p:cond delay="0"/>
                                  </p:stCondLst>
                                  <p:childTnLst>
                                    <p:set>
                                      <p:cBhvr>
                                        <p:cTn dur="1" fill="hold" id="27">
                                          <p:stCondLst>
                                            <p:cond delay="0"/>
                                          </p:stCondLst>
                                        </p:cTn>
                                        <p:tgtEl>
                                          <p:spTgt spid="42"/>
                                        </p:tgtEl>
                                        <p:attrNameLst>
                                          <p:attrName>style.visibility</p:attrName>
                                        </p:attrNameLst>
                                      </p:cBhvr>
                                      <p:to>
                                        <p:strVal val="visible"/>
                                      </p:to>
                                    </p:set>
                                    <p:animEffect filter="wipe(down)" transition="in">
                                      <p:cBhvr>
                                        <p:cTn dur="500" id="28"/>
                                        <p:tgtEl>
                                          <p:spTgt spid="42"/>
                                        </p:tgtEl>
                                      </p:cBhvr>
                                    </p:animEffect>
                                  </p:childTnLst>
                                </p:cTn>
                              </p:par>
                              <p:par>
                                <p:cTn fill="hold" id="29" nodeType="withEffect" presetClass="entr" presetID="10" presetSubtype="0">
                                  <p:stCondLst>
                                    <p:cond delay="0"/>
                                  </p:stCondLst>
                                  <p:childTnLst>
                                    <p:set>
                                      <p:cBhvr>
                                        <p:cTn dur="1" fill="hold" id="30">
                                          <p:stCondLst>
                                            <p:cond delay="0"/>
                                          </p:stCondLst>
                                        </p:cTn>
                                        <p:tgtEl>
                                          <p:spTgt spid="11"/>
                                        </p:tgtEl>
                                        <p:attrNameLst>
                                          <p:attrName>style.visibility</p:attrName>
                                        </p:attrNameLst>
                                      </p:cBhvr>
                                      <p:to>
                                        <p:strVal val="visible"/>
                                      </p:to>
                                    </p:set>
                                    <p:animEffect filter="fade" transition="in">
                                      <p:cBhvr>
                                        <p:cTn dur="500" id="31"/>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投资回报分析</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grpSp>
        <p:nvGrpSpPr>
          <p:cNvPr id="4" name="Group 61"/>
          <p:cNvGrpSpPr/>
          <p:nvPr/>
        </p:nvGrpSpPr>
        <p:grpSpPr>
          <a:xfrm rot="16200000">
            <a:off x="2451548" y="2712773"/>
            <a:ext cx="546983" cy="364655"/>
            <a:chOff x="3200400" y="1234012"/>
            <a:chExt cx="1371600" cy="728138"/>
          </a:xfrm>
        </p:grpSpPr>
        <p:sp>
          <p:nvSpPr>
            <p:cNvPr id="59" name="Round Single Corner Rectangle 58"/>
            <p:cNvSpPr/>
            <p:nvPr/>
          </p:nvSpPr>
          <p:spPr>
            <a:xfrm>
              <a:off x="4114800" y="1234012"/>
              <a:ext cx="457200" cy="728138"/>
            </a:xfrm>
            <a:prstGeom prst="round1Rect">
              <a:avLst>
                <a:gd fmla="val 50000" name="adj"/>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60" name="Rectangle 59"/>
            <p:cNvSpPr/>
            <p:nvPr/>
          </p:nvSpPr>
          <p:spPr>
            <a:xfrm>
              <a:off x="3657600" y="1234012"/>
              <a:ext cx="457200" cy="7281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61" name="Round Single Corner Rectangle 60"/>
            <p:cNvSpPr/>
            <p:nvPr/>
          </p:nvSpPr>
          <p:spPr>
            <a:xfrm flipH="1">
              <a:off x="3200400" y="1234012"/>
              <a:ext cx="457200" cy="728138"/>
            </a:xfrm>
            <a:prstGeom prst="round1Rect">
              <a:avLst>
                <a:gd fmla="val 50000" name="adj"/>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grpSp>
        <p:nvGrpSpPr>
          <p:cNvPr id="5" name="Group 62"/>
          <p:cNvGrpSpPr/>
          <p:nvPr/>
        </p:nvGrpSpPr>
        <p:grpSpPr>
          <a:xfrm rot="16200000">
            <a:off x="3191183" y="2712773"/>
            <a:ext cx="546983" cy="364655"/>
            <a:chOff x="3200400" y="1234012"/>
            <a:chExt cx="1371600" cy="728138"/>
          </a:xfrm>
        </p:grpSpPr>
        <p:sp>
          <p:nvSpPr>
            <p:cNvPr id="64" name="Round Single Corner Rectangle 63"/>
            <p:cNvSpPr/>
            <p:nvPr/>
          </p:nvSpPr>
          <p:spPr>
            <a:xfrm>
              <a:off x="4114800" y="1234012"/>
              <a:ext cx="457200" cy="72813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66" name="Rectangle 65"/>
            <p:cNvSpPr/>
            <p:nvPr/>
          </p:nvSpPr>
          <p:spPr>
            <a:xfrm>
              <a:off x="3657600" y="1234012"/>
              <a:ext cx="457200" cy="7281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74" name="Round Single Corner Rectangle 73"/>
            <p:cNvSpPr/>
            <p:nvPr/>
          </p:nvSpPr>
          <p:spPr>
            <a:xfrm flipH="1">
              <a:off x="3200400" y="1234012"/>
              <a:ext cx="457200" cy="72813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grpSp>
        <p:nvGrpSpPr>
          <p:cNvPr id="6" name="Group 74"/>
          <p:cNvGrpSpPr/>
          <p:nvPr/>
        </p:nvGrpSpPr>
        <p:grpSpPr>
          <a:xfrm rot="16200000">
            <a:off x="3930818" y="2712772"/>
            <a:ext cx="546983" cy="364655"/>
            <a:chOff x="3200400" y="1234012"/>
            <a:chExt cx="1371600" cy="728138"/>
          </a:xfrm>
        </p:grpSpPr>
        <p:sp>
          <p:nvSpPr>
            <p:cNvPr id="76" name="Round Single Corner Rectangle 63"/>
            <p:cNvSpPr/>
            <p:nvPr/>
          </p:nvSpPr>
          <p:spPr>
            <a:xfrm>
              <a:off x="4114800" y="1234012"/>
              <a:ext cx="457200" cy="7281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77" name="Rectangle 76"/>
            <p:cNvSpPr/>
            <p:nvPr/>
          </p:nvSpPr>
          <p:spPr>
            <a:xfrm>
              <a:off x="3657600" y="1234012"/>
              <a:ext cx="457200" cy="72813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78" name="Round Single Corner Rectangle 73"/>
            <p:cNvSpPr/>
            <p:nvPr/>
          </p:nvSpPr>
          <p:spPr>
            <a:xfrm flipH="1">
              <a:off x="3200400" y="1234012"/>
              <a:ext cx="457200" cy="728138"/>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grpSp>
        <p:nvGrpSpPr>
          <p:cNvPr id="7" name="Group 100"/>
          <p:cNvGrpSpPr/>
          <p:nvPr/>
        </p:nvGrpSpPr>
        <p:grpSpPr>
          <a:xfrm rot="16200000">
            <a:off x="6379888" y="2484253"/>
            <a:ext cx="548680" cy="823394"/>
            <a:chOff x="4257815" y="3604273"/>
            <a:chExt cx="632164" cy="948677"/>
          </a:xfrm>
        </p:grpSpPr>
        <p:grpSp>
          <p:nvGrpSpPr>
            <p:cNvPr id="8" name="Group 96"/>
            <p:cNvGrpSpPr/>
            <p:nvPr/>
          </p:nvGrpSpPr>
          <p:grpSpPr>
            <a:xfrm>
              <a:off x="4257815" y="3905805"/>
              <a:ext cx="632164" cy="647145"/>
              <a:chOff x="4107979" y="4055348"/>
              <a:chExt cx="966386" cy="788823"/>
            </a:xfrm>
          </p:grpSpPr>
          <p:sp>
            <p:nvSpPr>
              <p:cNvPr id="37" name="Isosceles Triangle 36"/>
              <p:cNvSpPr/>
              <p:nvPr/>
            </p:nvSpPr>
            <p:spPr bwMode="auto">
              <a:xfrm rot="10800000">
                <a:off x="4107979" y="4055348"/>
                <a:ext cx="966386" cy="785648"/>
              </a:xfrm>
              <a:prstGeom prst="triangle">
                <a:avLst/>
              </a:prstGeom>
              <a:gradFill>
                <a:gsLst>
                  <a:gs pos="0">
                    <a:schemeClr val="tx1">
                      <a:lumMod val="50000"/>
                      <a:lumOff val="50000"/>
                    </a:schemeClr>
                  </a:gs>
                  <a:gs pos="50000">
                    <a:schemeClr val="bg1">
                      <a:lumMod val="85000"/>
                    </a:schemeClr>
                  </a:gs>
                </a:gsLst>
                <a:lin ang="0" scaled="0"/>
              </a:gradFill>
              <a:ln w="9525">
                <a:noFill/>
                <a:round/>
              </a:ln>
            </p:spPr>
            <p:txBody>
              <a:bodyPr anchor="t" anchorCtr="0" bIns="39681" compatLnSpc="1" lIns="79365" numCol="1" rIns="79365" rtlCol="0" tIns="39681" vert="horz" wrap="square"/>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38" name="Isosceles Triangle 37"/>
              <p:cNvSpPr/>
              <p:nvPr/>
            </p:nvSpPr>
            <p:spPr bwMode="auto">
              <a:xfrm rot="10800000">
                <a:off x="4472566" y="4640971"/>
                <a:ext cx="237212" cy="203200"/>
              </a:xfrm>
              <a:prstGeom prst="triangle">
                <a:avLst/>
              </a:prstGeom>
              <a:solidFill>
                <a:schemeClr val="tx1">
                  <a:lumMod val="90000"/>
                  <a:lumOff val="10000"/>
                </a:schemeClr>
              </a:solidFill>
              <a:ln w="9525">
                <a:noFill/>
                <a:round/>
              </a:ln>
            </p:spPr>
            <p:txBody>
              <a:bodyPr anchor="t" anchorCtr="0" bIns="39681" compatLnSpc="1" lIns="79365" numCol="1" rIns="79365" rtlCol="0" tIns="39681" vert="horz" wrap="square"/>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grpSp>
          <p:nvGrpSpPr>
            <p:cNvPr id="2" name="Group 96"/>
            <p:cNvGrpSpPr/>
            <p:nvPr/>
          </p:nvGrpSpPr>
          <p:grpSpPr>
            <a:xfrm>
              <a:off x="4259771" y="3604273"/>
              <a:ext cx="630208" cy="416793"/>
              <a:chOff x="2514600" y="3103313"/>
              <a:chExt cx="914400" cy="604745"/>
            </a:xfrm>
          </p:grpSpPr>
          <p:sp>
            <p:nvSpPr>
              <p:cNvPr id="94" name="Pentagon 93"/>
              <p:cNvSpPr/>
              <p:nvPr/>
            </p:nvSpPr>
            <p:spPr>
              <a:xfrm rot="5400000">
                <a:off x="2364628" y="3253285"/>
                <a:ext cx="604743" cy="304800"/>
              </a:xfrm>
              <a:prstGeom prst="homePlat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95" name="Pentagon 94"/>
              <p:cNvSpPr/>
              <p:nvPr/>
            </p:nvSpPr>
            <p:spPr>
              <a:xfrm rot="5400000">
                <a:off x="2669428" y="3253286"/>
                <a:ext cx="604743" cy="304800"/>
              </a:xfrm>
              <a:prstGeom prst="homePlat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96" name="Pentagon 95"/>
              <p:cNvSpPr/>
              <p:nvPr/>
            </p:nvSpPr>
            <p:spPr>
              <a:xfrm rot="5400000">
                <a:off x="2974228" y="3253287"/>
                <a:ext cx="604743" cy="304800"/>
              </a:xfrm>
              <a:prstGeom prst="homePlat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grpSp>
      <p:grpSp>
        <p:nvGrpSpPr>
          <p:cNvPr id="10" name="Group 120"/>
          <p:cNvGrpSpPr/>
          <p:nvPr/>
        </p:nvGrpSpPr>
        <p:grpSpPr>
          <a:xfrm flipH="1" rot="16200000">
            <a:off x="3210259" y="3066903"/>
            <a:ext cx="1260596" cy="362852"/>
            <a:chOff x="4889980" y="1620289"/>
            <a:chExt cx="1452400" cy="418060"/>
          </a:xfrm>
        </p:grpSpPr>
        <p:sp>
          <p:nvSpPr>
            <p:cNvPr id="122" name="Arc 121"/>
            <p:cNvSpPr/>
            <p:nvPr/>
          </p:nvSpPr>
          <p:spPr>
            <a:xfrm>
              <a:off x="5925370" y="1621338"/>
              <a:ext cx="417010" cy="417011"/>
            </a:xfrm>
            <a:prstGeom prst="arc">
              <a:avLst>
                <a:gd fmla="val 16003896" name="adj1"/>
                <a:gd fmla="val 5453928" name="adj2"/>
              </a:avLst>
            </a:prstGeom>
            <a:ln w="28575">
              <a:solidFill>
                <a:schemeClr val="accent2"/>
              </a:solidFill>
              <a:prstDash val="solid"/>
            </a:ln>
          </p:spPr>
          <p:style>
            <a:lnRef idx="1">
              <a:schemeClr val="accent1"/>
            </a:lnRef>
            <a:fillRef idx="0">
              <a:schemeClr val="accent1"/>
            </a:fillRef>
            <a:effectRef idx="0">
              <a:schemeClr val="accent1"/>
            </a:effectRef>
            <a:fontRef idx="minor">
              <a:schemeClr val="tx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cxnSp>
          <p:nvCxnSpPr>
            <p:cNvPr id="123" name="Straight Connector 122"/>
            <p:cNvCxnSpPr/>
            <p:nvPr/>
          </p:nvCxnSpPr>
          <p:spPr>
            <a:xfrm flipH="1" flipV="1">
              <a:off x="4889980" y="1620289"/>
              <a:ext cx="1236500" cy="1389"/>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flipH="1">
              <a:off x="4889980" y="2038323"/>
              <a:ext cx="1236500" cy="26"/>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11" name="Group 74"/>
          <p:cNvGrpSpPr/>
          <p:nvPr/>
        </p:nvGrpSpPr>
        <p:grpSpPr>
          <a:xfrm rot="16200000">
            <a:off x="4650604" y="2712772"/>
            <a:ext cx="546983" cy="364655"/>
            <a:chOff x="3200400" y="1234012"/>
            <a:chExt cx="1371600" cy="728138"/>
          </a:xfrm>
        </p:grpSpPr>
        <p:sp>
          <p:nvSpPr>
            <p:cNvPr id="70" name="Round Single Corner Rectangle 63"/>
            <p:cNvSpPr/>
            <p:nvPr/>
          </p:nvSpPr>
          <p:spPr>
            <a:xfrm>
              <a:off x="4114800" y="1234012"/>
              <a:ext cx="457200" cy="728138"/>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71" name="Rectangle 70"/>
            <p:cNvSpPr/>
            <p:nvPr/>
          </p:nvSpPr>
          <p:spPr>
            <a:xfrm>
              <a:off x="3657600" y="1234012"/>
              <a:ext cx="457200" cy="7281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72" name="Round Single Corner Rectangle 73"/>
            <p:cNvSpPr/>
            <p:nvPr/>
          </p:nvSpPr>
          <p:spPr>
            <a:xfrm flipH="1">
              <a:off x="3200400" y="1234012"/>
              <a:ext cx="457200" cy="72813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grpSp>
        <p:nvGrpSpPr>
          <p:cNvPr id="12" name="Group 74"/>
          <p:cNvGrpSpPr/>
          <p:nvPr/>
        </p:nvGrpSpPr>
        <p:grpSpPr>
          <a:xfrm rot="16200000">
            <a:off x="5398499" y="2712773"/>
            <a:ext cx="546983" cy="364655"/>
            <a:chOff x="3200400" y="1234012"/>
            <a:chExt cx="1371600" cy="728138"/>
          </a:xfrm>
        </p:grpSpPr>
        <p:sp>
          <p:nvSpPr>
            <p:cNvPr id="75" name="Round Single Corner Rectangle 63"/>
            <p:cNvSpPr/>
            <p:nvPr/>
          </p:nvSpPr>
          <p:spPr>
            <a:xfrm>
              <a:off x="4114800" y="1234012"/>
              <a:ext cx="457200" cy="72813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79" name="Rectangle 78"/>
            <p:cNvSpPr/>
            <p:nvPr/>
          </p:nvSpPr>
          <p:spPr>
            <a:xfrm>
              <a:off x="3657600" y="1234012"/>
              <a:ext cx="457200" cy="72813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80" name="Round Single Corner Rectangle 73"/>
            <p:cNvSpPr/>
            <p:nvPr/>
          </p:nvSpPr>
          <p:spPr>
            <a:xfrm flipH="1">
              <a:off x="3200400" y="1234012"/>
              <a:ext cx="457200" cy="728138"/>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grpSp>
        <p:nvGrpSpPr>
          <p:cNvPr id="13" name="Group 120"/>
          <p:cNvGrpSpPr/>
          <p:nvPr/>
        </p:nvGrpSpPr>
        <p:grpSpPr>
          <a:xfrm flipH="1" flipV="1" rot="5400000">
            <a:off x="3937764" y="2349834"/>
            <a:ext cx="1260596" cy="362852"/>
            <a:chOff x="4889980" y="1620289"/>
            <a:chExt cx="1452400" cy="418060"/>
          </a:xfrm>
        </p:grpSpPr>
        <p:sp>
          <p:nvSpPr>
            <p:cNvPr id="82" name="Arc 81"/>
            <p:cNvSpPr/>
            <p:nvPr/>
          </p:nvSpPr>
          <p:spPr>
            <a:xfrm>
              <a:off x="5925370" y="1621338"/>
              <a:ext cx="417010" cy="417011"/>
            </a:xfrm>
            <a:prstGeom prst="arc">
              <a:avLst>
                <a:gd fmla="val 16003896" name="adj1"/>
                <a:gd fmla="val 5453928" name="adj2"/>
              </a:avLst>
            </a:prstGeom>
            <a:ln w="28575">
              <a:solidFill>
                <a:schemeClr val="accent3"/>
              </a:solidFill>
              <a:prstDash val="solid"/>
            </a:ln>
          </p:spPr>
          <p:style>
            <a:lnRef idx="1">
              <a:schemeClr val="accent1"/>
            </a:lnRef>
            <a:fillRef idx="0">
              <a:schemeClr val="accent1"/>
            </a:fillRef>
            <a:effectRef idx="0">
              <a:schemeClr val="accent1"/>
            </a:effectRef>
            <a:fontRef idx="minor">
              <a:schemeClr val="tx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cxnSp>
          <p:nvCxnSpPr>
            <p:cNvPr id="83" name="Straight Connector 82"/>
            <p:cNvCxnSpPr/>
            <p:nvPr/>
          </p:nvCxnSpPr>
          <p:spPr>
            <a:xfrm flipH="1" flipV="1">
              <a:off x="4889980" y="1620289"/>
              <a:ext cx="1236500" cy="1389"/>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4889980" y="2038323"/>
              <a:ext cx="1236500" cy="2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14" name="Group 120"/>
          <p:cNvGrpSpPr/>
          <p:nvPr/>
        </p:nvGrpSpPr>
        <p:grpSpPr>
          <a:xfrm flipH="1" rot="16200000">
            <a:off x="4668572" y="3066903"/>
            <a:ext cx="1260596" cy="362852"/>
            <a:chOff x="4889980" y="1620289"/>
            <a:chExt cx="1452400" cy="418060"/>
          </a:xfrm>
        </p:grpSpPr>
        <p:sp>
          <p:nvSpPr>
            <p:cNvPr id="86" name="Arc 85"/>
            <p:cNvSpPr/>
            <p:nvPr/>
          </p:nvSpPr>
          <p:spPr>
            <a:xfrm>
              <a:off x="5925370" y="1621338"/>
              <a:ext cx="417010" cy="417011"/>
            </a:xfrm>
            <a:prstGeom prst="arc">
              <a:avLst>
                <a:gd fmla="val 16003896" name="adj1"/>
                <a:gd fmla="val 5453928" name="adj2"/>
              </a:avLst>
            </a:prstGeom>
            <a:ln w="28575">
              <a:solidFill>
                <a:schemeClr val="accent4"/>
              </a:solidFill>
              <a:prstDash val="solid"/>
            </a:ln>
          </p:spPr>
          <p:style>
            <a:lnRef idx="1">
              <a:schemeClr val="accent1"/>
            </a:lnRef>
            <a:fillRef idx="0">
              <a:schemeClr val="accent1"/>
            </a:fillRef>
            <a:effectRef idx="0">
              <a:schemeClr val="accent1"/>
            </a:effectRef>
            <a:fontRef idx="minor">
              <a:schemeClr val="tx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cxnSp>
          <p:nvCxnSpPr>
            <p:cNvPr id="87" name="Straight Connector 86"/>
            <p:cNvCxnSpPr/>
            <p:nvPr/>
          </p:nvCxnSpPr>
          <p:spPr>
            <a:xfrm flipH="1" flipV="1">
              <a:off x="4889980" y="1620289"/>
              <a:ext cx="1236500" cy="1389"/>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a:off x="4889980" y="2038323"/>
              <a:ext cx="1236500" cy="26"/>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15" name="Group 120"/>
          <p:cNvGrpSpPr/>
          <p:nvPr/>
        </p:nvGrpSpPr>
        <p:grpSpPr>
          <a:xfrm flipH="1" flipV="1" rot="5400000">
            <a:off x="5416466" y="2349834"/>
            <a:ext cx="1260596" cy="362852"/>
            <a:chOff x="4889980" y="1620289"/>
            <a:chExt cx="1452400" cy="418060"/>
          </a:xfrm>
        </p:grpSpPr>
        <p:sp>
          <p:nvSpPr>
            <p:cNvPr id="90" name="Arc 89"/>
            <p:cNvSpPr/>
            <p:nvPr/>
          </p:nvSpPr>
          <p:spPr>
            <a:xfrm>
              <a:off x="5925370" y="1621338"/>
              <a:ext cx="417010" cy="417011"/>
            </a:xfrm>
            <a:prstGeom prst="arc">
              <a:avLst>
                <a:gd fmla="val 16003896" name="adj1"/>
                <a:gd fmla="val 5453928" name="adj2"/>
              </a:avLst>
            </a:prstGeom>
            <a:ln w="28575">
              <a:solidFill>
                <a:schemeClr val="accent5"/>
              </a:solidFill>
              <a:prstDash val="solid"/>
            </a:ln>
          </p:spPr>
          <p:style>
            <a:lnRef idx="1">
              <a:schemeClr val="accent1"/>
            </a:lnRef>
            <a:fillRef idx="0">
              <a:schemeClr val="accent1"/>
            </a:fillRef>
            <a:effectRef idx="0">
              <a:schemeClr val="accent1"/>
            </a:effectRef>
            <a:fontRef idx="minor">
              <a:schemeClr val="tx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cxnSp>
          <p:nvCxnSpPr>
            <p:cNvPr id="91" name="Straight Connector 90"/>
            <p:cNvCxnSpPr/>
            <p:nvPr/>
          </p:nvCxnSpPr>
          <p:spPr>
            <a:xfrm flipH="1" flipV="1">
              <a:off x="4889980" y="1620289"/>
              <a:ext cx="1236500" cy="1389"/>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a:off x="4889980" y="2038323"/>
              <a:ext cx="1236500" cy="26"/>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16" name="Group 120"/>
          <p:cNvGrpSpPr/>
          <p:nvPr/>
        </p:nvGrpSpPr>
        <p:grpSpPr>
          <a:xfrm flipH="1" flipV="1" rot="5400000">
            <a:off x="2458493" y="2349834"/>
            <a:ext cx="1260596" cy="362852"/>
            <a:chOff x="4889980" y="1620289"/>
            <a:chExt cx="1452400" cy="418060"/>
          </a:xfrm>
        </p:grpSpPr>
        <p:sp>
          <p:nvSpPr>
            <p:cNvPr id="97" name="Arc 96"/>
            <p:cNvSpPr/>
            <p:nvPr/>
          </p:nvSpPr>
          <p:spPr>
            <a:xfrm>
              <a:off x="5925370" y="1621338"/>
              <a:ext cx="417010" cy="417011"/>
            </a:xfrm>
            <a:prstGeom prst="arc">
              <a:avLst>
                <a:gd fmla="val 16003896" name="adj1"/>
                <a:gd fmla="val 5453928" name="adj2"/>
              </a:avLst>
            </a:prstGeom>
            <a:ln w="28575">
              <a:solidFill>
                <a:schemeClr val="accent1"/>
              </a:solidFill>
              <a:prstDash val="solid"/>
            </a:ln>
          </p:spPr>
          <p:style>
            <a:lnRef idx="1">
              <a:schemeClr val="accent1"/>
            </a:lnRef>
            <a:fillRef idx="0">
              <a:schemeClr val="accent1"/>
            </a:fillRef>
            <a:effectRef idx="0">
              <a:schemeClr val="accent1"/>
            </a:effectRef>
            <a:fontRef idx="minor">
              <a:schemeClr val="tx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cxnSp>
          <p:nvCxnSpPr>
            <p:cNvPr id="98" name="Straight Connector 97"/>
            <p:cNvCxnSpPr/>
            <p:nvPr/>
          </p:nvCxnSpPr>
          <p:spPr>
            <a:xfrm flipH="1" flipV="1">
              <a:off x="4889980" y="1620289"/>
              <a:ext cx="1236500" cy="1389"/>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H="1">
              <a:off x="4889980" y="2038323"/>
              <a:ext cx="1236500" cy="26"/>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7" name="Group 108"/>
          <p:cNvGrpSpPr/>
          <p:nvPr/>
        </p:nvGrpSpPr>
        <p:grpSpPr>
          <a:xfrm>
            <a:off x="4258373" y="1764504"/>
            <a:ext cx="663612" cy="644615"/>
            <a:chOff x="6299532" y="3384456"/>
            <a:chExt cx="469021" cy="455593"/>
          </a:xfrm>
        </p:grpSpPr>
        <p:sp>
          <p:nvSpPr>
            <p:cNvPr id="102" name="Oval 101"/>
            <p:cNvSpPr>
              <a:spLocks noChangeAspect="1"/>
            </p:cNvSpPr>
            <p:nvPr/>
          </p:nvSpPr>
          <p:spPr>
            <a:xfrm>
              <a:off x="6299532" y="3384456"/>
              <a:ext cx="469021" cy="45559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104" name="Freeform 36"/>
            <p:cNvSpPr>
              <a:spLocks noEditPoints="1"/>
            </p:cNvSpPr>
            <p:nvPr/>
          </p:nvSpPr>
          <p:spPr bwMode="auto">
            <a:xfrm>
              <a:off x="6435895" y="3505670"/>
              <a:ext cx="196295" cy="213164"/>
            </a:xfrm>
            <a:custGeom>
              <a:cxnLst>
                <a:cxn ang="0">
                  <a:pos x="55" y="64"/>
                </a:cxn>
                <a:cxn ang="0">
                  <a:pos x="0" y="59"/>
                </a:cxn>
                <a:cxn ang="0">
                  <a:pos x="4" y="9"/>
                </a:cxn>
                <a:cxn ang="0">
                  <a:pos x="9" y="5"/>
                </a:cxn>
                <a:cxn ang="0">
                  <a:pos x="17" y="0"/>
                </a:cxn>
                <a:cxn ang="0">
                  <a:pos x="23" y="9"/>
                </a:cxn>
                <a:cxn ang="0">
                  <a:pos x="36" y="5"/>
                </a:cxn>
                <a:cxn ang="0">
                  <a:pos x="44" y="0"/>
                </a:cxn>
                <a:cxn ang="0">
                  <a:pos x="50" y="9"/>
                </a:cxn>
                <a:cxn ang="0">
                  <a:pos x="59" y="13"/>
                </a:cxn>
                <a:cxn ang="0">
                  <a:pos x="15" y="33"/>
                </a:cxn>
                <a:cxn ang="0">
                  <a:pos x="4" y="23"/>
                </a:cxn>
                <a:cxn ang="0">
                  <a:pos x="15" y="33"/>
                </a:cxn>
                <a:cxn ang="0">
                  <a:pos x="15" y="35"/>
                </a:cxn>
                <a:cxn ang="0">
                  <a:pos x="4" y="47"/>
                </a:cxn>
                <a:cxn ang="0">
                  <a:pos x="15" y="59"/>
                </a:cxn>
                <a:cxn ang="0">
                  <a:pos x="4" y="49"/>
                </a:cxn>
                <a:cxn ang="0">
                  <a:pos x="15" y="59"/>
                </a:cxn>
                <a:cxn ang="0">
                  <a:pos x="17" y="4"/>
                </a:cxn>
                <a:cxn ang="0">
                  <a:pos x="13" y="5"/>
                </a:cxn>
                <a:cxn ang="0">
                  <a:pos x="15" y="17"/>
                </a:cxn>
                <a:cxn ang="0">
                  <a:pos x="18" y="16"/>
                </a:cxn>
                <a:cxn ang="0">
                  <a:pos x="28" y="33"/>
                </a:cxn>
                <a:cxn ang="0">
                  <a:pos x="17" y="23"/>
                </a:cxn>
                <a:cxn ang="0">
                  <a:pos x="28" y="33"/>
                </a:cxn>
                <a:cxn ang="0">
                  <a:pos x="28" y="35"/>
                </a:cxn>
                <a:cxn ang="0">
                  <a:pos x="17" y="47"/>
                </a:cxn>
                <a:cxn ang="0">
                  <a:pos x="28" y="59"/>
                </a:cxn>
                <a:cxn ang="0">
                  <a:pos x="17" y="49"/>
                </a:cxn>
                <a:cxn ang="0">
                  <a:pos x="28" y="59"/>
                </a:cxn>
                <a:cxn ang="0">
                  <a:pos x="42" y="23"/>
                </a:cxn>
                <a:cxn ang="0">
                  <a:pos x="31" y="33"/>
                </a:cxn>
                <a:cxn ang="0">
                  <a:pos x="42" y="47"/>
                </a:cxn>
                <a:cxn ang="0">
                  <a:pos x="31" y="35"/>
                </a:cxn>
                <a:cxn ang="0">
                  <a:pos x="42" y="47"/>
                </a:cxn>
                <a:cxn ang="0">
                  <a:pos x="42" y="49"/>
                </a:cxn>
                <a:cxn ang="0">
                  <a:pos x="31" y="59"/>
                </a:cxn>
                <a:cxn ang="0">
                  <a:pos x="45" y="5"/>
                </a:cxn>
                <a:cxn ang="0">
                  <a:pos x="42" y="4"/>
                </a:cxn>
                <a:cxn ang="0">
                  <a:pos x="41" y="16"/>
                </a:cxn>
                <a:cxn ang="0">
                  <a:pos x="44" y="17"/>
                </a:cxn>
                <a:cxn ang="0">
                  <a:pos x="45" y="5"/>
                </a:cxn>
                <a:cxn ang="0">
                  <a:pos x="55" y="23"/>
                </a:cxn>
                <a:cxn ang="0">
                  <a:pos x="44" y="33"/>
                </a:cxn>
                <a:cxn ang="0">
                  <a:pos x="55" y="47"/>
                </a:cxn>
                <a:cxn ang="0">
                  <a:pos x="44" y="35"/>
                </a:cxn>
                <a:cxn ang="0">
                  <a:pos x="55" y="47"/>
                </a:cxn>
                <a:cxn ang="0">
                  <a:pos x="55" y="49"/>
                </a:cxn>
                <a:cxn ang="0">
                  <a:pos x="44" y="59"/>
                </a:cxn>
              </a:cxnLst>
              <a:rect b="b" l="0" r="r" t="0"/>
              <a:pathLst>
                <a:path h="64" w="59">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solidFill>
              <a:schemeClr val="bg1"/>
            </a:solidFill>
            <a:ln w="9525">
              <a:noFill/>
              <a:round/>
            </a:ln>
          </p:spPr>
          <p:txBody>
            <a:bodyPr anchor="t" anchorCtr="0" bIns="39681" compatLnSpc="1" lIns="79365" numCol="1" rIns="79365" tIns="39681" vert="horz" wrap="square"/>
            <a:lstStyle/>
            <a:p>
              <a:pP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grpSp>
        <p:nvGrpSpPr>
          <p:cNvPr id="18" name="Group 111"/>
          <p:cNvGrpSpPr/>
          <p:nvPr/>
        </p:nvGrpSpPr>
        <p:grpSpPr>
          <a:xfrm>
            <a:off x="4978158" y="3422282"/>
            <a:ext cx="663612" cy="644615"/>
            <a:chOff x="630683" y="4190009"/>
            <a:chExt cx="469021" cy="455593"/>
          </a:xfrm>
        </p:grpSpPr>
        <p:sp>
          <p:nvSpPr>
            <p:cNvPr id="106" name="Oval 105"/>
            <p:cNvSpPr>
              <a:spLocks noChangeAspect="1"/>
            </p:cNvSpPr>
            <p:nvPr/>
          </p:nvSpPr>
          <p:spPr>
            <a:xfrm>
              <a:off x="630683" y="4190009"/>
              <a:ext cx="469021" cy="45559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107" name="Freeform 103"/>
            <p:cNvSpPr>
              <a:spLocks noEditPoints="1"/>
            </p:cNvSpPr>
            <p:nvPr/>
          </p:nvSpPr>
          <p:spPr bwMode="auto">
            <a:xfrm>
              <a:off x="765181" y="4270535"/>
              <a:ext cx="200025" cy="294541"/>
            </a:xfrm>
            <a:custGeom>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b="b" l="0" r="r" t="0"/>
              <a:pathLst>
                <a:path h="62" w="4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chemeClr val="bg1"/>
            </a:solidFill>
            <a:ln w="9525">
              <a:noFill/>
              <a:round/>
            </a:ln>
          </p:spPr>
          <p:txBody>
            <a:bodyPr anchor="t" anchorCtr="0" bIns="39681" compatLnSpc="1" lIns="79365" numCol="1" rIns="79365" tIns="39681" vert="horz" wrap="square"/>
            <a:lstStyle/>
            <a:p>
              <a:pP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grpSp>
        <p:nvGrpSpPr>
          <p:cNvPr id="19" name="Group 114"/>
          <p:cNvGrpSpPr/>
          <p:nvPr/>
        </p:nvGrpSpPr>
        <p:grpSpPr>
          <a:xfrm>
            <a:off x="3518736" y="3422282"/>
            <a:ext cx="663612" cy="644615"/>
            <a:chOff x="3425803" y="3384456"/>
            <a:chExt cx="469021" cy="455593"/>
          </a:xfrm>
        </p:grpSpPr>
        <p:sp>
          <p:nvSpPr>
            <p:cNvPr id="109" name="Oval 108"/>
            <p:cNvSpPr>
              <a:spLocks noChangeAspect="1"/>
            </p:cNvSpPr>
            <p:nvPr/>
          </p:nvSpPr>
          <p:spPr>
            <a:xfrm>
              <a:off x="3425803" y="3384456"/>
              <a:ext cx="469021" cy="45559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110" name="Freeform 5"/>
            <p:cNvSpPr>
              <a:spLocks noEditPoints="1"/>
            </p:cNvSpPr>
            <p:nvPr/>
          </p:nvSpPr>
          <p:spPr bwMode="auto">
            <a:xfrm>
              <a:off x="3520613" y="3471340"/>
              <a:ext cx="279400" cy="279400"/>
            </a:xfrm>
            <a:custGeom>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b="b" l="0" r="r" t="0"/>
              <a:pathLst>
                <a:path h="384" w="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ln>
          </p:spPr>
          <p:txBody>
            <a:bodyPr anchor="t" anchorCtr="0" bIns="39681" compatLnSpc="1" lIns="79365" numCol="1" rIns="79365" tIns="39681" vert="horz" wrap="square"/>
            <a:lstStyle/>
            <a:p>
              <a:pP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grpSp>
        <p:nvGrpSpPr>
          <p:cNvPr id="20" name="Group 117"/>
          <p:cNvGrpSpPr/>
          <p:nvPr/>
        </p:nvGrpSpPr>
        <p:grpSpPr>
          <a:xfrm>
            <a:off x="2779100" y="1764504"/>
            <a:ext cx="663612" cy="644615"/>
            <a:chOff x="630683" y="3383511"/>
            <a:chExt cx="469021" cy="455593"/>
          </a:xfrm>
        </p:grpSpPr>
        <p:sp>
          <p:nvSpPr>
            <p:cNvPr id="112" name="Oval 111"/>
            <p:cNvSpPr>
              <a:spLocks noChangeAspect="1"/>
            </p:cNvSpPr>
            <p:nvPr/>
          </p:nvSpPr>
          <p:spPr>
            <a:xfrm>
              <a:off x="630683" y="3383511"/>
              <a:ext cx="469021" cy="45559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114" name="Freeform 117"/>
            <p:cNvSpPr/>
            <p:nvPr/>
          </p:nvSpPr>
          <p:spPr bwMode="auto">
            <a:xfrm>
              <a:off x="730012" y="3476126"/>
              <a:ext cx="270363" cy="270363"/>
            </a:xfrm>
            <a:custGeom>
              <a:cxnLst>
                <a:cxn ang="0">
                  <a:pos x="56" y="51"/>
                </a:cxn>
                <a:cxn ang="0">
                  <a:pos x="51" y="55"/>
                </a:cxn>
                <a:cxn ang="0">
                  <a:pos x="43" y="57"/>
                </a:cxn>
                <a:cxn ang="0">
                  <a:pos x="33" y="54"/>
                </a:cxn>
                <a:cxn ang="0">
                  <a:pos x="26" y="51"/>
                </a:cxn>
                <a:cxn ang="0">
                  <a:pos x="7" y="32"/>
                </a:cxn>
                <a:cxn ang="0">
                  <a:pos x="3" y="25"/>
                </a:cxn>
                <a:cxn ang="0">
                  <a:pos x="0" y="14"/>
                </a:cxn>
                <a:cxn ang="0">
                  <a:pos x="3" y="7"/>
                </a:cxn>
                <a:cxn ang="0">
                  <a:pos x="7" y="2"/>
                </a:cxn>
                <a:cxn ang="0">
                  <a:pos x="12" y="0"/>
                </a:cxn>
                <a:cxn ang="0">
                  <a:pos x="13" y="1"/>
                </a:cxn>
                <a:cxn ang="0">
                  <a:pos x="15" y="4"/>
                </a:cxn>
                <a:cxn ang="0">
                  <a:pos x="19" y="10"/>
                </a:cxn>
                <a:cxn ang="0">
                  <a:pos x="21" y="14"/>
                </a:cxn>
                <a:cxn ang="0">
                  <a:pos x="14" y="22"/>
                </a:cxn>
                <a:cxn ang="0">
                  <a:pos x="15" y="26"/>
                </a:cxn>
                <a:cxn ang="0">
                  <a:pos x="32" y="42"/>
                </a:cxn>
                <a:cxn ang="0">
                  <a:pos x="35" y="44"/>
                </a:cxn>
                <a:cxn ang="0">
                  <a:pos x="43" y="36"/>
                </a:cxn>
                <a:cxn ang="0">
                  <a:pos x="47" y="38"/>
                </a:cxn>
                <a:cxn ang="0">
                  <a:pos x="54" y="42"/>
                </a:cxn>
                <a:cxn ang="0">
                  <a:pos x="57" y="44"/>
                </a:cxn>
                <a:cxn ang="0">
                  <a:pos x="57" y="45"/>
                </a:cxn>
                <a:cxn ang="0">
                  <a:pos x="56" y="51"/>
                </a:cxn>
              </a:cxnLst>
              <a:rect b="b" l="0" r="r" t="0"/>
              <a:pathLst>
                <a:path h="57" w="57">
                  <a:moveTo>
                    <a:pt x="56" y="51"/>
                  </a:moveTo>
                  <a:cubicBezTo>
                    <a:pt x="55" y="53"/>
                    <a:pt x="53" y="54"/>
                    <a:pt x="51" y="55"/>
                  </a:cubicBezTo>
                  <a:cubicBezTo>
                    <a:pt x="49" y="56"/>
                    <a:pt x="46" y="57"/>
                    <a:pt x="43" y="57"/>
                  </a:cubicBezTo>
                  <a:cubicBezTo>
                    <a:pt x="40" y="57"/>
                    <a:pt x="36" y="55"/>
                    <a:pt x="33" y="54"/>
                  </a:cubicBezTo>
                  <a:cubicBezTo>
                    <a:pt x="30" y="53"/>
                    <a:pt x="28" y="52"/>
                    <a:pt x="26" y="51"/>
                  </a:cubicBezTo>
                  <a:cubicBezTo>
                    <a:pt x="19" y="47"/>
                    <a:pt x="11" y="38"/>
                    <a:pt x="7" y="32"/>
                  </a:cubicBezTo>
                  <a:cubicBezTo>
                    <a:pt x="5" y="29"/>
                    <a:pt x="4" y="27"/>
                    <a:pt x="3" y="25"/>
                  </a:cubicBezTo>
                  <a:cubicBezTo>
                    <a:pt x="2" y="21"/>
                    <a:pt x="0" y="18"/>
                    <a:pt x="0" y="14"/>
                  </a:cubicBezTo>
                  <a:cubicBezTo>
                    <a:pt x="0" y="11"/>
                    <a:pt x="1" y="9"/>
                    <a:pt x="3" y="7"/>
                  </a:cubicBezTo>
                  <a:cubicBezTo>
                    <a:pt x="4" y="5"/>
                    <a:pt x="5" y="3"/>
                    <a:pt x="7" y="2"/>
                  </a:cubicBezTo>
                  <a:cubicBezTo>
                    <a:pt x="8" y="1"/>
                    <a:pt x="11" y="0"/>
                    <a:pt x="12" y="0"/>
                  </a:cubicBezTo>
                  <a:cubicBezTo>
                    <a:pt x="13" y="0"/>
                    <a:pt x="13" y="0"/>
                    <a:pt x="13" y="1"/>
                  </a:cubicBezTo>
                  <a:cubicBezTo>
                    <a:pt x="14" y="1"/>
                    <a:pt x="15" y="3"/>
                    <a:pt x="15" y="4"/>
                  </a:cubicBezTo>
                  <a:cubicBezTo>
                    <a:pt x="17" y="6"/>
                    <a:pt x="18" y="8"/>
                    <a:pt x="19" y="10"/>
                  </a:cubicBezTo>
                  <a:cubicBezTo>
                    <a:pt x="20" y="12"/>
                    <a:pt x="21" y="13"/>
                    <a:pt x="21" y="14"/>
                  </a:cubicBezTo>
                  <a:cubicBezTo>
                    <a:pt x="21" y="17"/>
                    <a:pt x="14" y="20"/>
                    <a:pt x="14" y="22"/>
                  </a:cubicBezTo>
                  <a:cubicBezTo>
                    <a:pt x="14" y="23"/>
                    <a:pt x="15" y="25"/>
                    <a:pt x="15" y="26"/>
                  </a:cubicBezTo>
                  <a:cubicBezTo>
                    <a:pt x="19" y="33"/>
                    <a:pt x="24" y="38"/>
                    <a:pt x="32" y="42"/>
                  </a:cubicBezTo>
                  <a:cubicBezTo>
                    <a:pt x="33" y="43"/>
                    <a:pt x="34" y="44"/>
                    <a:pt x="35" y="44"/>
                  </a:cubicBezTo>
                  <a:cubicBezTo>
                    <a:pt x="37" y="44"/>
                    <a:pt x="41" y="36"/>
                    <a:pt x="43" y="36"/>
                  </a:cubicBezTo>
                  <a:cubicBezTo>
                    <a:pt x="45" y="36"/>
                    <a:pt x="46" y="38"/>
                    <a:pt x="47" y="38"/>
                  </a:cubicBezTo>
                  <a:cubicBezTo>
                    <a:pt x="49" y="40"/>
                    <a:pt x="52" y="41"/>
                    <a:pt x="54" y="42"/>
                  </a:cubicBezTo>
                  <a:cubicBezTo>
                    <a:pt x="55" y="43"/>
                    <a:pt x="57" y="43"/>
                    <a:pt x="57" y="44"/>
                  </a:cubicBezTo>
                  <a:cubicBezTo>
                    <a:pt x="57" y="45"/>
                    <a:pt x="57" y="45"/>
                    <a:pt x="57" y="45"/>
                  </a:cubicBezTo>
                  <a:cubicBezTo>
                    <a:pt x="57" y="47"/>
                    <a:pt x="56" y="49"/>
                    <a:pt x="56" y="51"/>
                  </a:cubicBezTo>
                  <a:close/>
                </a:path>
              </a:pathLst>
            </a:custGeom>
            <a:solidFill>
              <a:schemeClr val="bg1"/>
            </a:solidFill>
            <a:ln w="9525">
              <a:noFill/>
              <a:round/>
            </a:ln>
          </p:spPr>
          <p:txBody>
            <a:bodyPr anchor="t" anchorCtr="0" bIns="39681" compatLnSpc="1" lIns="79365" numCol="1" rIns="79365" tIns="39681" vert="horz" wrap="square"/>
            <a:lstStyle/>
            <a:p>
              <a:pP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grpSp>
        <p:nvGrpSpPr>
          <p:cNvPr id="21" name="Group 120"/>
          <p:cNvGrpSpPr/>
          <p:nvPr/>
        </p:nvGrpSpPr>
        <p:grpSpPr>
          <a:xfrm>
            <a:off x="5719639" y="1764504"/>
            <a:ext cx="663612" cy="644615"/>
            <a:chOff x="3428938" y="4190009"/>
            <a:chExt cx="469021" cy="455593"/>
          </a:xfrm>
        </p:grpSpPr>
        <p:sp>
          <p:nvSpPr>
            <p:cNvPr id="117" name="Oval 116"/>
            <p:cNvSpPr>
              <a:spLocks noChangeAspect="1"/>
            </p:cNvSpPr>
            <p:nvPr/>
          </p:nvSpPr>
          <p:spPr>
            <a:xfrm>
              <a:off x="3428938" y="4190009"/>
              <a:ext cx="469021" cy="45559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sp>
          <p:nvSpPr>
            <p:cNvPr id="121" name="Freeform 83"/>
            <p:cNvSpPr>
              <a:spLocks noEditPoints="1"/>
            </p:cNvSpPr>
            <p:nvPr/>
          </p:nvSpPr>
          <p:spPr bwMode="auto">
            <a:xfrm>
              <a:off x="3571129" y="4279327"/>
              <a:ext cx="184638" cy="276957"/>
            </a:xfrm>
            <a:custGeom>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b="b" l="0" r="r" t="0"/>
              <a:pathLst>
                <a:path h="57" w="39">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ln>
          </p:spPr>
          <p:txBody>
            <a:bodyPr anchor="t" anchorCtr="0" bIns="39681" compatLnSpc="1" lIns="79365" numCol="1" rIns="79365" tIns="39681" vert="horz" wrap="square"/>
            <a:lstStyle/>
            <a:p>
              <a:pPr>
                <a:lnSpc>
                  <a:spcPct val="13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endParaRPr>
            </a:p>
          </p:txBody>
        </p:sp>
      </p:grpSp>
      <p:sp>
        <p:nvSpPr>
          <p:cNvPr id="128" name="Text Placeholder 3"/>
          <p:cNvSpPr txBox="1"/>
          <p:nvPr/>
        </p:nvSpPr>
        <p:spPr>
          <a:xfrm>
            <a:off x="1744802" y="3521286"/>
            <a:ext cx="1623637" cy="356616"/>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a:lnSpc>
                <a:spcPct val="130000"/>
              </a:lnSpc>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a:t>
            </a:r>
          </a:p>
        </p:txBody>
      </p:sp>
      <p:sp>
        <p:nvSpPr>
          <p:cNvPr id="131" name="Text Placeholder 3"/>
          <p:cNvSpPr txBox="1"/>
          <p:nvPr/>
        </p:nvSpPr>
        <p:spPr>
          <a:xfrm>
            <a:off x="5856269" y="3521286"/>
            <a:ext cx="1785524" cy="356616"/>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a:lnSpc>
                <a:spcPct val="130000"/>
              </a:lnSpc>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a:t>
            </a:r>
          </a:p>
        </p:txBody>
      </p:sp>
      <p:sp>
        <p:nvSpPr>
          <p:cNvPr id="134" name="Text Placeholder 3"/>
          <p:cNvSpPr txBox="1"/>
          <p:nvPr/>
        </p:nvSpPr>
        <p:spPr>
          <a:xfrm>
            <a:off x="1113440" y="1761473"/>
            <a:ext cx="1518886" cy="356616"/>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r">
              <a:lnSpc>
                <a:spcPct val="130000"/>
              </a:lnSpc>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a:t>
            </a:r>
          </a:p>
        </p:txBody>
      </p:sp>
      <p:sp>
        <p:nvSpPr>
          <p:cNvPr id="137" name="Text Placeholder 3"/>
          <p:cNvSpPr txBox="1"/>
          <p:nvPr/>
        </p:nvSpPr>
        <p:spPr>
          <a:xfrm>
            <a:off x="3757445" y="1331520"/>
            <a:ext cx="1701248" cy="356616"/>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ctr">
              <a:lnSpc>
                <a:spcPct val="130000"/>
              </a:lnSpc>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a:t>
            </a:r>
          </a:p>
        </p:txBody>
      </p:sp>
      <p:sp>
        <p:nvSpPr>
          <p:cNvPr id="138" name="Text Placeholder 3"/>
          <p:cNvSpPr txBox="1"/>
          <p:nvPr/>
        </p:nvSpPr>
        <p:spPr>
          <a:xfrm>
            <a:off x="6538100" y="1761473"/>
            <a:ext cx="1737911" cy="356616"/>
          </a:xfrm>
          <a:prstGeom prst="rect">
            <a:avLst/>
          </a:prstGeom>
        </p:spPr>
        <p:txBody>
          <a:bodyPr anchor="t"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a:lnSpc>
                <a:spcPct val="130000"/>
              </a:lnSpc>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afterEffect" presetClass="entr" presetID="2" presetSubtype="2">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1+#ppt_w/2"/>
                                          </p:val>
                                        </p:tav>
                                        <p:tav tm="100000">
                                          <p:val>
                                            <p:strVal val="#ppt_x"/>
                                          </p:val>
                                        </p:tav>
                                      </p:tavLst>
                                    </p:anim>
                                    <p:anim calcmode="lin" valueType="num">
                                      <p:cBhvr additive="base">
                                        <p:cTn dur="500" fill="hold" id="8"/>
                                        <p:tgtEl>
                                          <p:spTgt spid="4"/>
                                        </p:tgtEl>
                                        <p:attrNameLst>
                                          <p:attrName>ppt_y</p:attrName>
                                        </p:attrNameLst>
                                      </p:cBhvr>
                                      <p:tavLst>
                                        <p:tav tm="0">
                                          <p:val>
                                            <p:strVal val="#ppt_y"/>
                                          </p:val>
                                        </p:tav>
                                        <p:tav tm="100000">
                                          <p:val>
                                            <p:strVal val="#ppt_y"/>
                                          </p:val>
                                        </p:tav>
                                      </p:tavLst>
                                    </p:anim>
                                  </p:childTnLst>
                                </p:cTn>
                              </p:par>
                              <p:par>
                                <p:cTn fill="hold" id="9" nodeType="withEffect" presetClass="entr" presetID="22" presetSubtype="4">
                                  <p:stCondLst>
                                    <p:cond delay="0"/>
                                  </p:stCondLst>
                                  <p:childTnLst>
                                    <p:set>
                                      <p:cBhvr>
                                        <p:cTn dur="1" fill="hold" id="10">
                                          <p:stCondLst>
                                            <p:cond delay="0"/>
                                          </p:stCondLst>
                                        </p:cTn>
                                        <p:tgtEl>
                                          <p:spTgt spid="16"/>
                                        </p:tgtEl>
                                        <p:attrNameLst>
                                          <p:attrName>style.visibility</p:attrName>
                                        </p:attrNameLst>
                                      </p:cBhvr>
                                      <p:to>
                                        <p:strVal val="visible"/>
                                      </p:to>
                                    </p:set>
                                    <p:animEffect filter="wipe(down)" transition="in">
                                      <p:cBhvr>
                                        <p:cTn dur="500" id="11"/>
                                        <p:tgtEl>
                                          <p:spTgt spid="16"/>
                                        </p:tgtEl>
                                      </p:cBhvr>
                                    </p:animEffect>
                                  </p:childTnLst>
                                </p:cTn>
                              </p:par>
                              <p:par>
                                <p:cTn fill="hold" id="12" nodeType="withEffect" presetClass="entr" presetID="53" presetSubtype="0">
                                  <p:stCondLst>
                                    <p:cond delay="0"/>
                                  </p:stCondLst>
                                  <p:childTnLst>
                                    <p:set>
                                      <p:cBhvr>
                                        <p:cTn dur="1" fill="hold" id="13">
                                          <p:stCondLst>
                                            <p:cond delay="0"/>
                                          </p:stCondLst>
                                        </p:cTn>
                                        <p:tgtEl>
                                          <p:spTgt spid="20"/>
                                        </p:tgtEl>
                                        <p:attrNameLst>
                                          <p:attrName>style.visibility</p:attrName>
                                        </p:attrNameLst>
                                      </p:cBhvr>
                                      <p:to>
                                        <p:strVal val="visible"/>
                                      </p:to>
                                    </p:set>
                                    <p:anim calcmode="lin" valueType="num">
                                      <p:cBhvr>
                                        <p:cTn dur="500" fill="hold" id="14"/>
                                        <p:tgtEl>
                                          <p:spTgt spid="20"/>
                                        </p:tgtEl>
                                        <p:attrNameLst>
                                          <p:attrName>ppt_w</p:attrName>
                                        </p:attrNameLst>
                                      </p:cBhvr>
                                      <p:tavLst>
                                        <p:tav tm="0">
                                          <p:val>
                                            <p:fltVal val="0"/>
                                          </p:val>
                                        </p:tav>
                                        <p:tav tm="100000">
                                          <p:val>
                                            <p:strVal val="#ppt_w"/>
                                          </p:val>
                                        </p:tav>
                                      </p:tavLst>
                                    </p:anim>
                                    <p:anim calcmode="lin" valueType="num">
                                      <p:cBhvr>
                                        <p:cTn dur="500" fill="hold" id="15"/>
                                        <p:tgtEl>
                                          <p:spTgt spid="20"/>
                                        </p:tgtEl>
                                        <p:attrNameLst>
                                          <p:attrName>ppt_h</p:attrName>
                                        </p:attrNameLst>
                                      </p:cBhvr>
                                      <p:tavLst>
                                        <p:tav tm="0">
                                          <p:val>
                                            <p:fltVal val="0"/>
                                          </p:val>
                                        </p:tav>
                                        <p:tav tm="100000">
                                          <p:val>
                                            <p:strVal val="#ppt_h"/>
                                          </p:val>
                                        </p:tav>
                                      </p:tavLst>
                                    </p:anim>
                                    <p:animEffect filter="fade" transition="in">
                                      <p:cBhvr>
                                        <p:cTn dur="500" id="16"/>
                                        <p:tgtEl>
                                          <p:spTgt spid="20"/>
                                        </p:tgtEl>
                                      </p:cBhvr>
                                    </p:animEffect>
                                  </p:childTnLst>
                                </p:cTn>
                              </p:par>
                              <p:par>
                                <p:cTn fill="hold" grpId="0" id="17" nodeType="withEffect" presetClass="entr" presetID="22" presetSubtype="2">
                                  <p:stCondLst>
                                    <p:cond delay="0"/>
                                  </p:stCondLst>
                                  <p:childTnLst>
                                    <p:set>
                                      <p:cBhvr>
                                        <p:cTn dur="1" fill="hold" id="18">
                                          <p:stCondLst>
                                            <p:cond delay="0"/>
                                          </p:stCondLst>
                                        </p:cTn>
                                        <p:tgtEl>
                                          <p:spTgt spid="134"/>
                                        </p:tgtEl>
                                        <p:attrNameLst>
                                          <p:attrName>style.visibility</p:attrName>
                                        </p:attrNameLst>
                                      </p:cBhvr>
                                      <p:to>
                                        <p:strVal val="visible"/>
                                      </p:to>
                                    </p:set>
                                    <p:animEffect filter="wipe(right)" transition="in">
                                      <p:cBhvr>
                                        <p:cTn dur="500" id="19"/>
                                        <p:tgtEl>
                                          <p:spTgt spid="134"/>
                                        </p:tgtEl>
                                      </p:cBhvr>
                                    </p:animEffect>
                                  </p:childTnLst>
                                </p:cTn>
                              </p:par>
                              <p:par>
                                <p:cTn accel="50000" decel="50000" fill="hold" id="20" nodeType="withEffect" presetClass="entr" presetID="2" presetSubtype="2">
                                  <p:stCondLst>
                                    <p:cond delay="0"/>
                                  </p:stCondLst>
                                  <p:childTnLst>
                                    <p:set>
                                      <p:cBhvr>
                                        <p:cTn dur="1" fill="hold" id="21">
                                          <p:stCondLst>
                                            <p:cond delay="0"/>
                                          </p:stCondLst>
                                        </p:cTn>
                                        <p:tgtEl>
                                          <p:spTgt spid="5"/>
                                        </p:tgtEl>
                                        <p:attrNameLst>
                                          <p:attrName>style.visibility</p:attrName>
                                        </p:attrNameLst>
                                      </p:cBhvr>
                                      <p:to>
                                        <p:strVal val="visible"/>
                                      </p:to>
                                    </p:set>
                                    <p:anim calcmode="lin" valueType="num">
                                      <p:cBhvr additive="base">
                                        <p:cTn dur="500" fill="hold" id="22"/>
                                        <p:tgtEl>
                                          <p:spTgt spid="5"/>
                                        </p:tgtEl>
                                        <p:attrNameLst>
                                          <p:attrName>ppt_x</p:attrName>
                                        </p:attrNameLst>
                                      </p:cBhvr>
                                      <p:tavLst>
                                        <p:tav tm="0">
                                          <p:val>
                                            <p:strVal val="1+#ppt_w/2"/>
                                          </p:val>
                                        </p:tav>
                                        <p:tav tm="100000">
                                          <p:val>
                                            <p:strVal val="#ppt_x"/>
                                          </p:val>
                                        </p:tav>
                                      </p:tavLst>
                                    </p:anim>
                                    <p:anim calcmode="lin" valueType="num">
                                      <p:cBhvr additive="base">
                                        <p:cTn dur="500" fill="hold" id="23"/>
                                        <p:tgtEl>
                                          <p:spTgt spid="5"/>
                                        </p:tgtEl>
                                        <p:attrNameLst>
                                          <p:attrName>ppt_y</p:attrName>
                                        </p:attrNameLst>
                                      </p:cBhvr>
                                      <p:tavLst>
                                        <p:tav tm="0">
                                          <p:val>
                                            <p:strVal val="#ppt_y"/>
                                          </p:val>
                                        </p:tav>
                                        <p:tav tm="100000">
                                          <p:val>
                                            <p:strVal val="#ppt_y"/>
                                          </p:val>
                                        </p:tav>
                                      </p:tavLst>
                                    </p:anim>
                                  </p:childTnLst>
                                </p:cTn>
                              </p:par>
                              <p:par>
                                <p:cTn fill="hold" id="24" nodeType="withEffect" presetClass="entr" presetID="22" presetSubtype="1">
                                  <p:stCondLst>
                                    <p:cond delay="0"/>
                                  </p:stCondLst>
                                  <p:childTnLst>
                                    <p:set>
                                      <p:cBhvr>
                                        <p:cTn dur="1" fill="hold" id="25">
                                          <p:stCondLst>
                                            <p:cond delay="0"/>
                                          </p:stCondLst>
                                        </p:cTn>
                                        <p:tgtEl>
                                          <p:spTgt spid="10"/>
                                        </p:tgtEl>
                                        <p:attrNameLst>
                                          <p:attrName>style.visibility</p:attrName>
                                        </p:attrNameLst>
                                      </p:cBhvr>
                                      <p:to>
                                        <p:strVal val="visible"/>
                                      </p:to>
                                    </p:set>
                                    <p:animEffect filter="wipe(up)" transition="in">
                                      <p:cBhvr>
                                        <p:cTn dur="500" id="26"/>
                                        <p:tgtEl>
                                          <p:spTgt spid="10"/>
                                        </p:tgtEl>
                                      </p:cBhvr>
                                    </p:animEffect>
                                  </p:childTnLst>
                                </p:cTn>
                              </p:par>
                              <p:par>
                                <p:cTn fill="hold" id="27" nodeType="withEffect" presetClass="entr" presetID="53" presetSubtype="0">
                                  <p:stCondLst>
                                    <p:cond delay="0"/>
                                  </p:stCondLst>
                                  <p:childTnLst>
                                    <p:set>
                                      <p:cBhvr>
                                        <p:cTn dur="1" fill="hold" id="28">
                                          <p:stCondLst>
                                            <p:cond delay="0"/>
                                          </p:stCondLst>
                                        </p:cTn>
                                        <p:tgtEl>
                                          <p:spTgt spid="19"/>
                                        </p:tgtEl>
                                        <p:attrNameLst>
                                          <p:attrName>style.visibility</p:attrName>
                                        </p:attrNameLst>
                                      </p:cBhvr>
                                      <p:to>
                                        <p:strVal val="visible"/>
                                      </p:to>
                                    </p:set>
                                    <p:anim calcmode="lin" valueType="num">
                                      <p:cBhvr>
                                        <p:cTn dur="500" fill="hold" id="29"/>
                                        <p:tgtEl>
                                          <p:spTgt spid="19"/>
                                        </p:tgtEl>
                                        <p:attrNameLst>
                                          <p:attrName>ppt_w</p:attrName>
                                        </p:attrNameLst>
                                      </p:cBhvr>
                                      <p:tavLst>
                                        <p:tav tm="0">
                                          <p:val>
                                            <p:fltVal val="0"/>
                                          </p:val>
                                        </p:tav>
                                        <p:tav tm="100000">
                                          <p:val>
                                            <p:strVal val="#ppt_w"/>
                                          </p:val>
                                        </p:tav>
                                      </p:tavLst>
                                    </p:anim>
                                    <p:anim calcmode="lin" valueType="num">
                                      <p:cBhvr>
                                        <p:cTn dur="500" fill="hold" id="30"/>
                                        <p:tgtEl>
                                          <p:spTgt spid="19"/>
                                        </p:tgtEl>
                                        <p:attrNameLst>
                                          <p:attrName>ppt_h</p:attrName>
                                        </p:attrNameLst>
                                      </p:cBhvr>
                                      <p:tavLst>
                                        <p:tav tm="0">
                                          <p:val>
                                            <p:fltVal val="0"/>
                                          </p:val>
                                        </p:tav>
                                        <p:tav tm="100000">
                                          <p:val>
                                            <p:strVal val="#ppt_h"/>
                                          </p:val>
                                        </p:tav>
                                      </p:tavLst>
                                    </p:anim>
                                    <p:animEffect filter="fade" transition="in">
                                      <p:cBhvr>
                                        <p:cTn dur="500" id="31"/>
                                        <p:tgtEl>
                                          <p:spTgt spid="19"/>
                                        </p:tgtEl>
                                      </p:cBhvr>
                                    </p:animEffect>
                                  </p:childTnLst>
                                </p:cTn>
                              </p:par>
                              <p:par>
                                <p:cTn fill="hold" grpId="0" id="32" nodeType="withEffect" presetClass="entr" presetID="22" presetSubtype="2">
                                  <p:stCondLst>
                                    <p:cond delay="0"/>
                                  </p:stCondLst>
                                  <p:childTnLst>
                                    <p:set>
                                      <p:cBhvr>
                                        <p:cTn dur="1" fill="hold" id="33">
                                          <p:stCondLst>
                                            <p:cond delay="0"/>
                                          </p:stCondLst>
                                        </p:cTn>
                                        <p:tgtEl>
                                          <p:spTgt spid="128"/>
                                        </p:tgtEl>
                                        <p:attrNameLst>
                                          <p:attrName>style.visibility</p:attrName>
                                        </p:attrNameLst>
                                      </p:cBhvr>
                                      <p:to>
                                        <p:strVal val="visible"/>
                                      </p:to>
                                    </p:set>
                                    <p:animEffect filter="wipe(right)" transition="in">
                                      <p:cBhvr>
                                        <p:cTn dur="500" id="34"/>
                                        <p:tgtEl>
                                          <p:spTgt spid="128"/>
                                        </p:tgtEl>
                                      </p:cBhvr>
                                    </p:animEffect>
                                  </p:childTnLst>
                                </p:cTn>
                              </p:par>
                              <p:par>
                                <p:cTn accel="50000" decel="50000" fill="hold" id="35" nodeType="withEffect" presetClass="entr" presetID="2" presetSubtype="2">
                                  <p:stCondLst>
                                    <p:cond delay="0"/>
                                  </p:stCondLst>
                                  <p:childTnLst>
                                    <p:set>
                                      <p:cBhvr>
                                        <p:cTn dur="1" fill="hold" id="36">
                                          <p:stCondLst>
                                            <p:cond delay="0"/>
                                          </p:stCondLst>
                                        </p:cTn>
                                        <p:tgtEl>
                                          <p:spTgt spid="6"/>
                                        </p:tgtEl>
                                        <p:attrNameLst>
                                          <p:attrName>style.visibility</p:attrName>
                                        </p:attrNameLst>
                                      </p:cBhvr>
                                      <p:to>
                                        <p:strVal val="visible"/>
                                      </p:to>
                                    </p:set>
                                    <p:anim calcmode="lin" valueType="num">
                                      <p:cBhvr additive="base">
                                        <p:cTn dur="500" fill="hold" id="37"/>
                                        <p:tgtEl>
                                          <p:spTgt spid="6"/>
                                        </p:tgtEl>
                                        <p:attrNameLst>
                                          <p:attrName>ppt_x</p:attrName>
                                        </p:attrNameLst>
                                      </p:cBhvr>
                                      <p:tavLst>
                                        <p:tav tm="0">
                                          <p:val>
                                            <p:strVal val="1+#ppt_w/2"/>
                                          </p:val>
                                        </p:tav>
                                        <p:tav tm="100000">
                                          <p:val>
                                            <p:strVal val="#ppt_x"/>
                                          </p:val>
                                        </p:tav>
                                      </p:tavLst>
                                    </p:anim>
                                    <p:anim calcmode="lin" valueType="num">
                                      <p:cBhvr additive="base">
                                        <p:cTn dur="500" fill="hold" id="38"/>
                                        <p:tgtEl>
                                          <p:spTgt spid="6"/>
                                        </p:tgtEl>
                                        <p:attrNameLst>
                                          <p:attrName>ppt_y</p:attrName>
                                        </p:attrNameLst>
                                      </p:cBhvr>
                                      <p:tavLst>
                                        <p:tav tm="0">
                                          <p:val>
                                            <p:strVal val="#ppt_y"/>
                                          </p:val>
                                        </p:tav>
                                        <p:tav tm="100000">
                                          <p:val>
                                            <p:strVal val="#ppt_y"/>
                                          </p:val>
                                        </p:tav>
                                      </p:tavLst>
                                    </p:anim>
                                  </p:childTnLst>
                                </p:cTn>
                              </p:par>
                              <p:par>
                                <p:cTn fill="hold" id="39" nodeType="withEffect" presetClass="entr" presetID="22" presetSubtype="4">
                                  <p:stCondLst>
                                    <p:cond delay="0"/>
                                  </p:stCondLst>
                                  <p:childTnLst>
                                    <p:set>
                                      <p:cBhvr>
                                        <p:cTn dur="1" fill="hold" id="40">
                                          <p:stCondLst>
                                            <p:cond delay="0"/>
                                          </p:stCondLst>
                                        </p:cTn>
                                        <p:tgtEl>
                                          <p:spTgt spid="13"/>
                                        </p:tgtEl>
                                        <p:attrNameLst>
                                          <p:attrName>style.visibility</p:attrName>
                                        </p:attrNameLst>
                                      </p:cBhvr>
                                      <p:to>
                                        <p:strVal val="visible"/>
                                      </p:to>
                                    </p:set>
                                    <p:animEffect filter="wipe(down)" transition="in">
                                      <p:cBhvr>
                                        <p:cTn dur="500" id="41"/>
                                        <p:tgtEl>
                                          <p:spTgt spid="13"/>
                                        </p:tgtEl>
                                      </p:cBhvr>
                                    </p:animEffect>
                                  </p:childTnLst>
                                </p:cTn>
                              </p:par>
                              <p:par>
                                <p:cTn fill="hold" id="42" nodeType="withEffect" presetClass="entr" presetID="53" presetSubtype="0">
                                  <p:stCondLst>
                                    <p:cond delay="0"/>
                                  </p:stCondLst>
                                  <p:childTnLst>
                                    <p:set>
                                      <p:cBhvr>
                                        <p:cTn dur="1" fill="hold" id="43">
                                          <p:stCondLst>
                                            <p:cond delay="0"/>
                                          </p:stCondLst>
                                        </p:cTn>
                                        <p:tgtEl>
                                          <p:spTgt spid="17"/>
                                        </p:tgtEl>
                                        <p:attrNameLst>
                                          <p:attrName>style.visibility</p:attrName>
                                        </p:attrNameLst>
                                      </p:cBhvr>
                                      <p:to>
                                        <p:strVal val="visible"/>
                                      </p:to>
                                    </p:set>
                                    <p:anim calcmode="lin" valueType="num">
                                      <p:cBhvr>
                                        <p:cTn dur="500" fill="hold" id="44"/>
                                        <p:tgtEl>
                                          <p:spTgt spid="17"/>
                                        </p:tgtEl>
                                        <p:attrNameLst>
                                          <p:attrName>ppt_w</p:attrName>
                                        </p:attrNameLst>
                                      </p:cBhvr>
                                      <p:tavLst>
                                        <p:tav tm="0">
                                          <p:val>
                                            <p:fltVal val="0"/>
                                          </p:val>
                                        </p:tav>
                                        <p:tav tm="100000">
                                          <p:val>
                                            <p:strVal val="#ppt_w"/>
                                          </p:val>
                                        </p:tav>
                                      </p:tavLst>
                                    </p:anim>
                                    <p:anim calcmode="lin" valueType="num">
                                      <p:cBhvr>
                                        <p:cTn dur="500" fill="hold" id="45"/>
                                        <p:tgtEl>
                                          <p:spTgt spid="17"/>
                                        </p:tgtEl>
                                        <p:attrNameLst>
                                          <p:attrName>ppt_h</p:attrName>
                                        </p:attrNameLst>
                                      </p:cBhvr>
                                      <p:tavLst>
                                        <p:tav tm="0">
                                          <p:val>
                                            <p:fltVal val="0"/>
                                          </p:val>
                                        </p:tav>
                                        <p:tav tm="100000">
                                          <p:val>
                                            <p:strVal val="#ppt_h"/>
                                          </p:val>
                                        </p:tav>
                                      </p:tavLst>
                                    </p:anim>
                                    <p:animEffect filter="fade" transition="in">
                                      <p:cBhvr>
                                        <p:cTn dur="500" id="46"/>
                                        <p:tgtEl>
                                          <p:spTgt spid="17"/>
                                        </p:tgtEl>
                                      </p:cBhvr>
                                    </p:animEffect>
                                  </p:childTnLst>
                                </p:cTn>
                              </p:par>
                              <p:par>
                                <p:cTn fill="hold" grpId="0" id="47" nodeType="withEffect" presetClass="entr" presetID="22" presetSubtype="4">
                                  <p:stCondLst>
                                    <p:cond delay="0"/>
                                  </p:stCondLst>
                                  <p:childTnLst>
                                    <p:set>
                                      <p:cBhvr>
                                        <p:cTn dur="1" fill="hold" id="48">
                                          <p:stCondLst>
                                            <p:cond delay="0"/>
                                          </p:stCondLst>
                                        </p:cTn>
                                        <p:tgtEl>
                                          <p:spTgt spid="137"/>
                                        </p:tgtEl>
                                        <p:attrNameLst>
                                          <p:attrName>style.visibility</p:attrName>
                                        </p:attrNameLst>
                                      </p:cBhvr>
                                      <p:to>
                                        <p:strVal val="visible"/>
                                      </p:to>
                                    </p:set>
                                    <p:animEffect filter="wipe(down)" transition="in">
                                      <p:cBhvr>
                                        <p:cTn dur="500" id="49"/>
                                        <p:tgtEl>
                                          <p:spTgt spid="137"/>
                                        </p:tgtEl>
                                      </p:cBhvr>
                                    </p:animEffect>
                                  </p:childTnLst>
                                </p:cTn>
                              </p:par>
                              <p:par>
                                <p:cTn accel="50000" decel="50000" fill="hold" id="50" nodeType="withEffect" presetClass="entr" presetID="2" presetSubtype="2">
                                  <p:stCondLst>
                                    <p:cond delay="0"/>
                                  </p:stCondLst>
                                  <p:childTnLst>
                                    <p:set>
                                      <p:cBhvr>
                                        <p:cTn dur="1" fill="hold" id="51">
                                          <p:stCondLst>
                                            <p:cond delay="0"/>
                                          </p:stCondLst>
                                        </p:cTn>
                                        <p:tgtEl>
                                          <p:spTgt spid="11"/>
                                        </p:tgtEl>
                                        <p:attrNameLst>
                                          <p:attrName>style.visibility</p:attrName>
                                        </p:attrNameLst>
                                      </p:cBhvr>
                                      <p:to>
                                        <p:strVal val="visible"/>
                                      </p:to>
                                    </p:set>
                                    <p:anim calcmode="lin" valueType="num">
                                      <p:cBhvr additive="base">
                                        <p:cTn dur="500" fill="hold" id="52"/>
                                        <p:tgtEl>
                                          <p:spTgt spid="11"/>
                                        </p:tgtEl>
                                        <p:attrNameLst>
                                          <p:attrName>ppt_x</p:attrName>
                                        </p:attrNameLst>
                                      </p:cBhvr>
                                      <p:tavLst>
                                        <p:tav tm="0">
                                          <p:val>
                                            <p:strVal val="1+#ppt_w/2"/>
                                          </p:val>
                                        </p:tav>
                                        <p:tav tm="100000">
                                          <p:val>
                                            <p:strVal val="#ppt_x"/>
                                          </p:val>
                                        </p:tav>
                                      </p:tavLst>
                                    </p:anim>
                                    <p:anim calcmode="lin" valueType="num">
                                      <p:cBhvr additive="base">
                                        <p:cTn dur="500" fill="hold" id="53"/>
                                        <p:tgtEl>
                                          <p:spTgt spid="11"/>
                                        </p:tgtEl>
                                        <p:attrNameLst>
                                          <p:attrName>ppt_y</p:attrName>
                                        </p:attrNameLst>
                                      </p:cBhvr>
                                      <p:tavLst>
                                        <p:tav tm="0">
                                          <p:val>
                                            <p:strVal val="#ppt_y"/>
                                          </p:val>
                                        </p:tav>
                                        <p:tav tm="100000">
                                          <p:val>
                                            <p:strVal val="#ppt_y"/>
                                          </p:val>
                                        </p:tav>
                                      </p:tavLst>
                                    </p:anim>
                                  </p:childTnLst>
                                </p:cTn>
                              </p:par>
                              <p:par>
                                <p:cTn fill="hold" id="54" nodeType="withEffect" presetClass="entr" presetID="22" presetSubtype="1">
                                  <p:stCondLst>
                                    <p:cond delay="0"/>
                                  </p:stCondLst>
                                  <p:childTnLst>
                                    <p:set>
                                      <p:cBhvr>
                                        <p:cTn dur="1" fill="hold" id="55">
                                          <p:stCondLst>
                                            <p:cond delay="0"/>
                                          </p:stCondLst>
                                        </p:cTn>
                                        <p:tgtEl>
                                          <p:spTgt spid="14"/>
                                        </p:tgtEl>
                                        <p:attrNameLst>
                                          <p:attrName>style.visibility</p:attrName>
                                        </p:attrNameLst>
                                      </p:cBhvr>
                                      <p:to>
                                        <p:strVal val="visible"/>
                                      </p:to>
                                    </p:set>
                                    <p:animEffect filter="wipe(up)" transition="in">
                                      <p:cBhvr>
                                        <p:cTn dur="500" id="56"/>
                                        <p:tgtEl>
                                          <p:spTgt spid="14"/>
                                        </p:tgtEl>
                                      </p:cBhvr>
                                    </p:animEffect>
                                  </p:childTnLst>
                                </p:cTn>
                              </p:par>
                              <p:par>
                                <p:cTn fill="hold" id="57" nodeType="withEffect" presetClass="entr" presetID="53" presetSubtype="0">
                                  <p:stCondLst>
                                    <p:cond delay="0"/>
                                  </p:stCondLst>
                                  <p:childTnLst>
                                    <p:set>
                                      <p:cBhvr>
                                        <p:cTn dur="1" fill="hold" id="58">
                                          <p:stCondLst>
                                            <p:cond delay="0"/>
                                          </p:stCondLst>
                                        </p:cTn>
                                        <p:tgtEl>
                                          <p:spTgt spid="18"/>
                                        </p:tgtEl>
                                        <p:attrNameLst>
                                          <p:attrName>style.visibility</p:attrName>
                                        </p:attrNameLst>
                                      </p:cBhvr>
                                      <p:to>
                                        <p:strVal val="visible"/>
                                      </p:to>
                                    </p:set>
                                    <p:anim calcmode="lin" valueType="num">
                                      <p:cBhvr>
                                        <p:cTn dur="500" fill="hold" id="59"/>
                                        <p:tgtEl>
                                          <p:spTgt spid="18"/>
                                        </p:tgtEl>
                                        <p:attrNameLst>
                                          <p:attrName>ppt_w</p:attrName>
                                        </p:attrNameLst>
                                      </p:cBhvr>
                                      <p:tavLst>
                                        <p:tav tm="0">
                                          <p:val>
                                            <p:fltVal val="0"/>
                                          </p:val>
                                        </p:tav>
                                        <p:tav tm="100000">
                                          <p:val>
                                            <p:strVal val="#ppt_w"/>
                                          </p:val>
                                        </p:tav>
                                      </p:tavLst>
                                    </p:anim>
                                    <p:anim calcmode="lin" valueType="num">
                                      <p:cBhvr>
                                        <p:cTn dur="500" fill="hold" id="60"/>
                                        <p:tgtEl>
                                          <p:spTgt spid="18"/>
                                        </p:tgtEl>
                                        <p:attrNameLst>
                                          <p:attrName>ppt_h</p:attrName>
                                        </p:attrNameLst>
                                      </p:cBhvr>
                                      <p:tavLst>
                                        <p:tav tm="0">
                                          <p:val>
                                            <p:fltVal val="0"/>
                                          </p:val>
                                        </p:tav>
                                        <p:tav tm="100000">
                                          <p:val>
                                            <p:strVal val="#ppt_h"/>
                                          </p:val>
                                        </p:tav>
                                      </p:tavLst>
                                    </p:anim>
                                    <p:animEffect filter="fade" transition="in">
                                      <p:cBhvr>
                                        <p:cTn dur="500" id="61"/>
                                        <p:tgtEl>
                                          <p:spTgt spid="18"/>
                                        </p:tgtEl>
                                      </p:cBhvr>
                                    </p:animEffect>
                                  </p:childTnLst>
                                </p:cTn>
                              </p:par>
                              <p:par>
                                <p:cTn fill="hold" grpId="0" id="62" nodeType="withEffect" presetClass="entr" presetID="22" presetSubtype="8">
                                  <p:stCondLst>
                                    <p:cond delay="0"/>
                                  </p:stCondLst>
                                  <p:childTnLst>
                                    <p:set>
                                      <p:cBhvr>
                                        <p:cTn dur="1" fill="hold" id="63">
                                          <p:stCondLst>
                                            <p:cond delay="0"/>
                                          </p:stCondLst>
                                        </p:cTn>
                                        <p:tgtEl>
                                          <p:spTgt spid="131"/>
                                        </p:tgtEl>
                                        <p:attrNameLst>
                                          <p:attrName>style.visibility</p:attrName>
                                        </p:attrNameLst>
                                      </p:cBhvr>
                                      <p:to>
                                        <p:strVal val="visible"/>
                                      </p:to>
                                    </p:set>
                                    <p:animEffect filter="wipe(left)" transition="in">
                                      <p:cBhvr>
                                        <p:cTn dur="500" id="64"/>
                                        <p:tgtEl>
                                          <p:spTgt spid="131"/>
                                        </p:tgtEl>
                                      </p:cBhvr>
                                    </p:animEffect>
                                  </p:childTnLst>
                                </p:cTn>
                              </p:par>
                              <p:par>
                                <p:cTn accel="50000" decel="50000" fill="hold" id="65" nodeType="withEffect" presetClass="entr" presetID="2" presetSubtype="2">
                                  <p:stCondLst>
                                    <p:cond delay="0"/>
                                  </p:stCondLst>
                                  <p:childTnLst>
                                    <p:set>
                                      <p:cBhvr>
                                        <p:cTn dur="1" fill="hold" id="66">
                                          <p:stCondLst>
                                            <p:cond delay="0"/>
                                          </p:stCondLst>
                                        </p:cTn>
                                        <p:tgtEl>
                                          <p:spTgt spid="12"/>
                                        </p:tgtEl>
                                        <p:attrNameLst>
                                          <p:attrName>style.visibility</p:attrName>
                                        </p:attrNameLst>
                                      </p:cBhvr>
                                      <p:to>
                                        <p:strVal val="visible"/>
                                      </p:to>
                                    </p:set>
                                    <p:anim calcmode="lin" valueType="num">
                                      <p:cBhvr additive="base">
                                        <p:cTn dur="500" fill="hold" id="67"/>
                                        <p:tgtEl>
                                          <p:spTgt spid="12"/>
                                        </p:tgtEl>
                                        <p:attrNameLst>
                                          <p:attrName>ppt_x</p:attrName>
                                        </p:attrNameLst>
                                      </p:cBhvr>
                                      <p:tavLst>
                                        <p:tav tm="0">
                                          <p:val>
                                            <p:strVal val="1+#ppt_w/2"/>
                                          </p:val>
                                        </p:tav>
                                        <p:tav tm="100000">
                                          <p:val>
                                            <p:strVal val="#ppt_x"/>
                                          </p:val>
                                        </p:tav>
                                      </p:tavLst>
                                    </p:anim>
                                    <p:anim calcmode="lin" valueType="num">
                                      <p:cBhvr additive="base">
                                        <p:cTn dur="500" fill="hold" id="68"/>
                                        <p:tgtEl>
                                          <p:spTgt spid="12"/>
                                        </p:tgtEl>
                                        <p:attrNameLst>
                                          <p:attrName>ppt_y</p:attrName>
                                        </p:attrNameLst>
                                      </p:cBhvr>
                                      <p:tavLst>
                                        <p:tav tm="0">
                                          <p:val>
                                            <p:strVal val="#ppt_y"/>
                                          </p:val>
                                        </p:tav>
                                        <p:tav tm="100000">
                                          <p:val>
                                            <p:strVal val="#ppt_y"/>
                                          </p:val>
                                        </p:tav>
                                      </p:tavLst>
                                    </p:anim>
                                  </p:childTnLst>
                                </p:cTn>
                              </p:par>
                              <p:par>
                                <p:cTn fill="hold" id="69" nodeType="withEffect" presetClass="entr" presetID="22" presetSubtype="4">
                                  <p:stCondLst>
                                    <p:cond delay="0"/>
                                  </p:stCondLst>
                                  <p:childTnLst>
                                    <p:set>
                                      <p:cBhvr>
                                        <p:cTn dur="1" fill="hold" id="70">
                                          <p:stCondLst>
                                            <p:cond delay="0"/>
                                          </p:stCondLst>
                                        </p:cTn>
                                        <p:tgtEl>
                                          <p:spTgt spid="15"/>
                                        </p:tgtEl>
                                        <p:attrNameLst>
                                          <p:attrName>style.visibility</p:attrName>
                                        </p:attrNameLst>
                                      </p:cBhvr>
                                      <p:to>
                                        <p:strVal val="visible"/>
                                      </p:to>
                                    </p:set>
                                    <p:animEffect filter="wipe(down)" transition="in">
                                      <p:cBhvr>
                                        <p:cTn dur="500" id="71"/>
                                        <p:tgtEl>
                                          <p:spTgt spid="15"/>
                                        </p:tgtEl>
                                      </p:cBhvr>
                                    </p:animEffect>
                                  </p:childTnLst>
                                </p:cTn>
                              </p:par>
                              <p:par>
                                <p:cTn fill="hold" id="72" nodeType="withEffect" presetClass="entr" presetID="53" presetSubtype="0">
                                  <p:stCondLst>
                                    <p:cond delay="0"/>
                                  </p:stCondLst>
                                  <p:childTnLst>
                                    <p:set>
                                      <p:cBhvr>
                                        <p:cTn dur="1" fill="hold" id="73">
                                          <p:stCondLst>
                                            <p:cond delay="0"/>
                                          </p:stCondLst>
                                        </p:cTn>
                                        <p:tgtEl>
                                          <p:spTgt spid="21"/>
                                        </p:tgtEl>
                                        <p:attrNameLst>
                                          <p:attrName>style.visibility</p:attrName>
                                        </p:attrNameLst>
                                      </p:cBhvr>
                                      <p:to>
                                        <p:strVal val="visible"/>
                                      </p:to>
                                    </p:set>
                                    <p:anim calcmode="lin" valueType="num">
                                      <p:cBhvr>
                                        <p:cTn dur="500" fill="hold" id="74"/>
                                        <p:tgtEl>
                                          <p:spTgt spid="21"/>
                                        </p:tgtEl>
                                        <p:attrNameLst>
                                          <p:attrName>ppt_w</p:attrName>
                                        </p:attrNameLst>
                                      </p:cBhvr>
                                      <p:tavLst>
                                        <p:tav tm="0">
                                          <p:val>
                                            <p:fltVal val="0"/>
                                          </p:val>
                                        </p:tav>
                                        <p:tav tm="100000">
                                          <p:val>
                                            <p:strVal val="#ppt_w"/>
                                          </p:val>
                                        </p:tav>
                                      </p:tavLst>
                                    </p:anim>
                                    <p:anim calcmode="lin" valueType="num">
                                      <p:cBhvr>
                                        <p:cTn dur="500" fill="hold" id="75"/>
                                        <p:tgtEl>
                                          <p:spTgt spid="21"/>
                                        </p:tgtEl>
                                        <p:attrNameLst>
                                          <p:attrName>ppt_h</p:attrName>
                                        </p:attrNameLst>
                                      </p:cBhvr>
                                      <p:tavLst>
                                        <p:tav tm="0">
                                          <p:val>
                                            <p:fltVal val="0"/>
                                          </p:val>
                                        </p:tav>
                                        <p:tav tm="100000">
                                          <p:val>
                                            <p:strVal val="#ppt_h"/>
                                          </p:val>
                                        </p:tav>
                                      </p:tavLst>
                                    </p:anim>
                                    <p:animEffect filter="fade" transition="in">
                                      <p:cBhvr>
                                        <p:cTn dur="500" id="76"/>
                                        <p:tgtEl>
                                          <p:spTgt spid="21"/>
                                        </p:tgtEl>
                                      </p:cBhvr>
                                    </p:animEffect>
                                  </p:childTnLst>
                                </p:cTn>
                              </p:par>
                              <p:par>
                                <p:cTn fill="hold" grpId="0" id="77" nodeType="withEffect" presetClass="entr" presetID="22" presetSubtype="8">
                                  <p:stCondLst>
                                    <p:cond delay="0"/>
                                  </p:stCondLst>
                                  <p:childTnLst>
                                    <p:set>
                                      <p:cBhvr>
                                        <p:cTn dur="1" fill="hold" id="78">
                                          <p:stCondLst>
                                            <p:cond delay="0"/>
                                          </p:stCondLst>
                                        </p:cTn>
                                        <p:tgtEl>
                                          <p:spTgt spid="138"/>
                                        </p:tgtEl>
                                        <p:attrNameLst>
                                          <p:attrName>style.visibility</p:attrName>
                                        </p:attrNameLst>
                                      </p:cBhvr>
                                      <p:to>
                                        <p:strVal val="visible"/>
                                      </p:to>
                                    </p:set>
                                    <p:animEffect filter="wipe(left)" transition="in">
                                      <p:cBhvr>
                                        <p:cTn dur="500" id="79"/>
                                        <p:tgtEl>
                                          <p:spTgt spid="138"/>
                                        </p:tgtEl>
                                      </p:cBhvr>
                                    </p:animEffect>
                                  </p:childTnLst>
                                </p:cTn>
                              </p:par>
                              <p:par>
                                <p:cTn accel="50000" decel="50000" fill="hold" id="80" nodeType="withEffect" presetClass="entr" presetID="2" presetSubtype="2">
                                  <p:stCondLst>
                                    <p:cond delay="0"/>
                                  </p:stCondLst>
                                  <p:childTnLst>
                                    <p:set>
                                      <p:cBhvr>
                                        <p:cTn dur="1" fill="hold" id="81">
                                          <p:stCondLst>
                                            <p:cond delay="0"/>
                                          </p:stCondLst>
                                        </p:cTn>
                                        <p:tgtEl>
                                          <p:spTgt spid="7"/>
                                        </p:tgtEl>
                                        <p:attrNameLst>
                                          <p:attrName>style.visibility</p:attrName>
                                        </p:attrNameLst>
                                      </p:cBhvr>
                                      <p:to>
                                        <p:strVal val="visible"/>
                                      </p:to>
                                    </p:set>
                                    <p:anim calcmode="lin" valueType="num">
                                      <p:cBhvr additive="base">
                                        <p:cTn dur="500" fill="hold" id="82"/>
                                        <p:tgtEl>
                                          <p:spTgt spid="7"/>
                                        </p:tgtEl>
                                        <p:attrNameLst>
                                          <p:attrName>ppt_x</p:attrName>
                                        </p:attrNameLst>
                                      </p:cBhvr>
                                      <p:tavLst>
                                        <p:tav tm="0">
                                          <p:val>
                                            <p:strVal val="1+#ppt_w/2"/>
                                          </p:val>
                                        </p:tav>
                                        <p:tav tm="100000">
                                          <p:val>
                                            <p:strVal val="#ppt_x"/>
                                          </p:val>
                                        </p:tav>
                                      </p:tavLst>
                                    </p:anim>
                                    <p:anim calcmode="lin" valueType="num">
                                      <p:cBhvr additive="base">
                                        <p:cTn dur="500" fill="hold" id="83"/>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8"/>
      <p:bldP grpId="0" spid="131"/>
      <p:bldP grpId="0" spid="134"/>
      <p:bldP grpId="0" spid="137"/>
      <p:bldP grpId="0" spid="138"/>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p:cNvPicPr>
            <a:picLocks noChangeAspect="1"/>
          </p:cNvPicPr>
          <p:nvPr/>
        </p:nvPicPr>
        <p:blipFill>
          <a:blip r:embed="rId3">
            <a:extLst>
              <a:ext uri="{28A0092B-C50C-407E-A947-70E740481C1C}">
                <a14:useLocalDpi/>
              </a:ext>
            </a:extLst>
          </a:blip>
          <a:stretch>
            <a:fillRect/>
          </a:stretch>
        </p:blipFill>
        <p:spPr>
          <a:xfrm flipH="1" flipV="1">
            <a:off x="-1" y="557538"/>
            <a:ext cx="9144001" cy="4608001"/>
          </a:xfrm>
          <a:prstGeom prst="rect">
            <a:avLst/>
          </a:prstGeom>
        </p:spPr>
      </p:pic>
      <p:sp>
        <p:nvSpPr>
          <p:cNvPr id="2" name="文本框 1"/>
          <p:cNvSpPr txBox="1"/>
          <p:nvPr/>
        </p:nvSpPr>
        <p:spPr>
          <a:xfrm>
            <a:off x="3436716" y="632778"/>
            <a:ext cx="1891030" cy="1005840"/>
          </a:xfrm>
          <a:prstGeom prst="rect">
            <a:avLst/>
          </a:prstGeom>
          <a:noFill/>
        </p:spPr>
        <p:txBody>
          <a:bodyPr anchor="ctr" rtlCol="0" wrap="none">
            <a:spAutoFit/>
          </a:bodyPr>
          <a:lstStyle/>
          <a:p>
            <a:r>
              <a:rPr altLang="zh-CN" lang="en-US" smtClean="0" spc="-150" sz="6000">
                <a:solidFill>
                  <a:srgbClr val="FF9603"/>
                </a:solidFill>
                <a:latin charset="-122" panose="020b0503020204020204" pitchFamily="34" typeface="微软雅黑"/>
                <a:ea charset="-122" panose="020b0503020204020204" pitchFamily="34" typeface="微软雅黑"/>
              </a:rPr>
              <a:t>2021</a:t>
            </a:r>
          </a:p>
        </p:txBody>
      </p:sp>
      <p:sp>
        <p:nvSpPr>
          <p:cNvPr id="8" name="文本框 7"/>
          <p:cNvSpPr txBox="1"/>
          <p:nvPr/>
        </p:nvSpPr>
        <p:spPr>
          <a:xfrm>
            <a:off x="3436716" y="1426610"/>
            <a:ext cx="4373880" cy="929640"/>
          </a:xfrm>
          <a:prstGeom prst="rect">
            <a:avLst/>
          </a:prstGeom>
          <a:noFill/>
        </p:spPr>
        <p:txBody>
          <a:bodyPr anchor="ctr" rtlCol="0" wrap="none">
            <a:spAutoFit/>
          </a:bodyPr>
          <a:lstStyle/>
          <a:p>
            <a:pPr algn="l"/>
            <a:r>
              <a:rPr altLang="en-US" lang="zh-CN" sz="5500">
                <a:solidFill>
                  <a:schemeClr val="tx1">
                    <a:lumMod val="75000"/>
                    <a:lumOff val="25000"/>
                  </a:schemeClr>
                </a:solidFill>
                <a:latin charset="-122" panose="020b0503020204020204" pitchFamily="34" typeface="微软雅黑"/>
                <a:ea charset="-122" panose="020b0503020204020204" pitchFamily="34" typeface="微软雅黑"/>
              </a:rPr>
              <a:t>谢谢您的观看！</a:t>
            </a:r>
          </a:p>
        </p:txBody>
      </p:sp>
      <p:cxnSp>
        <p:nvCxnSpPr>
          <p:cNvPr id="10" name="直接连接符 9"/>
          <p:cNvCxnSpPr/>
          <p:nvPr/>
        </p:nvCxnSpPr>
        <p:spPr>
          <a:xfrm>
            <a:off x="3575050" y="2305685"/>
            <a:ext cx="4881880" cy="0"/>
          </a:xfrm>
          <a:prstGeom prst="line">
            <a:avLst/>
          </a:prstGeom>
          <a:ln>
            <a:solidFill>
              <a:srgbClr val="D2CFCF"/>
            </a:solidFill>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3488055" y="2414905"/>
            <a:ext cx="4968875" cy="251460"/>
          </a:xfrm>
          <a:prstGeom prst="rect">
            <a:avLst/>
          </a:prstGeom>
          <a:noFill/>
        </p:spPr>
        <p:txBody>
          <a:bodyPr rtlCol="0" wrap="square">
            <a:spAutoFit/>
          </a:bodyPr>
          <a:lstStyle/>
          <a:p>
            <a:pPr algn="dist"/>
            <a:r>
              <a:rPr altLang="zh-CN" lang="en-US" spc="1400" sz="1050">
                <a:solidFill>
                  <a:schemeClr val="tx1">
                    <a:lumMod val="75000"/>
                    <a:lumOff val="25000"/>
                  </a:schemeClr>
                </a:solidFill>
                <a:latin charset="-122" panose="020b0503020204020204" typeface="微软雅黑"/>
                <a:ea charset="-122" panose="020b0503020204020204" typeface="微软雅黑"/>
              </a:rPr>
              <a:t>DESIGNED BY 1PPT</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par>
                                <p:cTn fill="hold" grpId="0" id="10" nodeType="withEffect" presetClass="entr" presetID="22" presetSubtype="8">
                                  <p:stCondLst>
                                    <p:cond delay="750"/>
                                  </p:stCondLst>
                                  <p:childTnLst>
                                    <p:set>
                                      <p:cBhvr>
                                        <p:cTn dur="1" fill="hold" id="11">
                                          <p:stCondLst>
                                            <p:cond delay="0"/>
                                          </p:stCondLst>
                                        </p:cTn>
                                        <p:tgtEl>
                                          <p:spTgt spid="8"/>
                                        </p:tgtEl>
                                        <p:attrNameLst>
                                          <p:attrName>style.visibility</p:attrName>
                                        </p:attrNameLst>
                                      </p:cBhvr>
                                      <p:to>
                                        <p:strVal val="visible"/>
                                      </p:to>
                                    </p:set>
                                    <p:animEffect filter="wipe(left)" transition="in">
                                      <p:cBhvr>
                                        <p:cTn dur="1000" id="12"/>
                                        <p:tgtEl>
                                          <p:spTgt spid="8"/>
                                        </p:tgtEl>
                                      </p:cBhvr>
                                    </p:animEffect>
                                  </p:childTnLst>
                                </p:cTn>
                              </p:par>
                              <p:par>
                                <p:cTn fill="hold" id="13" nodeType="withEffect" presetClass="entr" presetID="2" presetSubtype="2">
                                  <p:stCondLst>
                                    <p:cond delay="1500"/>
                                  </p:stCondLst>
                                  <p:childTnLst>
                                    <p:set>
                                      <p:cBhvr>
                                        <p:cTn dur="1" fill="hold" id="14">
                                          <p:stCondLst>
                                            <p:cond delay="0"/>
                                          </p:stCondLst>
                                        </p:cTn>
                                        <p:tgtEl>
                                          <p:spTgt spid="10"/>
                                        </p:tgtEl>
                                        <p:attrNameLst>
                                          <p:attrName>style.visibility</p:attrName>
                                        </p:attrNameLst>
                                      </p:cBhvr>
                                      <p:to>
                                        <p:strVal val="visible"/>
                                      </p:to>
                                    </p:set>
                                    <p:anim calcmode="lin" valueType="num">
                                      <p:cBhvr additive="base">
                                        <p:cTn dur="1000" fill="hold" id="15"/>
                                        <p:tgtEl>
                                          <p:spTgt spid="10"/>
                                        </p:tgtEl>
                                        <p:attrNameLst>
                                          <p:attrName>ppt_x</p:attrName>
                                        </p:attrNameLst>
                                      </p:cBhvr>
                                      <p:tavLst>
                                        <p:tav tm="0">
                                          <p:val>
                                            <p:strVal val="1+#ppt_w/2"/>
                                          </p:val>
                                        </p:tav>
                                        <p:tav tm="100000">
                                          <p:val>
                                            <p:strVal val="#ppt_x"/>
                                          </p:val>
                                        </p:tav>
                                      </p:tavLst>
                                    </p:anim>
                                    <p:anim calcmode="lin" valueType="num">
                                      <p:cBhvr additive="base">
                                        <p:cTn dur="1000" fill="hold" id="16"/>
                                        <p:tgtEl>
                                          <p:spTgt spid="10"/>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2">
                                  <p:stCondLst>
                                    <p:cond delay="1500"/>
                                  </p:stCondLst>
                                  <p:childTnLst>
                                    <p:set>
                                      <p:cBhvr>
                                        <p:cTn dur="1" fill="hold" id="18">
                                          <p:stCondLst>
                                            <p:cond delay="0"/>
                                          </p:stCondLst>
                                        </p:cTn>
                                        <p:tgtEl>
                                          <p:spTgt spid="11"/>
                                        </p:tgtEl>
                                        <p:attrNameLst>
                                          <p:attrName>style.visibility</p:attrName>
                                        </p:attrNameLst>
                                      </p:cBhvr>
                                      <p:to>
                                        <p:strVal val="visible"/>
                                      </p:to>
                                    </p:set>
                                    <p:anim calcmode="lin" valueType="num">
                                      <p:cBhvr additive="base">
                                        <p:cTn dur="1000" fill="hold" id="19"/>
                                        <p:tgtEl>
                                          <p:spTgt spid="11"/>
                                        </p:tgtEl>
                                        <p:attrNameLst>
                                          <p:attrName>ppt_x</p:attrName>
                                        </p:attrNameLst>
                                      </p:cBhvr>
                                      <p:tavLst>
                                        <p:tav tm="0">
                                          <p:val>
                                            <p:strVal val="1+#ppt_w/2"/>
                                          </p:val>
                                        </p:tav>
                                        <p:tav tm="100000">
                                          <p:val>
                                            <p:strVal val="#ppt_x"/>
                                          </p:val>
                                        </p:tav>
                                      </p:tavLst>
                                    </p:anim>
                                    <p:anim calcmode="lin" valueType="num">
                                      <p:cBhvr additive="base">
                                        <p:cTn dur="1000" fill="hold" id="20"/>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8"/>
      <p:bldP grpId="0" spid="11"/>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p:cNvPicPr>
            <a:picLocks noChangeAspect="1"/>
          </p:cNvPicPr>
          <p:nvPr/>
        </p:nvPicPr>
        <p:blipFill>
          <a:blip r:embed="rId3">
            <a:extLst>
              <a:ext uri="{28A0092B-C50C-407E-A947-70E740481C1C}">
                <a14:useLocalDpi/>
              </a:ext>
            </a:extLst>
          </a:blip>
          <a:stretch>
            <a:fillRect/>
          </a:stretch>
        </p:blipFill>
        <p:spPr>
          <a:xfrm flipH="1" flipV="1">
            <a:off x="-1" y="557538"/>
            <a:ext cx="9144001" cy="4608001"/>
          </a:xfrm>
          <a:prstGeom prst="rect">
            <a:avLst/>
          </a:prstGeom>
        </p:spPr>
      </p:pic>
      <p:sp>
        <p:nvSpPr>
          <p:cNvPr id="2050" name="文本框 2"/>
          <p:cNvSpPr txBox="1">
            <a:spLocks noChangeArrowheads="1"/>
          </p:cNvSpPr>
          <p:nvPr>
            <p:custDataLst>
              <p:tags r:id="rId4"/>
            </p:custDataLst>
          </p:nvPr>
        </p:nvSpPr>
        <p:spPr bwMode="auto">
          <a:xfrm>
            <a:off x="4636219" y="208674"/>
            <a:ext cx="3153793" cy="227457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ctr" eaLnBrk="1" hangingPunct="1"/>
            <a:r>
              <a:rPr altLang="zh-CN" lang="en-US" sz="14925">
                <a:solidFill>
                  <a:schemeClr val="tx1">
                    <a:lumMod val="75000"/>
                    <a:lumOff val="25000"/>
                  </a:schemeClr>
                </a:solidFill>
                <a:latin charset="0" panose="020b0503020202020204" pitchFamily="34" typeface="Agency FB"/>
                <a:ea charset="-122" panose="020b0503020204020204" typeface="微软雅黑"/>
                <a:cs charset="0" panose="02020603050405020304" pitchFamily="18" typeface="Times New Roman"/>
                <a:sym charset="0" panose="020b0604020202020204" pitchFamily="34" typeface="Arial"/>
              </a:rPr>
              <a:t>01</a:t>
            </a:r>
          </a:p>
        </p:txBody>
      </p:sp>
      <p:cxnSp>
        <p:nvCxnSpPr>
          <p:cNvPr id="4" name="直接连接符 3"/>
          <p:cNvCxnSpPr/>
          <p:nvPr>
            <p:custDataLst>
              <p:tags r:id="rId5"/>
            </p:custDataLst>
          </p:nvPr>
        </p:nvCxnSpPr>
        <p:spPr>
          <a:xfrm>
            <a:off x="4605698" y="2781750"/>
            <a:ext cx="2946611" cy="0"/>
          </a:xfrm>
          <a:prstGeom prst="line">
            <a:avLst/>
          </a:prstGeom>
          <a:ln w="12700">
            <a:solidFill>
              <a:schemeClr val="tx1">
                <a:lumMod val="20000"/>
                <a:lumOff val="8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5" name="文本框 11"/>
          <p:cNvSpPr txBox="1">
            <a:spLocks noChangeArrowheads="1"/>
          </p:cNvSpPr>
          <p:nvPr>
            <p:custDataLst>
              <p:tags r:id="rId6"/>
            </p:custDataLst>
          </p:nvPr>
        </p:nvSpPr>
        <p:spPr bwMode="auto">
          <a:xfrm>
            <a:off x="4921100" y="1182070"/>
            <a:ext cx="2465355" cy="411480"/>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bIns="0" lIns="0" rIns="0" tIns="0" wrap="squar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ctr" eaLnBrk="1" hangingPunct="1"/>
            <a:r>
              <a:rPr altLang="en-US" lang="zh-CN" sz="2700">
                <a:solidFill>
                  <a:schemeClr val="tx1">
                    <a:lumMod val="75000"/>
                    <a:lumOff val="25000"/>
                  </a:schemeClr>
                </a:solidFill>
                <a:latin charset="0" panose="020b0604020202020204" pitchFamily="34" typeface="Arial"/>
                <a:ea charset="-122" panose="020b0503020204020204" typeface="微软雅黑"/>
                <a:cs charset="0" panose="02020603050405020304" pitchFamily="18" typeface="Times New Roman"/>
                <a:sym charset="0" panose="020b0604020202020204" pitchFamily="34" typeface="Arial"/>
              </a:rPr>
              <a:t>章节 PART</a:t>
            </a:r>
          </a:p>
        </p:txBody>
      </p:sp>
      <p:sp>
        <p:nvSpPr>
          <p:cNvPr id="6" name="矩形 5"/>
          <p:cNvSpPr/>
          <p:nvPr/>
        </p:nvSpPr>
        <p:spPr>
          <a:xfrm>
            <a:off x="4564847" y="2191296"/>
            <a:ext cx="3177862" cy="609600"/>
          </a:xfrm>
          <a:prstGeom prst="rect">
            <a:avLst/>
          </a:prstGeom>
        </p:spPr>
        <p:txBody>
          <a:bodyPr bIns="0" lIns="0" rIns="0" tIns="0" wrap="square">
            <a:spAutoFit/>
          </a:bodyPr>
          <a:lstStyle/>
          <a:p>
            <a:r>
              <a:rPr altLang="en-US" lang="zh-CN" sz="4000">
                <a:solidFill>
                  <a:srgbClr val="313C42"/>
                </a:solidFill>
                <a:latin charset="0" panose="020b0604020202020204" pitchFamily="34" typeface="Arial"/>
                <a:ea charset="-122" panose="020b0503020204020204" typeface="微软雅黑"/>
                <a:sym charset="0" panose="020b0604020202020204" pitchFamily="34" typeface="Arial"/>
              </a:rPr>
              <a:t>项目背景简介</a:t>
            </a:r>
          </a:p>
        </p:txBody>
      </p:sp>
      <p:sp>
        <p:nvSpPr>
          <p:cNvPr id="2" name="TextBox 11"/>
          <p:cNvSpPr txBox="1"/>
          <p:nvPr/>
        </p:nvSpPr>
        <p:spPr>
          <a:xfrm>
            <a:off x="4605698" y="2838511"/>
            <a:ext cx="1516380" cy="265176"/>
          </a:xfrm>
          <a:prstGeom prst="rect">
            <a:avLst/>
          </a:prstGeom>
          <a:noFill/>
        </p:spPr>
        <p:txBody>
          <a:bodyPr rtlCol="0" wrap="none">
            <a:spAutoFit/>
          </a:bodyPr>
          <a:lstStyle/>
          <a:p>
            <a:pPr indent="-171450" lvl="1" marL="171450">
              <a:buFont charset="0" panose="020b0604020202020204" pitchFamily="34" typeface="Arial"/>
              <a:buChar char="•"/>
            </a:pPr>
            <a:r>
              <a:rPr altLang="en-US" lang="zh-CN" sz="1140">
                <a:solidFill>
                  <a:schemeClr val="tx1">
                    <a:lumMod val="75000"/>
                    <a:lumOff val="25000"/>
                  </a:schemeClr>
                </a:solidFill>
                <a:latin charset="0" panose="020b0604020202020204" pitchFamily="34" typeface="Arial"/>
                <a:ea charset="-122" panose="020b0503020204020204" typeface="微软雅黑"/>
                <a:cs typeface="+mn-ea"/>
                <a:sym charset="0" panose="020b0604020202020204" pitchFamily="34" typeface="Arial"/>
              </a:rPr>
              <a:t>添加相关标题文字</a:t>
            </a:r>
          </a:p>
        </p:txBody>
      </p:sp>
      <p:sp>
        <p:nvSpPr>
          <p:cNvPr id="15" name="TextBox 11"/>
          <p:cNvSpPr txBox="1"/>
          <p:nvPr/>
        </p:nvSpPr>
        <p:spPr>
          <a:xfrm>
            <a:off x="6130610" y="2838511"/>
            <a:ext cx="1516380" cy="265176"/>
          </a:xfrm>
          <a:prstGeom prst="rect">
            <a:avLst/>
          </a:prstGeom>
          <a:noFill/>
        </p:spPr>
        <p:txBody>
          <a:bodyPr rtlCol="0" wrap="none">
            <a:spAutoFit/>
          </a:bodyPr>
          <a:lstStyle/>
          <a:p>
            <a:pPr indent="-171450" lvl="1" marL="171450">
              <a:buFont charset="0" panose="020b0604020202020204" pitchFamily="34" typeface="Arial"/>
              <a:buChar char="•"/>
            </a:pPr>
            <a:r>
              <a:rPr altLang="en-US" lang="zh-CN" sz="1140">
                <a:solidFill>
                  <a:schemeClr val="tx1">
                    <a:lumMod val="75000"/>
                    <a:lumOff val="25000"/>
                  </a:schemeClr>
                </a:solidFill>
                <a:latin charset="0" panose="020b0604020202020204" pitchFamily="34" typeface="Arial"/>
                <a:ea charset="-122" panose="020b0503020204020204" typeface="微软雅黑"/>
                <a:cs typeface="+mn-ea"/>
                <a:sym charset="0" panose="020b0604020202020204" pitchFamily="34" typeface="Arial"/>
              </a:rPr>
              <a:t>添加相关标题文字</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050"/>
                                        </p:tgtEl>
                                        <p:attrNameLst>
                                          <p:attrName>style.visibility</p:attrName>
                                        </p:attrNameLst>
                                      </p:cBhvr>
                                      <p:to>
                                        <p:strVal val="visible"/>
                                      </p:to>
                                    </p:set>
                                    <p:animEffect filter="fade" transition="in">
                                      <p:cBhvr>
                                        <p:cTn dur="500" id="7"/>
                                        <p:tgtEl>
                                          <p:spTgt spid="2050"/>
                                        </p:tgtEl>
                                      </p:cBhvr>
                                    </p:animEffect>
                                  </p:childTnLst>
                                </p:cTn>
                              </p:par>
                              <p:par>
                                <p:cTn fill="hold" grpId="0" id="8" nodeType="withEffect" presetClass="entr" presetID="2" presetSubtype="8">
                                  <p:stCondLst>
                                    <p:cond delay="0"/>
                                  </p:stCondLst>
                                  <p:childTnLst>
                                    <p:set>
                                      <p:cBhvr>
                                        <p:cTn dur="1" fill="hold" id="9">
                                          <p:stCondLst>
                                            <p:cond delay="0"/>
                                          </p:stCondLst>
                                        </p:cTn>
                                        <p:tgtEl>
                                          <p:spTgt spid="5"/>
                                        </p:tgtEl>
                                        <p:attrNameLst>
                                          <p:attrName>style.visibility</p:attrName>
                                        </p:attrNameLst>
                                      </p:cBhvr>
                                      <p:to>
                                        <p:strVal val="visible"/>
                                      </p:to>
                                    </p:set>
                                    <p:anim calcmode="lin" valueType="num">
                                      <p:cBhvr additive="base">
                                        <p:cTn dur="500" fill="hold" id="10"/>
                                        <p:tgtEl>
                                          <p:spTgt spid="5"/>
                                        </p:tgtEl>
                                        <p:attrNameLst>
                                          <p:attrName>ppt_x</p:attrName>
                                        </p:attrNameLst>
                                      </p:cBhvr>
                                      <p:tavLst>
                                        <p:tav tm="0">
                                          <p:val>
                                            <p:strVal val="0-#ppt_w/2"/>
                                          </p:val>
                                        </p:tav>
                                        <p:tav tm="100000">
                                          <p:val>
                                            <p:strVal val="#ppt_x"/>
                                          </p:val>
                                        </p:tav>
                                      </p:tavLst>
                                    </p:anim>
                                    <p:anim calcmode="lin" valueType="num">
                                      <p:cBhvr additive="base">
                                        <p:cTn dur="500" fill="hold" id="11"/>
                                        <p:tgtEl>
                                          <p:spTgt spid="5"/>
                                        </p:tgtEl>
                                        <p:attrNameLst>
                                          <p:attrName>ppt_y</p:attrName>
                                        </p:attrNameLst>
                                      </p:cBhvr>
                                      <p:tavLst>
                                        <p:tav tm="0">
                                          <p:val>
                                            <p:strVal val="#ppt_y"/>
                                          </p:val>
                                        </p:tav>
                                        <p:tav tm="100000">
                                          <p:val>
                                            <p:strVal val="#ppt_y"/>
                                          </p:val>
                                        </p:tav>
                                      </p:tavLst>
                                    </p:anim>
                                  </p:childTnLst>
                                </p:cTn>
                              </p:par>
                              <p:par>
                                <p:cTn fill="hold" grpId="0" id="12" nodeType="withEffect" presetClass="entr" presetID="23" presetSubtype="32">
                                  <p:stCondLst>
                                    <p:cond delay="0"/>
                                  </p:stCondLst>
                                  <p:childTnLst>
                                    <p:set>
                                      <p:cBhvr>
                                        <p:cTn dur="1" fill="hold" id="13">
                                          <p:stCondLst>
                                            <p:cond delay="0"/>
                                          </p:stCondLst>
                                        </p:cTn>
                                        <p:tgtEl>
                                          <p:spTgt spid="6"/>
                                        </p:tgtEl>
                                        <p:attrNameLst>
                                          <p:attrName>style.visibility</p:attrName>
                                        </p:attrNameLst>
                                      </p:cBhvr>
                                      <p:to>
                                        <p:strVal val="visible"/>
                                      </p:to>
                                    </p:set>
                                    <p:anim calcmode="lin" valueType="num">
                                      <p:cBhvr>
                                        <p:cTn dur="500" fill="hold" id="14"/>
                                        <p:tgtEl>
                                          <p:spTgt spid="6"/>
                                        </p:tgtEl>
                                        <p:attrNameLst>
                                          <p:attrName>ppt_w</p:attrName>
                                        </p:attrNameLst>
                                      </p:cBhvr>
                                      <p:tavLst>
                                        <p:tav tm="0">
                                          <p:val>
                                            <p:strVal val="4*#ppt_w"/>
                                          </p:val>
                                        </p:tav>
                                        <p:tav tm="100000">
                                          <p:val>
                                            <p:strVal val="#ppt_w"/>
                                          </p:val>
                                        </p:tav>
                                      </p:tavLst>
                                    </p:anim>
                                    <p:anim calcmode="lin" valueType="num">
                                      <p:cBhvr>
                                        <p:cTn dur="500" fill="hold" id="15"/>
                                        <p:tgtEl>
                                          <p:spTgt spid="6"/>
                                        </p:tgtEl>
                                        <p:attrNameLst>
                                          <p:attrName>ppt_h</p:attrName>
                                        </p:attrNameLst>
                                      </p:cBhvr>
                                      <p:tavLst>
                                        <p:tav tm="0">
                                          <p:val>
                                            <p:strVal val="4*#ppt_h"/>
                                          </p:val>
                                        </p:tav>
                                        <p:tav tm="100000">
                                          <p:val>
                                            <p:strVal val="#ppt_h"/>
                                          </p:val>
                                        </p:tav>
                                      </p:tavLst>
                                    </p:anim>
                                  </p:childTnLst>
                                </p:cTn>
                              </p:par>
                              <p:par>
                                <p:cTn fill="hold" id="16" nodeType="withEffect" presetClass="entr" presetID="16" presetSubtype="21">
                                  <p:stCondLst>
                                    <p:cond delay="0"/>
                                  </p:stCondLst>
                                  <p:childTnLst>
                                    <p:set>
                                      <p:cBhvr>
                                        <p:cTn dur="1" fill="hold" id="17">
                                          <p:stCondLst>
                                            <p:cond delay="0"/>
                                          </p:stCondLst>
                                        </p:cTn>
                                        <p:tgtEl>
                                          <p:spTgt spid="4"/>
                                        </p:tgtEl>
                                        <p:attrNameLst>
                                          <p:attrName>style.visibility</p:attrName>
                                        </p:attrNameLst>
                                      </p:cBhvr>
                                      <p:to>
                                        <p:strVal val="visible"/>
                                      </p:to>
                                    </p:set>
                                    <p:animEffect filter="barn(inVertical)" transition="in">
                                      <p:cBhvr>
                                        <p:cTn dur="500" id="18"/>
                                        <p:tgtEl>
                                          <p:spTgt spid="4"/>
                                        </p:tgtEl>
                                      </p:cBhvr>
                                    </p:animEffect>
                                  </p:childTnLst>
                                </p:cTn>
                              </p:par>
                              <p:par>
                                <p:cTn fill="hold" grpId="0" id="19" nodeType="withEffect" presetClass="entr" presetID="12" presetSubtype="8">
                                  <p:stCondLst>
                                    <p:cond delay="0"/>
                                  </p:stCondLst>
                                  <p:childTnLst>
                                    <p:set>
                                      <p:cBhvr>
                                        <p:cTn dur="1" fill="hold" id="20">
                                          <p:stCondLst>
                                            <p:cond delay="0"/>
                                          </p:stCondLst>
                                        </p:cTn>
                                        <p:tgtEl>
                                          <p:spTgt spid="2"/>
                                        </p:tgtEl>
                                        <p:attrNameLst>
                                          <p:attrName>style.visibility</p:attrName>
                                        </p:attrNameLst>
                                      </p:cBhvr>
                                      <p:to>
                                        <p:strVal val="visible"/>
                                      </p:to>
                                    </p:set>
                                    <p:anim calcmode="lin" valueType="num">
                                      <p:cBhvr additive="base">
                                        <p:cTn dur="500" id="21"/>
                                        <p:tgtEl>
                                          <p:spTgt spid="2"/>
                                        </p:tgtEl>
                                        <p:attrNameLst>
                                          <p:attrName>ppt_x</p:attrName>
                                        </p:attrNameLst>
                                      </p:cBhvr>
                                      <p:tavLst>
                                        <p:tav tm="0">
                                          <p:val>
                                            <p:strVal val="#ppt_x-#ppt_w*1.125000"/>
                                          </p:val>
                                        </p:tav>
                                        <p:tav tm="100000">
                                          <p:val>
                                            <p:strVal val="#ppt_x"/>
                                          </p:val>
                                        </p:tav>
                                      </p:tavLst>
                                    </p:anim>
                                    <p:animEffect filter="wipe(right)" transition="in">
                                      <p:cBhvr>
                                        <p:cTn dur="500" id="22"/>
                                        <p:tgtEl>
                                          <p:spTgt spid="2"/>
                                        </p:tgtEl>
                                      </p:cBhvr>
                                    </p:animEffect>
                                  </p:childTnLst>
                                </p:cTn>
                              </p:par>
                              <p:par>
                                <p:cTn fill="hold" grpId="0" id="23" nodeType="withEffect" presetClass="entr" presetID="12" presetSubtype="8">
                                  <p:stCondLst>
                                    <p:cond delay="0"/>
                                  </p:stCondLst>
                                  <p:childTnLst>
                                    <p:set>
                                      <p:cBhvr>
                                        <p:cTn dur="1" fill="hold" id="24">
                                          <p:stCondLst>
                                            <p:cond delay="0"/>
                                          </p:stCondLst>
                                        </p:cTn>
                                        <p:tgtEl>
                                          <p:spTgt spid="15"/>
                                        </p:tgtEl>
                                        <p:attrNameLst>
                                          <p:attrName>style.visibility</p:attrName>
                                        </p:attrNameLst>
                                      </p:cBhvr>
                                      <p:to>
                                        <p:strVal val="visible"/>
                                      </p:to>
                                    </p:set>
                                    <p:anim calcmode="lin" valueType="num">
                                      <p:cBhvr additive="base">
                                        <p:cTn dur="500" id="25"/>
                                        <p:tgtEl>
                                          <p:spTgt spid="15"/>
                                        </p:tgtEl>
                                        <p:attrNameLst>
                                          <p:attrName>ppt_x</p:attrName>
                                        </p:attrNameLst>
                                      </p:cBhvr>
                                      <p:tavLst>
                                        <p:tav tm="0">
                                          <p:val>
                                            <p:strVal val="#ppt_x-#ppt_w*1.125000"/>
                                          </p:val>
                                        </p:tav>
                                        <p:tav tm="100000">
                                          <p:val>
                                            <p:strVal val="#ppt_x"/>
                                          </p:val>
                                        </p:tav>
                                      </p:tavLst>
                                    </p:anim>
                                    <p:animEffect filter="wipe(right)" transition="in">
                                      <p:cBhvr>
                                        <p:cTn dur="500" id="26"/>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50"/>
      <p:bldP grpId="0" spid="5"/>
      <p:bldP grpId="0" spid="6"/>
      <p:bldP grpId="0" spid="2"/>
      <p:bldP grpId="0" spid="15"/>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项目背景简介</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grpSp>
        <p:nvGrpSpPr>
          <p:cNvPr id="167" name="Group 155"/>
          <p:cNvGrpSpPr/>
          <p:nvPr/>
        </p:nvGrpSpPr>
        <p:grpSpPr>
          <a:xfrm>
            <a:off x="1120270" y="1595801"/>
            <a:ext cx="3680804" cy="2120752"/>
            <a:chOff x="803822" y="1016361"/>
            <a:chExt cx="7536357" cy="2044618"/>
          </a:xfrm>
        </p:grpSpPr>
        <p:cxnSp>
          <p:nvCxnSpPr>
            <p:cNvPr id="168" name="Straight Connector 148"/>
            <p:cNvCxnSpPr/>
            <p:nvPr/>
          </p:nvCxnSpPr>
          <p:spPr>
            <a:xfrm>
              <a:off x="803822" y="1016361"/>
              <a:ext cx="7536357" cy="0"/>
            </a:xfrm>
            <a:prstGeom prst="line">
              <a:avLst/>
            </a:prstGeom>
            <a:ln>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9" name="Straight Connector 149"/>
            <p:cNvCxnSpPr/>
            <p:nvPr/>
          </p:nvCxnSpPr>
          <p:spPr>
            <a:xfrm>
              <a:off x="803822" y="1357131"/>
              <a:ext cx="7536357" cy="0"/>
            </a:xfrm>
            <a:prstGeom prst="line">
              <a:avLst/>
            </a:prstGeom>
            <a:ln>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0" name="Straight Connector 150"/>
            <p:cNvCxnSpPr/>
            <p:nvPr/>
          </p:nvCxnSpPr>
          <p:spPr>
            <a:xfrm>
              <a:off x="803822" y="1697901"/>
              <a:ext cx="7536357" cy="0"/>
            </a:xfrm>
            <a:prstGeom prst="line">
              <a:avLst/>
            </a:prstGeom>
            <a:ln>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1" name="Straight Connector 151"/>
            <p:cNvCxnSpPr/>
            <p:nvPr/>
          </p:nvCxnSpPr>
          <p:spPr>
            <a:xfrm>
              <a:off x="803822" y="2038671"/>
              <a:ext cx="7536357" cy="0"/>
            </a:xfrm>
            <a:prstGeom prst="line">
              <a:avLst/>
            </a:prstGeom>
            <a:ln>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2" name="Straight Connector 152"/>
            <p:cNvCxnSpPr/>
            <p:nvPr/>
          </p:nvCxnSpPr>
          <p:spPr>
            <a:xfrm>
              <a:off x="803822" y="2379441"/>
              <a:ext cx="7536357" cy="0"/>
            </a:xfrm>
            <a:prstGeom prst="line">
              <a:avLst/>
            </a:prstGeom>
            <a:ln>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3" name="Straight Connector 153"/>
            <p:cNvCxnSpPr/>
            <p:nvPr/>
          </p:nvCxnSpPr>
          <p:spPr>
            <a:xfrm>
              <a:off x="803822" y="2720211"/>
              <a:ext cx="7536357" cy="0"/>
            </a:xfrm>
            <a:prstGeom prst="line">
              <a:avLst/>
            </a:prstGeom>
            <a:ln>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4" name="Straight Connector 154"/>
            <p:cNvCxnSpPr/>
            <p:nvPr/>
          </p:nvCxnSpPr>
          <p:spPr>
            <a:xfrm>
              <a:off x="803822" y="3060979"/>
              <a:ext cx="7536357" cy="0"/>
            </a:xfrm>
            <a:prstGeom prst="line">
              <a:avLst/>
            </a:prstGeom>
            <a:ln>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75" name="Group 279"/>
          <p:cNvGrpSpPr/>
          <p:nvPr/>
        </p:nvGrpSpPr>
        <p:grpSpPr>
          <a:xfrm>
            <a:off x="1442529" y="1992804"/>
            <a:ext cx="482633" cy="482630"/>
            <a:chOff x="846989" y="1401020"/>
            <a:chExt cx="877416" cy="877416"/>
          </a:xfrm>
          <a:effectLst/>
        </p:grpSpPr>
        <p:sp>
          <p:nvSpPr>
            <p:cNvPr id="176" name="Teardrop 101"/>
            <p:cNvSpPr/>
            <p:nvPr/>
          </p:nvSpPr>
          <p:spPr>
            <a:xfrm rot="8100000">
              <a:off x="846989" y="1401020"/>
              <a:ext cx="877416" cy="877416"/>
            </a:xfrm>
            <a:prstGeom prst="teardrop">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178" name="Oval 104"/>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lnSpc>
                  <a:spcPct val="120000"/>
                </a:lnSpc>
              </a:pPr>
              <a:r>
                <a:rPr lang="en-US"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90%</a:t>
              </a:r>
            </a:p>
          </p:txBody>
        </p:sp>
      </p:grpSp>
      <p:grpSp>
        <p:nvGrpSpPr>
          <p:cNvPr id="179" name="Group 279"/>
          <p:cNvGrpSpPr/>
          <p:nvPr/>
        </p:nvGrpSpPr>
        <p:grpSpPr>
          <a:xfrm>
            <a:off x="2004983" y="1325714"/>
            <a:ext cx="482633" cy="482630"/>
            <a:chOff x="846989" y="1401020"/>
            <a:chExt cx="877416" cy="877416"/>
          </a:xfrm>
          <a:effectLst/>
        </p:grpSpPr>
        <p:sp>
          <p:nvSpPr>
            <p:cNvPr id="182" name="Teardrop 108"/>
            <p:cNvSpPr/>
            <p:nvPr/>
          </p:nvSpPr>
          <p:spPr>
            <a:xfrm rot="8100000">
              <a:off x="846989" y="1401020"/>
              <a:ext cx="877416" cy="877416"/>
            </a:xfrm>
            <a:prstGeom prst="teardrop">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185" name="Oval 111"/>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lnSpc>
                  <a:spcPct val="120000"/>
                </a:lnSpc>
              </a:pPr>
              <a:r>
                <a:rPr lang="en-US"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80%</a:t>
              </a:r>
            </a:p>
          </p:txBody>
        </p:sp>
      </p:grpSp>
      <p:grpSp>
        <p:nvGrpSpPr>
          <p:cNvPr id="186" name="Group 279"/>
          <p:cNvGrpSpPr/>
          <p:nvPr/>
        </p:nvGrpSpPr>
        <p:grpSpPr>
          <a:xfrm>
            <a:off x="2666692" y="1085843"/>
            <a:ext cx="482633" cy="482630"/>
            <a:chOff x="846989" y="1401020"/>
            <a:chExt cx="877416" cy="877416"/>
          </a:xfrm>
          <a:effectLst/>
        </p:grpSpPr>
        <p:sp>
          <p:nvSpPr>
            <p:cNvPr id="194" name="Teardrop 117"/>
            <p:cNvSpPr/>
            <p:nvPr/>
          </p:nvSpPr>
          <p:spPr>
            <a:xfrm rot="8100000">
              <a:off x="846989" y="1401020"/>
              <a:ext cx="877416" cy="877416"/>
            </a:xfrm>
            <a:prstGeom prst="teardrop">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195" name="Oval 120"/>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lnSpc>
                  <a:spcPct val="120000"/>
                </a:lnSpc>
              </a:pPr>
              <a:r>
                <a:rPr lang="en-US"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70%</a:t>
              </a:r>
            </a:p>
          </p:txBody>
        </p:sp>
      </p:grpSp>
      <p:sp>
        <p:nvSpPr>
          <p:cNvPr id="196" name="TextBox 64"/>
          <p:cNvSpPr txBox="1"/>
          <p:nvPr/>
        </p:nvSpPr>
        <p:spPr>
          <a:xfrm>
            <a:off x="1471333" y="3818261"/>
            <a:ext cx="431800" cy="156362"/>
          </a:xfrm>
          <a:prstGeom prst="rect">
            <a:avLst/>
          </a:prstGeom>
          <a:noFill/>
        </p:spPr>
        <p:txBody>
          <a:bodyPr anchor="t" bIns="0" lIns="0" rIns="0" rtlCol="0" tIns="0" wrap="none">
            <a:spAutoFit/>
          </a:bodyPr>
          <a:lstStyle/>
          <a:p>
            <a:pPr algn="ctr">
              <a:lnSpc>
                <a:spcPct val="120000"/>
              </a:lnSpc>
            </a:pPr>
            <a:r>
              <a:rPr altLang="en-US" lang="zh-CN"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文字内容</a:t>
            </a:r>
          </a:p>
        </p:txBody>
      </p:sp>
      <p:sp>
        <p:nvSpPr>
          <p:cNvPr id="202" name="TextBox 72"/>
          <p:cNvSpPr txBox="1"/>
          <p:nvPr/>
        </p:nvSpPr>
        <p:spPr>
          <a:xfrm>
            <a:off x="2087784" y="3818261"/>
            <a:ext cx="431800" cy="156362"/>
          </a:xfrm>
          <a:prstGeom prst="rect">
            <a:avLst/>
          </a:prstGeom>
          <a:noFill/>
        </p:spPr>
        <p:txBody>
          <a:bodyPr anchor="t" bIns="0" lIns="0" rIns="0" rtlCol="0" tIns="0" wrap="none">
            <a:spAutoFit/>
          </a:bodyPr>
          <a:lstStyle/>
          <a:p>
            <a:pPr algn="ctr">
              <a:lnSpc>
                <a:spcPct val="120000"/>
              </a:lnSpc>
            </a:pPr>
            <a:r>
              <a:rPr altLang="en-US" lang="zh-CN"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文字内容</a:t>
            </a:r>
          </a:p>
        </p:txBody>
      </p:sp>
      <p:sp>
        <p:nvSpPr>
          <p:cNvPr id="203" name="TextBox 76"/>
          <p:cNvSpPr txBox="1"/>
          <p:nvPr/>
        </p:nvSpPr>
        <p:spPr>
          <a:xfrm>
            <a:off x="2704234" y="3818261"/>
            <a:ext cx="431800" cy="156362"/>
          </a:xfrm>
          <a:prstGeom prst="rect">
            <a:avLst/>
          </a:prstGeom>
          <a:noFill/>
        </p:spPr>
        <p:txBody>
          <a:bodyPr anchor="t" bIns="0" lIns="0" rIns="0" rtlCol="0" tIns="0" wrap="none">
            <a:spAutoFit/>
          </a:bodyPr>
          <a:lstStyle/>
          <a:p>
            <a:pPr algn="ctr">
              <a:lnSpc>
                <a:spcPct val="120000"/>
              </a:lnSpc>
            </a:pPr>
            <a:r>
              <a:rPr altLang="en-US" lang="zh-CN"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文字内容</a:t>
            </a:r>
          </a:p>
        </p:txBody>
      </p:sp>
      <p:sp>
        <p:nvSpPr>
          <p:cNvPr id="207" name="Freeform 6"/>
          <p:cNvSpPr/>
          <p:nvPr/>
        </p:nvSpPr>
        <p:spPr bwMode="auto">
          <a:xfrm>
            <a:off x="1594656" y="1887881"/>
            <a:ext cx="1296080" cy="1819986"/>
          </a:xfrm>
          <a:custGeom>
            <a:gdLst>
              <a:gd fmla="*/ 3360 w 3360" name="T0"/>
              <a:gd fmla="*/ 2115 h 2115" name="T1"/>
              <a:gd fmla="*/ 1680 w 3360" name="T2"/>
              <a:gd fmla="*/ 0 h 2115" name="T3"/>
              <a:gd fmla="*/ 0 w 3360" name="T4"/>
              <a:gd fmla="*/ 2115 h 2115" name="T5"/>
              <a:gd fmla="*/ 3360 w 3360" name="T6"/>
              <a:gd fmla="*/ 2115 h 2115" name="T7"/>
            </a:gdLst>
            <a:cxnLst>
              <a:cxn ang="0">
                <a:pos x="T0" y="T1"/>
              </a:cxn>
              <a:cxn ang="0">
                <a:pos x="T2" y="T3"/>
              </a:cxn>
              <a:cxn ang="0">
                <a:pos x="T4" y="T5"/>
              </a:cxn>
              <a:cxn ang="0">
                <a:pos x="T6" y="T7"/>
              </a:cxn>
            </a:cxnLst>
            <a:rect b="b" l="0" r="r" t="0"/>
            <a:pathLst>
              <a:path h="2115" w="3360">
                <a:moveTo>
                  <a:pt x="3360" y="2115"/>
                </a:moveTo>
                <a:cubicBezTo>
                  <a:pt x="3360" y="2115"/>
                  <a:pt x="1956" y="1734"/>
                  <a:pt x="1680" y="0"/>
                </a:cubicBezTo>
                <a:cubicBezTo>
                  <a:pt x="1404" y="1734"/>
                  <a:pt x="0" y="2115"/>
                  <a:pt x="0" y="2115"/>
                </a:cubicBezTo>
                <a:lnTo>
                  <a:pt x="3360" y="2115"/>
                </a:lnTo>
                <a:close/>
              </a:path>
            </a:pathLst>
          </a:custGeom>
          <a:solidFill>
            <a:schemeClr val="accent2">
              <a:alpha val="90000"/>
            </a:schemeClr>
          </a:solidFill>
          <a:ln>
            <a:noFill/>
          </a:ln>
        </p:spPr>
        <p:txBody>
          <a:bodyPr anchor="t" anchorCtr="0" bIns="39702" compatLnSpc="1" lIns="79405" numCol="1" rIns="79405" tIns="39702" vert="horz" wrap="square"/>
          <a:lstStyle/>
          <a:p>
            <a:pPr algn="ct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08" name="Freeform 6"/>
          <p:cNvSpPr/>
          <p:nvPr/>
        </p:nvSpPr>
        <p:spPr bwMode="auto">
          <a:xfrm>
            <a:off x="2843285" y="1887881"/>
            <a:ext cx="1296080" cy="1819986"/>
          </a:xfrm>
          <a:custGeom>
            <a:gdLst>
              <a:gd fmla="*/ 3360 w 3360" name="T0"/>
              <a:gd fmla="*/ 2115 h 2115" name="T1"/>
              <a:gd fmla="*/ 1680 w 3360" name="T2"/>
              <a:gd fmla="*/ 0 h 2115" name="T3"/>
              <a:gd fmla="*/ 0 w 3360" name="T4"/>
              <a:gd fmla="*/ 2115 h 2115" name="T5"/>
              <a:gd fmla="*/ 3360 w 3360" name="T6"/>
              <a:gd fmla="*/ 2115 h 2115" name="T7"/>
            </a:gdLst>
            <a:cxnLst>
              <a:cxn ang="0">
                <a:pos x="T0" y="T1"/>
              </a:cxn>
              <a:cxn ang="0">
                <a:pos x="T2" y="T3"/>
              </a:cxn>
              <a:cxn ang="0">
                <a:pos x="T4" y="T5"/>
              </a:cxn>
              <a:cxn ang="0">
                <a:pos x="T6" y="T7"/>
              </a:cxn>
            </a:cxnLst>
            <a:rect b="b" l="0" r="r" t="0"/>
            <a:pathLst>
              <a:path h="2115" w="3360">
                <a:moveTo>
                  <a:pt x="3360" y="2115"/>
                </a:moveTo>
                <a:cubicBezTo>
                  <a:pt x="3360" y="2115"/>
                  <a:pt x="1956" y="1734"/>
                  <a:pt x="1680" y="0"/>
                </a:cubicBezTo>
                <a:cubicBezTo>
                  <a:pt x="1404" y="1734"/>
                  <a:pt x="0" y="2115"/>
                  <a:pt x="0" y="2115"/>
                </a:cubicBezTo>
                <a:lnTo>
                  <a:pt x="3360" y="2115"/>
                </a:lnTo>
                <a:close/>
              </a:path>
            </a:pathLst>
          </a:custGeom>
          <a:solidFill>
            <a:schemeClr val="accent4">
              <a:alpha val="90000"/>
            </a:schemeClr>
          </a:solidFill>
          <a:ln>
            <a:noFill/>
          </a:ln>
        </p:spPr>
        <p:txBody>
          <a:bodyPr anchor="t" anchorCtr="0" bIns="39702" compatLnSpc="1" lIns="79405" numCol="1" rIns="79405" tIns="39702" vert="horz" wrap="square"/>
          <a:lstStyle/>
          <a:p>
            <a:pPr algn="ct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12" name="Freeform 6"/>
          <p:cNvSpPr/>
          <p:nvPr/>
        </p:nvSpPr>
        <p:spPr bwMode="auto">
          <a:xfrm>
            <a:off x="1193486" y="2570376"/>
            <a:ext cx="987489" cy="1137492"/>
          </a:xfrm>
          <a:custGeom>
            <a:gdLst>
              <a:gd fmla="*/ 3360 w 3360" name="T0"/>
              <a:gd fmla="*/ 2115 h 2115" name="T1"/>
              <a:gd fmla="*/ 1680 w 3360" name="T2"/>
              <a:gd fmla="*/ 0 h 2115" name="T3"/>
              <a:gd fmla="*/ 0 w 3360" name="T4"/>
              <a:gd fmla="*/ 2115 h 2115" name="T5"/>
              <a:gd fmla="*/ 3360 w 3360" name="T6"/>
              <a:gd fmla="*/ 2115 h 2115" name="T7"/>
            </a:gdLst>
            <a:cxnLst>
              <a:cxn ang="0">
                <a:pos x="T0" y="T1"/>
              </a:cxn>
              <a:cxn ang="0">
                <a:pos x="T2" y="T3"/>
              </a:cxn>
              <a:cxn ang="0">
                <a:pos x="T4" y="T5"/>
              </a:cxn>
              <a:cxn ang="0">
                <a:pos x="T6" y="T7"/>
              </a:cxn>
            </a:cxnLst>
            <a:rect b="b" l="0" r="r" t="0"/>
            <a:pathLst>
              <a:path h="2115" w="3360">
                <a:moveTo>
                  <a:pt x="3360" y="2115"/>
                </a:moveTo>
                <a:cubicBezTo>
                  <a:pt x="3360" y="2115"/>
                  <a:pt x="1956" y="1734"/>
                  <a:pt x="1680" y="0"/>
                </a:cubicBezTo>
                <a:cubicBezTo>
                  <a:pt x="1404" y="1734"/>
                  <a:pt x="0" y="2115"/>
                  <a:pt x="0" y="2115"/>
                </a:cubicBezTo>
                <a:lnTo>
                  <a:pt x="3360" y="2115"/>
                </a:lnTo>
                <a:close/>
              </a:path>
            </a:pathLst>
          </a:custGeom>
          <a:solidFill>
            <a:schemeClr val="accent1">
              <a:alpha val="90000"/>
            </a:schemeClr>
          </a:solidFill>
          <a:ln>
            <a:noFill/>
          </a:ln>
        </p:spPr>
        <p:txBody>
          <a:bodyPr anchor="t" anchorCtr="0" bIns="39702" compatLnSpc="1" lIns="79405" numCol="1" rIns="79405" tIns="39702" vert="horz" wrap="square"/>
          <a:lstStyle/>
          <a:p>
            <a:pPr algn="ct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14" name="Freeform 6"/>
          <p:cNvSpPr/>
          <p:nvPr/>
        </p:nvSpPr>
        <p:spPr bwMode="auto">
          <a:xfrm>
            <a:off x="2180976" y="1660383"/>
            <a:ext cx="1458090" cy="2047484"/>
          </a:xfrm>
          <a:custGeom>
            <a:gdLst>
              <a:gd fmla="*/ 3360 w 3360" name="T0"/>
              <a:gd fmla="*/ 2115 h 2115" name="T1"/>
              <a:gd fmla="*/ 1680 w 3360" name="T2"/>
              <a:gd fmla="*/ 0 h 2115" name="T3"/>
              <a:gd fmla="*/ 0 w 3360" name="T4"/>
              <a:gd fmla="*/ 2115 h 2115" name="T5"/>
              <a:gd fmla="*/ 3360 w 3360" name="T6"/>
              <a:gd fmla="*/ 2115 h 2115" name="T7"/>
            </a:gdLst>
            <a:cxnLst>
              <a:cxn ang="0">
                <a:pos x="T0" y="T1"/>
              </a:cxn>
              <a:cxn ang="0">
                <a:pos x="T2" y="T3"/>
              </a:cxn>
              <a:cxn ang="0">
                <a:pos x="T4" y="T5"/>
              </a:cxn>
              <a:cxn ang="0">
                <a:pos x="T6" y="T7"/>
              </a:cxn>
            </a:cxnLst>
            <a:rect b="b" l="0" r="r" t="0"/>
            <a:pathLst>
              <a:path h="2115" w="3360">
                <a:moveTo>
                  <a:pt x="3360" y="2115"/>
                </a:moveTo>
                <a:cubicBezTo>
                  <a:pt x="3360" y="2115"/>
                  <a:pt x="1956" y="1734"/>
                  <a:pt x="1680" y="0"/>
                </a:cubicBezTo>
                <a:cubicBezTo>
                  <a:pt x="1404" y="1734"/>
                  <a:pt x="0" y="2115"/>
                  <a:pt x="0" y="2115"/>
                </a:cubicBezTo>
                <a:lnTo>
                  <a:pt x="3360" y="2115"/>
                </a:lnTo>
                <a:close/>
              </a:path>
            </a:pathLst>
          </a:custGeom>
          <a:solidFill>
            <a:schemeClr val="accent3">
              <a:alpha val="90000"/>
            </a:schemeClr>
          </a:solidFill>
          <a:ln>
            <a:noFill/>
          </a:ln>
        </p:spPr>
        <p:txBody>
          <a:bodyPr anchor="t" anchorCtr="0" bIns="39702" compatLnSpc="1" lIns="79405" numCol="1" rIns="79405" tIns="39702" vert="horz" wrap="square"/>
          <a:lstStyle/>
          <a:p>
            <a:pPr algn="ct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15" name="Freeform 6"/>
          <p:cNvSpPr/>
          <p:nvPr/>
        </p:nvSpPr>
        <p:spPr bwMode="auto">
          <a:xfrm>
            <a:off x="3504994" y="2203968"/>
            <a:ext cx="1296080" cy="1503899"/>
          </a:xfrm>
          <a:custGeom>
            <a:gdLst>
              <a:gd fmla="*/ 3360 w 3360" name="T0"/>
              <a:gd fmla="*/ 2115 h 2115" name="T1"/>
              <a:gd fmla="*/ 1680 w 3360" name="T2"/>
              <a:gd fmla="*/ 0 h 2115" name="T3"/>
              <a:gd fmla="*/ 0 w 3360" name="T4"/>
              <a:gd fmla="*/ 2115 h 2115" name="T5"/>
              <a:gd fmla="*/ 3360 w 3360" name="T6"/>
              <a:gd fmla="*/ 2115 h 2115" name="T7"/>
            </a:gdLst>
            <a:cxnLst>
              <a:cxn ang="0">
                <a:pos x="T0" y="T1"/>
              </a:cxn>
              <a:cxn ang="0">
                <a:pos x="T2" y="T3"/>
              </a:cxn>
              <a:cxn ang="0">
                <a:pos x="T4" y="T5"/>
              </a:cxn>
              <a:cxn ang="0">
                <a:pos x="T6" y="T7"/>
              </a:cxn>
            </a:cxnLst>
            <a:rect b="b" l="0" r="r" t="0"/>
            <a:pathLst>
              <a:path h="2115" w="3360">
                <a:moveTo>
                  <a:pt x="3360" y="2115"/>
                </a:moveTo>
                <a:cubicBezTo>
                  <a:pt x="3360" y="2115"/>
                  <a:pt x="1956" y="1734"/>
                  <a:pt x="1680" y="0"/>
                </a:cubicBezTo>
                <a:cubicBezTo>
                  <a:pt x="1404" y="1734"/>
                  <a:pt x="0" y="2115"/>
                  <a:pt x="0" y="2115"/>
                </a:cubicBezTo>
                <a:lnTo>
                  <a:pt x="3360" y="2115"/>
                </a:lnTo>
                <a:close/>
              </a:path>
            </a:pathLst>
          </a:custGeom>
          <a:solidFill>
            <a:schemeClr val="accent5">
              <a:alpha val="90000"/>
            </a:schemeClr>
          </a:solidFill>
          <a:ln>
            <a:noFill/>
          </a:ln>
        </p:spPr>
        <p:txBody>
          <a:bodyPr anchor="t" anchorCtr="0" bIns="39702" compatLnSpc="1" lIns="79405" numCol="1" rIns="79405" tIns="39702" vert="horz" wrap="square"/>
          <a:lstStyle/>
          <a:p>
            <a:pPr algn="ct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nvGrpSpPr>
          <p:cNvPr id="216" name="Group 279"/>
          <p:cNvGrpSpPr/>
          <p:nvPr/>
        </p:nvGrpSpPr>
        <p:grpSpPr>
          <a:xfrm>
            <a:off x="3255406" y="1322820"/>
            <a:ext cx="482633" cy="482629"/>
            <a:chOff x="846989" y="1401020"/>
            <a:chExt cx="877416" cy="877416"/>
          </a:xfrm>
          <a:effectLst/>
        </p:grpSpPr>
        <p:sp>
          <p:nvSpPr>
            <p:cNvPr id="217" name="Teardrop 166"/>
            <p:cNvSpPr/>
            <p:nvPr/>
          </p:nvSpPr>
          <p:spPr>
            <a:xfrm rot="8100000">
              <a:off x="846989" y="1401020"/>
              <a:ext cx="877416" cy="877416"/>
            </a:xfrm>
            <a:prstGeom prst="teardrop">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18" name="Oval 167"/>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lnSpc>
                  <a:spcPct val="120000"/>
                </a:lnSpc>
              </a:pPr>
              <a:r>
                <a:rPr lang="en-US"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70%</a:t>
              </a:r>
            </a:p>
          </p:txBody>
        </p:sp>
      </p:grpSp>
      <p:grpSp>
        <p:nvGrpSpPr>
          <p:cNvPr id="220" name="Group 279"/>
          <p:cNvGrpSpPr/>
          <p:nvPr/>
        </p:nvGrpSpPr>
        <p:grpSpPr>
          <a:xfrm>
            <a:off x="3915669" y="1612319"/>
            <a:ext cx="482633" cy="482629"/>
            <a:chOff x="846989" y="1401020"/>
            <a:chExt cx="877416" cy="877416"/>
          </a:xfrm>
          <a:effectLst/>
        </p:grpSpPr>
        <p:sp>
          <p:nvSpPr>
            <p:cNvPr id="221" name="Teardrop 170"/>
            <p:cNvSpPr/>
            <p:nvPr/>
          </p:nvSpPr>
          <p:spPr>
            <a:xfrm rot="8100000">
              <a:off x="846989" y="1401020"/>
              <a:ext cx="877416" cy="877416"/>
            </a:xfrm>
            <a:prstGeom prst="teardrop">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22" name="Oval 171"/>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lnSpc>
                  <a:spcPct val="120000"/>
                </a:lnSpc>
              </a:pPr>
              <a:r>
                <a:rPr lang="en-US"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70%</a:t>
              </a:r>
            </a:p>
          </p:txBody>
        </p:sp>
      </p:grpSp>
      <p:sp>
        <p:nvSpPr>
          <p:cNvPr id="223" name="TextBox 172"/>
          <p:cNvSpPr txBox="1"/>
          <p:nvPr/>
        </p:nvSpPr>
        <p:spPr>
          <a:xfrm>
            <a:off x="3320684" y="3818261"/>
            <a:ext cx="431800" cy="156362"/>
          </a:xfrm>
          <a:prstGeom prst="rect">
            <a:avLst/>
          </a:prstGeom>
          <a:noFill/>
        </p:spPr>
        <p:txBody>
          <a:bodyPr anchor="t" bIns="0" lIns="0" rIns="0" rtlCol="0" tIns="0" wrap="none">
            <a:spAutoFit/>
          </a:bodyPr>
          <a:lstStyle/>
          <a:p>
            <a:pPr algn="ctr">
              <a:lnSpc>
                <a:spcPct val="120000"/>
              </a:lnSpc>
            </a:pPr>
            <a:r>
              <a:rPr altLang="en-US" lang="zh-CN"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文字内容</a:t>
            </a:r>
          </a:p>
        </p:txBody>
      </p:sp>
      <p:sp>
        <p:nvSpPr>
          <p:cNvPr id="256" name="TextBox 173"/>
          <p:cNvSpPr txBox="1"/>
          <p:nvPr/>
        </p:nvSpPr>
        <p:spPr>
          <a:xfrm>
            <a:off x="3937136" y="3818261"/>
            <a:ext cx="431800" cy="156362"/>
          </a:xfrm>
          <a:prstGeom prst="rect">
            <a:avLst/>
          </a:prstGeom>
          <a:noFill/>
        </p:spPr>
        <p:txBody>
          <a:bodyPr anchor="t" bIns="0" lIns="0" rIns="0" rtlCol="0" tIns="0" wrap="none">
            <a:spAutoFit/>
          </a:bodyPr>
          <a:lstStyle/>
          <a:p>
            <a:pPr algn="ctr">
              <a:lnSpc>
                <a:spcPct val="120000"/>
              </a:lnSpc>
            </a:pPr>
            <a:r>
              <a:rPr altLang="en-US" lang="zh-CN" sz="85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文字内容</a:t>
            </a:r>
          </a:p>
        </p:txBody>
      </p:sp>
      <p:sp>
        <p:nvSpPr>
          <p:cNvPr id="257" name="Rectangle 164"/>
          <p:cNvSpPr/>
          <p:nvPr/>
        </p:nvSpPr>
        <p:spPr>
          <a:xfrm>
            <a:off x="7360601" y="3431677"/>
            <a:ext cx="520700" cy="363931"/>
          </a:xfrm>
          <a:prstGeom prst="rect">
            <a:avLst/>
          </a:prstGeom>
        </p:spPr>
        <p:txBody>
          <a:bodyPr bIns="0" lIns="0" rIns="0" tIns="0" wrap="none">
            <a:spAutoFit/>
          </a:bodyPr>
          <a:lstStyle/>
          <a:p>
            <a:pPr>
              <a:lnSpc>
                <a:spcPct val="120000"/>
              </a:lnSpc>
            </a:pPr>
            <a:r>
              <a:rPr lang="en-US" sz="199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80%</a:t>
            </a:r>
          </a:p>
        </p:txBody>
      </p:sp>
      <p:sp>
        <p:nvSpPr>
          <p:cNvPr id="258" name="Rectangle 165"/>
          <p:cNvSpPr/>
          <p:nvPr/>
        </p:nvSpPr>
        <p:spPr>
          <a:xfrm>
            <a:off x="7360601" y="2769968"/>
            <a:ext cx="520700" cy="363931"/>
          </a:xfrm>
          <a:prstGeom prst="rect">
            <a:avLst/>
          </a:prstGeom>
        </p:spPr>
        <p:txBody>
          <a:bodyPr bIns="0" lIns="0" rIns="0" tIns="0" wrap="none">
            <a:spAutoFit/>
          </a:bodyPr>
          <a:lstStyle/>
          <a:p>
            <a:pPr>
              <a:lnSpc>
                <a:spcPct val="120000"/>
              </a:lnSpc>
            </a:pPr>
            <a:r>
              <a:rPr lang="en-US" sz="199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50%</a:t>
            </a:r>
          </a:p>
        </p:txBody>
      </p:sp>
      <p:grpSp>
        <p:nvGrpSpPr>
          <p:cNvPr id="259" name="Group 87"/>
          <p:cNvGrpSpPr/>
          <p:nvPr/>
        </p:nvGrpSpPr>
        <p:grpSpPr>
          <a:xfrm>
            <a:off x="4984208" y="3359896"/>
            <a:ext cx="2228438" cy="468808"/>
            <a:chOff x="609600" y="2841943"/>
            <a:chExt cx="2660838" cy="559774"/>
          </a:xfrm>
        </p:grpSpPr>
        <p:grpSp>
          <p:nvGrpSpPr>
            <p:cNvPr id="260" name="Group 184"/>
            <p:cNvGrpSpPr/>
            <p:nvPr/>
          </p:nvGrpSpPr>
          <p:grpSpPr>
            <a:xfrm>
              <a:off x="609600" y="2841943"/>
              <a:ext cx="260742" cy="559774"/>
              <a:chOff x="6213475" y="1668463"/>
              <a:chExt cx="227013" cy="487362"/>
            </a:xfrm>
            <a:solidFill>
              <a:schemeClr val="accent1"/>
            </a:solidFill>
          </p:grpSpPr>
          <p:sp>
            <p:nvSpPr>
              <p:cNvPr id="261" name="Oval 98"/>
              <p:cNvSpPr>
                <a:spLocks noChangeArrowheads="1"/>
              </p:cNvSpPr>
              <p:nvPr/>
            </p:nvSpPr>
            <p:spPr bwMode="auto">
              <a:xfrm>
                <a:off x="6291263" y="1668463"/>
                <a:ext cx="73025" cy="73025"/>
              </a:xfrm>
              <a:prstGeom prst="ellipse">
                <a:avLst/>
              </a:pr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62"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263" name="Group 184"/>
            <p:cNvGrpSpPr/>
            <p:nvPr/>
          </p:nvGrpSpPr>
          <p:grpSpPr>
            <a:xfrm>
              <a:off x="876277" y="2841943"/>
              <a:ext cx="260742" cy="559774"/>
              <a:chOff x="6213475" y="1668463"/>
              <a:chExt cx="227013" cy="487362"/>
            </a:xfrm>
            <a:solidFill>
              <a:schemeClr val="accent1"/>
            </a:solidFill>
          </p:grpSpPr>
          <p:sp>
            <p:nvSpPr>
              <p:cNvPr id="264" name="Oval 98"/>
              <p:cNvSpPr>
                <a:spLocks noChangeArrowheads="1"/>
              </p:cNvSpPr>
              <p:nvPr/>
            </p:nvSpPr>
            <p:spPr bwMode="auto">
              <a:xfrm>
                <a:off x="6291263" y="1668463"/>
                <a:ext cx="73025" cy="73025"/>
              </a:xfrm>
              <a:prstGeom prst="ellipse">
                <a:avLst/>
              </a:pr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65"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266" name="Group 184"/>
            <p:cNvGrpSpPr/>
            <p:nvPr/>
          </p:nvGrpSpPr>
          <p:grpSpPr>
            <a:xfrm>
              <a:off x="1142954" y="2841943"/>
              <a:ext cx="260742" cy="559774"/>
              <a:chOff x="6213475" y="1668463"/>
              <a:chExt cx="227013" cy="487362"/>
            </a:xfrm>
            <a:solidFill>
              <a:schemeClr val="accent1"/>
            </a:solidFill>
          </p:grpSpPr>
          <p:sp>
            <p:nvSpPr>
              <p:cNvPr id="267" name="Oval 98"/>
              <p:cNvSpPr>
                <a:spLocks noChangeArrowheads="1"/>
              </p:cNvSpPr>
              <p:nvPr/>
            </p:nvSpPr>
            <p:spPr bwMode="auto">
              <a:xfrm>
                <a:off x="6291263" y="1668463"/>
                <a:ext cx="73025" cy="73025"/>
              </a:xfrm>
              <a:prstGeom prst="ellipse">
                <a:avLst/>
              </a:pr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68"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269" name="Group 184"/>
            <p:cNvGrpSpPr/>
            <p:nvPr/>
          </p:nvGrpSpPr>
          <p:grpSpPr>
            <a:xfrm>
              <a:off x="1409631" y="2841943"/>
              <a:ext cx="260742" cy="559774"/>
              <a:chOff x="6213475" y="1668463"/>
              <a:chExt cx="227013" cy="487362"/>
            </a:xfrm>
            <a:solidFill>
              <a:schemeClr val="accent1"/>
            </a:solidFill>
          </p:grpSpPr>
          <p:sp>
            <p:nvSpPr>
              <p:cNvPr id="270" name="Oval 98"/>
              <p:cNvSpPr>
                <a:spLocks noChangeArrowheads="1"/>
              </p:cNvSpPr>
              <p:nvPr/>
            </p:nvSpPr>
            <p:spPr bwMode="auto">
              <a:xfrm>
                <a:off x="6291263" y="1668463"/>
                <a:ext cx="73025" cy="73025"/>
              </a:xfrm>
              <a:prstGeom prst="ellipse">
                <a:avLst/>
              </a:pr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71"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272" name="Group 184"/>
            <p:cNvGrpSpPr/>
            <p:nvPr/>
          </p:nvGrpSpPr>
          <p:grpSpPr>
            <a:xfrm>
              <a:off x="1676308" y="2841943"/>
              <a:ext cx="260742" cy="559774"/>
              <a:chOff x="6213475" y="1668463"/>
              <a:chExt cx="227013" cy="487362"/>
            </a:xfrm>
            <a:solidFill>
              <a:schemeClr val="accent1"/>
            </a:solidFill>
          </p:grpSpPr>
          <p:sp>
            <p:nvSpPr>
              <p:cNvPr id="273" name="Oval 98"/>
              <p:cNvSpPr>
                <a:spLocks noChangeArrowheads="1"/>
              </p:cNvSpPr>
              <p:nvPr/>
            </p:nvSpPr>
            <p:spPr bwMode="auto">
              <a:xfrm>
                <a:off x="6291263" y="1668463"/>
                <a:ext cx="73025" cy="73025"/>
              </a:xfrm>
              <a:prstGeom prst="ellipse">
                <a:avLst/>
              </a:pr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74"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275" name="Group 184"/>
            <p:cNvGrpSpPr/>
            <p:nvPr/>
          </p:nvGrpSpPr>
          <p:grpSpPr>
            <a:xfrm>
              <a:off x="1942985" y="2841943"/>
              <a:ext cx="260742" cy="559774"/>
              <a:chOff x="6213475" y="1668463"/>
              <a:chExt cx="227013" cy="487362"/>
            </a:xfrm>
            <a:solidFill>
              <a:schemeClr val="accent1"/>
            </a:solidFill>
          </p:grpSpPr>
          <p:sp>
            <p:nvSpPr>
              <p:cNvPr id="276" name="Oval 98"/>
              <p:cNvSpPr>
                <a:spLocks noChangeArrowheads="1"/>
              </p:cNvSpPr>
              <p:nvPr/>
            </p:nvSpPr>
            <p:spPr bwMode="auto">
              <a:xfrm>
                <a:off x="6291263" y="1668463"/>
                <a:ext cx="73025" cy="73025"/>
              </a:xfrm>
              <a:prstGeom prst="ellipse">
                <a:avLst/>
              </a:pr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77"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278" name="Group 184"/>
            <p:cNvGrpSpPr/>
            <p:nvPr/>
          </p:nvGrpSpPr>
          <p:grpSpPr>
            <a:xfrm>
              <a:off x="2209662" y="2841943"/>
              <a:ext cx="260742" cy="559774"/>
              <a:chOff x="6213475" y="1668463"/>
              <a:chExt cx="227013" cy="487362"/>
            </a:xfrm>
            <a:solidFill>
              <a:schemeClr val="accent1"/>
            </a:solidFill>
          </p:grpSpPr>
          <p:sp>
            <p:nvSpPr>
              <p:cNvPr id="279" name="Oval 98"/>
              <p:cNvSpPr>
                <a:spLocks noChangeArrowheads="1"/>
              </p:cNvSpPr>
              <p:nvPr/>
            </p:nvSpPr>
            <p:spPr bwMode="auto">
              <a:xfrm>
                <a:off x="6291263" y="1668463"/>
                <a:ext cx="73025" cy="73025"/>
              </a:xfrm>
              <a:prstGeom prst="ellipse">
                <a:avLst/>
              </a:pr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80"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281" name="Group 184"/>
            <p:cNvGrpSpPr/>
            <p:nvPr/>
          </p:nvGrpSpPr>
          <p:grpSpPr>
            <a:xfrm>
              <a:off x="2476339" y="2841943"/>
              <a:ext cx="260742" cy="559774"/>
              <a:chOff x="6213475" y="1668463"/>
              <a:chExt cx="227013" cy="487362"/>
            </a:xfrm>
            <a:solidFill>
              <a:schemeClr val="accent1"/>
            </a:solidFill>
          </p:grpSpPr>
          <p:sp>
            <p:nvSpPr>
              <p:cNvPr id="282" name="Oval 98"/>
              <p:cNvSpPr>
                <a:spLocks noChangeArrowheads="1"/>
              </p:cNvSpPr>
              <p:nvPr/>
            </p:nvSpPr>
            <p:spPr bwMode="auto">
              <a:xfrm>
                <a:off x="6291263" y="1668463"/>
                <a:ext cx="73025" cy="73025"/>
              </a:xfrm>
              <a:prstGeom prst="ellipse">
                <a:avLst/>
              </a:pr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83"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solidFill>
                <a:schemeClr val="accent2"/>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284" name="Group 184"/>
            <p:cNvGrpSpPr/>
            <p:nvPr/>
          </p:nvGrpSpPr>
          <p:grpSpPr>
            <a:xfrm>
              <a:off x="2743016" y="2841943"/>
              <a:ext cx="260742" cy="559774"/>
              <a:chOff x="6213475" y="1668463"/>
              <a:chExt cx="227013" cy="487362"/>
            </a:xfrm>
            <a:solidFill>
              <a:schemeClr val="bg1">
                <a:lumMod val="75000"/>
              </a:schemeClr>
            </a:solidFill>
          </p:grpSpPr>
          <p:sp>
            <p:nvSpPr>
              <p:cNvPr id="285" name="Oval 98"/>
              <p:cNvSpPr>
                <a:spLocks noChangeArrowheads="1"/>
              </p:cNvSpPr>
              <p:nvPr/>
            </p:nvSpPr>
            <p:spPr bwMode="auto">
              <a:xfrm>
                <a:off x="6291263" y="1668463"/>
                <a:ext cx="73025" cy="73025"/>
              </a:xfrm>
              <a:prstGeom prst="ellipse">
                <a:avLst/>
              </a:prstGeom>
              <a:grp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86"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287" name="Group 184"/>
            <p:cNvGrpSpPr/>
            <p:nvPr/>
          </p:nvGrpSpPr>
          <p:grpSpPr>
            <a:xfrm>
              <a:off x="3009696" y="2841943"/>
              <a:ext cx="260742" cy="559774"/>
              <a:chOff x="6213475" y="1668463"/>
              <a:chExt cx="227013" cy="487362"/>
            </a:xfrm>
            <a:solidFill>
              <a:schemeClr val="bg1">
                <a:lumMod val="75000"/>
              </a:schemeClr>
            </a:solidFill>
          </p:grpSpPr>
          <p:sp>
            <p:nvSpPr>
              <p:cNvPr id="288" name="Oval 98"/>
              <p:cNvSpPr>
                <a:spLocks noChangeArrowheads="1"/>
              </p:cNvSpPr>
              <p:nvPr/>
            </p:nvSpPr>
            <p:spPr bwMode="auto">
              <a:xfrm>
                <a:off x="6291263" y="1668463"/>
                <a:ext cx="73025" cy="73025"/>
              </a:xfrm>
              <a:prstGeom prst="ellipse">
                <a:avLst/>
              </a:prstGeom>
              <a:grp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89" name="Freeform 99"/>
              <p:cNvSpPr/>
              <p:nvPr/>
            </p:nvSpPr>
            <p:spPr bwMode="auto">
              <a:xfrm>
                <a:off x="6213475" y="1757363"/>
                <a:ext cx="227013" cy="398462"/>
              </a:xfrm>
              <a:custGeom>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b="b" l="0" r="r" t="0"/>
                <a:pathLst>
                  <a:path h="153" w="88">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grpSp>
        <p:nvGrpSpPr>
          <p:cNvPr id="290" name="Group 212"/>
          <p:cNvGrpSpPr/>
          <p:nvPr/>
        </p:nvGrpSpPr>
        <p:grpSpPr>
          <a:xfrm>
            <a:off x="5016213" y="2703796"/>
            <a:ext cx="2155140" cy="496148"/>
            <a:chOff x="5932686" y="2855964"/>
            <a:chExt cx="2449314" cy="563870"/>
          </a:xfrm>
        </p:grpSpPr>
        <p:grpSp>
          <p:nvGrpSpPr>
            <p:cNvPr id="291" name="Group 179"/>
            <p:cNvGrpSpPr/>
            <p:nvPr/>
          </p:nvGrpSpPr>
          <p:grpSpPr>
            <a:xfrm>
              <a:off x="5932686" y="2855964"/>
              <a:ext cx="220321" cy="563870"/>
              <a:chOff x="5054600" y="1652588"/>
              <a:chExt cx="187325" cy="479424"/>
            </a:xfrm>
            <a:solidFill>
              <a:schemeClr val="accent4"/>
            </a:solidFill>
          </p:grpSpPr>
          <p:sp>
            <p:nvSpPr>
              <p:cNvPr id="292"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solidFill>
                <a:schemeClr val="accent1"/>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93" name="Oval 97"/>
              <p:cNvSpPr>
                <a:spLocks noChangeArrowheads="1"/>
              </p:cNvSpPr>
              <p:nvPr/>
            </p:nvSpPr>
            <p:spPr bwMode="auto">
              <a:xfrm>
                <a:off x="5110163" y="1652588"/>
                <a:ext cx="74613" cy="76200"/>
              </a:xfrm>
              <a:prstGeom prst="ellipse">
                <a:avLst/>
              </a:prstGeom>
              <a:solidFill>
                <a:schemeClr val="accent1"/>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294" name="Group 179"/>
            <p:cNvGrpSpPr/>
            <p:nvPr/>
          </p:nvGrpSpPr>
          <p:grpSpPr>
            <a:xfrm>
              <a:off x="6180352" y="2855964"/>
              <a:ext cx="220321" cy="563870"/>
              <a:chOff x="5054600" y="1652588"/>
              <a:chExt cx="187325" cy="479424"/>
            </a:xfrm>
            <a:solidFill>
              <a:schemeClr val="accent4"/>
            </a:solidFill>
          </p:grpSpPr>
          <p:sp>
            <p:nvSpPr>
              <p:cNvPr id="295"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solidFill>
                <a:schemeClr val="accent1"/>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96" name="Oval 97"/>
              <p:cNvSpPr>
                <a:spLocks noChangeArrowheads="1"/>
              </p:cNvSpPr>
              <p:nvPr/>
            </p:nvSpPr>
            <p:spPr bwMode="auto">
              <a:xfrm>
                <a:off x="5110163" y="1652588"/>
                <a:ext cx="74613" cy="76200"/>
              </a:xfrm>
              <a:prstGeom prst="ellipse">
                <a:avLst/>
              </a:prstGeom>
              <a:solidFill>
                <a:schemeClr val="accent1"/>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297" name="Group 179"/>
            <p:cNvGrpSpPr/>
            <p:nvPr/>
          </p:nvGrpSpPr>
          <p:grpSpPr>
            <a:xfrm>
              <a:off x="6428018" y="2855964"/>
              <a:ext cx="220321" cy="563870"/>
              <a:chOff x="5054600" y="1652588"/>
              <a:chExt cx="187325" cy="479424"/>
            </a:xfrm>
            <a:solidFill>
              <a:schemeClr val="accent4"/>
            </a:solidFill>
          </p:grpSpPr>
          <p:sp>
            <p:nvSpPr>
              <p:cNvPr id="298"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solidFill>
                <a:schemeClr val="accent1"/>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99" name="Oval 97"/>
              <p:cNvSpPr>
                <a:spLocks noChangeArrowheads="1"/>
              </p:cNvSpPr>
              <p:nvPr/>
            </p:nvSpPr>
            <p:spPr bwMode="auto">
              <a:xfrm>
                <a:off x="5110163" y="1652588"/>
                <a:ext cx="74613" cy="76200"/>
              </a:xfrm>
              <a:prstGeom prst="ellipse">
                <a:avLst/>
              </a:prstGeom>
              <a:solidFill>
                <a:schemeClr val="accent1"/>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300" name="Group 179"/>
            <p:cNvGrpSpPr/>
            <p:nvPr/>
          </p:nvGrpSpPr>
          <p:grpSpPr>
            <a:xfrm>
              <a:off x="6675684" y="2855964"/>
              <a:ext cx="220321" cy="563870"/>
              <a:chOff x="5054600" y="1652588"/>
              <a:chExt cx="187325" cy="479424"/>
            </a:xfrm>
            <a:solidFill>
              <a:schemeClr val="accent4"/>
            </a:solidFill>
          </p:grpSpPr>
          <p:sp>
            <p:nvSpPr>
              <p:cNvPr id="301"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solidFill>
                <a:schemeClr val="accent1"/>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302" name="Oval 97"/>
              <p:cNvSpPr>
                <a:spLocks noChangeArrowheads="1"/>
              </p:cNvSpPr>
              <p:nvPr/>
            </p:nvSpPr>
            <p:spPr bwMode="auto">
              <a:xfrm>
                <a:off x="5110163" y="1652588"/>
                <a:ext cx="74613" cy="76200"/>
              </a:xfrm>
              <a:prstGeom prst="ellipse">
                <a:avLst/>
              </a:prstGeom>
              <a:solidFill>
                <a:schemeClr val="accent1"/>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303" name="Group 179"/>
            <p:cNvGrpSpPr/>
            <p:nvPr/>
          </p:nvGrpSpPr>
          <p:grpSpPr>
            <a:xfrm>
              <a:off x="6923350" y="2855964"/>
              <a:ext cx="220321" cy="563870"/>
              <a:chOff x="5054600" y="1652588"/>
              <a:chExt cx="187325" cy="479424"/>
            </a:xfrm>
            <a:solidFill>
              <a:schemeClr val="accent4"/>
            </a:solidFill>
          </p:grpSpPr>
          <p:sp>
            <p:nvSpPr>
              <p:cNvPr id="304"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solidFill>
                <a:schemeClr val="accent1"/>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305" name="Oval 97"/>
              <p:cNvSpPr>
                <a:spLocks noChangeArrowheads="1"/>
              </p:cNvSpPr>
              <p:nvPr/>
            </p:nvSpPr>
            <p:spPr bwMode="auto">
              <a:xfrm>
                <a:off x="5110163" y="1652588"/>
                <a:ext cx="74613" cy="76200"/>
              </a:xfrm>
              <a:prstGeom prst="ellipse">
                <a:avLst/>
              </a:prstGeom>
              <a:solidFill>
                <a:schemeClr val="accent1"/>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306" name="Group 179"/>
            <p:cNvGrpSpPr/>
            <p:nvPr/>
          </p:nvGrpSpPr>
          <p:grpSpPr>
            <a:xfrm>
              <a:off x="7171017" y="2855964"/>
              <a:ext cx="220321" cy="563870"/>
              <a:chOff x="5054600" y="1652588"/>
              <a:chExt cx="187325" cy="479424"/>
            </a:xfrm>
            <a:solidFill>
              <a:schemeClr val="bg1">
                <a:lumMod val="75000"/>
              </a:schemeClr>
            </a:solidFill>
          </p:grpSpPr>
          <p:sp>
            <p:nvSpPr>
              <p:cNvPr id="307"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308" name="Oval 97"/>
              <p:cNvSpPr>
                <a:spLocks noChangeArrowheads="1"/>
              </p:cNvSpPr>
              <p:nvPr/>
            </p:nvSpPr>
            <p:spPr bwMode="auto">
              <a:xfrm>
                <a:off x="5110163" y="1652588"/>
                <a:ext cx="74613" cy="76200"/>
              </a:xfrm>
              <a:prstGeom prst="ellipse">
                <a:avLst/>
              </a:prstGeom>
              <a:grp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309" name="Group 179"/>
            <p:cNvGrpSpPr/>
            <p:nvPr/>
          </p:nvGrpSpPr>
          <p:grpSpPr>
            <a:xfrm>
              <a:off x="7418683" y="2855964"/>
              <a:ext cx="220321" cy="563870"/>
              <a:chOff x="5054600" y="1652588"/>
              <a:chExt cx="187325" cy="479424"/>
            </a:xfrm>
            <a:solidFill>
              <a:schemeClr val="bg1">
                <a:lumMod val="75000"/>
              </a:schemeClr>
            </a:solidFill>
          </p:grpSpPr>
          <p:sp>
            <p:nvSpPr>
              <p:cNvPr id="310"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311" name="Oval 97"/>
              <p:cNvSpPr>
                <a:spLocks noChangeArrowheads="1"/>
              </p:cNvSpPr>
              <p:nvPr/>
            </p:nvSpPr>
            <p:spPr bwMode="auto">
              <a:xfrm>
                <a:off x="5110163" y="1652588"/>
                <a:ext cx="74613" cy="76200"/>
              </a:xfrm>
              <a:prstGeom prst="ellipse">
                <a:avLst/>
              </a:prstGeom>
              <a:grp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312" name="Group 179"/>
            <p:cNvGrpSpPr/>
            <p:nvPr/>
          </p:nvGrpSpPr>
          <p:grpSpPr>
            <a:xfrm>
              <a:off x="7666349" y="2855964"/>
              <a:ext cx="220321" cy="563870"/>
              <a:chOff x="5054600" y="1652588"/>
              <a:chExt cx="187325" cy="479424"/>
            </a:xfrm>
            <a:solidFill>
              <a:schemeClr val="bg1">
                <a:lumMod val="75000"/>
              </a:schemeClr>
            </a:solidFill>
          </p:grpSpPr>
          <p:sp>
            <p:nvSpPr>
              <p:cNvPr id="313"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314" name="Oval 97"/>
              <p:cNvSpPr>
                <a:spLocks noChangeArrowheads="1"/>
              </p:cNvSpPr>
              <p:nvPr/>
            </p:nvSpPr>
            <p:spPr bwMode="auto">
              <a:xfrm>
                <a:off x="5110163" y="1652588"/>
                <a:ext cx="74613" cy="76200"/>
              </a:xfrm>
              <a:prstGeom prst="ellipse">
                <a:avLst/>
              </a:prstGeom>
              <a:grp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315" name="Group 179"/>
            <p:cNvGrpSpPr/>
            <p:nvPr/>
          </p:nvGrpSpPr>
          <p:grpSpPr>
            <a:xfrm>
              <a:off x="7914015" y="2855964"/>
              <a:ext cx="220321" cy="563870"/>
              <a:chOff x="5054600" y="1652588"/>
              <a:chExt cx="187325" cy="479424"/>
            </a:xfrm>
            <a:solidFill>
              <a:schemeClr val="bg1">
                <a:lumMod val="75000"/>
              </a:schemeClr>
            </a:solidFill>
          </p:grpSpPr>
          <p:sp>
            <p:nvSpPr>
              <p:cNvPr id="316"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317" name="Oval 97"/>
              <p:cNvSpPr>
                <a:spLocks noChangeArrowheads="1"/>
              </p:cNvSpPr>
              <p:nvPr/>
            </p:nvSpPr>
            <p:spPr bwMode="auto">
              <a:xfrm>
                <a:off x="5110163" y="1652588"/>
                <a:ext cx="74613" cy="76200"/>
              </a:xfrm>
              <a:prstGeom prst="ellipse">
                <a:avLst/>
              </a:prstGeom>
              <a:grp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318" name="Group 179"/>
            <p:cNvGrpSpPr/>
            <p:nvPr/>
          </p:nvGrpSpPr>
          <p:grpSpPr>
            <a:xfrm>
              <a:off x="8161679" y="2855964"/>
              <a:ext cx="220321" cy="563870"/>
              <a:chOff x="5054600" y="1652588"/>
              <a:chExt cx="187325" cy="479424"/>
            </a:xfrm>
            <a:solidFill>
              <a:schemeClr val="bg1">
                <a:lumMod val="75000"/>
              </a:schemeClr>
            </a:solidFill>
          </p:grpSpPr>
          <p:sp>
            <p:nvSpPr>
              <p:cNvPr id="319" name="Freeform 96"/>
              <p:cNvSpPr/>
              <p:nvPr/>
            </p:nvSpPr>
            <p:spPr bwMode="auto">
              <a:xfrm>
                <a:off x="5054600" y="1733550"/>
                <a:ext cx="187325" cy="398462"/>
              </a:xfrm>
              <a:custGeom>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b="b" l="0" r="r" t="0"/>
                <a:pathLst>
                  <a:path h="153" w="7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320" name="Oval 97"/>
              <p:cNvSpPr>
                <a:spLocks noChangeArrowheads="1"/>
              </p:cNvSpPr>
              <p:nvPr/>
            </p:nvSpPr>
            <p:spPr bwMode="auto">
              <a:xfrm>
                <a:off x="5110163" y="1652588"/>
                <a:ext cx="74613" cy="76200"/>
              </a:xfrm>
              <a:prstGeom prst="ellipse">
                <a:avLst/>
              </a:prstGeom>
              <a:grp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sp>
        <p:nvSpPr>
          <p:cNvPr id="321" name="TextBox 228"/>
          <p:cNvSpPr txBox="1"/>
          <p:nvPr/>
        </p:nvSpPr>
        <p:spPr>
          <a:xfrm>
            <a:off x="5511008" y="1546704"/>
            <a:ext cx="2508454" cy="416966"/>
          </a:xfrm>
          <a:prstGeom prst="rect">
            <a:avLst/>
          </a:prstGeom>
          <a:noFill/>
        </p:spPr>
        <p:txBody>
          <a:bodyPr bIns="0" lIns="0" rIns="0" rtlCol="0" tIns="0" wrap="square">
            <a:spAutoFit/>
          </a:bodyPr>
          <a:lstStyle/>
          <a:p>
            <a:pPr defTabSz="1116330">
              <a:lnSpc>
                <a:spcPct val="120000"/>
              </a:lnSpc>
              <a:spcBef>
                <a:spcPct val="20000"/>
              </a:spcBef>
              <a:defRPr/>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directly.Please replace text, click add relevant headline, modify the text content, also can copy your content to this directly.</a:t>
            </a:r>
          </a:p>
        </p:txBody>
      </p:sp>
      <p:sp>
        <p:nvSpPr>
          <p:cNvPr id="322" name="TextBox 229"/>
          <p:cNvSpPr txBox="1"/>
          <p:nvPr/>
        </p:nvSpPr>
        <p:spPr>
          <a:xfrm>
            <a:off x="5001711" y="1297423"/>
            <a:ext cx="1339490" cy="181966"/>
          </a:xfrm>
          <a:prstGeom prst="rect">
            <a:avLst/>
          </a:prstGeom>
          <a:noFill/>
        </p:spPr>
        <p:txBody>
          <a:bodyPr anchor="t" bIns="0" lIns="0" rIns="0" rtlCol="0" tIns="0" wrap="square">
            <a:spAutoFit/>
          </a:bodyPr>
          <a:lstStyle/>
          <a:p>
            <a:pP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323" name="Rectangle 230"/>
          <p:cNvSpPr/>
          <p:nvPr/>
        </p:nvSpPr>
        <p:spPr>
          <a:xfrm>
            <a:off x="4986279" y="1539851"/>
            <a:ext cx="520700" cy="363931"/>
          </a:xfrm>
          <a:prstGeom prst="rect">
            <a:avLst/>
          </a:prstGeom>
        </p:spPr>
        <p:txBody>
          <a:bodyPr bIns="0" lIns="0" rIns="0" tIns="0" wrap="none">
            <a:spAutoFit/>
          </a:bodyPr>
          <a:lstStyle/>
          <a:p>
            <a:pPr>
              <a:lnSpc>
                <a:spcPct val="120000"/>
              </a:lnSpc>
            </a:pPr>
            <a:r>
              <a:rPr lang="en-US" sz="199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80%</a:t>
            </a:r>
          </a:p>
        </p:txBody>
      </p:sp>
      <p:sp>
        <p:nvSpPr>
          <p:cNvPr id="324" name="TextBox 231"/>
          <p:cNvSpPr txBox="1"/>
          <p:nvPr/>
        </p:nvSpPr>
        <p:spPr>
          <a:xfrm>
            <a:off x="4986279" y="2078979"/>
            <a:ext cx="3033183" cy="416966"/>
          </a:xfrm>
          <a:prstGeom prst="rect">
            <a:avLst/>
          </a:prstGeom>
          <a:noFill/>
        </p:spPr>
        <p:txBody>
          <a:bodyPr bIns="0" lIns="0" rIns="0" rtlCol="0" tIns="0" wrap="square">
            <a:spAutoFit/>
          </a:bodyPr>
          <a:lstStyle/>
          <a:p>
            <a:pPr defTabSz="1116330">
              <a:lnSpc>
                <a:spcPct val="120000"/>
              </a:lnSpc>
              <a:spcBef>
                <a:spcPct val="20000"/>
              </a:spcBef>
              <a:defRPr/>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directly.Please replace text, click add relevant headline, modify the text content, also can copy your content to this directly.Please replace text, click add relevant headline, modify the text content, also can copy your content to this directly.</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8" presetSubtype="6">
                                  <p:stCondLst>
                                    <p:cond delay="0"/>
                                  </p:stCondLst>
                                  <p:childTnLst>
                                    <p:set>
                                      <p:cBhvr>
                                        <p:cTn dur="1" fill="hold" id="6">
                                          <p:stCondLst>
                                            <p:cond delay="0"/>
                                          </p:stCondLst>
                                        </p:cTn>
                                        <p:tgtEl>
                                          <p:spTgt spid="167"/>
                                        </p:tgtEl>
                                        <p:attrNameLst>
                                          <p:attrName>style.visibility</p:attrName>
                                        </p:attrNameLst>
                                      </p:cBhvr>
                                      <p:to>
                                        <p:strVal val="visible"/>
                                      </p:to>
                                    </p:set>
                                    <p:animEffect filter="strips(downRight)" transition="in">
                                      <p:cBhvr>
                                        <p:cTn dur="500" id="7"/>
                                        <p:tgtEl>
                                          <p:spTgt spid="167"/>
                                        </p:tgtEl>
                                      </p:cBhvr>
                                    </p:animEffect>
                                  </p:childTnLst>
                                </p:cTn>
                              </p:par>
                              <p:par>
                                <p:cTn accel="50000" decel="50000" fill="hold" grpId="0" id="8" nodeType="withEffect" presetClass="entr" presetID="2" presetSubtype="4">
                                  <p:stCondLst>
                                    <p:cond delay="0"/>
                                  </p:stCondLst>
                                  <p:childTnLst>
                                    <p:set>
                                      <p:cBhvr>
                                        <p:cTn dur="1" fill="hold" id="9">
                                          <p:stCondLst>
                                            <p:cond delay="0"/>
                                          </p:stCondLst>
                                        </p:cTn>
                                        <p:tgtEl>
                                          <p:spTgt spid="212"/>
                                        </p:tgtEl>
                                        <p:attrNameLst>
                                          <p:attrName>style.visibility</p:attrName>
                                        </p:attrNameLst>
                                      </p:cBhvr>
                                      <p:to>
                                        <p:strVal val="visible"/>
                                      </p:to>
                                    </p:set>
                                    <p:anim calcmode="lin" valueType="num">
                                      <p:cBhvr additive="base">
                                        <p:cTn dur="500" fill="hold" id="10"/>
                                        <p:tgtEl>
                                          <p:spTgt spid="212"/>
                                        </p:tgtEl>
                                        <p:attrNameLst>
                                          <p:attrName>ppt_x</p:attrName>
                                        </p:attrNameLst>
                                      </p:cBhvr>
                                      <p:tavLst>
                                        <p:tav tm="0">
                                          <p:val>
                                            <p:strVal val="#ppt_x"/>
                                          </p:val>
                                        </p:tav>
                                        <p:tav tm="100000">
                                          <p:val>
                                            <p:strVal val="#ppt_x"/>
                                          </p:val>
                                        </p:tav>
                                      </p:tavLst>
                                    </p:anim>
                                    <p:anim calcmode="lin" valueType="num">
                                      <p:cBhvr additive="base">
                                        <p:cTn dur="500" fill="hold" id="11"/>
                                        <p:tgtEl>
                                          <p:spTgt spid="212"/>
                                        </p:tgtEl>
                                        <p:attrNameLst>
                                          <p:attrName>ppt_y</p:attrName>
                                        </p:attrNameLst>
                                      </p:cBhvr>
                                      <p:tavLst>
                                        <p:tav tm="0">
                                          <p:val>
                                            <p:strVal val="1+#ppt_h/2"/>
                                          </p:val>
                                        </p:tav>
                                        <p:tav tm="100000">
                                          <p:val>
                                            <p:strVal val="#ppt_y"/>
                                          </p:val>
                                        </p:tav>
                                      </p:tavLst>
                                    </p:anim>
                                  </p:childTnLst>
                                </p:cTn>
                              </p:par>
                              <p:par>
                                <p:cTn accel="50000" decel="50000" fill="hold" id="12" nodeType="withEffect" presetClass="entr" presetID="2" presetSubtype="1">
                                  <p:stCondLst>
                                    <p:cond delay="0"/>
                                  </p:stCondLst>
                                  <p:childTnLst>
                                    <p:set>
                                      <p:cBhvr>
                                        <p:cTn dur="1" fill="hold" id="13">
                                          <p:stCondLst>
                                            <p:cond delay="0"/>
                                          </p:stCondLst>
                                        </p:cTn>
                                        <p:tgtEl>
                                          <p:spTgt spid="175"/>
                                        </p:tgtEl>
                                        <p:attrNameLst>
                                          <p:attrName>style.visibility</p:attrName>
                                        </p:attrNameLst>
                                      </p:cBhvr>
                                      <p:to>
                                        <p:strVal val="visible"/>
                                      </p:to>
                                    </p:set>
                                    <p:anim calcmode="lin" valueType="num">
                                      <p:cBhvr additive="base">
                                        <p:cTn dur="500" fill="hold" id="14"/>
                                        <p:tgtEl>
                                          <p:spTgt spid="175"/>
                                        </p:tgtEl>
                                        <p:attrNameLst>
                                          <p:attrName>ppt_x</p:attrName>
                                        </p:attrNameLst>
                                      </p:cBhvr>
                                      <p:tavLst>
                                        <p:tav tm="0">
                                          <p:val>
                                            <p:strVal val="#ppt_x"/>
                                          </p:val>
                                        </p:tav>
                                        <p:tav tm="100000">
                                          <p:val>
                                            <p:strVal val="#ppt_x"/>
                                          </p:val>
                                        </p:tav>
                                      </p:tavLst>
                                    </p:anim>
                                    <p:anim calcmode="lin" valueType="num">
                                      <p:cBhvr additive="base">
                                        <p:cTn dur="500" fill="hold" id="15"/>
                                        <p:tgtEl>
                                          <p:spTgt spid="175"/>
                                        </p:tgtEl>
                                        <p:attrNameLst>
                                          <p:attrName>ppt_y</p:attrName>
                                        </p:attrNameLst>
                                      </p:cBhvr>
                                      <p:tavLst>
                                        <p:tav tm="0">
                                          <p:val>
                                            <p:strVal val="0-#ppt_h/2"/>
                                          </p:val>
                                        </p:tav>
                                        <p:tav tm="100000">
                                          <p:val>
                                            <p:strVal val="#ppt_y"/>
                                          </p:val>
                                        </p:tav>
                                      </p:tavLst>
                                    </p:anim>
                                  </p:childTnLst>
                                </p:cTn>
                              </p:par>
                              <p:par>
                                <p:cTn fill="hold" grpId="0" id="16" nodeType="withEffect" presetClass="entr" presetID="22" presetSubtype="4">
                                  <p:stCondLst>
                                    <p:cond delay="0"/>
                                  </p:stCondLst>
                                  <p:childTnLst>
                                    <p:set>
                                      <p:cBhvr>
                                        <p:cTn dur="1" fill="hold" id="17">
                                          <p:stCondLst>
                                            <p:cond delay="0"/>
                                          </p:stCondLst>
                                        </p:cTn>
                                        <p:tgtEl>
                                          <p:spTgt spid="196"/>
                                        </p:tgtEl>
                                        <p:attrNameLst>
                                          <p:attrName>style.visibility</p:attrName>
                                        </p:attrNameLst>
                                      </p:cBhvr>
                                      <p:to>
                                        <p:strVal val="visible"/>
                                      </p:to>
                                    </p:set>
                                    <p:animEffect filter="wipe(down)" transition="in">
                                      <p:cBhvr>
                                        <p:cTn dur="500" id="18"/>
                                        <p:tgtEl>
                                          <p:spTgt spid="196"/>
                                        </p:tgtEl>
                                      </p:cBhvr>
                                    </p:animEffect>
                                  </p:childTnLst>
                                </p:cTn>
                              </p:par>
                              <p:par>
                                <p:cTn accel="50000" decel="50000" fill="hold" grpId="0" id="19" nodeType="withEffect" presetClass="entr" presetID="2" presetSubtype="4">
                                  <p:stCondLst>
                                    <p:cond delay="0"/>
                                  </p:stCondLst>
                                  <p:childTnLst>
                                    <p:set>
                                      <p:cBhvr>
                                        <p:cTn dur="1" fill="hold" id="20">
                                          <p:stCondLst>
                                            <p:cond delay="0"/>
                                          </p:stCondLst>
                                        </p:cTn>
                                        <p:tgtEl>
                                          <p:spTgt spid="207"/>
                                        </p:tgtEl>
                                        <p:attrNameLst>
                                          <p:attrName>style.visibility</p:attrName>
                                        </p:attrNameLst>
                                      </p:cBhvr>
                                      <p:to>
                                        <p:strVal val="visible"/>
                                      </p:to>
                                    </p:set>
                                    <p:anim calcmode="lin" valueType="num">
                                      <p:cBhvr additive="base">
                                        <p:cTn dur="500" fill="hold" id="21"/>
                                        <p:tgtEl>
                                          <p:spTgt spid="207"/>
                                        </p:tgtEl>
                                        <p:attrNameLst>
                                          <p:attrName>ppt_x</p:attrName>
                                        </p:attrNameLst>
                                      </p:cBhvr>
                                      <p:tavLst>
                                        <p:tav tm="0">
                                          <p:val>
                                            <p:strVal val="#ppt_x"/>
                                          </p:val>
                                        </p:tav>
                                        <p:tav tm="100000">
                                          <p:val>
                                            <p:strVal val="#ppt_x"/>
                                          </p:val>
                                        </p:tav>
                                      </p:tavLst>
                                    </p:anim>
                                    <p:anim calcmode="lin" valueType="num">
                                      <p:cBhvr additive="base">
                                        <p:cTn dur="500" fill="hold" id="22"/>
                                        <p:tgtEl>
                                          <p:spTgt spid="207"/>
                                        </p:tgtEl>
                                        <p:attrNameLst>
                                          <p:attrName>ppt_y</p:attrName>
                                        </p:attrNameLst>
                                      </p:cBhvr>
                                      <p:tavLst>
                                        <p:tav tm="0">
                                          <p:val>
                                            <p:strVal val="1+#ppt_h/2"/>
                                          </p:val>
                                        </p:tav>
                                        <p:tav tm="100000">
                                          <p:val>
                                            <p:strVal val="#ppt_y"/>
                                          </p:val>
                                        </p:tav>
                                      </p:tavLst>
                                    </p:anim>
                                  </p:childTnLst>
                                </p:cTn>
                              </p:par>
                              <p:par>
                                <p:cTn accel="50000" decel="50000" fill="hold" id="23" nodeType="withEffect" presetClass="entr" presetID="2" presetSubtype="1">
                                  <p:stCondLst>
                                    <p:cond delay="0"/>
                                  </p:stCondLst>
                                  <p:childTnLst>
                                    <p:set>
                                      <p:cBhvr>
                                        <p:cTn dur="1" fill="hold" id="24">
                                          <p:stCondLst>
                                            <p:cond delay="0"/>
                                          </p:stCondLst>
                                        </p:cTn>
                                        <p:tgtEl>
                                          <p:spTgt spid="179"/>
                                        </p:tgtEl>
                                        <p:attrNameLst>
                                          <p:attrName>style.visibility</p:attrName>
                                        </p:attrNameLst>
                                      </p:cBhvr>
                                      <p:to>
                                        <p:strVal val="visible"/>
                                      </p:to>
                                    </p:set>
                                    <p:anim calcmode="lin" valueType="num">
                                      <p:cBhvr additive="base">
                                        <p:cTn dur="500" fill="hold" id="25"/>
                                        <p:tgtEl>
                                          <p:spTgt spid="179"/>
                                        </p:tgtEl>
                                        <p:attrNameLst>
                                          <p:attrName>ppt_x</p:attrName>
                                        </p:attrNameLst>
                                      </p:cBhvr>
                                      <p:tavLst>
                                        <p:tav tm="0">
                                          <p:val>
                                            <p:strVal val="#ppt_x"/>
                                          </p:val>
                                        </p:tav>
                                        <p:tav tm="100000">
                                          <p:val>
                                            <p:strVal val="#ppt_x"/>
                                          </p:val>
                                        </p:tav>
                                      </p:tavLst>
                                    </p:anim>
                                    <p:anim calcmode="lin" valueType="num">
                                      <p:cBhvr additive="base">
                                        <p:cTn dur="500" fill="hold" id="26"/>
                                        <p:tgtEl>
                                          <p:spTgt spid="179"/>
                                        </p:tgtEl>
                                        <p:attrNameLst>
                                          <p:attrName>ppt_y</p:attrName>
                                        </p:attrNameLst>
                                      </p:cBhvr>
                                      <p:tavLst>
                                        <p:tav tm="0">
                                          <p:val>
                                            <p:strVal val="0-#ppt_h/2"/>
                                          </p:val>
                                        </p:tav>
                                        <p:tav tm="100000">
                                          <p:val>
                                            <p:strVal val="#ppt_y"/>
                                          </p:val>
                                        </p:tav>
                                      </p:tavLst>
                                    </p:anim>
                                  </p:childTnLst>
                                </p:cTn>
                              </p:par>
                              <p:par>
                                <p:cTn fill="hold" grpId="0" id="27" nodeType="withEffect" presetClass="entr" presetID="22" presetSubtype="4">
                                  <p:stCondLst>
                                    <p:cond delay="0"/>
                                  </p:stCondLst>
                                  <p:childTnLst>
                                    <p:set>
                                      <p:cBhvr>
                                        <p:cTn dur="1" fill="hold" id="28">
                                          <p:stCondLst>
                                            <p:cond delay="0"/>
                                          </p:stCondLst>
                                        </p:cTn>
                                        <p:tgtEl>
                                          <p:spTgt spid="202"/>
                                        </p:tgtEl>
                                        <p:attrNameLst>
                                          <p:attrName>style.visibility</p:attrName>
                                        </p:attrNameLst>
                                      </p:cBhvr>
                                      <p:to>
                                        <p:strVal val="visible"/>
                                      </p:to>
                                    </p:set>
                                    <p:animEffect filter="wipe(down)" transition="in">
                                      <p:cBhvr>
                                        <p:cTn dur="500" id="29"/>
                                        <p:tgtEl>
                                          <p:spTgt spid="202"/>
                                        </p:tgtEl>
                                      </p:cBhvr>
                                    </p:animEffect>
                                  </p:childTnLst>
                                </p:cTn>
                              </p:par>
                              <p:par>
                                <p:cTn accel="50000" decel="50000" fill="hold" grpId="0" id="30" nodeType="withEffect" presetClass="entr" presetID="2" presetSubtype="4">
                                  <p:stCondLst>
                                    <p:cond delay="0"/>
                                  </p:stCondLst>
                                  <p:childTnLst>
                                    <p:set>
                                      <p:cBhvr>
                                        <p:cTn dur="1" fill="hold" id="31">
                                          <p:stCondLst>
                                            <p:cond delay="0"/>
                                          </p:stCondLst>
                                        </p:cTn>
                                        <p:tgtEl>
                                          <p:spTgt spid="214"/>
                                        </p:tgtEl>
                                        <p:attrNameLst>
                                          <p:attrName>style.visibility</p:attrName>
                                        </p:attrNameLst>
                                      </p:cBhvr>
                                      <p:to>
                                        <p:strVal val="visible"/>
                                      </p:to>
                                    </p:set>
                                    <p:anim calcmode="lin" valueType="num">
                                      <p:cBhvr additive="base">
                                        <p:cTn dur="500" fill="hold" id="32"/>
                                        <p:tgtEl>
                                          <p:spTgt spid="214"/>
                                        </p:tgtEl>
                                        <p:attrNameLst>
                                          <p:attrName>ppt_x</p:attrName>
                                        </p:attrNameLst>
                                      </p:cBhvr>
                                      <p:tavLst>
                                        <p:tav tm="0">
                                          <p:val>
                                            <p:strVal val="#ppt_x"/>
                                          </p:val>
                                        </p:tav>
                                        <p:tav tm="100000">
                                          <p:val>
                                            <p:strVal val="#ppt_x"/>
                                          </p:val>
                                        </p:tav>
                                      </p:tavLst>
                                    </p:anim>
                                    <p:anim calcmode="lin" valueType="num">
                                      <p:cBhvr additive="base">
                                        <p:cTn dur="500" fill="hold" id="33"/>
                                        <p:tgtEl>
                                          <p:spTgt spid="214"/>
                                        </p:tgtEl>
                                        <p:attrNameLst>
                                          <p:attrName>ppt_y</p:attrName>
                                        </p:attrNameLst>
                                      </p:cBhvr>
                                      <p:tavLst>
                                        <p:tav tm="0">
                                          <p:val>
                                            <p:strVal val="1+#ppt_h/2"/>
                                          </p:val>
                                        </p:tav>
                                        <p:tav tm="100000">
                                          <p:val>
                                            <p:strVal val="#ppt_y"/>
                                          </p:val>
                                        </p:tav>
                                      </p:tavLst>
                                    </p:anim>
                                  </p:childTnLst>
                                </p:cTn>
                              </p:par>
                              <p:par>
                                <p:cTn accel="50000" decel="50000" fill="hold" id="34" nodeType="withEffect" presetClass="entr" presetID="2" presetSubtype="1">
                                  <p:stCondLst>
                                    <p:cond delay="0"/>
                                  </p:stCondLst>
                                  <p:childTnLst>
                                    <p:set>
                                      <p:cBhvr>
                                        <p:cTn dur="1" fill="hold" id="35">
                                          <p:stCondLst>
                                            <p:cond delay="0"/>
                                          </p:stCondLst>
                                        </p:cTn>
                                        <p:tgtEl>
                                          <p:spTgt spid="186"/>
                                        </p:tgtEl>
                                        <p:attrNameLst>
                                          <p:attrName>style.visibility</p:attrName>
                                        </p:attrNameLst>
                                      </p:cBhvr>
                                      <p:to>
                                        <p:strVal val="visible"/>
                                      </p:to>
                                    </p:set>
                                    <p:anim calcmode="lin" valueType="num">
                                      <p:cBhvr additive="base">
                                        <p:cTn dur="500" fill="hold" id="36"/>
                                        <p:tgtEl>
                                          <p:spTgt spid="186"/>
                                        </p:tgtEl>
                                        <p:attrNameLst>
                                          <p:attrName>ppt_x</p:attrName>
                                        </p:attrNameLst>
                                      </p:cBhvr>
                                      <p:tavLst>
                                        <p:tav tm="0">
                                          <p:val>
                                            <p:strVal val="#ppt_x"/>
                                          </p:val>
                                        </p:tav>
                                        <p:tav tm="100000">
                                          <p:val>
                                            <p:strVal val="#ppt_x"/>
                                          </p:val>
                                        </p:tav>
                                      </p:tavLst>
                                    </p:anim>
                                    <p:anim calcmode="lin" valueType="num">
                                      <p:cBhvr additive="base">
                                        <p:cTn dur="500" fill="hold" id="37"/>
                                        <p:tgtEl>
                                          <p:spTgt spid="186"/>
                                        </p:tgtEl>
                                        <p:attrNameLst>
                                          <p:attrName>ppt_y</p:attrName>
                                        </p:attrNameLst>
                                      </p:cBhvr>
                                      <p:tavLst>
                                        <p:tav tm="0">
                                          <p:val>
                                            <p:strVal val="0-#ppt_h/2"/>
                                          </p:val>
                                        </p:tav>
                                        <p:tav tm="100000">
                                          <p:val>
                                            <p:strVal val="#ppt_y"/>
                                          </p:val>
                                        </p:tav>
                                      </p:tavLst>
                                    </p:anim>
                                  </p:childTnLst>
                                </p:cTn>
                              </p:par>
                              <p:par>
                                <p:cTn fill="hold" grpId="0" id="38" nodeType="withEffect" presetClass="entr" presetID="22" presetSubtype="4">
                                  <p:stCondLst>
                                    <p:cond delay="0"/>
                                  </p:stCondLst>
                                  <p:childTnLst>
                                    <p:set>
                                      <p:cBhvr>
                                        <p:cTn dur="1" fill="hold" id="39">
                                          <p:stCondLst>
                                            <p:cond delay="0"/>
                                          </p:stCondLst>
                                        </p:cTn>
                                        <p:tgtEl>
                                          <p:spTgt spid="203"/>
                                        </p:tgtEl>
                                        <p:attrNameLst>
                                          <p:attrName>style.visibility</p:attrName>
                                        </p:attrNameLst>
                                      </p:cBhvr>
                                      <p:to>
                                        <p:strVal val="visible"/>
                                      </p:to>
                                    </p:set>
                                    <p:animEffect filter="wipe(down)" transition="in">
                                      <p:cBhvr>
                                        <p:cTn dur="500" id="40"/>
                                        <p:tgtEl>
                                          <p:spTgt spid="203"/>
                                        </p:tgtEl>
                                      </p:cBhvr>
                                    </p:animEffect>
                                  </p:childTnLst>
                                </p:cTn>
                              </p:par>
                              <p:par>
                                <p:cTn accel="50000" decel="50000" fill="hold" grpId="0" id="41" nodeType="withEffect" presetClass="entr" presetID="2" presetSubtype="4">
                                  <p:stCondLst>
                                    <p:cond delay="0"/>
                                  </p:stCondLst>
                                  <p:childTnLst>
                                    <p:set>
                                      <p:cBhvr>
                                        <p:cTn dur="1" fill="hold" id="42">
                                          <p:stCondLst>
                                            <p:cond delay="0"/>
                                          </p:stCondLst>
                                        </p:cTn>
                                        <p:tgtEl>
                                          <p:spTgt spid="208"/>
                                        </p:tgtEl>
                                        <p:attrNameLst>
                                          <p:attrName>style.visibility</p:attrName>
                                        </p:attrNameLst>
                                      </p:cBhvr>
                                      <p:to>
                                        <p:strVal val="visible"/>
                                      </p:to>
                                    </p:set>
                                    <p:anim calcmode="lin" valueType="num">
                                      <p:cBhvr additive="base">
                                        <p:cTn dur="500" fill="hold" id="43"/>
                                        <p:tgtEl>
                                          <p:spTgt spid="208"/>
                                        </p:tgtEl>
                                        <p:attrNameLst>
                                          <p:attrName>ppt_x</p:attrName>
                                        </p:attrNameLst>
                                      </p:cBhvr>
                                      <p:tavLst>
                                        <p:tav tm="0">
                                          <p:val>
                                            <p:strVal val="#ppt_x"/>
                                          </p:val>
                                        </p:tav>
                                        <p:tav tm="100000">
                                          <p:val>
                                            <p:strVal val="#ppt_x"/>
                                          </p:val>
                                        </p:tav>
                                      </p:tavLst>
                                    </p:anim>
                                    <p:anim calcmode="lin" valueType="num">
                                      <p:cBhvr additive="base">
                                        <p:cTn dur="500" fill="hold" id="44"/>
                                        <p:tgtEl>
                                          <p:spTgt spid="208"/>
                                        </p:tgtEl>
                                        <p:attrNameLst>
                                          <p:attrName>ppt_y</p:attrName>
                                        </p:attrNameLst>
                                      </p:cBhvr>
                                      <p:tavLst>
                                        <p:tav tm="0">
                                          <p:val>
                                            <p:strVal val="1+#ppt_h/2"/>
                                          </p:val>
                                        </p:tav>
                                        <p:tav tm="100000">
                                          <p:val>
                                            <p:strVal val="#ppt_y"/>
                                          </p:val>
                                        </p:tav>
                                      </p:tavLst>
                                    </p:anim>
                                  </p:childTnLst>
                                </p:cTn>
                              </p:par>
                              <p:par>
                                <p:cTn accel="50000" decel="50000" fill="hold" id="45" nodeType="withEffect" presetClass="entr" presetID="2" presetSubtype="1">
                                  <p:stCondLst>
                                    <p:cond delay="0"/>
                                  </p:stCondLst>
                                  <p:childTnLst>
                                    <p:set>
                                      <p:cBhvr>
                                        <p:cTn dur="1" fill="hold" id="46">
                                          <p:stCondLst>
                                            <p:cond delay="0"/>
                                          </p:stCondLst>
                                        </p:cTn>
                                        <p:tgtEl>
                                          <p:spTgt spid="216"/>
                                        </p:tgtEl>
                                        <p:attrNameLst>
                                          <p:attrName>style.visibility</p:attrName>
                                        </p:attrNameLst>
                                      </p:cBhvr>
                                      <p:to>
                                        <p:strVal val="visible"/>
                                      </p:to>
                                    </p:set>
                                    <p:anim calcmode="lin" valueType="num">
                                      <p:cBhvr additive="base">
                                        <p:cTn dur="500" fill="hold" id="47"/>
                                        <p:tgtEl>
                                          <p:spTgt spid="216"/>
                                        </p:tgtEl>
                                        <p:attrNameLst>
                                          <p:attrName>ppt_x</p:attrName>
                                        </p:attrNameLst>
                                      </p:cBhvr>
                                      <p:tavLst>
                                        <p:tav tm="0">
                                          <p:val>
                                            <p:strVal val="#ppt_x"/>
                                          </p:val>
                                        </p:tav>
                                        <p:tav tm="100000">
                                          <p:val>
                                            <p:strVal val="#ppt_x"/>
                                          </p:val>
                                        </p:tav>
                                      </p:tavLst>
                                    </p:anim>
                                    <p:anim calcmode="lin" valueType="num">
                                      <p:cBhvr additive="base">
                                        <p:cTn dur="500" fill="hold" id="48"/>
                                        <p:tgtEl>
                                          <p:spTgt spid="216"/>
                                        </p:tgtEl>
                                        <p:attrNameLst>
                                          <p:attrName>ppt_y</p:attrName>
                                        </p:attrNameLst>
                                      </p:cBhvr>
                                      <p:tavLst>
                                        <p:tav tm="0">
                                          <p:val>
                                            <p:strVal val="0-#ppt_h/2"/>
                                          </p:val>
                                        </p:tav>
                                        <p:tav tm="100000">
                                          <p:val>
                                            <p:strVal val="#ppt_y"/>
                                          </p:val>
                                        </p:tav>
                                      </p:tavLst>
                                    </p:anim>
                                  </p:childTnLst>
                                </p:cTn>
                              </p:par>
                              <p:par>
                                <p:cTn fill="hold" grpId="0" id="49" nodeType="withEffect" presetClass="entr" presetID="22" presetSubtype="4">
                                  <p:stCondLst>
                                    <p:cond delay="0"/>
                                  </p:stCondLst>
                                  <p:childTnLst>
                                    <p:set>
                                      <p:cBhvr>
                                        <p:cTn dur="1" fill="hold" id="50">
                                          <p:stCondLst>
                                            <p:cond delay="0"/>
                                          </p:stCondLst>
                                        </p:cTn>
                                        <p:tgtEl>
                                          <p:spTgt spid="223"/>
                                        </p:tgtEl>
                                        <p:attrNameLst>
                                          <p:attrName>style.visibility</p:attrName>
                                        </p:attrNameLst>
                                      </p:cBhvr>
                                      <p:to>
                                        <p:strVal val="visible"/>
                                      </p:to>
                                    </p:set>
                                    <p:animEffect filter="wipe(down)" transition="in">
                                      <p:cBhvr>
                                        <p:cTn dur="500" id="51"/>
                                        <p:tgtEl>
                                          <p:spTgt spid="223"/>
                                        </p:tgtEl>
                                      </p:cBhvr>
                                    </p:animEffect>
                                  </p:childTnLst>
                                </p:cTn>
                              </p:par>
                              <p:par>
                                <p:cTn accel="50000" decel="50000" fill="hold" grpId="0" id="52" nodeType="withEffect" presetClass="entr" presetID="2" presetSubtype="4">
                                  <p:stCondLst>
                                    <p:cond delay="0"/>
                                  </p:stCondLst>
                                  <p:childTnLst>
                                    <p:set>
                                      <p:cBhvr>
                                        <p:cTn dur="1" fill="hold" id="53">
                                          <p:stCondLst>
                                            <p:cond delay="0"/>
                                          </p:stCondLst>
                                        </p:cTn>
                                        <p:tgtEl>
                                          <p:spTgt spid="215"/>
                                        </p:tgtEl>
                                        <p:attrNameLst>
                                          <p:attrName>style.visibility</p:attrName>
                                        </p:attrNameLst>
                                      </p:cBhvr>
                                      <p:to>
                                        <p:strVal val="visible"/>
                                      </p:to>
                                    </p:set>
                                    <p:anim calcmode="lin" valueType="num">
                                      <p:cBhvr additive="base">
                                        <p:cTn dur="500" fill="hold" id="54"/>
                                        <p:tgtEl>
                                          <p:spTgt spid="215"/>
                                        </p:tgtEl>
                                        <p:attrNameLst>
                                          <p:attrName>ppt_x</p:attrName>
                                        </p:attrNameLst>
                                      </p:cBhvr>
                                      <p:tavLst>
                                        <p:tav tm="0">
                                          <p:val>
                                            <p:strVal val="#ppt_x"/>
                                          </p:val>
                                        </p:tav>
                                        <p:tav tm="100000">
                                          <p:val>
                                            <p:strVal val="#ppt_x"/>
                                          </p:val>
                                        </p:tav>
                                      </p:tavLst>
                                    </p:anim>
                                    <p:anim calcmode="lin" valueType="num">
                                      <p:cBhvr additive="base">
                                        <p:cTn dur="500" fill="hold" id="55"/>
                                        <p:tgtEl>
                                          <p:spTgt spid="215"/>
                                        </p:tgtEl>
                                        <p:attrNameLst>
                                          <p:attrName>ppt_y</p:attrName>
                                        </p:attrNameLst>
                                      </p:cBhvr>
                                      <p:tavLst>
                                        <p:tav tm="0">
                                          <p:val>
                                            <p:strVal val="1+#ppt_h/2"/>
                                          </p:val>
                                        </p:tav>
                                        <p:tav tm="100000">
                                          <p:val>
                                            <p:strVal val="#ppt_y"/>
                                          </p:val>
                                        </p:tav>
                                      </p:tavLst>
                                    </p:anim>
                                  </p:childTnLst>
                                </p:cTn>
                              </p:par>
                              <p:par>
                                <p:cTn accel="50000" decel="50000" fill="hold" id="56" nodeType="withEffect" presetClass="entr" presetID="2" presetSubtype="1">
                                  <p:stCondLst>
                                    <p:cond delay="0"/>
                                  </p:stCondLst>
                                  <p:childTnLst>
                                    <p:set>
                                      <p:cBhvr>
                                        <p:cTn dur="1" fill="hold" id="57">
                                          <p:stCondLst>
                                            <p:cond delay="0"/>
                                          </p:stCondLst>
                                        </p:cTn>
                                        <p:tgtEl>
                                          <p:spTgt spid="220"/>
                                        </p:tgtEl>
                                        <p:attrNameLst>
                                          <p:attrName>style.visibility</p:attrName>
                                        </p:attrNameLst>
                                      </p:cBhvr>
                                      <p:to>
                                        <p:strVal val="visible"/>
                                      </p:to>
                                    </p:set>
                                    <p:anim calcmode="lin" valueType="num">
                                      <p:cBhvr additive="base">
                                        <p:cTn dur="500" fill="hold" id="58"/>
                                        <p:tgtEl>
                                          <p:spTgt spid="220"/>
                                        </p:tgtEl>
                                        <p:attrNameLst>
                                          <p:attrName>ppt_x</p:attrName>
                                        </p:attrNameLst>
                                      </p:cBhvr>
                                      <p:tavLst>
                                        <p:tav tm="0">
                                          <p:val>
                                            <p:strVal val="#ppt_x"/>
                                          </p:val>
                                        </p:tav>
                                        <p:tav tm="100000">
                                          <p:val>
                                            <p:strVal val="#ppt_x"/>
                                          </p:val>
                                        </p:tav>
                                      </p:tavLst>
                                    </p:anim>
                                    <p:anim calcmode="lin" valueType="num">
                                      <p:cBhvr additive="base">
                                        <p:cTn dur="500" fill="hold" id="59"/>
                                        <p:tgtEl>
                                          <p:spTgt spid="220"/>
                                        </p:tgtEl>
                                        <p:attrNameLst>
                                          <p:attrName>ppt_y</p:attrName>
                                        </p:attrNameLst>
                                      </p:cBhvr>
                                      <p:tavLst>
                                        <p:tav tm="0">
                                          <p:val>
                                            <p:strVal val="0-#ppt_h/2"/>
                                          </p:val>
                                        </p:tav>
                                        <p:tav tm="100000">
                                          <p:val>
                                            <p:strVal val="#ppt_y"/>
                                          </p:val>
                                        </p:tav>
                                      </p:tavLst>
                                    </p:anim>
                                  </p:childTnLst>
                                </p:cTn>
                              </p:par>
                              <p:par>
                                <p:cTn fill="hold" grpId="0" id="60" nodeType="withEffect" presetClass="entr" presetID="22" presetSubtype="4">
                                  <p:stCondLst>
                                    <p:cond delay="0"/>
                                  </p:stCondLst>
                                  <p:childTnLst>
                                    <p:set>
                                      <p:cBhvr>
                                        <p:cTn dur="1" fill="hold" id="61">
                                          <p:stCondLst>
                                            <p:cond delay="0"/>
                                          </p:stCondLst>
                                        </p:cTn>
                                        <p:tgtEl>
                                          <p:spTgt spid="256"/>
                                        </p:tgtEl>
                                        <p:attrNameLst>
                                          <p:attrName>style.visibility</p:attrName>
                                        </p:attrNameLst>
                                      </p:cBhvr>
                                      <p:to>
                                        <p:strVal val="visible"/>
                                      </p:to>
                                    </p:set>
                                    <p:animEffect filter="wipe(down)" transition="in">
                                      <p:cBhvr>
                                        <p:cTn dur="500" id="62"/>
                                        <p:tgtEl>
                                          <p:spTgt spid="256"/>
                                        </p:tgtEl>
                                      </p:cBhvr>
                                    </p:animEffect>
                                  </p:childTnLst>
                                </p:cTn>
                              </p:par>
                              <p:par>
                                <p:cTn fill="hold" grpId="0" id="63" nodeType="withEffect" presetClass="entr" presetID="22" presetSubtype="8">
                                  <p:stCondLst>
                                    <p:cond delay="0"/>
                                  </p:stCondLst>
                                  <p:childTnLst>
                                    <p:set>
                                      <p:cBhvr>
                                        <p:cTn dur="1" fill="hold" id="64">
                                          <p:stCondLst>
                                            <p:cond delay="0"/>
                                          </p:stCondLst>
                                        </p:cTn>
                                        <p:tgtEl>
                                          <p:spTgt spid="322"/>
                                        </p:tgtEl>
                                        <p:attrNameLst>
                                          <p:attrName>style.visibility</p:attrName>
                                        </p:attrNameLst>
                                      </p:cBhvr>
                                      <p:to>
                                        <p:strVal val="visible"/>
                                      </p:to>
                                    </p:set>
                                    <p:animEffect filter="wipe(left)" transition="in">
                                      <p:cBhvr>
                                        <p:cTn dur="500" id="65"/>
                                        <p:tgtEl>
                                          <p:spTgt spid="322"/>
                                        </p:tgtEl>
                                      </p:cBhvr>
                                    </p:animEffect>
                                  </p:childTnLst>
                                </p:cTn>
                              </p:par>
                              <p:par>
                                <p:cTn fill="hold" grpId="0" id="66" nodeType="withEffect" presetClass="entr" presetID="22" presetSubtype="4">
                                  <p:stCondLst>
                                    <p:cond delay="0"/>
                                  </p:stCondLst>
                                  <p:childTnLst>
                                    <p:set>
                                      <p:cBhvr>
                                        <p:cTn dur="1" fill="hold" id="67">
                                          <p:stCondLst>
                                            <p:cond delay="0"/>
                                          </p:stCondLst>
                                        </p:cTn>
                                        <p:tgtEl>
                                          <p:spTgt spid="323"/>
                                        </p:tgtEl>
                                        <p:attrNameLst>
                                          <p:attrName>style.visibility</p:attrName>
                                        </p:attrNameLst>
                                      </p:cBhvr>
                                      <p:to>
                                        <p:strVal val="visible"/>
                                      </p:to>
                                    </p:set>
                                    <p:animEffect filter="wipe(down)" transition="in">
                                      <p:cBhvr>
                                        <p:cTn dur="500" id="68"/>
                                        <p:tgtEl>
                                          <p:spTgt spid="323"/>
                                        </p:tgtEl>
                                      </p:cBhvr>
                                    </p:animEffect>
                                  </p:childTnLst>
                                </p:cTn>
                              </p:par>
                              <p:par>
                                <p:cTn fill="hold" grpId="0" id="69" nodeType="withEffect" presetClass="entr" presetID="22" presetSubtype="8">
                                  <p:stCondLst>
                                    <p:cond delay="0"/>
                                  </p:stCondLst>
                                  <p:childTnLst>
                                    <p:set>
                                      <p:cBhvr>
                                        <p:cTn dur="1" fill="hold" id="70">
                                          <p:stCondLst>
                                            <p:cond delay="0"/>
                                          </p:stCondLst>
                                        </p:cTn>
                                        <p:tgtEl>
                                          <p:spTgt spid="321"/>
                                        </p:tgtEl>
                                        <p:attrNameLst>
                                          <p:attrName>style.visibility</p:attrName>
                                        </p:attrNameLst>
                                      </p:cBhvr>
                                      <p:to>
                                        <p:strVal val="visible"/>
                                      </p:to>
                                    </p:set>
                                    <p:animEffect filter="wipe(left)" transition="in">
                                      <p:cBhvr>
                                        <p:cTn dur="500" id="71"/>
                                        <p:tgtEl>
                                          <p:spTgt spid="321"/>
                                        </p:tgtEl>
                                      </p:cBhvr>
                                    </p:animEffect>
                                  </p:childTnLst>
                                </p:cTn>
                              </p:par>
                              <p:par>
                                <p:cTn fill="hold" grpId="0" id="72" nodeType="withEffect" presetClass="entr" presetID="22" presetSubtype="8">
                                  <p:stCondLst>
                                    <p:cond delay="0"/>
                                  </p:stCondLst>
                                  <p:childTnLst>
                                    <p:set>
                                      <p:cBhvr>
                                        <p:cTn dur="1" fill="hold" id="73">
                                          <p:stCondLst>
                                            <p:cond delay="0"/>
                                          </p:stCondLst>
                                        </p:cTn>
                                        <p:tgtEl>
                                          <p:spTgt spid="324"/>
                                        </p:tgtEl>
                                        <p:attrNameLst>
                                          <p:attrName>style.visibility</p:attrName>
                                        </p:attrNameLst>
                                      </p:cBhvr>
                                      <p:to>
                                        <p:strVal val="visible"/>
                                      </p:to>
                                    </p:set>
                                    <p:animEffect filter="wipe(left)" transition="in">
                                      <p:cBhvr>
                                        <p:cTn dur="500" id="74"/>
                                        <p:tgtEl>
                                          <p:spTgt spid="324"/>
                                        </p:tgtEl>
                                      </p:cBhvr>
                                    </p:animEffect>
                                  </p:childTnLst>
                                </p:cTn>
                              </p:par>
                              <p:par>
                                <p:cTn fill="hold" id="75" nodeType="withEffect" presetClass="entr" presetID="22" presetSubtype="4">
                                  <p:stCondLst>
                                    <p:cond delay="0"/>
                                  </p:stCondLst>
                                  <p:childTnLst>
                                    <p:set>
                                      <p:cBhvr>
                                        <p:cTn dur="1" fill="hold" id="76">
                                          <p:stCondLst>
                                            <p:cond delay="0"/>
                                          </p:stCondLst>
                                        </p:cTn>
                                        <p:tgtEl>
                                          <p:spTgt spid="290"/>
                                        </p:tgtEl>
                                        <p:attrNameLst>
                                          <p:attrName>style.visibility</p:attrName>
                                        </p:attrNameLst>
                                      </p:cBhvr>
                                      <p:to>
                                        <p:strVal val="visible"/>
                                      </p:to>
                                    </p:set>
                                    <p:animEffect filter="wipe(down)" transition="in">
                                      <p:cBhvr>
                                        <p:cTn dur="500" id="77"/>
                                        <p:tgtEl>
                                          <p:spTgt spid="290"/>
                                        </p:tgtEl>
                                      </p:cBhvr>
                                    </p:animEffect>
                                  </p:childTnLst>
                                </p:cTn>
                              </p:par>
                              <p:par>
                                <p:cTn fill="hold" grpId="0" id="78" nodeType="withEffect" presetClass="entr" presetID="22" presetSubtype="4">
                                  <p:stCondLst>
                                    <p:cond delay="0"/>
                                  </p:stCondLst>
                                  <p:childTnLst>
                                    <p:set>
                                      <p:cBhvr>
                                        <p:cTn dur="1" fill="hold" id="79">
                                          <p:stCondLst>
                                            <p:cond delay="0"/>
                                          </p:stCondLst>
                                        </p:cTn>
                                        <p:tgtEl>
                                          <p:spTgt spid="258"/>
                                        </p:tgtEl>
                                        <p:attrNameLst>
                                          <p:attrName>style.visibility</p:attrName>
                                        </p:attrNameLst>
                                      </p:cBhvr>
                                      <p:to>
                                        <p:strVal val="visible"/>
                                      </p:to>
                                    </p:set>
                                    <p:animEffect filter="wipe(down)" transition="in">
                                      <p:cBhvr>
                                        <p:cTn dur="500" id="80"/>
                                        <p:tgtEl>
                                          <p:spTgt spid="258"/>
                                        </p:tgtEl>
                                      </p:cBhvr>
                                    </p:animEffect>
                                  </p:childTnLst>
                                </p:cTn>
                              </p:par>
                              <p:par>
                                <p:cTn fill="hold" id="81" nodeType="withEffect" presetClass="entr" presetID="22" presetSubtype="4">
                                  <p:stCondLst>
                                    <p:cond delay="0"/>
                                  </p:stCondLst>
                                  <p:childTnLst>
                                    <p:set>
                                      <p:cBhvr>
                                        <p:cTn dur="1" fill="hold" id="82">
                                          <p:stCondLst>
                                            <p:cond delay="0"/>
                                          </p:stCondLst>
                                        </p:cTn>
                                        <p:tgtEl>
                                          <p:spTgt spid="259"/>
                                        </p:tgtEl>
                                        <p:attrNameLst>
                                          <p:attrName>style.visibility</p:attrName>
                                        </p:attrNameLst>
                                      </p:cBhvr>
                                      <p:to>
                                        <p:strVal val="visible"/>
                                      </p:to>
                                    </p:set>
                                    <p:animEffect filter="wipe(down)" transition="in">
                                      <p:cBhvr>
                                        <p:cTn dur="500" id="83"/>
                                        <p:tgtEl>
                                          <p:spTgt spid="259"/>
                                        </p:tgtEl>
                                      </p:cBhvr>
                                    </p:animEffect>
                                  </p:childTnLst>
                                </p:cTn>
                              </p:par>
                              <p:par>
                                <p:cTn fill="hold" grpId="0" id="84" nodeType="withEffect" presetClass="entr" presetID="22" presetSubtype="4">
                                  <p:stCondLst>
                                    <p:cond delay="0"/>
                                  </p:stCondLst>
                                  <p:childTnLst>
                                    <p:set>
                                      <p:cBhvr>
                                        <p:cTn dur="1" fill="hold" id="85">
                                          <p:stCondLst>
                                            <p:cond delay="0"/>
                                          </p:stCondLst>
                                        </p:cTn>
                                        <p:tgtEl>
                                          <p:spTgt spid="257"/>
                                        </p:tgtEl>
                                        <p:attrNameLst>
                                          <p:attrName>style.visibility</p:attrName>
                                        </p:attrNameLst>
                                      </p:cBhvr>
                                      <p:to>
                                        <p:strVal val="visible"/>
                                      </p:to>
                                    </p:set>
                                    <p:animEffect filter="wipe(down)" transition="in">
                                      <p:cBhvr>
                                        <p:cTn dur="500" id="86"/>
                                        <p:tgtEl>
                                          <p:spTgt spid="25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6"/>
      <p:bldP grpId="0" spid="202"/>
      <p:bldP grpId="0" spid="203"/>
      <p:bldP grpId="0" spid="207"/>
      <p:bldP grpId="0" spid="208"/>
      <p:bldP grpId="0" spid="212"/>
      <p:bldP grpId="0" spid="214"/>
      <p:bldP grpId="0" spid="215"/>
      <p:bldP grpId="0" spid="223"/>
      <p:bldP grpId="0" spid="256"/>
      <p:bldP grpId="0" spid="257"/>
      <p:bldP grpId="0" spid="258"/>
      <p:bldP grpId="0" spid="321"/>
      <p:bldP grpId="0" spid="322"/>
      <p:bldP grpId="0" spid="323"/>
      <p:bldP grpId="0" spid="324"/>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项目背景简介</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grpSp>
        <p:nvGrpSpPr>
          <p:cNvPr id="23" name="Group 4"/>
          <p:cNvGrpSpPr/>
          <p:nvPr/>
        </p:nvGrpSpPr>
        <p:grpSpPr>
          <a:xfrm>
            <a:off x="3150297" y="1285282"/>
            <a:ext cx="2843408" cy="2738037"/>
            <a:chOff x="4200186" y="2320894"/>
            <a:chExt cx="3791627" cy="3651116"/>
          </a:xfrm>
        </p:grpSpPr>
        <p:sp>
          <p:nvSpPr>
            <p:cNvPr id="24" name="Rounded Rectangle 6"/>
            <p:cNvSpPr/>
            <p:nvPr/>
          </p:nvSpPr>
          <p:spPr>
            <a:xfrm flipH="1">
              <a:off x="4214254" y="4850056"/>
              <a:ext cx="3777559" cy="914400"/>
            </a:xfrm>
            <a:prstGeom prst="roundRect">
              <a:avLst>
                <a:gd fmla="val 50000"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5" name="Rounded Rectangle 5"/>
            <p:cNvSpPr/>
            <p:nvPr/>
          </p:nvSpPr>
          <p:spPr>
            <a:xfrm flipH="1" rot="3492391">
              <a:off x="4991307" y="3689252"/>
              <a:ext cx="3651116" cy="914400"/>
            </a:xfrm>
            <a:prstGeom prst="roundRect">
              <a:avLst>
                <a:gd fmla="val 50000"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6" name="Rounded Rectangle 3"/>
            <p:cNvSpPr/>
            <p:nvPr/>
          </p:nvSpPr>
          <p:spPr>
            <a:xfrm rot="18107608">
              <a:off x="3556490" y="3689252"/>
              <a:ext cx="3651116" cy="914400"/>
            </a:xfrm>
            <a:prstGeom prst="roundRect">
              <a:avLst>
                <a:gd fmla="val 50000"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7" name="Rounded Rectangle 9"/>
            <p:cNvSpPr/>
            <p:nvPr/>
          </p:nvSpPr>
          <p:spPr>
            <a:xfrm flipH="1">
              <a:off x="4200186" y="4850056"/>
              <a:ext cx="1948760" cy="914400"/>
            </a:xfrm>
            <a:prstGeom prst="roundRect">
              <a:avLst>
                <a:gd fmla="val 50000"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8" name="Oval 13"/>
            <p:cNvSpPr/>
            <p:nvPr/>
          </p:nvSpPr>
          <p:spPr>
            <a:xfrm>
              <a:off x="5725181" y="2613073"/>
              <a:ext cx="755703" cy="75570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29" name="Oval 14"/>
            <p:cNvSpPr/>
            <p:nvPr/>
          </p:nvSpPr>
          <p:spPr>
            <a:xfrm>
              <a:off x="4297730" y="4929404"/>
              <a:ext cx="755703" cy="75570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52" name="Oval 15"/>
            <p:cNvSpPr/>
            <p:nvPr/>
          </p:nvSpPr>
          <p:spPr>
            <a:xfrm>
              <a:off x="7164059" y="4930934"/>
              <a:ext cx="755703" cy="75570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53" name="Freeform 17"/>
            <p:cNvSpPr>
              <a:spLocks noEditPoints="1"/>
            </p:cNvSpPr>
            <p:nvPr/>
          </p:nvSpPr>
          <p:spPr bwMode="auto">
            <a:xfrm>
              <a:off x="5950368" y="2791506"/>
              <a:ext cx="305327" cy="398835"/>
            </a:xfrm>
            <a:custGeom>
              <a:gdLst>
                <a:gd fmla="*/ 60 w 74" name="T0"/>
                <a:gd fmla="*/ 0 h 97" name="T1"/>
                <a:gd fmla="*/ 72 w 74" name="T2"/>
                <a:gd fmla="*/ 11 h 97" name="T3"/>
                <a:gd fmla="*/ 70 w 74" name="T4"/>
                <a:gd fmla="*/ 52 h 97" name="T5"/>
                <a:gd fmla="*/ 63 w 74" name="T6"/>
                <a:gd fmla="*/ 11 h 97" name="T7"/>
                <a:gd fmla="*/ 60 w 74" name="T8"/>
                <a:gd fmla="*/ 8 h 97" name="T9"/>
                <a:gd fmla="*/ 26 w 74" name="T10"/>
                <a:gd fmla="*/ 11 h 97" name="T11"/>
                <a:gd fmla="*/ 26 w 74" name="T12"/>
                <a:gd fmla="*/ 18 h 97" name="T13"/>
                <a:gd fmla="*/ 19 w 74" name="T14"/>
                <a:gd fmla="*/ 24 h 97" name="T15"/>
                <a:gd fmla="*/ 12 w 74" name="T16"/>
                <a:gd fmla="*/ 24 h 97" name="T17"/>
                <a:gd fmla="*/ 8 w 74" name="T18"/>
                <a:gd fmla="*/ 79 h 97" name="T19"/>
                <a:gd fmla="*/ 9 w 74" name="T20"/>
                <a:gd fmla="*/ 81 h 97" name="T21"/>
                <a:gd fmla="*/ 28 w 74" name="T22"/>
                <a:gd fmla="*/ 82 h 97" name="T23"/>
                <a:gd fmla="*/ 37 w 74" name="T24"/>
                <a:gd fmla="*/ 90 h 97" name="T25"/>
                <a:gd fmla="*/ 3 w 74" name="T26"/>
                <a:gd fmla="*/ 87 h 97" name="T27"/>
                <a:gd fmla="*/ 3 w 74" name="T28"/>
                <a:gd fmla="*/ 87 h 97" name="T29"/>
                <a:gd fmla="*/ 0 w 74" name="T30"/>
                <a:gd fmla="*/ 20 h 97" name="T31"/>
                <a:gd fmla="*/ 1 w 74" name="T32"/>
                <a:gd fmla="*/ 17 h 97" name="T33"/>
                <a:gd fmla="*/ 19 w 74" name="T34"/>
                <a:gd fmla="*/ 0 h 97" name="T35"/>
                <a:gd fmla="*/ 17 w 74" name="T36"/>
                <a:gd fmla="*/ 52 h 97" name="T37"/>
                <a:gd fmla="*/ 27 w 74" name="T38"/>
                <a:gd fmla="*/ 56 h 97" name="T39"/>
                <a:gd fmla="*/ 17 w 74" name="T40"/>
                <a:gd fmla="*/ 52 h 97" name="T41"/>
                <a:gd fmla="*/ 17 w 74" name="T42"/>
                <a:gd fmla="*/ 44 h 97" name="T43"/>
                <a:gd fmla="*/ 56 w 74" name="T44"/>
                <a:gd fmla="*/ 40 h 97" name="T45"/>
                <a:gd fmla="*/ 17 w 74" name="T46"/>
                <a:gd fmla="*/ 28 h 97" name="T47"/>
                <a:gd fmla="*/ 56 w 74" name="T48"/>
                <a:gd fmla="*/ 33 h 97" name="T49"/>
                <a:gd fmla="*/ 17 w 74" name="T50"/>
                <a:gd fmla="*/ 28 h 97" name="T51"/>
                <a:gd fmla="*/ 34 w 74" name="T52"/>
                <a:gd fmla="*/ 22 h 97" name="T53"/>
                <a:gd fmla="*/ 56 w 74" name="T54"/>
                <a:gd fmla="*/ 17 h 97" name="T55"/>
                <a:gd fmla="*/ 41 w 74" name="T56"/>
                <a:gd fmla="*/ 69 h 97" name="T57"/>
                <a:gd fmla="*/ 41 w 74" name="T58"/>
                <a:gd fmla="*/ 69 h 97" name="T59"/>
                <a:gd fmla="*/ 31 w 74" name="T60"/>
                <a:gd fmla="*/ 66 h 97" name="T61"/>
                <a:gd fmla="*/ 47 w 74" name="T62"/>
                <a:gd fmla="*/ 86 h 97" name="T63"/>
                <a:gd fmla="*/ 59 w 74" name="T64"/>
                <a:gd fmla="*/ 87 h 97" name="T65"/>
                <a:gd fmla="*/ 71 w 74" name="T66"/>
                <a:gd fmla="*/ 96 h 97" name="T67"/>
                <a:gd fmla="*/ 72 w 74" name="T68"/>
                <a:gd fmla="*/ 90 h 97" name="T69"/>
                <a:gd fmla="*/ 63 w 74" name="T70"/>
                <a:gd fmla="*/ 80 h 97" name="T71"/>
                <a:gd fmla="*/ 64 w 74" name="T72"/>
                <a:gd fmla="*/ 57 h 97" name="T73"/>
                <a:gd fmla="*/ 38 w 74" name="T74"/>
                <a:gd fmla="*/ 54 h 97" name="T75"/>
                <a:gd fmla="*/ 42 w 74" name="T76"/>
                <a:gd fmla="*/ 58 h 97" name="T77"/>
                <a:gd fmla="*/ 40 w 74" name="T78"/>
                <a:gd fmla="*/ 76 h 97" name="T79"/>
                <a:gd fmla="*/ 57 w 74" name="T80"/>
                <a:gd fmla="*/ 78 h 97" name="T81"/>
                <a:gd fmla="*/ 59 w 74" name="T82"/>
                <a:gd fmla="*/ 61 h 97" name="T83"/>
                <a:gd fmla="*/ 21 w 74" name="T84"/>
                <a:gd fmla="*/ 9 h 97" name="T85"/>
                <a:gd fmla="*/ 13 w 74" name="T86"/>
                <a:gd fmla="*/ 19 h 97" name="T87"/>
                <a:gd fmla="*/ 17 w 74" name="T88"/>
                <a:gd fmla="*/ 20 h 97" name="T89"/>
                <a:gd fmla="*/ 18 w 74" name="T90"/>
                <a:gd fmla="*/ 20 h 97" name="T91"/>
                <a:gd fmla="*/ 22 w 74" name="T92"/>
                <a:gd fmla="*/ 17 h 97" name="T93"/>
                <a:gd fmla="*/ 22 w 74" name="T94"/>
                <a:gd fmla="*/ 15 h 97" name="T95"/>
                <a:gd fmla="*/ 21 w 74" name="T96"/>
                <a:gd fmla="*/ 11 h 97"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97" w="74">
                  <a:moveTo>
                    <a:pt x="21" y="0"/>
                  </a:moveTo>
                  <a:cubicBezTo>
                    <a:pt x="60" y="0"/>
                    <a:pt x="60" y="0"/>
                    <a:pt x="60" y="0"/>
                  </a:cubicBezTo>
                  <a:cubicBezTo>
                    <a:pt x="64" y="0"/>
                    <a:pt x="66" y="1"/>
                    <a:pt x="68" y="3"/>
                  </a:cubicBezTo>
                  <a:cubicBezTo>
                    <a:pt x="70" y="5"/>
                    <a:pt x="72" y="8"/>
                    <a:pt x="72" y="11"/>
                  </a:cubicBezTo>
                  <a:cubicBezTo>
                    <a:pt x="72" y="56"/>
                    <a:pt x="72" y="56"/>
                    <a:pt x="72" y="56"/>
                  </a:cubicBezTo>
                  <a:cubicBezTo>
                    <a:pt x="71" y="55"/>
                    <a:pt x="70" y="53"/>
                    <a:pt x="70" y="52"/>
                  </a:cubicBezTo>
                  <a:cubicBezTo>
                    <a:pt x="68" y="50"/>
                    <a:pt x="66" y="48"/>
                    <a:pt x="63" y="47"/>
                  </a:cubicBezTo>
                  <a:cubicBezTo>
                    <a:pt x="63" y="11"/>
                    <a:pt x="63" y="11"/>
                    <a:pt x="63" y="11"/>
                  </a:cubicBezTo>
                  <a:cubicBezTo>
                    <a:pt x="63" y="10"/>
                    <a:pt x="63" y="9"/>
                    <a:pt x="62" y="9"/>
                  </a:cubicBezTo>
                  <a:cubicBezTo>
                    <a:pt x="62" y="8"/>
                    <a:pt x="61" y="8"/>
                    <a:pt x="60" y="8"/>
                  </a:cubicBezTo>
                  <a:cubicBezTo>
                    <a:pt x="25" y="8"/>
                    <a:pt x="25" y="8"/>
                    <a:pt x="25" y="8"/>
                  </a:cubicBezTo>
                  <a:cubicBezTo>
                    <a:pt x="26" y="11"/>
                    <a:pt x="26" y="11"/>
                    <a:pt x="26" y="11"/>
                  </a:cubicBezTo>
                  <a:cubicBezTo>
                    <a:pt x="26" y="14"/>
                    <a:pt x="26" y="14"/>
                    <a:pt x="26" y="14"/>
                  </a:cubicBezTo>
                  <a:cubicBezTo>
                    <a:pt x="26" y="16"/>
                    <a:pt x="26" y="17"/>
                    <a:pt x="26" y="18"/>
                  </a:cubicBezTo>
                  <a:cubicBezTo>
                    <a:pt x="26" y="19"/>
                    <a:pt x="25" y="21"/>
                    <a:pt x="23" y="22"/>
                  </a:cubicBezTo>
                  <a:cubicBezTo>
                    <a:pt x="22" y="23"/>
                    <a:pt x="21" y="24"/>
                    <a:pt x="19" y="24"/>
                  </a:cubicBezTo>
                  <a:cubicBezTo>
                    <a:pt x="18" y="24"/>
                    <a:pt x="17" y="24"/>
                    <a:pt x="16" y="24"/>
                  </a:cubicBezTo>
                  <a:cubicBezTo>
                    <a:pt x="12" y="24"/>
                    <a:pt x="12" y="24"/>
                    <a:pt x="12" y="24"/>
                  </a:cubicBezTo>
                  <a:cubicBezTo>
                    <a:pt x="8" y="23"/>
                    <a:pt x="8" y="23"/>
                    <a:pt x="8" y="23"/>
                  </a:cubicBezTo>
                  <a:cubicBezTo>
                    <a:pt x="8" y="79"/>
                    <a:pt x="8" y="79"/>
                    <a:pt x="8" y="79"/>
                  </a:cubicBezTo>
                  <a:cubicBezTo>
                    <a:pt x="8" y="80"/>
                    <a:pt x="9" y="80"/>
                    <a:pt x="9" y="81"/>
                  </a:cubicBezTo>
                  <a:cubicBezTo>
                    <a:pt x="9" y="81"/>
                    <a:pt x="9" y="81"/>
                    <a:pt x="9" y="81"/>
                  </a:cubicBezTo>
                  <a:cubicBezTo>
                    <a:pt x="10" y="81"/>
                    <a:pt x="10" y="82"/>
                    <a:pt x="11" y="82"/>
                  </a:cubicBezTo>
                  <a:cubicBezTo>
                    <a:pt x="28" y="82"/>
                    <a:pt x="28" y="82"/>
                    <a:pt x="28" y="82"/>
                  </a:cubicBezTo>
                  <a:cubicBezTo>
                    <a:pt x="28" y="82"/>
                    <a:pt x="29" y="83"/>
                    <a:pt x="29" y="84"/>
                  </a:cubicBezTo>
                  <a:cubicBezTo>
                    <a:pt x="31" y="86"/>
                    <a:pt x="34" y="88"/>
                    <a:pt x="37" y="90"/>
                  </a:cubicBezTo>
                  <a:cubicBezTo>
                    <a:pt x="11" y="90"/>
                    <a:pt x="11" y="90"/>
                    <a:pt x="11" y="90"/>
                  </a:cubicBezTo>
                  <a:cubicBezTo>
                    <a:pt x="8" y="90"/>
                    <a:pt x="5" y="89"/>
                    <a:pt x="3" y="87"/>
                  </a:cubicBezTo>
                  <a:cubicBezTo>
                    <a:pt x="3" y="87"/>
                    <a:pt x="3" y="87"/>
                    <a:pt x="3" y="87"/>
                  </a:cubicBezTo>
                  <a:cubicBezTo>
                    <a:pt x="3" y="87"/>
                    <a:pt x="3" y="87"/>
                    <a:pt x="3" y="87"/>
                  </a:cubicBezTo>
                  <a:cubicBezTo>
                    <a:pt x="1" y="85"/>
                    <a:pt x="0" y="82"/>
                    <a:pt x="0" y="79"/>
                  </a:cubicBezTo>
                  <a:cubicBezTo>
                    <a:pt x="0" y="20"/>
                    <a:pt x="0" y="20"/>
                    <a:pt x="0" y="20"/>
                  </a:cubicBezTo>
                  <a:cubicBezTo>
                    <a:pt x="0" y="18"/>
                    <a:pt x="0" y="18"/>
                    <a:pt x="0" y="18"/>
                  </a:cubicBezTo>
                  <a:cubicBezTo>
                    <a:pt x="1" y="17"/>
                    <a:pt x="1" y="17"/>
                    <a:pt x="1" y="17"/>
                  </a:cubicBezTo>
                  <a:cubicBezTo>
                    <a:pt x="18" y="1"/>
                    <a:pt x="18" y="1"/>
                    <a:pt x="18" y="1"/>
                  </a:cubicBezTo>
                  <a:cubicBezTo>
                    <a:pt x="19" y="0"/>
                    <a:pt x="19" y="0"/>
                    <a:pt x="19" y="0"/>
                  </a:cubicBezTo>
                  <a:cubicBezTo>
                    <a:pt x="21" y="0"/>
                    <a:pt x="21" y="0"/>
                    <a:pt x="21" y="0"/>
                  </a:cubicBezTo>
                  <a:close/>
                  <a:moveTo>
                    <a:pt x="17" y="52"/>
                  </a:moveTo>
                  <a:cubicBezTo>
                    <a:pt x="17" y="56"/>
                    <a:pt x="17" y="56"/>
                    <a:pt x="17" y="56"/>
                  </a:cubicBezTo>
                  <a:cubicBezTo>
                    <a:pt x="27" y="56"/>
                    <a:pt x="27" y="56"/>
                    <a:pt x="27" y="56"/>
                  </a:cubicBezTo>
                  <a:cubicBezTo>
                    <a:pt x="27" y="52"/>
                    <a:pt x="27" y="52"/>
                    <a:pt x="27" y="52"/>
                  </a:cubicBezTo>
                  <a:cubicBezTo>
                    <a:pt x="17" y="52"/>
                    <a:pt x="17" y="52"/>
                    <a:pt x="17" y="52"/>
                  </a:cubicBezTo>
                  <a:close/>
                  <a:moveTo>
                    <a:pt x="17" y="40"/>
                  </a:moveTo>
                  <a:cubicBezTo>
                    <a:pt x="17" y="44"/>
                    <a:pt x="17" y="44"/>
                    <a:pt x="17" y="44"/>
                  </a:cubicBezTo>
                  <a:cubicBezTo>
                    <a:pt x="56" y="44"/>
                    <a:pt x="56" y="44"/>
                    <a:pt x="56" y="44"/>
                  </a:cubicBezTo>
                  <a:cubicBezTo>
                    <a:pt x="56" y="40"/>
                    <a:pt x="56" y="40"/>
                    <a:pt x="56" y="40"/>
                  </a:cubicBezTo>
                  <a:cubicBezTo>
                    <a:pt x="17" y="40"/>
                    <a:pt x="17" y="40"/>
                    <a:pt x="17" y="40"/>
                  </a:cubicBezTo>
                  <a:close/>
                  <a:moveTo>
                    <a:pt x="17" y="28"/>
                  </a:moveTo>
                  <a:cubicBezTo>
                    <a:pt x="17" y="33"/>
                    <a:pt x="17" y="33"/>
                    <a:pt x="17" y="33"/>
                  </a:cubicBezTo>
                  <a:cubicBezTo>
                    <a:pt x="56" y="33"/>
                    <a:pt x="56" y="33"/>
                    <a:pt x="56" y="33"/>
                  </a:cubicBezTo>
                  <a:cubicBezTo>
                    <a:pt x="56" y="28"/>
                    <a:pt x="56" y="28"/>
                    <a:pt x="56" y="28"/>
                  </a:cubicBezTo>
                  <a:cubicBezTo>
                    <a:pt x="17" y="28"/>
                    <a:pt x="17" y="28"/>
                    <a:pt x="17" y="28"/>
                  </a:cubicBezTo>
                  <a:close/>
                  <a:moveTo>
                    <a:pt x="34" y="17"/>
                  </a:moveTo>
                  <a:cubicBezTo>
                    <a:pt x="34" y="22"/>
                    <a:pt x="34" y="22"/>
                    <a:pt x="34" y="22"/>
                  </a:cubicBezTo>
                  <a:cubicBezTo>
                    <a:pt x="56" y="22"/>
                    <a:pt x="56" y="22"/>
                    <a:pt x="56" y="22"/>
                  </a:cubicBezTo>
                  <a:cubicBezTo>
                    <a:pt x="56" y="17"/>
                    <a:pt x="56" y="17"/>
                    <a:pt x="56" y="17"/>
                  </a:cubicBezTo>
                  <a:cubicBezTo>
                    <a:pt x="34" y="17"/>
                    <a:pt x="34" y="17"/>
                    <a:pt x="34" y="17"/>
                  </a:cubicBezTo>
                  <a:close/>
                  <a:moveTo>
                    <a:pt x="41" y="69"/>
                  </a:moveTo>
                  <a:cubicBezTo>
                    <a:pt x="43" y="64"/>
                    <a:pt x="48" y="61"/>
                    <a:pt x="55" y="60"/>
                  </a:cubicBezTo>
                  <a:cubicBezTo>
                    <a:pt x="48" y="56"/>
                    <a:pt x="39" y="62"/>
                    <a:pt x="41" y="69"/>
                  </a:cubicBezTo>
                  <a:close/>
                  <a:moveTo>
                    <a:pt x="38" y="54"/>
                  </a:moveTo>
                  <a:cubicBezTo>
                    <a:pt x="34" y="57"/>
                    <a:pt x="32" y="61"/>
                    <a:pt x="31" y="66"/>
                  </a:cubicBezTo>
                  <a:cubicBezTo>
                    <a:pt x="31" y="70"/>
                    <a:pt x="32" y="75"/>
                    <a:pt x="35" y="79"/>
                  </a:cubicBezTo>
                  <a:cubicBezTo>
                    <a:pt x="38" y="83"/>
                    <a:pt x="43" y="86"/>
                    <a:pt x="47" y="86"/>
                  </a:cubicBezTo>
                  <a:cubicBezTo>
                    <a:pt x="51" y="87"/>
                    <a:pt x="55" y="86"/>
                    <a:pt x="58" y="84"/>
                  </a:cubicBezTo>
                  <a:cubicBezTo>
                    <a:pt x="58" y="85"/>
                    <a:pt x="58" y="86"/>
                    <a:pt x="59" y="87"/>
                  </a:cubicBezTo>
                  <a:cubicBezTo>
                    <a:pt x="65" y="95"/>
                    <a:pt x="65" y="95"/>
                    <a:pt x="65" y="95"/>
                  </a:cubicBezTo>
                  <a:cubicBezTo>
                    <a:pt x="67" y="97"/>
                    <a:pt x="69" y="97"/>
                    <a:pt x="71" y="96"/>
                  </a:cubicBezTo>
                  <a:cubicBezTo>
                    <a:pt x="71" y="96"/>
                    <a:pt x="71" y="96"/>
                    <a:pt x="71" y="96"/>
                  </a:cubicBezTo>
                  <a:cubicBezTo>
                    <a:pt x="73" y="94"/>
                    <a:pt x="74" y="91"/>
                    <a:pt x="72" y="90"/>
                  </a:cubicBezTo>
                  <a:cubicBezTo>
                    <a:pt x="66" y="82"/>
                    <a:pt x="66" y="82"/>
                    <a:pt x="66" y="82"/>
                  </a:cubicBezTo>
                  <a:cubicBezTo>
                    <a:pt x="65" y="81"/>
                    <a:pt x="64" y="80"/>
                    <a:pt x="63" y="80"/>
                  </a:cubicBezTo>
                  <a:cubicBezTo>
                    <a:pt x="66" y="77"/>
                    <a:pt x="67" y="74"/>
                    <a:pt x="68" y="70"/>
                  </a:cubicBezTo>
                  <a:cubicBezTo>
                    <a:pt x="68" y="66"/>
                    <a:pt x="67" y="61"/>
                    <a:pt x="64" y="57"/>
                  </a:cubicBezTo>
                  <a:cubicBezTo>
                    <a:pt x="61" y="53"/>
                    <a:pt x="56" y="50"/>
                    <a:pt x="52" y="50"/>
                  </a:cubicBezTo>
                  <a:cubicBezTo>
                    <a:pt x="47" y="49"/>
                    <a:pt x="42" y="50"/>
                    <a:pt x="38" y="54"/>
                  </a:cubicBezTo>
                  <a:close/>
                  <a:moveTo>
                    <a:pt x="51" y="56"/>
                  </a:moveTo>
                  <a:cubicBezTo>
                    <a:pt x="48" y="56"/>
                    <a:pt x="45" y="56"/>
                    <a:pt x="42" y="58"/>
                  </a:cubicBezTo>
                  <a:cubicBezTo>
                    <a:pt x="39" y="61"/>
                    <a:pt x="38" y="63"/>
                    <a:pt x="37" y="67"/>
                  </a:cubicBezTo>
                  <a:cubicBezTo>
                    <a:pt x="37" y="70"/>
                    <a:pt x="38" y="73"/>
                    <a:pt x="40" y="76"/>
                  </a:cubicBezTo>
                  <a:cubicBezTo>
                    <a:pt x="42" y="78"/>
                    <a:pt x="45" y="80"/>
                    <a:pt x="48" y="80"/>
                  </a:cubicBezTo>
                  <a:cubicBezTo>
                    <a:pt x="51" y="80"/>
                    <a:pt x="54" y="80"/>
                    <a:pt x="57" y="78"/>
                  </a:cubicBezTo>
                  <a:cubicBezTo>
                    <a:pt x="60" y="76"/>
                    <a:pt x="61" y="73"/>
                    <a:pt x="61" y="69"/>
                  </a:cubicBezTo>
                  <a:cubicBezTo>
                    <a:pt x="62" y="66"/>
                    <a:pt x="61" y="63"/>
                    <a:pt x="59" y="61"/>
                  </a:cubicBezTo>
                  <a:cubicBezTo>
                    <a:pt x="57" y="58"/>
                    <a:pt x="54" y="56"/>
                    <a:pt x="51" y="56"/>
                  </a:cubicBezTo>
                  <a:close/>
                  <a:moveTo>
                    <a:pt x="21" y="9"/>
                  </a:moveTo>
                  <a:cubicBezTo>
                    <a:pt x="11" y="19"/>
                    <a:pt x="11" y="19"/>
                    <a:pt x="11" y="19"/>
                  </a:cubicBezTo>
                  <a:cubicBezTo>
                    <a:pt x="13" y="19"/>
                    <a:pt x="13" y="19"/>
                    <a:pt x="13" y="19"/>
                  </a:cubicBezTo>
                  <a:cubicBezTo>
                    <a:pt x="17" y="20"/>
                    <a:pt x="17" y="20"/>
                    <a:pt x="17" y="20"/>
                  </a:cubicBezTo>
                  <a:cubicBezTo>
                    <a:pt x="17" y="20"/>
                    <a:pt x="17" y="20"/>
                    <a:pt x="17" y="20"/>
                  </a:cubicBezTo>
                  <a:cubicBezTo>
                    <a:pt x="17" y="20"/>
                    <a:pt x="17" y="20"/>
                    <a:pt x="17" y="20"/>
                  </a:cubicBezTo>
                  <a:cubicBezTo>
                    <a:pt x="17" y="20"/>
                    <a:pt x="18" y="20"/>
                    <a:pt x="18" y="20"/>
                  </a:cubicBezTo>
                  <a:cubicBezTo>
                    <a:pt x="19" y="20"/>
                    <a:pt x="20" y="19"/>
                    <a:pt x="21" y="19"/>
                  </a:cubicBezTo>
                  <a:cubicBezTo>
                    <a:pt x="21" y="18"/>
                    <a:pt x="22" y="17"/>
                    <a:pt x="22" y="17"/>
                  </a:cubicBezTo>
                  <a:cubicBezTo>
                    <a:pt x="22" y="16"/>
                    <a:pt x="22" y="16"/>
                    <a:pt x="22" y="15"/>
                  </a:cubicBezTo>
                  <a:cubicBezTo>
                    <a:pt x="22" y="15"/>
                    <a:pt x="22" y="15"/>
                    <a:pt x="22" y="15"/>
                  </a:cubicBezTo>
                  <a:cubicBezTo>
                    <a:pt x="22" y="15"/>
                    <a:pt x="22" y="15"/>
                    <a:pt x="22" y="15"/>
                  </a:cubicBezTo>
                  <a:cubicBezTo>
                    <a:pt x="21" y="11"/>
                    <a:pt x="21" y="11"/>
                    <a:pt x="21" y="11"/>
                  </a:cubicBezTo>
                  <a:lnTo>
                    <a:pt x="21" y="9"/>
                  </a:lnTo>
                  <a:close/>
                </a:path>
              </a:pathLst>
            </a:custGeom>
            <a:solidFill>
              <a:schemeClr val="accent1"/>
            </a:solidFill>
            <a:ln>
              <a:noFill/>
            </a:ln>
          </p:spPr>
          <p:txBody>
            <a:bodyPr anchor="t" anchorCtr="0" bIns="34286" compatLnSpc="1" lIns="68572" numCol="1" rIns="68572" tIns="34286"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54" name="Freeform 18"/>
            <p:cNvSpPr>
              <a:spLocks noEditPoints="1"/>
            </p:cNvSpPr>
            <p:nvPr/>
          </p:nvSpPr>
          <p:spPr bwMode="auto">
            <a:xfrm>
              <a:off x="4537230" y="5088755"/>
              <a:ext cx="276702" cy="437000"/>
            </a:xfrm>
            <a:custGeom>
              <a:gdLst>
                <a:gd fmla="*/ 57 w 67" name="T0"/>
                <a:gd fmla="*/ 10 h 106" name="T1"/>
                <a:gd fmla="*/ 62 w 67" name="T2"/>
                <a:gd fmla="*/ 51 h 106" name="T3"/>
                <a:gd fmla="*/ 51 w 67" name="T4"/>
                <a:gd fmla="*/ 66 h 106" name="T5"/>
                <a:gd fmla="*/ 55 w 67" name="T6"/>
                <a:gd fmla="*/ 65 h 106" name="T7"/>
                <a:gd fmla="*/ 57 w 67" name="T8"/>
                <a:gd fmla="*/ 73 h 106" name="T9"/>
                <a:gd fmla="*/ 56 w 67" name="T10"/>
                <a:gd fmla="*/ 80 h 106" name="T11"/>
                <a:gd fmla="*/ 57 w 67" name="T12"/>
                <a:gd fmla="*/ 86 h 106" name="T13"/>
                <a:gd fmla="*/ 55 w 67" name="T14"/>
                <a:gd fmla="*/ 93 h 106" name="T15"/>
                <a:gd fmla="*/ 15 w 67" name="T16"/>
                <a:gd fmla="*/ 97 h 106" name="T17"/>
                <a:gd fmla="*/ 12 w 67" name="T18"/>
                <a:gd fmla="*/ 95 h 106" name="T19"/>
                <a:gd fmla="*/ 12 w 67" name="T20"/>
                <a:gd fmla="*/ 83 h 106" name="T21"/>
                <a:gd fmla="*/ 12 w 67" name="T22"/>
                <a:gd fmla="*/ 82 h 106" name="T23"/>
                <a:gd fmla="*/ 12 w 67" name="T24"/>
                <a:gd fmla="*/ 71 h 106" name="T25"/>
                <a:gd fmla="*/ 15 w 67" name="T26"/>
                <a:gd fmla="*/ 69 h 106" name="T27"/>
                <a:gd fmla="*/ 16 w 67" name="T28"/>
                <a:gd fmla="*/ 63 h 106" name="T29"/>
                <a:gd fmla="*/ 0 w 67" name="T30"/>
                <a:gd fmla="*/ 34 h 106" name="T31"/>
                <a:gd fmla="*/ 33 w 67" name="T32"/>
                <a:gd fmla="*/ 0 h 106" name="T33"/>
                <a:gd fmla="*/ 28 w 67" name="T34"/>
                <a:gd fmla="*/ 41 h 106" name="T35"/>
                <a:gd fmla="*/ 30 w 67" name="T36"/>
                <a:gd fmla="*/ 39 h 106" name="T37"/>
                <a:gd fmla="*/ 33 w 67" name="T38"/>
                <a:gd fmla="*/ 41 h 106" name="T39"/>
                <a:gd fmla="*/ 36 w 67" name="T40"/>
                <a:gd fmla="*/ 39 h 106" name="T41"/>
                <a:gd fmla="*/ 39 w 67" name="T42"/>
                <a:gd fmla="*/ 41 h 106" name="T43"/>
                <a:gd fmla="*/ 43 w 67" name="T44"/>
                <a:gd fmla="*/ 38 h 106" name="T45"/>
                <a:gd fmla="*/ 39 w 67" name="T46"/>
                <a:gd fmla="*/ 52 h 106" name="T47"/>
                <a:gd fmla="*/ 44 w 67" name="T48"/>
                <a:gd fmla="*/ 66 h 106" name="T49"/>
                <a:gd fmla="*/ 44 w 67" name="T50"/>
                <a:gd fmla="*/ 58 h 106" name="T51"/>
                <a:gd fmla="*/ 56 w 67" name="T52"/>
                <a:gd fmla="*/ 47 h 106" name="T53"/>
                <a:gd fmla="*/ 52 w 67" name="T54"/>
                <a:gd fmla="*/ 15 h 106" name="T55"/>
                <a:gd fmla="*/ 15 w 67" name="T56"/>
                <a:gd fmla="*/ 15 h 106" name="T57"/>
                <a:gd fmla="*/ 11 w 67" name="T58"/>
                <a:gd fmla="*/ 48 h 106" name="T59"/>
                <a:gd fmla="*/ 23 w 67" name="T60"/>
                <a:gd fmla="*/ 59 h 106" name="T61"/>
                <a:gd fmla="*/ 23 w 67" name="T62"/>
                <a:gd fmla="*/ 67 h 106" name="T63"/>
                <a:gd fmla="*/ 29 w 67" name="T64"/>
                <a:gd fmla="*/ 52 h 106" name="T65"/>
                <a:gd fmla="*/ 25 w 67" name="T66"/>
                <a:gd fmla="*/ 38 h 106" name="T67"/>
                <a:gd fmla="*/ 40 w 67" name="T68"/>
                <a:gd fmla="*/ 43 h 106" name="T69"/>
                <a:gd fmla="*/ 36 w 67" name="T70"/>
                <a:gd fmla="*/ 42 h 106" name="T71"/>
                <a:gd fmla="*/ 30 w 67" name="T72"/>
                <a:gd fmla="*/ 42 h 106" name="T73"/>
                <a:gd fmla="*/ 27 w 67" name="T74"/>
                <a:gd fmla="*/ 42 h 106" name="T75"/>
                <a:gd fmla="*/ 32 w 67" name="T76"/>
                <a:gd fmla="*/ 51 h 106" name="T77"/>
                <a:gd fmla="*/ 32 w 67" name="T78"/>
                <a:gd fmla="*/ 67 h 106" name="T79"/>
                <a:gd fmla="*/ 35 w 67" name="T80"/>
                <a:gd fmla="*/ 51 h 106" name="T81"/>
                <a:gd fmla="*/ 35 w 67" name="T82"/>
                <a:gd fmla="*/ 50 h 106" name="T83"/>
                <a:gd fmla="*/ 43 w 67" name="T84"/>
                <a:gd fmla="*/ 96 h 106" name="T85"/>
                <a:gd fmla="*/ 34 w 67" name="T86"/>
                <a:gd fmla="*/ 106 h 106" name="T87"/>
                <a:gd fmla="*/ 43 w 67" name="T88"/>
                <a:gd fmla="*/ 96 h 106" name="T89"/>
                <a:gd fmla="*/ 17 w 67" name="T90"/>
                <a:gd fmla="*/ 88 h 106" name="T91"/>
                <a:gd fmla="*/ 17 w 67" name="T92"/>
                <a:gd fmla="*/ 90 h 106" name="T93"/>
                <a:gd fmla="*/ 50 w 67" name="T94"/>
                <a:gd fmla="*/ 86 h 106" name="T95"/>
                <a:gd fmla="*/ 50 w 67" name="T96"/>
                <a:gd fmla="*/ 73 h 106" name="T97"/>
                <a:gd fmla="*/ 17 w 67" name="T98"/>
                <a:gd fmla="*/ 77 h 106" name="T99"/>
                <a:gd fmla="*/ 50 w 67" name="T100"/>
                <a:gd fmla="*/ 74 h 106" name="T101"/>
                <a:gd fmla="*/ 50 w 67" name="T102"/>
                <a:gd fmla="*/ 73 h 10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05" w="67">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chemeClr val="accent3"/>
            </a:solidFill>
            <a:ln>
              <a:noFill/>
            </a:ln>
          </p:spPr>
          <p:txBody>
            <a:bodyPr anchor="t" anchorCtr="0" bIns="34286" compatLnSpc="1" lIns="68572" numCol="1" rIns="68572" tIns="34286"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55" name="Freeform 19"/>
            <p:cNvSpPr>
              <a:spLocks noEditPoints="1"/>
            </p:cNvSpPr>
            <p:nvPr/>
          </p:nvSpPr>
          <p:spPr bwMode="auto">
            <a:xfrm>
              <a:off x="7348218" y="5147991"/>
              <a:ext cx="387383" cy="332044"/>
            </a:xfrm>
            <a:custGeom>
              <a:gdLst>
                <a:gd fmla="*/ 4 w 94" name="T0"/>
                <a:gd fmla="*/ 19 h 81" name="T1"/>
                <a:gd fmla="*/ 46 w 94" name="T2"/>
                <a:gd fmla="*/ 19 h 81" name="T3"/>
                <a:gd fmla="*/ 50 w 94" name="T4"/>
                <a:gd fmla="*/ 16 h 81" name="T5"/>
                <a:gd fmla="*/ 73 w 94" name="T6"/>
                <a:gd fmla="*/ 0 h 81" name="T7"/>
                <a:gd fmla="*/ 73 w 94" name="T8"/>
                <a:gd fmla="*/ 33 h 81" name="T9"/>
                <a:gd fmla="*/ 73 w 94" name="T10"/>
                <a:gd fmla="*/ 66 h 81" name="T11"/>
                <a:gd fmla="*/ 50 w 94" name="T12"/>
                <a:gd fmla="*/ 49 h 81" name="T13"/>
                <a:gd fmla="*/ 46 w 94" name="T14"/>
                <a:gd fmla="*/ 47 h 81" name="T15"/>
                <a:gd fmla="*/ 33 w 94" name="T16"/>
                <a:gd fmla="*/ 47 h 81" name="T17"/>
                <a:gd fmla="*/ 40 w 94" name="T18"/>
                <a:gd fmla="*/ 70 h 81" name="T19"/>
                <a:gd fmla="*/ 45 w 94" name="T20"/>
                <a:gd fmla="*/ 70 h 81" name="T21"/>
                <a:gd fmla="*/ 45 w 94" name="T22"/>
                <a:gd fmla="*/ 81 h 81" name="T23"/>
                <a:gd fmla="*/ 43 w 94" name="T24"/>
                <a:gd fmla="*/ 81 h 81" name="T25"/>
                <a:gd fmla="*/ 21 w 94" name="T26"/>
                <a:gd fmla="*/ 81 h 81" name="T27"/>
                <a:gd fmla="*/ 11 w 94" name="T28"/>
                <a:gd fmla="*/ 47 h 81" name="T29"/>
                <a:gd fmla="*/ 4 w 94" name="T30"/>
                <a:gd fmla="*/ 47 h 81" name="T31"/>
                <a:gd fmla="*/ 4 w 94" name="T32"/>
                <a:gd fmla="*/ 19 h 81" name="T33"/>
                <a:gd fmla="*/ 87 w 94" name="T34"/>
                <a:gd fmla="*/ 23 h 81" name="T35"/>
                <a:gd fmla="*/ 94 w 94" name="T36"/>
                <a:gd fmla="*/ 33 h 81" name="T37"/>
                <a:gd fmla="*/ 87 w 94" name="T38"/>
                <a:gd fmla="*/ 43 h 81" name="T39"/>
                <a:gd fmla="*/ 87 w 94" name="T40"/>
                <a:gd fmla="*/ 66 h 81" name="T41"/>
                <a:gd fmla="*/ 78 w 94" name="T42"/>
                <a:gd fmla="*/ 66 h 81" name="T43"/>
                <a:gd fmla="*/ 78 w 94" name="T44"/>
                <a:gd fmla="*/ 0 h 81" name="T45"/>
                <a:gd fmla="*/ 87 w 94" name="T46"/>
                <a:gd fmla="*/ 0 h 81" name="T47"/>
                <a:gd fmla="*/ 87 w 94" name="T48"/>
                <a:gd fmla="*/ 23 h 81" name="T49"/>
                <a:gd fmla="*/ 46 w 94" name="T50"/>
                <a:gd fmla="*/ 49 h 81" name="T51"/>
                <a:gd fmla="*/ 37 w 94" name="T52"/>
                <a:gd fmla="*/ 49 h 81" name="T53"/>
                <a:gd fmla="*/ 40 w 94" name="T54"/>
                <a:gd fmla="*/ 61 h 81" name="T55"/>
                <a:gd fmla="*/ 43 w 94" name="T56"/>
                <a:gd fmla="*/ 61 h 81" name="T57"/>
                <a:gd fmla="*/ 43 w 94" name="T58"/>
                <a:gd fmla="*/ 57 h 81" name="T59"/>
                <a:gd fmla="*/ 46 w 94" name="T60"/>
                <a:gd fmla="*/ 49 h 81"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1" w="94">
                  <a:moveTo>
                    <a:pt x="4" y="19"/>
                  </a:moveTo>
                  <a:cubicBezTo>
                    <a:pt x="46" y="19"/>
                    <a:pt x="46" y="19"/>
                    <a:pt x="46" y="19"/>
                  </a:cubicBezTo>
                  <a:cubicBezTo>
                    <a:pt x="50" y="16"/>
                    <a:pt x="50" y="16"/>
                    <a:pt x="50" y="16"/>
                  </a:cubicBezTo>
                  <a:cubicBezTo>
                    <a:pt x="73" y="0"/>
                    <a:pt x="73" y="0"/>
                    <a:pt x="73" y="0"/>
                  </a:cubicBezTo>
                  <a:cubicBezTo>
                    <a:pt x="73" y="33"/>
                    <a:pt x="73" y="33"/>
                    <a:pt x="73" y="33"/>
                  </a:cubicBezTo>
                  <a:cubicBezTo>
                    <a:pt x="73" y="66"/>
                    <a:pt x="73" y="66"/>
                    <a:pt x="73" y="66"/>
                  </a:cubicBezTo>
                  <a:cubicBezTo>
                    <a:pt x="50" y="49"/>
                    <a:pt x="50" y="49"/>
                    <a:pt x="50" y="49"/>
                  </a:cubicBezTo>
                  <a:cubicBezTo>
                    <a:pt x="46" y="47"/>
                    <a:pt x="46" y="47"/>
                    <a:pt x="46" y="47"/>
                  </a:cubicBezTo>
                  <a:cubicBezTo>
                    <a:pt x="33" y="47"/>
                    <a:pt x="33" y="47"/>
                    <a:pt x="33"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7"/>
                    <a:pt x="0" y="28"/>
                    <a:pt x="4" y="19"/>
                  </a:cubicBezTo>
                  <a:close/>
                  <a:moveTo>
                    <a:pt x="87" y="23"/>
                  </a:moveTo>
                  <a:cubicBezTo>
                    <a:pt x="91" y="24"/>
                    <a:pt x="94" y="28"/>
                    <a:pt x="94" y="33"/>
                  </a:cubicBezTo>
                  <a:cubicBezTo>
                    <a:pt x="94" y="38"/>
                    <a:pt x="91" y="42"/>
                    <a:pt x="87" y="43"/>
                  </a:cubicBezTo>
                  <a:cubicBezTo>
                    <a:pt x="87" y="66"/>
                    <a:pt x="87" y="66"/>
                    <a:pt x="87" y="66"/>
                  </a:cubicBezTo>
                  <a:cubicBezTo>
                    <a:pt x="78" y="66"/>
                    <a:pt x="78" y="66"/>
                    <a:pt x="78" y="66"/>
                  </a:cubicBezTo>
                  <a:cubicBezTo>
                    <a:pt x="78" y="0"/>
                    <a:pt x="78" y="0"/>
                    <a:pt x="78" y="0"/>
                  </a:cubicBezTo>
                  <a:cubicBezTo>
                    <a:pt x="87" y="0"/>
                    <a:pt x="87" y="0"/>
                    <a:pt x="87" y="0"/>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chemeClr val="accent2"/>
            </a:solidFill>
            <a:ln>
              <a:noFill/>
            </a:ln>
          </p:spPr>
          <p:txBody>
            <a:bodyPr anchor="t" anchorCtr="0" bIns="34286" compatLnSpc="1" lIns="68572" numCol="1" rIns="68572" tIns="34286"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67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grpSp>
        <p:nvGrpSpPr>
          <p:cNvPr id="56" name="Group 23"/>
          <p:cNvGrpSpPr/>
          <p:nvPr/>
        </p:nvGrpSpPr>
        <p:grpSpPr>
          <a:xfrm>
            <a:off x="6156190" y="3099233"/>
            <a:ext cx="1744180" cy="634376"/>
            <a:chOff x="8512415" y="2327889"/>
            <a:chExt cx="3256083" cy="845926"/>
          </a:xfrm>
        </p:grpSpPr>
        <p:sp>
          <p:nvSpPr>
            <p:cNvPr id="61" name="TextBox 24"/>
            <p:cNvSpPr txBox="1"/>
            <p:nvPr/>
          </p:nvSpPr>
          <p:spPr>
            <a:xfrm>
              <a:off x="8512416" y="2327889"/>
              <a:ext cx="2345977" cy="364580"/>
            </a:xfrm>
            <a:prstGeom prst="rect">
              <a:avLst/>
            </a:prstGeom>
            <a:noFill/>
          </p:spPr>
          <p:txBody>
            <a:bodyPr rtlCol="0" wrap="square">
              <a:spAutoFit/>
            </a:bodyPr>
            <a:lstStyle/>
            <a:p>
              <a:pP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62" name="Rectangle 25"/>
            <p:cNvSpPr/>
            <p:nvPr/>
          </p:nvSpPr>
          <p:spPr>
            <a:xfrm>
              <a:off x="8512416" y="2631890"/>
              <a:ext cx="3256083" cy="538945"/>
            </a:xfrm>
            <a:prstGeom prst="rect">
              <a:avLst/>
            </a:prstGeom>
          </p:spPr>
          <p:txBody>
            <a:bodyPr wrap="square">
              <a:spAutoFit/>
            </a:body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67" name="Group 26"/>
          <p:cNvGrpSpPr/>
          <p:nvPr/>
        </p:nvGrpSpPr>
        <p:grpSpPr>
          <a:xfrm flipH="1">
            <a:off x="2247182" y="1220652"/>
            <a:ext cx="1682465" cy="634377"/>
            <a:chOff x="8512415" y="2327889"/>
            <a:chExt cx="3256083" cy="845928"/>
          </a:xfrm>
        </p:grpSpPr>
        <p:sp>
          <p:nvSpPr>
            <p:cNvPr id="68" name="TextBox 27"/>
            <p:cNvSpPr txBox="1"/>
            <p:nvPr/>
          </p:nvSpPr>
          <p:spPr>
            <a:xfrm>
              <a:off x="8519790" y="2327889"/>
              <a:ext cx="2282102" cy="364580"/>
            </a:xfrm>
            <a:prstGeom prst="rect">
              <a:avLst/>
            </a:prstGeom>
            <a:noFill/>
          </p:spPr>
          <p:txBody>
            <a:bodyPr rtlCol="0" wrap="square">
              <a:spAutoFit/>
            </a:bodyPr>
            <a:lstStyle/>
            <a:p>
              <a:pPr algn="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69" name="Rectangle 28"/>
            <p:cNvSpPr/>
            <p:nvPr/>
          </p:nvSpPr>
          <p:spPr>
            <a:xfrm>
              <a:off x="8512417" y="2631891"/>
              <a:ext cx="3256083" cy="538945"/>
            </a:xfrm>
            <a:prstGeom prst="rect">
              <a:avLst/>
            </a:prstGeom>
          </p:spPr>
          <p:txBody>
            <a:bodyPr wrap="square">
              <a:spAutoFit/>
            </a:bodyPr>
            <a:lstStyle/>
            <a:p>
              <a:pPr algn="r">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grpSp>
        <p:nvGrpSpPr>
          <p:cNvPr id="70" name="Group 30"/>
          <p:cNvGrpSpPr/>
          <p:nvPr/>
        </p:nvGrpSpPr>
        <p:grpSpPr>
          <a:xfrm flipH="1">
            <a:off x="1345537" y="3218588"/>
            <a:ext cx="1682465" cy="634377"/>
            <a:chOff x="8512415" y="2327889"/>
            <a:chExt cx="3256083" cy="845928"/>
          </a:xfrm>
        </p:grpSpPr>
        <p:sp>
          <p:nvSpPr>
            <p:cNvPr id="71" name="TextBox 31"/>
            <p:cNvSpPr txBox="1"/>
            <p:nvPr/>
          </p:nvSpPr>
          <p:spPr>
            <a:xfrm>
              <a:off x="8519741" y="2327889"/>
              <a:ext cx="2256792" cy="364580"/>
            </a:xfrm>
            <a:prstGeom prst="rect">
              <a:avLst/>
            </a:prstGeom>
            <a:noFill/>
          </p:spPr>
          <p:txBody>
            <a:bodyPr rtlCol="0" wrap="square">
              <a:spAutoFit/>
            </a:bodyPr>
            <a:lstStyle/>
            <a:p>
              <a:pPr algn="r">
                <a:lnSpc>
                  <a:spcPct val="120000"/>
                </a:lnSpc>
              </a:pPr>
              <a:r>
                <a:rPr altLang="en-US" lang="zh-CN" sz="995">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请替换文字内容</a:t>
              </a:r>
            </a:p>
          </p:txBody>
        </p:sp>
        <p:sp>
          <p:nvSpPr>
            <p:cNvPr id="72" name="Rectangle 32"/>
            <p:cNvSpPr/>
            <p:nvPr/>
          </p:nvSpPr>
          <p:spPr>
            <a:xfrm>
              <a:off x="8512415" y="2631890"/>
              <a:ext cx="3256083" cy="538945"/>
            </a:xfrm>
            <a:prstGeom prst="rect">
              <a:avLst/>
            </a:prstGeom>
          </p:spPr>
          <p:txBody>
            <a:bodyPr wrap="square">
              <a:spAutoFit/>
            </a:bodyPr>
            <a:lstStyle/>
            <a:p>
              <a:pPr algn="r">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3"/>
                                        </p:tgtEl>
                                        <p:attrNameLst>
                                          <p:attrName>style.visibility</p:attrName>
                                        </p:attrNameLst>
                                      </p:cBhvr>
                                      <p:to>
                                        <p:strVal val="visible"/>
                                      </p:to>
                                    </p:set>
                                    <p:animEffect filter="fade" transition="in">
                                      <p:cBhvr>
                                        <p:cTn dur="1000" id="7"/>
                                        <p:tgtEl>
                                          <p:spTgt spid="23"/>
                                        </p:tgtEl>
                                      </p:cBhvr>
                                    </p:animEffect>
                                    <p:anim calcmode="lin" valueType="num">
                                      <p:cBhvr>
                                        <p:cTn dur="1000" fill="hold" id="8"/>
                                        <p:tgtEl>
                                          <p:spTgt spid="23"/>
                                        </p:tgtEl>
                                        <p:attrNameLst>
                                          <p:attrName>ppt_x</p:attrName>
                                        </p:attrNameLst>
                                      </p:cBhvr>
                                      <p:tavLst>
                                        <p:tav tm="0">
                                          <p:val>
                                            <p:strVal val="#ppt_x"/>
                                          </p:val>
                                        </p:tav>
                                        <p:tav tm="100000">
                                          <p:val>
                                            <p:strVal val="#ppt_x"/>
                                          </p:val>
                                        </p:tav>
                                      </p:tavLst>
                                    </p:anim>
                                    <p:anim calcmode="lin" valueType="num">
                                      <p:cBhvr>
                                        <p:cTn dur="1000" fill="hold" id="9"/>
                                        <p:tgtEl>
                                          <p:spTgt spid="23"/>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10" presetSubtype="0">
                                  <p:stCondLst>
                                    <p:cond delay="0"/>
                                  </p:stCondLst>
                                  <p:childTnLst>
                                    <p:set>
                                      <p:cBhvr>
                                        <p:cTn dur="1" fill="hold" id="12">
                                          <p:stCondLst>
                                            <p:cond delay="0"/>
                                          </p:stCondLst>
                                        </p:cTn>
                                        <p:tgtEl>
                                          <p:spTgt spid="67"/>
                                        </p:tgtEl>
                                        <p:attrNameLst>
                                          <p:attrName>style.visibility</p:attrName>
                                        </p:attrNameLst>
                                      </p:cBhvr>
                                      <p:to>
                                        <p:strVal val="visible"/>
                                      </p:to>
                                    </p:set>
                                    <p:animEffect filter="fade" transition="in">
                                      <p:cBhvr>
                                        <p:cTn dur="500" id="13"/>
                                        <p:tgtEl>
                                          <p:spTgt spid="67"/>
                                        </p:tgtEl>
                                      </p:cBhvr>
                                    </p:animEffect>
                                  </p:childTnLst>
                                </p:cTn>
                              </p:par>
                            </p:childTnLst>
                          </p:cTn>
                        </p:par>
                        <p:par>
                          <p:cTn fill="hold" id="14" nodeType="afterGroup">
                            <p:stCondLst>
                              <p:cond delay="1500"/>
                            </p:stCondLst>
                            <p:childTnLst>
                              <p:par>
                                <p:cTn fill="hold" id="15" nodeType="afterEffect" presetClass="entr" presetID="10" presetSubtype="0">
                                  <p:stCondLst>
                                    <p:cond delay="0"/>
                                  </p:stCondLst>
                                  <p:childTnLst>
                                    <p:set>
                                      <p:cBhvr>
                                        <p:cTn dur="1" fill="hold" id="16">
                                          <p:stCondLst>
                                            <p:cond delay="0"/>
                                          </p:stCondLst>
                                        </p:cTn>
                                        <p:tgtEl>
                                          <p:spTgt spid="70"/>
                                        </p:tgtEl>
                                        <p:attrNameLst>
                                          <p:attrName>style.visibility</p:attrName>
                                        </p:attrNameLst>
                                      </p:cBhvr>
                                      <p:to>
                                        <p:strVal val="visible"/>
                                      </p:to>
                                    </p:set>
                                    <p:animEffect filter="fade" transition="in">
                                      <p:cBhvr>
                                        <p:cTn dur="500" id="17"/>
                                        <p:tgtEl>
                                          <p:spTgt spid="70"/>
                                        </p:tgtEl>
                                      </p:cBhvr>
                                    </p:animEffect>
                                  </p:childTnLst>
                                </p:cTn>
                              </p:par>
                            </p:childTnLst>
                          </p:cTn>
                        </p:par>
                        <p:par>
                          <p:cTn fill="hold" id="18" nodeType="afterGroup">
                            <p:stCondLst>
                              <p:cond delay="2000"/>
                            </p:stCondLst>
                            <p:childTnLst>
                              <p:par>
                                <p:cTn fill="hold" id="19" nodeType="afterEffect" presetClass="entr" presetID="10" presetSubtype="0">
                                  <p:stCondLst>
                                    <p:cond delay="0"/>
                                  </p:stCondLst>
                                  <p:childTnLst>
                                    <p:set>
                                      <p:cBhvr>
                                        <p:cTn dur="1" fill="hold" id="20">
                                          <p:stCondLst>
                                            <p:cond delay="0"/>
                                          </p:stCondLst>
                                        </p:cTn>
                                        <p:tgtEl>
                                          <p:spTgt spid="56"/>
                                        </p:tgtEl>
                                        <p:attrNameLst>
                                          <p:attrName>style.visibility</p:attrName>
                                        </p:attrNameLst>
                                      </p:cBhvr>
                                      <p:to>
                                        <p:strVal val="visible"/>
                                      </p:to>
                                    </p:set>
                                    <p:animEffect filter="fade" transition="in">
                                      <p:cBhvr>
                                        <p:cTn dur="500" id="21"/>
                                        <p:tgtEl>
                                          <p:spTgt spid="5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项目背景简介</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sp>
        <p:nvSpPr>
          <p:cNvPr id="39" name="圆角矩形 43"/>
          <p:cNvSpPr/>
          <p:nvPr/>
        </p:nvSpPr>
        <p:spPr>
          <a:xfrm>
            <a:off x="4648040" y="1735866"/>
            <a:ext cx="1025876" cy="102587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350">
              <a:latin charset="-122" panose="020b0503020204020204" typeface="微软雅黑"/>
              <a:ea charset="-122" panose="020b0503020204020204" typeface="微软雅黑"/>
              <a:cs typeface="+mn-ea"/>
              <a:sym charset="-122" panose="02010600040101010101" pitchFamily="2" typeface="华文细黑"/>
            </a:endParaRPr>
          </a:p>
        </p:txBody>
      </p:sp>
      <p:sp>
        <p:nvSpPr>
          <p:cNvPr id="27" name="圆角矩形 44"/>
          <p:cNvSpPr/>
          <p:nvPr/>
        </p:nvSpPr>
        <p:spPr>
          <a:xfrm>
            <a:off x="3429991" y="2869730"/>
            <a:ext cx="1025876" cy="1025876"/>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350">
              <a:latin charset="-122" panose="020b0503020204020204" typeface="微软雅黑"/>
              <a:ea charset="-122" panose="020b0503020204020204" typeface="微软雅黑"/>
              <a:cs typeface="+mn-ea"/>
              <a:sym charset="-122" panose="02010600040101010101" pitchFamily="2" typeface="华文细黑"/>
            </a:endParaRPr>
          </a:p>
        </p:txBody>
      </p:sp>
      <p:sp>
        <p:nvSpPr>
          <p:cNvPr id="28" name="圆角矩形 45"/>
          <p:cNvSpPr/>
          <p:nvPr/>
        </p:nvSpPr>
        <p:spPr>
          <a:xfrm>
            <a:off x="3429991" y="1735866"/>
            <a:ext cx="1025876" cy="102587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350">
              <a:latin charset="-122" panose="020b0503020204020204" typeface="微软雅黑"/>
              <a:ea charset="-122" panose="020b0503020204020204" typeface="微软雅黑"/>
              <a:cs typeface="+mn-ea"/>
              <a:sym charset="-122" panose="02010600040101010101" pitchFamily="2" typeface="华文细黑"/>
            </a:endParaRPr>
          </a:p>
        </p:txBody>
      </p:sp>
      <p:sp>
        <p:nvSpPr>
          <p:cNvPr id="42" name="圆角矩形 46"/>
          <p:cNvSpPr/>
          <p:nvPr/>
        </p:nvSpPr>
        <p:spPr>
          <a:xfrm>
            <a:off x="4648040" y="2869730"/>
            <a:ext cx="1025876" cy="1025876"/>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endParaRPr altLang="en-US" lang="zh-CN" sz="1350">
              <a:latin charset="-122" panose="020b0503020204020204" typeface="微软雅黑"/>
              <a:ea charset="-122" panose="020b0503020204020204" typeface="微软雅黑"/>
              <a:cs typeface="+mn-ea"/>
              <a:sym charset="-122" panose="02010600040101010101" pitchFamily="2" typeface="华文细黑"/>
            </a:endParaRPr>
          </a:p>
        </p:txBody>
      </p:sp>
      <p:sp>
        <p:nvSpPr>
          <p:cNvPr id="43" name="TextBox 47"/>
          <p:cNvSpPr txBox="1"/>
          <p:nvPr/>
        </p:nvSpPr>
        <p:spPr>
          <a:xfrm>
            <a:off x="3665011" y="1569415"/>
            <a:ext cx="641668" cy="1280160"/>
          </a:xfrm>
          <a:prstGeom prst="rect">
            <a:avLst/>
          </a:prstGeom>
          <a:noFill/>
        </p:spPr>
        <p:txBody>
          <a:bodyPr rtlCol="0" wrap="none">
            <a:spAutoFit/>
          </a:bodyPr>
          <a:lstStyle/>
          <a:p>
            <a:pPr>
              <a:lnSpc>
                <a:spcPct val="130000"/>
              </a:lnSpc>
            </a:pPr>
            <a:r>
              <a:rPr altLang="zh-CN" b="1" lang="en-US" sz="6000">
                <a:solidFill>
                  <a:schemeClr val="bg1"/>
                </a:solidFill>
                <a:latin charset="-122" panose="020b0503020204020204" typeface="微软雅黑"/>
                <a:ea charset="-122" panose="020b0503020204020204" typeface="微软雅黑"/>
                <a:cs typeface="+mn-ea"/>
                <a:sym charset="-122" panose="02010600040101010101" pitchFamily="2" typeface="华文细黑"/>
              </a:rPr>
              <a:t>S</a:t>
            </a:r>
          </a:p>
        </p:txBody>
      </p:sp>
      <p:sp>
        <p:nvSpPr>
          <p:cNvPr id="44" name="TextBox 48"/>
          <p:cNvSpPr txBox="1"/>
          <p:nvPr/>
        </p:nvSpPr>
        <p:spPr>
          <a:xfrm>
            <a:off x="4704391" y="1569415"/>
            <a:ext cx="1003617" cy="1280160"/>
          </a:xfrm>
          <a:prstGeom prst="rect">
            <a:avLst/>
          </a:prstGeom>
          <a:noFill/>
        </p:spPr>
        <p:txBody>
          <a:bodyPr rtlCol="0" wrap="none">
            <a:spAutoFit/>
          </a:bodyPr>
          <a:lstStyle/>
          <a:p>
            <a:pPr>
              <a:lnSpc>
                <a:spcPct val="130000"/>
              </a:lnSpc>
            </a:pPr>
            <a:r>
              <a:rPr altLang="zh-CN" b="1" lang="en-US" sz="6000">
                <a:solidFill>
                  <a:schemeClr val="bg1"/>
                </a:solidFill>
                <a:latin charset="-122" panose="020b0503020204020204" typeface="微软雅黑"/>
                <a:ea charset="-122" panose="020b0503020204020204" typeface="微软雅黑"/>
                <a:cs typeface="+mn-ea"/>
                <a:sym charset="-122" panose="02010600040101010101" pitchFamily="2" typeface="华文细黑"/>
              </a:rPr>
              <a:t>W</a:t>
            </a:r>
          </a:p>
        </p:txBody>
      </p:sp>
      <p:sp>
        <p:nvSpPr>
          <p:cNvPr id="29" name="TextBox 49"/>
          <p:cNvSpPr txBox="1"/>
          <p:nvPr/>
        </p:nvSpPr>
        <p:spPr>
          <a:xfrm>
            <a:off x="3558778" y="2692345"/>
            <a:ext cx="806768" cy="1280160"/>
          </a:xfrm>
          <a:prstGeom prst="rect">
            <a:avLst/>
          </a:prstGeom>
          <a:noFill/>
        </p:spPr>
        <p:txBody>
          <a:bodyPr rtlCol="0" wrap="none">
            <a:spAutoFit/>
          </a:bodyPr>
          <a:lstStyle/>
          <a:p>
            <a:pPr>
              <a:lnSpc>
                <a:spcPct val="130000"/>
              </a:lnSpc>
            </a:pPr>
            <a:r>
              <a:rPr altLang="zh-CN" b="1" lang="en-US" sz="6000">
                <a:solidFill>
                  <a:schemeClr val="bg1"/>
                </a:solidFill>
                <a:latin charset="-122" panose="020b0503020204020204" typeface="微软雅黑"/>
                <a:ea charset="-122" panose="020b0503020204020204" typeface="微软雅黑"/>
                <a:cs typeface="+mn-ea"/>
                <a:sym charset="-122" panose="02010600040101010101" pitchFamily="2" typeface="华文细黑"/>
              </a:rPr>
              <a:t>O</a:t>
            </a:r>
          </a:p>
        </p:txBody>
      </p:sp>
      <p:sp>
        <p:nvSpPr>
          <p:cNvPr id="34" name="TextBox 50"/>
          <p:cNvSpPr txBox="1"/>
          <p:nvPr/>
        </p:nvSpPr>
        <p:spPr>
          <a:xfrm>
            <a:off x="4918009" y="2703279"/>
            <a:ext cx="659130" cy="1280160"/>
          </a:xfrm>
          <a:prstGeom prst="rect">
            <a:avLst/>
          </a:prstGeom>
          <a:noFill/>
        </p:spPr>
        <p:txBody>
          <a:bodyPr rtlCol="0" wrap="none">
            <a:spAutoFit/>
          </a:bodyPr>
          <a:lstStyle/>
          <a:p>
            <a:pPr>
              <a:lnSpc>
                <a:spcPct val="130000"/>
              </a:lnSpc>
            </a:pPr>
            <a:r>
              <a:rPr altLang="zh-CN" b="1" lang="en-US" sz="6000">
                <a:solidFill>
                  <a:schemeClr val="bg1"/>
                </a:solidFill>
                <a:latin charset="-122" panose="020b0503020204020204" typeface="微软雅黑"/>
                <a:ea charset="-122" panose="020b0503020204020204" typeface="微软雅黑"/>
                <a:cs typeface="+mn-ea"/>
                <a:sym charset="-122" panose="02010600040101010101" pitchFamily="2" typeface="华文细黑"/>
              </a:rPr>
              <a:t>T</a:t>
            </a:r>
          </a:p>
        </p:txBody>
      </p:sp>
      <p:sp>
        <p:nvSpPr>
          <p:cNvPr id="38" name="矩形 37"/>
          <p:cNvSpPr/>
          <p:nvPr/>
        </p:nvSpPr>
        <p:spPr>
          <a:xfrm>
            <a:off x="1641001" y="1755654"/>
            <a:ext cx="1554480" cy="388620"/>
          </a:xfrm>
          <a:prstGeom prst="rect">
            <a:avLst/>
          </a:prstGeom>
        </p:spPr>
        <p:txBody>
          <a:bodyPr wrap="none">
            <a:spAutoFit/>
          </a:bodyPr>
          <a:lstStyle/>
          <a:p>
            <a:pPr algn="r">
              <a:lnSpc>
                <a:spcPct val="130000"/>
              </a:lnSpc>
              <a:defRPr/>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p:txBody>
      </p:sp>
      <p:sp>
        <p:nvSpPr>
          <p:cNvPr id="61" name="矩形 60"/>
          <p:cNvSpPr/>
          <p:nvPr/>
        </p:nvSpPr>
        <p:spPr>
          <a:xfrm>
            <a:off x="880608" y="2090007"/>
            <a:ext cx="2314516" cy="448056"/>
          </a:xfrm>
          <a:prstGeom prst="rect">
            <a:avLst/>
          </a:prstGeom>
        </p:spPr>
        <p:txBody>
          <a:bodyPr wrap="square">
            <a:spAutoFit/>
          </a:bodyPr>
          <a:lstStyle/>
          <a:p>
            <a:pPr algn="r">
              <a:lnSpc>
                <a:spcPct val="130000"/>
              </a:lnSpc>
              <a:buNone/>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62" name="矩形 61"/>
          <p:cNvSpPr/>
          <p:nvPr/>
        </p:nvSpPr>
        <p:spPr>
          <a:xfrm>
            <a:off x="5895795" y="1688995"/>
            <a:ext cx="1554480" cy="388620"/>
          </a:xfrm>
          <a:prstGeom prst="rect">
            <a:avLst/>
          </a:prstGeom>
        </p:spPr>
        <p:txBody>
          <a:bodyPr wrap="none">
            <a:spAutoFit/>
          </a:bodyPr>
          <a:lstStyle/>
          <a:p>
            <a:pPr algn="l">
              <a:lnSpc>
                <a:spcPct val="130000"/>
              </a:lnSpc>
              <a:defRPr/>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p:txBody>
      </p:sp>
      <p:sp>
        <p:nvSpPr>
          <p:cNvPr id="71" name="矩形 70"/>
          <p:cNvSpPr/>
          <p:nvPr/>
        </p:nvSpPr>
        <p:spPr>
          <a:xfrm>
            <a:off x="5895788" y="2023348"/>
            <a:ext cx="2285947" cy="448056"/>
          </a:xfrm>
          <a:prstGeom prst="rect">
            <a:avLst/>
          </a:prstGeom>
        </p:spPr>
        <p:txBody>
          <a:bodyPr wrap="square">
            <a:spAutoFit/>
          </a:bodyPr>
          <a:lstStyle/>
          <a:p>
            <a:pPr algn="l">
              <a:lnSpc>
                <a:spcPct val="130000"/>
              </a:lnSpc>
              <a:buNone/>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72" name="矩形 71"/>
          <p:cNvSpPr/>
          <p:nvPr/>
        </p:nvSpPr>
        <p:spPr>
          <a:xfrm>
            <a:off x="1641001" y="2858568"/>
            <a:ext cx="1554480" cy="388620"/>
          </a:xfrm>
          <a:prstGeom prst="rect">
            <a:avLst/>
          </a:prstGeom>
        </p:spPr>
        <p:txBody>
          <a:bodyPr wrap="none">
            <a:spAutoFit/>
          </a:bodyPr>
          <a:lstStyle/>
          <a:p>
            <a:pPr algn="r">
              <a:lnSpc>
                <a:spcPct val="130000"/>
              </a:lnSpc>
              <a:defRPr/>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p:txBody>
      </p:sp>
      <p:sp>
        <p:nvSpPr>
          <p:cNvPr id="73" name="矩形 72"/>
          <p:cNvSpPr/>
          <p:nvPr/>
        </p:nvSpPr>
        <p:spPr>
          <a:xfrm>
            <a:off x="937744" y="3193225"/>
            <a:ext cx="2257379" cy="448056"/>
          </a:xfrm>
          <a:prstGeom prst="rect">
            <a:avLst/>
          </a:prstGeom>
        </p:spPr>
        <p:txBody>
          <a:bodyPr wrap="square">
            <a:spAutoFit/>
          </a:bodyPr>
          <a:lstStyle/>
          <a:p>
            <a:pPr algn="r">
              <a:lnSpc>
                <a:spcPct val="130000"/>
              </a:lnSpc>
              <a:buNone/>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
        <p:nvSpPr>
          <p:cNvPr id="74" name="矩形 73"/>
          <p:cNvSpPr/>
          <p:nvPr/>
        </p:nvSpPr>
        <p:spPr>
          <a:xfrm>
            <a:off x="5895795" y="2887137"/>
            <a:ext cx="1554480" cy="388620"/>
          </a:xfrm>
          <a:prstGeom prst="rect">
            <a:avLst/>
          </a:prstGeom>
        </p:spPr>
        <p:txBody>
          <a:bodyPr wrap="none">
            <a:spAutoFit/>
          </a:bodyPr>
          <a:lstStyle/>
          <a:p>
            <a:pPr algn="l">
              <a:lnSpc>
                <a:spcPct val="130000"/>
              </a:lnSpc>
              <a:defRPr/>
            </a:pPr>
            <a:r>
              <a:rPr altLang="en-US" lang="zh-CN" spc="300" sz="1500">
                <a:ln cmpd="sng" w="12700">
                  <a:noFill/>
                  <a:prstDash val="solid"/>
                  <a:miter lim="800000"/>
                </a:ln>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单击添加标题</a:t>
            </a:r>
          </a:p>
        </p:txBody>
      </p:sp>
      <p:sp>
        <p:nvSpPr>
          <p:cNvPr id="83" name="矩形 82"/>
          <p:cNvSpPr/>
          <p:nvPr/>
        </p:nvSpPr>
        <p:spPr>
          <a:xfrm>
            <a:off x="5895788" y="3221792"/>
            <a:ext cx="2285947" cy="448056"/>
          </a:xfrm>
          <a:prstGeom prst="rect">
            <a:avLst/>
          </a:prstGeom>
        </p:spPr>
        <p:txBody>
          <a:bodyPr wrap="square">
            <a:spAutoFit/>
          </a:bodyPr>
          <a:lstStyle/>
          <a:p>
            <a:pPr algn="l">
              <a:lnSpc>
                <a:spcPct val="130000"/>
              </a:lnSpc>
              <a:buNone/>
            </a:pPr>
            <a:r>
              <a:rPr sz="900">
                <a:solidFill>
                  <a:schemeClr val="tx1">
                    <a:lumMod val="75000"/>
                    <a:lumOff val="25000"/>
                  </a:schemeClr>
                </a:solidFill>
                <a:latin charset="-122" panose="020b0503020204020204" typeface="微软雅黑"/>
                <a:ea charset="-122" panose="020b0503020204020204" typeface="微软雅黑"/>
                <a:cs typeface="+mn-ea"/>
                <a:sym charset="-122" panose="02010600040101010101" pitchFamily="2" typeface="华文细黑"/>
              </a:rPr>
              <a:t>welcome to download this template,Please add content here.</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28"/>
                                        </p:tgtEl>
                                        <p:attrNameLst>
                                          <p:attrName>style.visibility</p:attrName>
                                        </p:attrNameLst>
                                      </p:cBhvr>
                                      <p:to>
                                        <p:strVal val="visible"/>
                                      </p:to>
                                    </p:set>
                                    <p:animEffect filter="fade" transition="in">
                                      <p:cBhvr>
                                        <p:cTn dur="1000" id="7"/>
                                        <p:tgtEl>
                                          <p:spTgt spid="28"/>
                                        </p:tgtEl>
                                      </p:cBhvr>
                                    </p:animEffect>
                                    <p:anim calcmode="lin" valueType="num">
                                      <p:cBhvr>
                                        <p:cTn dur="1000" fill="hold" id="8"/>
                                        <p:tgtEl>
                                          <p:spTgt spid="28"/>
                                        </p:tgtEl>
                                        <p:attrNameLst>
                                          <p:attrName>ppt_x</p:attrName>
                                        </p:attrNameLst>
                                      </p:cBhvr>
                                      <p:tavLst>
                                        <p:tav tm="0">
                                          <p:val>
                                            <p:strVal val="#ppt_x"/>
                                          </p:val>
                                        </p:tav>
                                        <p:tav tm="100000">
                                          <p:val>
                                            <p:strVal val="#ppt_x"/>
                                          </p:val>
                                        </p:tav>
                                      </p:tavLst>
                                    </p:anim>
                                    <p:anim calcmode="lin" valueType="num">
                                      <p:cBhvr>
                                        <p:cTn dur="1000" fill="hold" id="9"/>
                                        <p:tgtEl>
                                          <p:spTgt spid="28"/>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39"/>
                                        </p:tgtEl>
                                        <p:attrNameLst>
                                          <p:attrName>style.visibility</p:attrName>
                                        </p:attrNameLst>
                                      </p:cBhvr>
                                      <p:to>
                                        <p:strVal val="visible"/>
                                      </p:to>
                                    </p:set>
                                    <p:animEffect filter="fade" transition="in">
                                      <p:cBhvr>
                                        <p:cTn dur="1000" id="12"/>
                                        <p:tgtEl>
                                          <p:spTgt spid="39"/>
                                        </p:tgtEl>
                                      </p:cBhvr>
                                    </p:animEffect>
                                    <p:anim calcmode="lin" valueType="num">
                                      <p:cBhvr>
                                        <p:cTn dur="1000" fill="hold" id="13"/>
                                        <p:tgtEl>
                                          <p:spTgt spid="39"/>
                                        </p:tgtEl>
                                        <p:attrNameLst>
                                          <p:attrName>ppt_x</p:attrName>
                                        </p:attrNameLst>
                                      </p:cBhvr>
                                      <p:tavLst>
                                        <p:tav tm="0">
                                          <p:val>
                                            <p:strVal val="#ppt_x"/>
                                          </p:val>
                                        </p:tav>
                                        <p:tav tm="100000">
                                          <p:val>
                                            <p:strVal val="#ppt_x"/>
                                          </p:val>
                                        </p:tav>
                                      </p:tavLst>
                                    </p:anim>
                                    <p:anim calcmode="lin" valueType="num">
                                      <p:cBhvr>
                                        <p:cTn dur="1000" fill="hold" id="14"/>
                                        <p:tgtEl>
                                          <p:spTgt spid="39"/>
                                        </p:tgtEl>
                                        <p:attrNameLst>
                                          <p:attrName>ppt_y</p:attrName>
                                        </p:attrNameLst>
                                      </p:cBhvr>
                                      <p:tavLst>
                                        <p:tav tm="0">
                                          <p:val>
                                            <p:strVal val="#ppt_y+.1"/>
                                          </p:val>
                                        </p:tav>
                                        <p:tav tm="100000">
                                          <p:val>
                                            <p:strVal val="#ppt_y"/>
                                          </p:val>
                                        </p:tav>
                                      </p:tavLst>
                                    </p:anim>
                                  </p:childTnLst>
                                </p:cTn>
                              </p:par>
                              <p:par>
                                <p:cTn fill="hold" grpId="0" id="15" nodeType="withEffect" presetClass="entr" presetID="42" presetSubtype="0">
                                  <p:stCondLst>
                                    <p:cond delay="0"/>
                                  </p:stCondLst>
                                  <p:childTnLst>
                                    <p:set>
                                      <p:cBhvr>
                                        <p:cTn dur="1" fill="hold" id="16">
                                          <p:stCondLst>
                                            <p:cond delay="0"/>
                                          </p:stCondLst>
                                        </p:cTn>
                                        <p:tgtEl>
                                          <p:spTgt spid="42"/>
                                        </p:tgtEl>
                                        <p:attrNameLst>
                                          <p:attrName>style.visibility</p:attrName>
                                        </p:attrNameLst>
                                      </p:cBhvr>
                                      <p:to>
                                        <p:strVal val="visible"/>
                                      </p:to>
                                    </p:set>
                                    <p:animEffect filter="fade" transition="in">
                                      <p:cBhvr>
                                        <p:cTn dur="1000" id="17"/>
                                        <p:tgtEl>
                                          <p:spTgt spid="42"/>
                                        </p:tgtEl>
                                      </p:cBhvr>
                                    </p:animEffect>
                                    <p:anim calcmode="lin" valueType="num">
                                      <p:cBhvr>
                                        <p:cTn dur="1000" fill="hold" id="18"/>
                                        <p:tgtEl>
                                          <p:spTgt spid="42"/>
                                        </p:tgtEl>
                                        <p:attrNameLst>
                                          <p:attrName>ppt_x</p:attrName>
                                        </p:attrNameLst>
                                      </p:cBhvr>
                                      <p:tavLst>
                                        <p:tav tm="0">
                                          <p:val>
                                            <p:strVal val="#ppt_x"/>
                                          </p:val>
                                        </p:tav>
                                        <p:tav tm="100000">
                                          <p:val>
                                            <p:strVal val="#ppt_x"/>
                                          </p:val>
                                        </p:tav>
                                      </p:tavLst>
                                    </p:anim>
                                    <p:anim calcmode="lin" valueType="num">
                                      <p:cBhvr>
                                        <p:cTn dur="1000" fill="hold" id="19"/>
                                        <p:tgtEl>
                                          <p:spTgt spid="42"/>
                                        </p:tgtEl>
                                        <p:attrNameLst>
                                          <p:attrName>ppt_y</p:attrName>
                                        </p:attrNameLst>
                                      </p:cBhvr>
                                      <p:tavLst>
                                        <p:tav tm="0">
                                          <p:val>
                                            <p:strVal val="#ppt_y+.1"/>
                                          </p:val>
                                        </p:tav>
                                        <p:tav tm="100000">
                                          <p:val>
                                            <p:strVal val="#ppt_y"/>
                                          </p:val>
                                        </p:tav>
                                      </p:tavLst>
                                    </p:anim>
                                  </p:childTnLst>
                                </p:cTn>
                              </p:par>
                              <p:par>
                                <p:cTn fill="hold" grpId="0" id="20" nodeType="withEffect" presetClass="entr" presetID="42" presetSubtype="0">
                                  <p:stCondLst>
                                    <p:cond delay="0"/>
                                  </p:stCondLst>
                                  <p:childTnLst>
                                    <p:set>
                                      <p:cBhvr>
                                        <p:cTn dur="1" fill="hold" id="21">
                                          <p:stCondLst>
                                            <p:cond delay="0"/>
                                          </p:stCondLst>
                                        </p:cTn>
                                        <p:tgtEl>
                                          <p:spTgt spid="27"/>
                                        </p:tgtEl>
                                        <p:attrNameLst>
                                          <p:attrName>style.visibility</p:attrName>
                                        </p:attrNameLst>
                                      </p:cBhvr>
                                      <p:to>
                                        <p:strVal val="visible"/>
                                      </p:to>
                                    </p:set>
                                    <p:animEffect filter="fade" transition="in">
                                      <p:cBhvr>
                                        <p:cTn dur="1000" id="22"/>
                                        <p:tgtEl>
                                          <p:spTgt spid="27"/>
                                        </p:tgtEl>
                                      </p:cBhvr>
                                    </p:animEffect>
                                    <p:anim calcmode="lin" valueType="num">
                                      <p:cBhvr>
                                        <p:cTn dur="1000" fill="hold" id="23"/>
                                        <p:tgtEl>
                                          <p:spTgt spid="27"/>
                                        </p:tgtEl>
                                        <p:attrNameLst>
                                          <p:attrName>ppt_x</p:attrName>
                                        </p:attrNameLst>
                                      </p:cBhvr>
                                      <p:tavLst>
                                        <p:tav tm="0">
                                          <p:val>
                                            <p:strVal val="#ppt_x"/>
                                          </p:val>
                                        </p:tav>
                                        <p:tav tm="100000">
                                          <p:val>
                                            <p:strVal val="#ppt_x"/>
                                          </p:val>
                                        </p:tav>
                                      </p:tavLst>
                                    </p:anim>
                                    <p:anim calcmode="lin" valueType="num">
                                      <p:cBhvr>
                                        <p:cTn dur="1000" fill="hold" id="24"/>
                                        <p:tgtEl>
                                          <p:spTgt spid="27"/>
                                        </p:tgtEl>
                                        <p:attrNameLst>
                                          <p:attrName>ppt_y</p:attrName>
                                        </p:attrNameLst>
                                      </p:cBhvr>
                                      <p:tavLst>
                                        <p:tav tm="0">
                                          <p:val>
                                            <p:strVal val="#ppt_y+.1"/>
                                          </p:val>
                                        </p:tav>
                                        <p:tav tm="100000">
                                          <p:val>
                                            <p:strVal val="#ppt_y"/>
                                          </p:val>
                                        </p:tav>
                                      </p:tavLst>
                                    </p:anim>
                                  </p:childTnLst>
                                </p:cTn>
                              </p:par>
                            </p:childTnLst>
                          </p:cTn>
                        </p:par>
                        <p:par>
                          <p:cTn fill="hold" id="25" nodeType="afterGroup">
                            <p:stCondLst>
                              <p:cond delay="1000"/>
                            </p:stCondLst>
                            <p:childTnLst>
                              <p:par>
                                <p:cTn fill="hold" grpId="0" id="26" nodeType="afterEffect" presetClass="entr" presetID="53" presetSubtype="0">
                                  <p:stCondLst>
                                    <p:cond delay="0"/>
                                  </p:stCondLst>
                                  <p:childTnLst>
                                    <p:set>
                                      <p:cBhvr>
                                        <p:cTn dur="1" fill="hold" id="27">
                                          <p:stCondLst>
                                            <p:cond delay="0"/>
                                          </p:stCondLst>
                                        </p:cTn>
                                        <p:tgtEl>
                                          <p:spTgt spid="43"/>
                                        </p:tgtEl>
                                        <p:attrNameLst>
                                          <p:attrName>style.visibility</p:attrName>
                                        </p:attrNameLst>
                                      </p:cBhvr>
                                      <p:to>
                                        <p:strVal val="visible"/>
                                      </p:to>
                                    </p:set>
                                    <p:anim calcmode="lin" valueType="num">
                                      <p:cBhvr>
                                        <p:cTn dur="500" fill="hold" id="28"/>
                                        <p:tgtEl>
                                          <p:spTgt spid="43"/>
                                        </p:tgtEl>
                                        <p:attrNameLst>
                                          <p:attrName>ppt_w</p:attrName>
                                        </p:attrNameLst>
                                      </p:cBhvr>
                                      <p:tavLst>
                                        <p:tav tm="0">
                                          <p:val>
                                            <p:fltVal val="0"/>
                                          </p:val>
                                        </p:tav>
                                        <p:tav tm="100000">
                                          <p:val>
                                            <p:strVal val="#ppt_w"/>
                                          </p:val>
                                        </p:tav>
                                      </p:tavLst>
                                    </p:anim>
                                    <p:anim calcmode="lin" valueType="num">
                                      <p:cBhvr>
                                        <p:cTn dur="500" fill="hold" id="29"/>
                                        <p:tgtEl>
                                          <p:spTgt spid="43"/>
                                        </p:tgtEl>
                                        <p:attrNameLst>
                                          <p:attrName>ppt_h</p:attrName>
                                        </p:attrNameLst>
                                      </p:cBhvr>
                                      <p:tavLst>
                                        <p:tav tm="0">
                                          <p:val>
                                            <p:fltVal val="0"/>
                                          </p:val>
                                        </p:tav>
                                        <p:tav tm="100000">
                                          <p:val>
                                            <p:strVal val="#ppt_h"/>
                                          </p:val>
                                        </p:tav>
                                      </p:tavLst>
                                    </p:anim>
                                    <p:animEffect filter="fade" transition="in">
                                      <p:cBhvr>
                                        <p:cTn dur="500" id="30"/>
                                        <p:tgtEl>
                                          <p:spTgt spid="43"/>
                                        </p:tgtEl>
                                      </p:cBhvr>
                                    </p:animEffect>
                                  </p:childTnLst>
                                </p:cTn>
                              </p:par>
                              <p:par>
                                <p:cTn fill="hold" grpId="0" id="31" nodeType="withEffect" presetClass="entr" presetID="53" presetSubtype="0">
                                  <p:stCondLst>
                                    <p:cond delay="0"/>
                                  </p:stCondLst>
                                  <p:childTnLst>
                                    <p:set>
                                      <p:cBhvr>
                                        <p:cTn dur="1" fill="hold" id="32">
                                          <p:stCondLst>
                                            <p:cond delay="0"/>
                                          </p:stCondLst>
                                        </p:cTn>
                                        <p:tgtEl>
                                          <p:spTgt spid="44"/>
                                        </p:tgtEl>
                                        <p:attrNameLst>
                                          <p:attrName>style.visibility</p:attrName>
                                        </p:attrNameLst>
                                      </p:cBhvr>
                                      <p:to>
                                        <p:strVal val="visible"/>
                                      </p:to>
                                    </p:set>
                                    <p:anim calcmode="lin" valueType="num">
                                      <p:cBhvr>
                                        <p:cTn dur="500" fill="hold" id="33"/>
                                        <p:tgtEl>
                                          <p:spTgt spid="44"/>
                                        </p:tgtEl>
                                        <p:attrNameLst>
                                          <p:attrName>ppt_w</p:attrName>
                                        </p:attrNameLst>
                                      </p:cBhvr>
                                      <p:tavLst>
                                        <p:tav tm="0">
                                          <p:val>
                                            <p:fltVal val="0"/>
                                          </p:val>
                                        </p:tav>
                                        <p:tav tm="100000">
                                          <p:val>
                                            <p:strVal val="#ppt_w"/>
                                          </p:val>
                                        </p:tav>
                                      </p:tavLst>
                                    </p:anim>
                                    <p:anim calcmode="lin" valueType="num">
                                      <p:cBhvr>
                                        <p:cTn dur="500" fill="hold" id="34"/>
                                        <p:tgtEl>
                                          <p:spTgt spid="44"/>
                                        </p:tgtEl>
                                        <p:attrNameLst>
                                          <p:attrName>ppt_h</p:attrName>
                                        </p:attrNameLst>
                                      </p:cBhvr>
                                      <p:tavLst>
                                        <p:tav tm="0">
                                          <p:val>
                                            <p:fltVal val="0"/>
                                          </p:val>
                                        </p:tav>
                                        <p:tav tm="100000">
                                          <p:val>
                                            <p:strVal val="#ppt_h"/>
                                          </p:val>
                                        </p:tav>
                                      </p:tavLst>
                                    </p:anim>
                                    <p:animEffect filter="fade" transition="in">
                                      <p:cBhvr>
                                        <p:cTn dur="500" id="35"/>
                                        <p:tgtEl>
                                          <p:spTgt spid="44"/>
                                        </p:tgtEl>
                                      </p:cBhvr>
                                    </p:animEffect>
                                  </p:childTnLst>
                                </p:cTn>
                              </p:par>
                              <p:par>
                                <p:cTn fill="hold" grpId="0" id="36" nodeType="withEffect" presetClass="entr" presetID="53" presetSubtype="0">
                                  <p:stCondLst>
                                    <p:cond delay="0"/>
                                  </p:stCondLst>
                                  <p:childTnLst>
                                    <p:set>
                                      <p:cBhvr>
                                        <p:cTn dur="1" fill="hold" id="37">
                                          <p:stCondLst>
                                            <p:cond delay="0"/>
                                          </p:stCondLst>
                                        </p:cTn>
                                        <p:tgtEl>
                                          <p:spTgt spid="29"/>
                                        </p:tgtEl>
                                        <p:attrNameLst>
                                          <p:attrName>style.visibility</p:attrName>
                                        </p:attrNameLst>
                                      </p:cBhvr>
                                      <p:to>
                                        <p:strVal val="visible"/>
                                      </p:to>
                                    </p:set>
                                    <p:anim calcmode="lin" valueType="num">
                                      <p:cBhvr>
                                        <p:cTn dur="500" fill="hold" id="38"/>
                                        <p:tgtEl>
                                          <p:spTgt spid="29"/>
                                        </p:tgtEl>
                                        <p:attrNameLst>
                                          <p:attrName>ppt_w</p:attrName>
                                        </p:attrNameLst>
                                      </p:cBhvr>
                                      <p:tavLst>
                                        <p:tav tm="0">
                                          <p:val>
                                            <p:fltVal val="0"/>
                                          </p:val>
                                        </p:tav>
                                        <p:tav tm="100000">
                                          <p:val>
                                            <p:strVal val="#ppt_w"/>
                                          </p:val>
                                        </p:tav>
                                      </p:tavLst>
                                    </p:anim>
                                    <p:anim calcmode="lin" valueType="num">
                                      <p:cBhvr>
                                        <p:cTn dur="500" fill="hold" id="39"/>
                                        <p:tgtEl>
                                          <p:spTgt spid="29"/>
                                        </p:tgtEl>
                                        <p:attrNameLst>
                                          <p:attrName>ppt_h</p:attrName>
                                        </p:attrNameLst>
                                      </p:cBhvr>
                                      <p:tavLst>
                                        <p:tav tm="0">
                                          <p:val>
                                            <p:fltVal val="0"/>
                                          </p:val>
                                        </p:tav>
                                        <p:tav tm="100000">
                                          <p:val>
                                            <p:strVal val="#ppt_h"/>
                                          </p:val>
                                        </p:tav>
                                      </p:tavLst>
                                    </p:anim>
                                    <p:animEffect filter="fade" transition="in">
                                      <p:cBhvr>
                                        <p:cTn dur="500" id="40"/>
                                        <p:tgtEl>
                                          <p:spTgt spid="29"/>
                                        </p:tgtEl>
                                      </p:cBhvr>
                                    </p:animEffect>
                                  </p:childTnLst>
                                </p:cTn>
                              </p:par>
                              <p:par>
                                <p:cTn fill="hold" grpId="0" id="41" nodeType="withEffect" presetClass="entr" presetID="53" presetSubtype="0">
                                  <p:stCondLst>
                                    <p:cond delay="0"/>
                                  </p:stCondLst>
                                  <p:childTnLst>
                                    <p:set>
                                      <p:cBhvr>
                                        <p:cTn dur="1" fill="hold" id="42">
                                          <p:stCondLst>
                                            <p:cond delay="0"/>
                                          </p:stCondLst>
                                        </p:cTn>
                                        <p:tgtEl>
                                          <p:spTgt spid="34"/>
                                        </p:tgtEl>
                                        <p:attrNameLst>
                                          <p:attrName>style.visibility</p:attrName>
                                        </p:attrNameLst>
                                      </p:cBhvr>
                                      <p:to>
                                        <p:strVal val="visible"/>
                                      </p:to>
                                    </p:set>
                                    <p:anim calcmode="lin" valueType="num">
                                      <p:cBhvr>
                                        <p:cTn dur="500" fill="hold" id="43"/>
                                        <p:tgtEl>
                                          <p:spTgt spid="34"/>
                                        </p:tgtEl>
                                        <p:attrNameLst>
                                          <p:attrName>ppt_w</p:attrName>
                                        </p:attrNameLst>
                                      </p:cBhvr>
                                      <p:tavLst>
                                        <p:tav tm="0">
                                          <p:val>
                                            <p:fltVal val="0"/>
                                          </p:val>
                                        </p:tav>
                                        <p:tav tm="100000">
                                          <p:val>
                                            <p:strVal val="#ppt_w"/>
                                          </p:val>
                                        </p:tav>
                                      </p:tavLst>
                                    </p:anim>
                                    <p:anim calcmode="lin" valueType="num">
                                      <p:cBhvr>
                                        <p:cTn dur="500" fill="hold" id="44"/>
                                        <p:tgtEl>
                                          <p:spTgt spid="34"/>
                                        </p:tgtEl>
                                        <p:attrNameLst>
                                          <p:attrName>ppt_h</p:attrName>
                                        </p:attrNameLst>
                                      </p:cBhvr>
                                      <p:tavLst>
                                        <p:tav tm="0">
                                          <p:val>
                                            <p:fltVal val="0"/>
                                          </p:val>
                                        </p:tav>
                                        <p:tav tm="100000">
                                          <p:val>
                                            <p:strVal val="#ppt_h"/>
                                          </p:val>
                                        </p:tav>
                                      </p:tavLst>
                                    </p:anim>
                                    <p:animEffect filter="fade" transition="in">
                                      <p:cBhvr>
                                        <p:cTn dur="500" id="45"/>
                                        <p:tgtEl>
                                          <p:spTgt spid="34"/>
                                        </p:tgtEl>
                                      </p:cBhvr>
                                    </p:animEffect>
                                  </p:childTnLst>
                                </p:cTn>
                              </p:par>
                            </p:childTnLst>
                          </p:cTn>
                        </p:par>
                        <p:par>
                          <p:cTn fill="hold" id="46" nodeType="afterGroup">
                            <p:stCondLst>
                              <p:cond delay="1500"/>
                            </p:stCondLst>
                            <p:childTnLst>
                              <p:par>
                                <p:cTn fill="hold" grpId="0" id="47" nodeType="afterEffect" presetClass="entr" presetID="22" presetSubtype="1">
                                  <p:stCondLst>
                                    <p:cond delay="0"/>
                                  </p:stCondLst>
                                  <p:childTnLst>
                                    <p:set>
                                      <p:cBhvr>
                                        <p:cTn dur="1" fill="hold" id="48">
                                          <p:stCondLst>
                                            <p:cond delay="0"/>
                                          </p:stCondLst>
                                        </p:cTn>
                                        <p:tgtEl>
                                          <p:spTgt spid="38"/>
                                        </p:tgtEl>
                                        <p:attrNameLst>
                                          <p:attrName>style.visibility</p:attrName>
                                        </p:attrNameLst>
                                      </p:cBhvr>
                                      <p:to>
                                        <p:strVal val="visible"/>
                                      </p:to>
                                    </p:set>
                                    <p:animEffect filter="wipe(up)" transition="in">
                                      <p:cBhvr>
                                        <p:cTn dur="500" id="49"/>
                                        <p:tgtEl>
                                          <p:spTgt spid="38"/>
                                        </p:tgtEl>
                                      </p:cBhvr>
                                    </p:animEffect>
                                  </p:childTnLst>
                                </p:cTn>
                              </p:par>
                            </p:childTnLst>
                          </p:cTn>
                        </p:par>
                        <p:par>
                          <p:cTn fill="hold" id="50" nodeType="afterGroup">
                            <p:stCondLst>
                              <p:cond delay="2000"/>
                            </p:stCondLst>
                            <p:childTnLst>
                              <p:par>
                                <p:cTn fill="hold" grpId="0" id="51" nodeType="afterEffect" presetClass="entr" presetID="22" presetSubtype="1">
                                  <p:stCondLst>
                                    <p:cond delay="0"/>
                                  </p:stCondLst>
                                  <p:childTnLst>
                                    <p:set>
                                      <p:cBhvr>
                                        <p:cTn dur="1" fill="hold" id="52">
                                          <p:stCondLst>
                                            <p:cond delay="0"/>
                                          </p:stCondLst>
                                        </p:cTn>
                                        <p:tgtEl>
                                          <p:spTgt spid="61"/>
                                        </p:tgtEl>
                                        <p:attrNameLst>
                                          <p:attrName>style.visibility</p:attrName>
                                        </p:attrNameLst>
                                      </p:cBhvr>
                                      <p:to>
                                        <p:strVal val="visible"/>
                                      </p:to>
                                    </p:set>
                                    <p:animEffect filter="wipe(up)" transition="in">
                                      <p:cBhvr>
                                        <p:cTn dur="500" id="53"/>
                                        <p:tgtEl>
                                          <p:spTgt spid="61"/>
                                        </p:tgtEl>
                                      </p:cBhvr>
                                    </p:animEffect>
                                  </p:childTnLst>
                                </p:cTn>
                              </p:par>
                            </p:childTnLst>
                          </p:cTn>
                        </p:par>
                        <p:par>
                          <p:cTn fill="hold" id="54" nodeType="afterGroup">
                            <p:stCondLst>
                              <p:cond delay="2500"/>
                            </p:stCondLst>
                            <p:childTnLst>
                              <p:par>
                                <p:cTn fill="hold" grpId="0" id="55" nodeType="afterEffect" presetClass="entr" presetID="22" presetSubtype="1">
                                  <p:stCondLst>
                                    <p:cond delay="0"/>
                                  </p:stCondLst>
                                  <p:childTnLst>
                                    <p:set>
                                      <p:cBhvr>
                                        <p:cTn dur="1" fill="hold" id="56">
                                          <p:stCondLst>
                                            <p:cond delay="0"/>
                                          </p:stCondLst>
                                        </p:cTn>
                                        <p:tgtEl>
                                          <p:spTgt spid="62"/>
                                        </p:tgtEl>
                                        <p:attrNameLst>
                                          <p:attrName>style.visibility</p:attrName>
                                        </p:attrNameLst>
                                      </p:cBhvr>
                                      <p:to>
                                        <p:strVal val="visible"/>
                                      </p:to>
                                    </p:set>
                                    <p:animEffect filter="wipe(up)" transition="in">
                                      <p:cBhvr>
                                        <p:cTn dur="500" id="57"/>
                                        <p:tgtEl>
                                          <p:spTgt spid="62"/>
                                        </p:tgtEl>
                                      </p:cBhvr>
                                    </p:animEffect>
                                  </p:childTnLst>
                                </p:cTn>
                              </p:par>
                            </p:childTnLst>
                          </p:cTn>
                        </p:par>
                        <p:par>
                          <p:cTn fill="hold" id="58" nodeType="afterGroup">
                            <p:stCondLst>
                              <p:cond delay="3000"/>
                            </p:stCondLst>
                            <p:childTnLst>
                              <p:par>
                                <p:cTn fill="hold" grpId="0" id="59" nodeType="afterEffect" presetClass="entr" presetID="22" presetSubtype="1">
                                  <p:stCondLst>
                                    <p:cond delay="0"/>
                                  </p:stCondLst>
                                  <p:childTnLst>
                                    <p:set>
                                      <p:cBhvr>
                                        <p:cTn dur="1" fill="hold" id="60">
                                          <p:stCondLst>
                                            <p:cond delay="0"/>
                                          </p:stCondLst>
                                        </p:cTn>
                                        <p:tgtEl>
                                          <p:spTgt spid="71"/>
                                        </p:tgtEl>
                                        <p:attrNameLst>
                                          <p:attrName>style.visibility</p:attrName>
                                        </p:attrNameLst>
                                      </p:cBhvr>
                                      <p:to>
                                        <p:strVal val="visible"/>
                                      </p:to>
                                    </p:set>
                                    <p:animEffect filter="wipe(up)" transition="in">
                                      <p:cBhvr>
                                        <p:cTn dur="500" id="61"/>
                                        <p:tgtEl>
                                          <p:spTgt spid="71"/>
                                        </p:tgtEl>
                                      </p:cBhvr>
                                    </p:animEffect>
                                  </p:childTnLst>
                                </p:cTn>
                              </p:par>
                            </p:childTnLst>
                          </p:cTn>
                        </p:par>
                        <p:par>
                          <p:cTn fill="hold" id="62" nodeType="afterGroup">
                            <p:stCondLst>
                              <p:cond delay="3500"/>
                            </p:stCondLst>
                            <p:childTnLst>
                              <p:par>
                                <p:cTn fill="hold" grpId="0" id="63" nodeType="afterEffect" presetClass="entr" presetID="22" presetSubtype="1">
                                  <p:stCondLst>
                                    <p:cond delay="0"/>
                                  </p:stCondLst>
                                  <p:childTnLst>
                                    <p:set>
                                      <p:cBhvr>
                                        <p:cTn dur="1" fill="hold" id="64">
                                          <p:stCondLst>
                                            <p:cond delay="0"/>
                                          </p:stCondLst>
                                        </p:cTn>
                                        <p:tgtEl>
                                          <p:spTgt spid="72"/>
                                        </p:tgtEl>
                                        <p:attrNameLst>
                                          <p:attrName>style.visibility</p:attrName>
                                        </p:attrNameLst>
                                      </p:cBhvr>
                                      <p:to>
                                        <p:strVal val="visible"/>
                                      </p:to>
                                    </p:set>
                                    <p:animEffect filter="wipe(up)" transition="in">
                                      <p:cBhvr>
                                        <p:cTn dur="500" id="65"/>
                                        <p:tgtEl>
                                          <p:spTgt spid="72"/>
                                        </p:tgtEl>
                                      </p:cBhvr>
                                    </p:animEffect>
                                  </p:childTnLst>
                                </p:cTn>
                              </p:par>
                            </p:childTnLst>
                          </p:cTn>
                        </p:par>
                        <p:par>
                          <p:cTn fill="hold" id="66" nodeType="afterGroup">
                            <p:stCondLst>
                              <p:cond delay="4000"/>
                            </p:stCondLst>
                            <p:childTnLst>
                              <p:par>
                                <p:cTn fill="hold" grpId="0" id="67" nodeType="afterEffect" presetClass="entr" presetID="22" presetSubtype="1">
                                  <p:stCondLst>
                                    <p:cond delay="0"/>
                                  </p:stCondLst>
                                  <p:childTnLst>
                                    <p:set>
                                      <p:cBhvr>
                                        <p:cTn dur="1" fill="hold" id="68">
                                          <p:stCondLst>
                                            <p:cond delay="0"/>
                                          </p:stCondLst>
                                        </p:cTn>
                                        <p:tgtEl>
                                          <p:spTgt spid="73"/>
                                        </p:tgtEl>
                                        <p:attrNameLst>
                                          <p:attrName>style.visibility</p:attrName>
                                        </p:attrNameLst>
                                      </p:cBhvr>
                                      <p:to>
                                        <p:strVal val="visible"/>
                                      </p:to>
                                    </p:set>
                                    <p:animEffect filter="wipe(up)" transition="in">
                                      <p:cBhvr>
                                        <p:cTn dur="500" id="69"/>
                                        <p:tgtEl>
                                          <p:spTgt spid="73"/>
                                        </p:tgtEl>
                                      </p:cBhvr>
                                    </p:animEffect>
                                  </p:childTnLst>
                                </p:cTn>
                              </p:par>
                            </p:childTnLst>
                          </p:cTn>
                        </p:par>
                        <p:par>
                          <p:cTn fill="hold" id="70" nodeType="afterGroup">
                            <p:stCondLst>
                              <p:cond delay="4500"/>
                            </p:stCondLst>
                            <p:childTnLst>
                              <p:par>
                                <p:cTn fill="hold" grpId="0" id="71" nodeType="afterEffect" presetClass="entr" presetID="22" presetSubtype="1">
                                  <p:stCondLst>
                                    <p:cond delay="0"/>
                                  </p:stCondLst>
                                  <p:childTnLst>
                                    <p:set>
                                      <p:cBhvr>
                                        <p:cTn dur="1" fill="hold" id="72">
                                          <p:stCondLst>
                                            <p:cond delay="0"/>
                                          </p:stCondLst>
                                        </p:cTn>
                                        <p:tgtEl>
                                          <p:spTgt spid="74"/>
                                        </p:tgtEl>
                                        <p:attrNameLst>
                                          <p:attrName>style.visibility</p:attrName>
                                        </p:attrNameLst>
                                      </p:cBhvr>
                                      <p:to>
                                        <p:strVal val="visible"/>
                                      </p:to>
                                    </p:set>
                                    <p:animEffect filter="wipe(up)" transition="in">
                                      <p:cBhvr>
                                        <p:cTn dur="500" id="73"/>
                                        <p:tgtEl>
                                          <p:spTgt spid="74"/>
                                        </p:tgtEl>
                                      </p:cBhvr>
                                    </p:animEffect>
                                  </p:childTnLst>
                                </p:cTn>
                              </p:par>
                            </p:childTnLst>
                          </p:cTn>
                        </p:par>
                        <p:par>
                          <p:cTn fill="hold" id="74" nodeType="afterGroup">
                            <p:stCondLst>
                              <p:cond delay="5000"/>
                            </p:stCondLst>
                            <p:childTnLst>
                              <p:par>
                                <p:cTn fill="hold" grpId="0" id="75" nodeType="afterEffect" presetClass="entr" presetID="22" presetSubtype="1">
                                  <p:stCondLst>
                                    <p:cond delay="0"/>
                                  </p:stCondLst>
                                  <p:childTnLst>
                                    <p:set>
                                      <p:cBhvr>
                                        <p:cTn dur="1" fill="hold" id="76">
                                          <p:stCondLst>
                                            <p:cond delay="0"/>
                                          </p:stCondLst>
                                        </p:cTn>
                                        <p:tgtEl>
                                          <p:spTgt spid="83"/>
                                        </p:tgtEl>
                                        <p:attrNameLst>
                                          <p:attrName>style.visibility</p:attrName>
                                        </p:attrNameLst>
                                      </p:cBhvr>
                                      <p:to>
                                        <p:strVal val="visible"/>
                                      </p:to>
                                    </p:set>
                                    <p:animEffect filter="wipe(up)" transition="in">
                                      <p:cBhvr>
                                        <p:cTn dur="500" id="77"/>
                                        <p:tgtEl>
                                          <p:spTgt spid="8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P grpId="0" spid="27"/>
      <p:bldP grpId="0" spid="28"/>
      <p:bldP grpId="0" spid="42"/>
      <p:bldP grpId="0" spid="43"/>
      <p:bldP grpId="0" spid="44"/>
      <p:bldP grpId="0" spid="29"/>
      <p:bldP grpId="0" spid="34"/>
      <p:bldP grpId="0" spid="38"/>
      <p:bldP grpId="0" spid="61"/>
      <p:bldP grpId="0" spid="62"/>
      <p:bldP grpId="0" spid="71"/>
      <p:bldP grpId="0" spid="72"/>
      <p:bldP grpId="0" spid="73"/>
      <p:bldP grpId="0" spid="74"/>
      <p:bldP grpId="0" spid="83"/>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项目背景简介</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grpSp>
        <p:nvGrpSpPr>
          <p:cNvPr id="5" name="Group 337"/>
          <p:cNvGrpSpPr/>
          <p:nvPr/>
        </p:nvGrpSpPr>
        <p:grpSpPr>
          <a:xfrm>
            <a:off x="827996" y="1906526"/>
            <a:ext cx="1647142" cy="1076975"/>
            <a:chOff x="1" y="0"/>
            <a:chExt cx="4392858" cy="2872248"/>
          </a:xfrm>
        </p:grpSpPr>
        <p:sp>
          <p:nvSpPr>
            <p:cNvPr id="17" name="Shape 333"/>
            <p:cNvSpPr/>
            <p:nvPr/>
          </p:nvSpPr>
          <p:spPr>
            <a:xfrm>
              <a:off x="1" y="0"/>
              <a:ext cx="4392858" cy="2872248"/>
            </a:xfrm>
            <a:custGeom>
              <a:cxnLst>
                <a:cxn ang="0">
                  <a:pos x="wd2" y="hd2"/>
                </a:cxn>
                <a:cxn ang="5400000">
                  <a:pos x="wd2" y="hd2"/>
                </a:cxn>
                <a:cxn ang="10800000">
                  <a:pos x="wd2" y="hd2"/>
                </a:cxn>
                <a:cxn ang="16200000">
                  <a:pos x="wd2" y="hd2"/>
                </a:cxn>
              </a:cxnLst>
              <a:rect b="b" l="0" r="r" t="0"/>
              <a:pathLst>
                <a:path extrusionOk="0" h="21600" w="21600">
                  <a:moveTo>
                    <a:pt x="0" y="0"/>
                  </a:moveTo>
                  <a:lnTo>
                    <a:pt x="5030" y="10904"/>
                  </a:lnTo>
                  <a:lnTo>
                    <a:pt x="0" y="21600"/>
                  </a:lnTo>
                  <a:lnTo>
                    <a:pt x="16497" y="21600"/>
                  </a:lnTo>
                  <a:lnTo>
                    <a:pt x="21600" y="10886"/>
                  </a:lnTo>
                  <a:lnTo>
                    <a:pt x="16483" y="28"/>
                  </a:lnTo>
                  <a:lnTo>
                    <a:pt x="0" y="0"/>
                  </a:lnTo>
                  <a:close/>
                </a:path>
              </a:pathLst>
            </a:custGeom>
            <a:solidFill>
              <a:schemeClr val="accent1"/>
            </a:solidFill>
            <a:ln cap="flat" w="12700">
              <a:noFill/>
              <a:miter lim="400000"/>
            </a:ln>
            <a:effectLst/>
          </p:spPr>
          <p:txBody>
            <a:bodyPr anchor="ctr" bIns="0" lIns="0" numCol="1" rIns="0" tIns="0" wrap="square">
              <a:noAutofit/>
            </a:bodyPr>
            <a:lstStyle/>
            <a:p>
              <a:pPr algn="ctr" lvl="0">
                <a:lnSpc>
                  <a:spcPct val="120000"/>
                </a:lnSpc>
                <a:defRPr sz="11200"/>
              </a:pPr>
              <a:endParaRPr b="1" sz="995">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sp>
          <p:nvSpPr>
            <p:cNvPr id="18" name="Shape 335"/>
            <p:cNvSpPr/>
            <p:nvPr/>
          </p:nvSpPr>
          <p:spPr>
            <a:xfrm>
              <a:off x="1503914" y="1211218"/>
              <a:ext cx="2032222" cy="485295"/>
            </a:xfrm>
            <a:prstGeom prst="rect">
              <a:avLst/>
            </a:prstGeom>
            <a:noFill/>
            <a:ln cap="flat" w="12700">
              <a:noFill/>
              <a:miter lim="400000"/>
            </a:ln>
            <a:effectLst/>
          </p:spPr>
          <p:txBody>
            <a:bodyPr anchor="ctr" bIns="0" lIns="0" numCol="1" rIns="0" tIns="0" wrap="none">
              <a:spAutoFit/>
            </a:bodyPr>
            <a:lstStyle>
              <a:lvl1pPr>
                <a:defRPr sz="2000">
                  <a:solidFill>
                    <a:srgbClr val="FAF9FC"/>
                  </a:solidFill>
                  <a:latin typeface="STIXGeneral-Bold"/>
                  <a:ea typeface="STIXGeneral-Bold"/>
                  <a:cs typeface="STIXGeneral-Bold"/>
                  <a:sym typeface="STIXGeneral-Bold"/>
                </a:defRPr>
              </a:lvl1pPr>
            </a:lstStyle>
            <a:p>
              <a:pPr algn="ctr">
                <a:lnSpc>
                  <a:spcPct val="120000"/>
                </a:lnSpc>
              </a:pPr>
              <a:r>
                <a:rPr altLang="en-US" b="1" lang="zh-CN" sz="995">
                  <a:solidFill>
                    <a:schemeClr val="bg1"/>
                  </a:solidFill>
                  <a:latin charset="-122" panose="020b0503020204020204" typeface="微软雅黑"/>
                  <a:ea charset="-122" panose="020b0503020204020204" typeface="微软雅黑"/>
                  <a:cs typeface="+mn-ea"/>
                  <a:sym charset="0" panose="020b0604020202020204" pitchFamily="34" typeface="Arial"/>
                </a:rPr>
                <a:t>输入文本内容</a:t>
              </a:r>
            </a:p>
          </p:txBody>
        </p:sp>
      </p:grpSp>
      <p:grpSp>
        <p:nvGrpSpPr>
          <p:cNvPr id="19" name="Group 342"/>
          <p:cNvGrpSpPr/>
          <p:nvPr/>
        </p:nvGrpSpPr>
        <p:grpSpPr>
          <a:xfrm>
            <a:off x="2262573" y="1906526"/>
            <a:ext cx="1647142" cy="1076975"/>
            <a:chExt cx="4392859" cy="2872248"/>
          </a:xfrm>
          <a:solidFill>
            <a:srgbClr val="E60000"/>
          </a:solidFill>
        </p:grpSpPr>
        <p:sp>
          <p:nvSpPr>
            <p:cNvPr id="20" name="Shape 338"/>
            <p:cNvSpPr/>
            <p:nvPr/>
          </p:nvSpPr>
          <p:spPr>
            <a:xfrm>
              <a:off x="0" y="0"/>
              <a:ext cx="4392859" cy="2872248"/>
            </a:xfrm>
            <a:custGeom>
              <a:cxnLst>
                <a:cxn ang="0">
                  <a:pos x="wd2" y="hd2"/>
                </a:cxn>
                <a:cxn ang="5400000">
                  <a:pos x="wd2" y="hd2"/>
                </a:cxn>
                <a:cxn ang="10800000">
                  <a:pos x="wd2" y="hd2"/>
                </a:cxn>
                <a:cxn ang="16200000">
                  <a:pos x="wd2" y="hd2"/>
                </a:cxn>
              </a:cxnLst>
              <a:rect b="b" l="0" r="r" t="0"/>
              <a:pathLst>
                <a:path extrusionOk="0" h="21600" w="21600">
                  <a:moveTo>
                    <a:pt x="0" y="0"/>
                  </a:moveTo>
                  <a:lnTo>
                    <a:pt x="5030" y="10904"/>
                  </a:lnTo>
                  <a:lnTo>
                    <a:pt x="0" y="21600"/>
                  </a:lnTo>
                  <a:lnTo>
                    <a:pt x="16497" y="21600"/>
                  </a:lnTo>
                  <a:lnTo>
                    <a:pt x="21600" y="10886"/>
                  </a:lnTo>
                  <a:lnTo>
                    <a:pt x="16483" y="28"/>
                  </a:lnTo>
                  <a:lnTo>
                    <a:pt x="0" y="0"/>
                  </a:lnTo>
                  <a:close/>
                </a:path>
              </a:pathLst>
            </a:custGeom>
            <a:solidFill>
              <a:schemeClr val="accent2"/>
            </a:solidFill>
            <a:ln cap="flat" w="12700">
              <a:noFill/>
              <a:miter lim="400000"/>
            </a:ln>
            <a:effectLst/>
          </p:spPr>
          <p:txBody>
            <a:bodyPr anchor="ctr" bIns="0" lIns="0" numCol="1" rIns="0" tIns="0" wrap="square">
              <a:noAutofit/>
            </a:bodyPr>
            <a:lstStyle/>
            <a:p>
              <a:pPr algn="ctr" lvl="0">
                <a:lnSpc>
                  <a:spcPct val="120000"/>
                </a:lnSpc>
                <a:defRPr sz="11200"/>
              </a:pPr>
              <a:endParaRPr b="1" sz="995">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sp>
          <p:nvSpPr>
            <p:cNvPr id="21" name="Shape 340"/>
            <p:cNvSpPr/>
            <p:nvPr/>
          </p:nvSpPr>
          <p:spPr>
            <a:xfrm>
              <a:off x="1194479" y="1289712"/>
              <a:ext cx="2852436" cy="431800"/>
            </a:xfrm>
            <a:prstGeom prst="rect">
              <a:avLst/>
            </a:prstGeom>
            <a:noFill/>
            <a:ln cap="flat" w="12700">
              <a:noFill/>
              <a:miter lim="400000"/>
            </a:ln>
            <a:effectLst/>
          </p:spPr>
          <p:txBody>
            <a:bodyPr anchor="ctr" bIns="0" lIns="0" numCol="1" rIns="0" tIns="0" wrap="square">
              <a:noAutofit/>
            </a:bodyPr>
            <a:lstStyle>
              <a:lvl1pPr>
                <a:defRPr sz="2000">
                  <a:solidFill>
                    <a:srgbClr val="FAF9FC"/>
                  </a:solidFill>
                  <a:latin typeface="STIXGeneral-Bold"/>
                  <a:ea typeface="STIXGeneral-Bold"/>
                  <a:cs typeface="STIXGeneral-Bold"/>
                  <a:sym typeface="STIXGeneral-Bold"/>
                </a:defRPr>
              </a:lvl1pPr>
            </a:lstStyle>
            <a:p>
              <a:pPr algn="ctr">
                <a:lnSpc>
                  <a:spcPct val="120000"/>
                </a:lnSpc>
              </a:pPr>
              <a:r>
                <a:rPr altLang="en-US" b="1" lang="zh-CN" sz="995">
                  <a:solidFill>
                    <a:schemeClr val="bg1"/>
                  </a:solidFill>
                  <a:latin charset="-122" panose="020b0503020204020204" typeface="微软雅黑"/>
                  <a:ea charset="-122" panose="020b0503020204020204" typeface="微软雅黑"/>
                  <a:cs typeface="+mn-ea"/>
                  <a:sym charset="0" panose="020b0604020202020204" pitchFamily="34" typeface="Arial"/>
                </a:rPr>
                <a:t>输入文本内容</a:t>
              </a:r>
            </a:p>
          </p:txBody>
        </p:sp>
      </p:grpSp>
      <p:grpSp>
        <p:nvGrpSpPr>
          <p:cNvPr id="22" name="Group 347"/>
          <p:cNvGrpSpPr/>
          <p:nvPr/>
        </p:nvGrpSpPr>
        <p:grpSpPr>
          <a:xfrm>
            <a:off x="3732592" y="1906526"/>
            <a:ext cx="1647142" cy="1076975"/>
            <a:chExt cx="4392859" cy="2872248"/>
          </a:xfrm>
        </p:grpSpPr>
        <p:sp>
          <p:nvSpPr>
            <p:cNvPr id="23" name="Shape 343"/>
            <p:cNvSpPr/>
            <p:nvPr/>
          </p:nvSpPr>
          <p:spPr>
            <a:xfrm>
              <a:off x="0" y="0"/>
              <a:ext cx="4392859" cy="2872248"/>
            </a:xfrm>
            <a:custGeom>
              <a:cxnLst>
                <a:cxn ang="0">
                  <a:pos x="wd2" y="hd2"/>
                </a:cxn>
                <a:cxn ang="5400000">
                  <a:pos x="wd2" y="hd2"/>
                </a:cxn>
                <a:cxn ang="10800000">
                  <a:pos x="wd2" y="hd2"/>
                </a:cxn>
                <a:cxn ang="16200000">
                  <a:pos x="wd2" y="hd2"/>
                </a:cxn>
              </a:cxnLst>
              <a:rect b="b" l="0" r="r" t="0"/>
              <a:pathLst>
                <a:path extrusionOk="0" h="21600" w="21600">
                  <a:moveTo>
                    <a:pt x="0" y="0"/>
                  </a:moveTo>
                  <a:lnTo>
                    <a:pt x="5030" y="10904"/>
                  </a:lnTo>
                  <a:lnTo>
                    <a:pt x="0" y="21600"/>
                  </a:lnTo>
                  <a:lnTo>
                    <a:pt x="16497" y="21600"/>
                  </a:lnTo>
                  <a:lnTo>
                    <a:pt x="21600" y="10886"/>
                  </a:lnTo>
                  <a:lnTo>
                    <a:pt x="16483" y="28"/>
                  </a:lnTo>
                  <a:lnTo>
                    <a:pt x="0" y="0"/>
                  </a:lnTo>
                  <a:close/>
                </a:path>
              </a:pathLst>
            </a:custGeom>
            <a:solidFill>
              <a:schemeClr val="accent3"/>
            </a:solidFill>
            <a:ln cap="flat" w="12700">
              <a:noFill/>
              <a:miter lim="400000"/>
            </a:ln>
            <a:effectLst/>
          </p:spPr>
          <p:txBody>
            <a:bodyPr anchor="ctr" bIns="0" lIns="0" numCol="1" rIns="0" tIns="0" wrap="square">
              <a:noAutofit/>
            </a:bodyPr>
            <a:lstStyle/>
            <a:p>
              <a:pPr algn="ctr" lvl="0">
                <a:lnSpc>
                  <a:spcPct val="120000"/>
                </a:lnSpc>
                <a:defRPr sz="11200"/>
              </a:pPr>
              <a:endParaRPr b="1" sz="995">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sp>
          <p:nvSpPr>
            <p:cNvPr id="24" name="Shape 345"/>
            <p:cNvSpPr/>
            <p:nvPr/>
          </p:nvSpPr>
          <p:spPr>
            <a:xfrm>
              <a:off x="1086541" y="1289712"/>
              <a:ext cx="2972476" cy="431800"/>
            </a:xfrm>
            <a:prstGeom prst="rect">
              <a:avLst/>
            </a:prstGeom>
            <a:noFill/>
            <a:ln cap="flat" w="12700">
              <a:noFill/>
              <a:miter lim="400000"/>
            </a:ln>
            <a:effectLst/>
          </p:spPr>
          <p:txBody>
            <a:bodyPr anchor="ctr" bIns="0" lIns="0" numCol="1" rIns="0" tIns="0" wrap="square">
              <a:noAutofit/>
            </a:bodyPr>
            <a:lstStyle>
              <a:lvl1pPr>
                <a:defRPr sz="2000">
                  <a:solidFill>
                    <a:srgbClr val="FAF9FC"/>
                  </a:solidFill>
                  <a:latin typeface="STIXGeneral-Bold"/>
                  <a:ea typeface="STIXGeneral-Bold"/>
                  <a:cs typeface="STIXGeneral-Bold"/>
                  <a:sym typeface="STIXGeneral-Bold"/>
                </a:defRPr>
              </a:lvl1pPr>
            </a:lstStyle>
            <a:p>
              <a:pPr algn="ctr">
                <a:lnSpc>
                  <a:spcPct val="120000"/>
                </a:lnSpc>
              </a:pPr>
              <a:r>
                <a:rPr altLang="en-US" b="1" lang="zh-CN" sz="995">
                  <a:solidFill>
                    <a:schemeClr val="bg1"/>
                  </a:solidFill>
                  <a:latin charset="-122" panose="020b0503020204020204" typeface="微软雅黑"/>
                  <a:ea charset="-122" panose="020b0503020204020204" typeface="微软雅黑"/>
                  <a:cs typeface="+mn-ea"/>
                  <a:sym charset="0" panose="020b0604020202020204" pitchFamily="34" typeface="Arial"/>
                </a:rPr>
                <a:t>输入文本内容</a:t>
              </a:r>
            </a:p>
          </p:txBody>
        </p:sp>
      </p:grpSp>
      <p:grpSp>
        <p:nvGrpSpPr>
          <p:cNvPr id="25" name="Group 352"/>
          <p:cNvGrpSpPr/>
          <p:nvPr/>
        </p:nvGrpSpPr>
        <p:grpSpPr>
          <a:xfrm>
            <a:off x="5190502" y="1906526"/>
            <a:ext cx="1647140" cy="1076975"/>
            <a:chExt cx="4392859" cy="2872248"/>
          </a:xfrm>
          <a:solidFill>
            <a:srgbClr val="E60000"/>
          </a:solidFill>
        </p:grpSpPr>
        <p:sp>
          <p:nvSpPr>
            <p:cNvPr id="26" name="Shape 348"/>
            <p:cNvSpPr/>
            <p:nvPr/>
          </p:nvSpPr>
          <p:spPr>
            <a:xfrm>
              <a:off x="0" y="0"/>
              <a:ext cx="4392859" cy="2872248"/>
            </a:xfrm>
            <a:custGeom>
              <a:cxnLst>
                <a:cxn ang="0">
                  <a:pos x="wd2" y="hd2"/>
                </a:cxn>
                <a:cxn ang="5400000">
                  <a:pos x="wd2" y="hd2"/>
                </a:cxn>
                <a:cxn ang="10800000">
                  <a:pos x="wd2" y="hd2"/>
                </a:cxn>
                <a:cxn ang="16200000">
                  <a:pos x="wd2" y="hd2"/>
                </a:cxn>
              </a:cxnLst>
              <a:rect b="b" l="0" r="r" t="0"/>
              <a:pathLst>
                <a:path extrusionOk="0" h="21600" w="21600">
                  <a:moveTo>
                    <a:pt x="0" y="0"/>
                  </a:moveTo>
                  <a:lnTo>
                    <a:pt x="5030" y="10904"/>
                  </a:lnTo>
                  <a:lnTo>
                    <a:pt x="0" y="21600"/>
                  </a:lnTo>
                  <a:lnTo>
                    <a:pt x="16497" y="21600"/>
                  </a:lnTo>
                  <a:lnTo>
                    <a:pt x="21600" y="10886"/>
                  </a:lnTo>
                  <a:lnTo>
                    <a:pt x="16483" y="28"/>
                  </a:lnTo>
                  <a:lnTo>
                    <a:pt x="0" y="0"/>
                  </a:lnTo>
                  <a:close/>
                </a:path>
              </a:pathLst>
            </a:custGeom>
            <a:solidFill>
              <a:schemeClr val="accent4"/>
            </a:solidFill>
            <a:ln cap="flat" w="12700">
              <a:noFill/>
              <a:miter lim="400000"/>
            </a:ln>
            <a:effectLst/>
          </p:spPr>
          <p:txBody>
            <a:bodyPr anchor="ctr" bIns="0" lIns="0" numCol="1" rIns="0" tIns="0" wrap="square">
              <a:noAutofit/>
            </a:bodyPr>
            <a:lstStyle/>
            <a:p>
              <a:pPr algn="ctr" lvl="0">
                <a:lnSpc>
                  <a:spcPct val="120000"/>
                </a:lnSpc>
                <a:defRPr sz="11200"/>
              </a:pPr>
              <a:endParaRPr b="1" sz="995">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sp>
          <p:nvSpPr>
            <p:cNvPr id="27" name="Shape 350"/>
            <p:cNvSpPr/>
            <p:nvPr/>
          </p:nvSpPr>
          <p:spPr>
            <a:xfrm>
              <a:off x="1186403" y="1289712"/>
              <a:ext cx="2924718" cy="431800"/>
            </a:xfrm>
            <a:prstGeom prst="rect">
              <a:avLst/>
            </a:prstGeom>
            <a:noFill/>
            <a:ln cap="flat" w="12700">
              <a:noFill/>
              <a:miter lim="400000"/>
            </a:ln>
            <a:effectLst/>
          </p:spPr>
          <p:txBody>
            <a:bodyPr anchor="ctr" bIns="0" lIns="0" numCol="1" rIns="0" tIns="0" wrap="square">
              <a:noAutofit/>
            </a:bodyPr>
            <a:lstStyle>
              <a:lvl1pPr>
                <a:defRPr sz="2000">
                  <a:solidFill>
                    <a:srgbClr val="FAF9FC"/>
                  </a:solidFill>
                  <a:latin typeface="STIXGeneral-Bold"/>
                  <a:ea typeface="STIXGeneral-Bold"/>
                  <a:cs typeface="STIXGeneral-Bold"/>
                  <a:sym typeface="STIXGeneral-Bold"/>
                </a:defRPr>
              </a:lvl1pPr>
            </a:lstStyle>
            <a:p>
              <a:pPr algn="ctr">
                <a:lnSpc>
                  <a:spcPct val="120000"/>
                </a:lnSpc>
              </a:pPr>
              <a:r>
                <a:rPr altLang="en-US" b="1" lang="zh-CN" sz="995">
                  <a:solidFill>
                    <a:schemeClr val="bg1"/>
                  </a:solidFill>
                  <a:latin charset="-122" panose="020b0503020204020204" typeface="微软雅黑"/>
                  <a:ea charset="-122" panose="020b0503020204020204" typeface="微软雅黑"/>
                  <a:cs typeface="+mn-ea"/>
                  <a:sym charset="0" panose="020b0604020202020204" pitchFamily="34" typeface="Arial"/>
                </a:rPr>
                <a:t>输入文本内容</a:t>
              </a:r>
            </a:p>
          </p:txBody>
        </p:sp>
      </p:grpSp>
      <p:grpSp>
        <p:nvGrpSpPr>
          <p:cNvPr id="28" name="Group 357"/>
          <p:cNvGrpSpPr/>
          <p:nvPr/>
        </p:nvGrpSpPr>
        <p:grpSpPr>
          <a:xfrm>
            <a:off x="6668865" y="1906526"/>
            <a:ext cx="1647140" cy="1076975"/>
            <a:chExt cx="4392859" cy="2872248"/>
          </a:xfrm>
        </p:grpSpPr>
        <p:sp>
          <p:nvSpPr>
            <p:cNvPr id="29" name="Shape 353"/>
            <p:cNvSpPr/>
            <p:nvPr/>
          </p:nvSpPr>
          <p:spPr>
            <a:xfrm>
              <a:off x="0" y="0"/>
              <a:ext cx="4392859" cy="2872248"/>
            </a:xfrm>
            <a:custGeom>
              <a:cxnLst>
                <a:cxn ang="0">
                  <a:pos x="wd2" y="hd2"/>
                </a:cxn>
                <a:cxn ang="5400000">
                  <a:pos x="wd2" y="hd2"/>
                </a:cxn>
                <a:cxn ang="10800000">
                  <a:pos x="wd2" y="hd2"/>
                </a:cxn>
                <a:cxn ang="16200000">
                  <a:pos x="wd2" y="hd2"/>
                </a:cxn>
              </a:cxnLst>
              <a:rect b="b" l="0" r="r" t="0"/>
              <a:pathLst>
                <a:path extrusionOk="0" h="21600" w="21600">
                  <a:moveTo>
                    <a:pt x="0" y="0"/>
                  </a:moveTo>
                  <a:lnTo>
                    <a:pt x="5030" y="10904"/>
                  </a:lnTo>
                  <a:lnTo>
                    <a:pt x="0" y="21600"/>
                  </a:lnTo>
                  <a:lnTo>
                    <a:pt x="16497" y="21600"/>
                  </a:lnTo>
                  <a:lnTo>
                    <a:pt x="21600" y="10886"/>
                  </a:lnTo>
                  <a:lnTo>
                    <a:pt x="16483" y="28"/>
                  </a:lnTo>
                  <a:lnTo>
                    <a:pt x="0" y="0"/>
                  </a:lnTo>
                  <a:close/>
                </a:path>
              </a:pathLst>
            </a:custGeom>
            <a:solidFill>
              <a:schemeClr val="accent5"/>
            </a:solidFill>
            <a:ln cap="flat" w="12700">
              <a:noFill/>
              <a:miter lim="400000"/>
            </a:ln>
            <a:effectLst/>
          </p:spPr>
          <p:txBody>
            <a:bodyPr anchor="ctr" bIns="0" lIns="0" numCol="1" rIns="0" tIns="0" wrap="square">
              <a:noAutofit/>
            </a:bodyPr>
            <a:lstStyle/>
            <a:p>
              <a:pPr algn="ctr" lvl="0">
                <a:lnSpc>
                  <a:spcPct val="120000"/>
                </a:lnSpc>
                <a:defRPr sz="11200"/>
              </a:pPr>
              <a:endParaRPr b="1" sz="995">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sp>
          <p:nvSpPr>
            <p:cNvPr id="32" name="Shape 355"/>
            <p:cNvSpPr/>
            <p:nvPr/>
          </p:nvSpPr>
          <p:spPr>
            <a:xfrm>
              <a:off x="1186405" y="1289715"/>
              <a:ext cx="3014432" cy="369333"/>
            </a:xfrm>
            <a:prstGeom prst="rect">
              <a:avLst/>
            </a:prstGeom>
            <a:noFill/>
            <a:ln cap="flat" w="12700">
              <a:noFill/>
              <a:miter lim="400000"/>
            </a:ln>
            <a:effectLst/>
          </p:spPr>
          <p:txBody>
            <a:bodyPr anchor="ctr" bIns="0" lIns="0" numCol="1" rIns="0" tIns="0" wrap="square">
              <a:noAutofit/>
            </a:bodyPr>
            <a:lstStyle>
              <a:lvl1pPr>
                <a:defRPr sz="2000">
                  <a:solidFill>
                    <a:srgbClr val="FAF9FC"/>
                  </a:solidFill>
                  <a:latin typeface="STIXGeneral-Bold"/>
                  <a:ea typeface="STIXGeneral-Bold"/>
                  <a:cs typeface="STIXGeneral-Bold"/>
                  <a:sym typeface="STIXGeneral-Bold"/>
                </a:defRPr>
              </a:lvl1pPr>
            </a:lstStyle>
            <a:p>
              <a:pPr algn="ctr">
                <a:lnSpc>
                  <a:spcPct val="120000"/>
                </a:lnSpc>
              </a:pPr>
              <a:r>
                <a:rPr altLang="en-US" b="1" lang="zh-CN" sz="995">
                  <a:solidFill>
                    <a:schemeClr val="bg1"/>
                  </a:solidFill>
                  <a:latin charset="-122" panose="020b0503020204020204" typeface="微软雅黑"/>
                  <a:ea charset="-122" panose="020b0503020204020204" typeface="微软雅黑"/>
                  <a:cs typeface="+mn-ea"/>
                  <a:sym charset="0" panose="020b0604020202020204" pitchFamily="34" typeface="Arial"/>
                </a:rPr>
                <a:t>输入文本内容</a:t>
              </a:r>
            </a:p>
          </p:txBody>
        </p:sp>
      </p:grpSp>
      <p:grpSp>
        <p:nvGrpSpPr>
          <p:cNvPr id="33" name="Group 360"/>
          <p:cNvGrpSpPr/>
          <p:nvPr/>
        </p:nvGrpSpPr>
        <p:grpSpPr>
          <a:xfrm>
            <a:off x="1492098" y="2829580"/>
            <a:ext cx="318938" cy="318938"/>
            <a:chExt cx="850594" cy="850594"/>
          </a:xfrm>
        </p:grpSpPr>
        <p:sp>
          <p:nvSpPr>
            <p:cNvPr id="34" name="Shape 358"/>
            <p:cNvSpPr/>
            <p:nvPr/>
          </p:nvSpPr>
          <p:spPr>
            <a:xfrm>
              <a:off x="0" y="0"/>
              <a:ext cx="850594" cy="85059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cap="flat" w="50800">
              <a:solidFill>
                <a:srgbClr val="FBF9FC"/>
              </a:solidFill>
              <a:prstDash val="solid"/>
              <a:miter lim="400000"/>
            </a:ln>
            <a:effectLst/>
          </p:spPr>
          <p:txBody>
            <a:bodyPr anchor="ctr" bIns="0" lIns="0" numCol="1" rIns="0" tIns="0" wrap="square">
              <a:noAutofit/>
            </a:bodyPr>
            <a:lstStyle/>
            <a:p>
              <a:pPr algn="ctr" lvl="0">
                <a:lnSpc>
                  <a:spcPct val="120000"/>
                </a:lnSpc>
                <a:defRPr sz="11200"/>
              </a:pPr>
              <a:endParaRPr b="1" sz="7750">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sp>
          <p:nvSpPr>
            <p:cNvPr id="35" name="Shape 359"/>
            <p:cNvSpPr/>
            <p:nvPr/>
          </p:nvSpPr>
          <p:spPr>
            <a:xfrm>
              <a:off x="300082" y="114147"/>
              <a:ext cx="250430" cy="622301"/>
            </a:xfrm>
            <a:prstGeom prst="rect">
              <a:avLst/>
            </a:prstGeom>
            <a:noFill/>
            <a:ln cap="flat" w="12700">
              <a:noFill/>
              <a:miter lim="400000"/>
            </a:ln>
            <a:effectLst/>
          </p:spPr>
          <p:txBody>
            <a:bodyPr anchor="ctr" bIns="0" lIns="0" numCol="1" rIns="0" tIns="0" wrap="square">
              <a:noAutofit/>
            </a:bodyPr>
            <a:lstStyle>
              <a:lvl1pPr>
                <a:defRPr b="1" sz="3200">
                  <a:solidFill>
                    <a:srgbClr val="FAF9FC"/>
                  </a:solidFill>
                  <a:latin typeface="Oxygen"/>
                  <a:ea typeface="Oxygen"/>
                  <a:cs typeface="Oxygen"/>
                  <a:sym typeface="Oxygen"/>
                </a:defRPr>
              </a:lvl1pPr>
            </a:lstStyle>
            <a:p>
              <a:pPr algn="ctr" lvl="0">
                <a:lnSpc>
                  <a:spcPct val="120000"/>
                </a:lnSpc>
                <a:defRPr b="0" sz="1800">
                  <a:solidFill>
                    <a:srgbClr val="000000"/>
                  </a:solidFill>
                </a:defRPr>
              </a:pPr>
              <a:r>
                <a:rPr sz="995">
                  <a:solidFill>
                    <a:schemeClr val="bg1"/>
                  </a:solidFill>
                  <a:latin charset="-122" panose="020b0503020204020204" typeface="微软雅黑"/>
                  <a:ea charset="-122" panose="020b0503020204020204" typeface="微软雅黑"/>
                  <a:cs typeface="+mn-ea"/>
                  <a:sym charset="0" panose="020b0604020202020204" pitchFamily="34" typeface="Arial"/>
                </a:rPr>
                <a:t>1</a:t>
              </a:r>
            </a:p>
          </p:txBody>
        </p:sp>
      </p:grpSp>
      <p:grpSp>
        <p:nvGrpSpPr>
          <p:cNvPr id="36" name="Group 363"/>
          <p:cNvGrpSpPr/>
          <p:nvPr/>
        </p:nvGrpSpPr>
        <p:grpSpPr>
          <a:xfrm>
            <a:off x="2929702" y="2829580"/>
            <a:ext cx="318938" cy="318938"/>
            <a:chExt cx="850594" cy="850594"/>
          </a:xfrm>
          <a:solidFill>
            <a:srgbClr val="E60000"/>
          </a:solidFill>
        </p:grpSpPr>
        <p:sp>
          <p:nvSpPr>
            <p:cNvPr id="37" name="Shape 361"/>
            <p:cNvSpPr/>
            <p:nvPr/>
          </p:nvSpPr>
          <p:spPr>
            <a:xfrm>
              <a:off x="0" y="0"/>
              <a:ext cx="850594" cy="85059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cap="flat" w="50800">
              <a:solidFill>
                <a:srgbClr val="FBF9FC"/>
              </a:solidFill>
              <a:prstDash val="solid"/>
              <a:miter lim="400000"/>
            </a:ln>
            <a:effectLst/>
          </p:spPr>
          <p:txBody>
            <a:bodyPr anchor="ctr" bIns="0" lIns="0" numCol="1" rIns="0" tIns="0" wrap="square">
              <a:noAutofit/>
            </a:bodyPr>
            <a:lstStyle/>
            <a:p>
              <a:pPr algn="ctr" lvl="0">
                <a:lnSpc>
                  <a:spcPct val="120000"/>
                </a:lnSpc>
                <a:defRPr sz="11200"/>
              </a:pPr>
              <a:endParaRPr b="1" sz="7750">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sp>
          <p:nvSpPr>
            <p:cNvPr id="38" name="Shape 362"/>
            <p:cNvSpPr/>
            <p:nvPr/>
          </p:nvSpPr>
          <p:spPr>
            <a:xfrm>
              <a:off x="325992" y="182651"/>
              <a:ext cx="198988" cy="485294"/>
            </a:xfrm>
            <a:prstGeom prst="rect">
              <a:avLst/>
            </a:prstGeom>
            <a:noFill/>
            <a:ln cap="flat" w="12700">
              <a:noFill/>
              <a:miter lim="400000"/>
            </a:ln>
            <a:effectLst/>
          </p:spPr>
          <p:txBody>
            <a:bodyPr anchor="ctr" bIns="0" lIns="0" numCol="1" rIns="0" tIns="0" wrap="none">
              <a:spAutoFit/>
            </a:bodyPr>
            <a:lstStyle>
              <a:lvl1pPr>
                <a:defRPr b="1" sz="3200">
                  <a:solidFill>
                    <a:srgbClr val="FAF9FC"/>
                  </a:solidFill>
                  <a:latin typeface="Oxygen"/>
                  <a:ea typeface="Oxygen"/>
                  <a:cs typeface="Oxygen"/>
                  <a:sym typeface="Oxygen"/>
                </a:defRPr>
              </a:lvl1pPr>
            </a:lstStyle>
            <a:p>
              <a:pPr algn="ctr" lvl="0">
                <a:lnSpc>
                  <a:spcPct val="120000"/>
                </a:lnSpc>
                <a:defRPr b="0" sz="1800">
                  <a:solidFill>
                    <a:srgbClr val="000000"/>
                  </a:solidFill>
                </a:defRPr>
              </a:pPr>
              <a:r>
                <a:rPr sz="995">
                  <a:solidFill>
                    <a:schemeClr val="bg1"/>
                  </a:solidFill>
                  <a:latin charset="-122" panose="020b0503020204020204" typeface="微软雅黑"/>
                  <a:ea charset="-122" panose="020b0503020204020204" typeface="微软雅黑"/>
                  <a:cs typeface="+mn-ea"/>
                  <a:sym charset="0" panose="020b0604020202020204" pitchFamily="34" typeface="Arial"/>
                </a:rPr>
                <a:t>2</a:t>
              </a:r>
            </a:p>
          </p:txBody>
        </p:sp>
      </p:grpSp>
      <p:grpSp>
        <p:nvGrpSpPr>
          <p:cNvPr id="39" name="Group 366"/>
          <p:cNvGrpSpPr/>
          <p:nvPr/>
        </p:nvGrpSpPr>
        <p:grpSpPr>
          <a:xfrm>
            <a:off x="4396694" y="2829580"/>
            <a:ext cx="318938" cy="318938"/>
            <a:chExt cx="850594" cy="850594"/>
          </a:xfrm>
        </p:grpSpPr>
        <p:sp>
          <p:nvSpPr>
            <p:cNvPr id="40" name="Shape 364"/>
            <p:cNvSpPr/>
            <p:nvPr/>
          </p:nvSpPr>
          <p:spPr>
            <a:xfrm>
              <a:off x="0" y="0"/>
              <a:ext cx="850594" cy="85059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3"/>
            </a:solidFill>
            <a:ln cap="flat" w="50800">
              <a:solidFill>
                <a:srgbClr val="FBF9FC"/>
              </a:solidFill>
              <a:prstDash val="solid"/>
              <a:miter lim="400000"/>
            </a:ln>
            <a:effectLst/>
          </p:spPr>
          <p:txBody>
            <a:bodyPr anchor="ctr" bIns="0" lIns="0" numCol="1" rIns="0" tIns="0" wrap="square">
              <a:noAutofit/>
            </a:bodyPr>
            <a:lstStyle/>
            <a:p>
              <a:pPr algn="ctr" lvl="0">
                <a:lnSpc>
                  <a:spcPct val="120000"/>
                </a:lnSpc>
                <a:defRPr sz="11200"/>
              </a:pPr>
              <a:endParaRPr b="1" sz="7750">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sp>
          <p:nvSpPr>
            <p:cNvPr id="41" name="Shape 365"/>
            <p:cNvSpPr/>
            <p:nvPr/>
          </p:nvSpPr>
          <p:spPr>
            <a:xfrm>
              <a:off x="325993" y="182651"/>
              <a:ext cx="198988" cy="485294"/>
            </a:xfrm>
            <a:prstGeom prst="rect">
              <a:avLst/>
            </a:prstGeom>
            <a:noFill/>
            <a:ln cap="flat" w="12700">
              <a:noFill/>
              <a:miter lim="400000"/>
            </a:ln>
            <a:effectLst/>
          </p:spPr>
          <p:txBody>
            <a:bodyPr anchor="ctr" bIns="0" lIns="0" numCol="1" rIns="0" tIns="0" wrap="none">
              <a:spAutoFit/>
            </a:bodyPr>
            <a:lstStyle>
              <a:lvl1pPr>
                <a:defRPr b="1" sz="3200">
                  <a:solidFill>
                    <a:srgbClr val="FAF9FC"/>
                  </a:solidFill>
                  <a:latin typeface="Oxygen"/>
                  <a:ea typeface="Oxygen"/>
                  <a:cs typeface="Oxygen"/>
                  <a:sym typeface="Oxygen"/>
                </a:defRPr>
              </a:lvl1pPr>
            </a:lstStyle>
            <a:p>
              <a:pPr algn="ctr" lvl="0">
                <a:lnSpc>
                  <a:spcPct val="120000"/>
                </a:lnSpc>
                <a:defRPr b="0" sz="1800">
                  <a:solidFill>
                    <a:srgbClr val="000000"/>
                  </a:solidFill>
                </a:defRPr>
              </a:pPr>
              <a:r>
                <a:rPr sz="995">
                  <a:solidFill>
                    <a:schemeClr val="bg1"/>
                  </a:solidFill>
                  <a:latin charset="-122" panose="020b0503020204020204" typeface="微软雅黑"/>
                  <a:ea charset="-122" panose="020b0503020204020204" typeface="微软雅黑"/>
                  <a:cs typeface="+mn-ea"/>
                  <a:sym charset="0" panose="020b0604020202020204" pitchFamily="34" typeface="Arial"/>
                </a:rPr>
                <a:t>3</a:t>
              </a:r>
            </a:p>
          </p:txBody>
        </p:sp>
      </p:grpSp>
      <p:grpSp>
        <p:nvGrpSpPr>
          <p:cNvPr id="42" name="Group 369"/>
          <p:cNvGrpSpPr/>
          <p:nvPr/>
        </p:nvGrpSpPr>
        <p:grpSpPr>
          <a:xfrm>
            <a:off x="5854603" y="2829580"/>
            <a:ext cx="318938" cy="318938"/>
            <a:chExt cx="850594" cy="850594"/>
          </a:xfrm>
          <a:solidFill>
            <a:srgbClr val="E60000"/>
          </a:solidFill>
        </p:grpSpPr>
        <p:sp>
          <p:nvSpPr>
            <p:cNvPr id="43" name="Shape 367"/>
            <p:cNvSpPr/>
            <p:nvPr/>
          </p:nvSpPr>
          <p:spPr>
            <a:xfrm>
              <a:off x="0" y="0"/>
              <a:ext cx="850594" cy="85059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4"/>
            </a:solidFill>
            <a:ln cap="flat" w="50800">
              <a:solidFill>
                <a:srgbClr val="FBF9FC"/>
              </a:solidFill>
              <a:prstDash val="solid"/>
              <a:miter lim="400000"/>
            </a:ln>
            <a:effectLst/>
          </p:spPr>
          <p:txBody>
            <a:bodyPr anchor="ctr" bIns="0" lIns="0" numCol="1" rIns="0" tIns="0" wrap="square">
              <a:noAutofit/>
            </a:bodyPr>
            <a:lstStyle/>
            <a:p>
              <a:pPr algn="ctr" lvl="0">
                <a:lnSpc>
                  <a:spcPct val="120000"/>
                </a:lnSpc>
                <a:defRPr sz="11200"/>
              </a:pPr>
              <a:endParaRPr b="1" sz="7750">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sp>
          <p:nvSpPr>
            <p:cNvPr id="44" name="Shape 368"/>
            <p:cNvSpPr/>
            <p:nvPr/>
          </p:nvSpPr>
          <p:spPr>
            <a:xfrm>
              <a:off x="243825" y="114147"/>
              <a:ext cx="362944" cy="622301"/>
            </a:xfrm>
            <a:prstGeom prst="rect">
              <a:avLst/>
            </a:prstGeom>
            <a:noFill/>
            <a:ln cap="flat" w="12700">
              <a:noFill/>
              <a:miter lim="400000"/>
            </a:ln>
            <a:effectLst/>
          </p:spPr>
          <p:txBody>
            <a:bodyPr anchor="ctr" bIns="0" lIns="0" numCol="1" rIns="0" tIns="0" wrap="square">
              <a:noAutofit/>
            </a:bodyPr>
            <a:lstStyle>
              <a:lvl1pPr>
                <a:defRPr b="1" sz="3200">
                  <a:solidFill>
                    <a:srgbClr val="FAF9FC"/>
                  </a:solidFill>
                  <a:latin typeface="Oxygen"/>
                  <a:ea typeface="Oxygen"/>
                  <a:cs typeface="Oxygen"/>
                  <a:sym typeface="Oxygen"/>
                </a:defRPr>
              </a:lvl1pPr>
            </a:lstStyle>
            <a:p>
              <a:pPr algn="ctr" lvl="0">
                <a:lnSpc>
                  <a:spcPct val="120000"/>
                </a:lnSpc>
                <a:defRPr b="0" sz="1800">
                  <a:solidFill>
                    <a:srgbClr val="000000"/>
                  </a:solidFill>
                </a:defRPr>
              </a:pPr>
              <a:r>
                <a:rPr sz="995">
                  <a:solidFill>
                    <a:schemeClr val="bg1"/>
                  </a:solidFill>
                  <a:latin charset="-122" panose="020b0503020204020204" typeface="微软雅黑"/>
                  <a:ea charset="-122" panose="020b0503020204020204" typeface="微软雅黑"/>
                  <a:cs typeface="+mn-ea"/>
                  <a:sym charset="0" panose="020b0604020202020204" pitchFamily="34" typeface="Arial"/>
                </a:rPr>
                <a:t>4</a:t>
              </a:r>
            </a:p>
          </p:txBody>
        </p:sp>
      </p:grpSp>
      <p:grpSp>
        <p:nvGrpSpPr>
          <p:cNvPr id="45" name="Group 372"/>
          <p:cNvGrpSpPr/>
          <p:nvPr/>
        </p:nvGrpSpPr>
        <p:grpSpPr>
          <a:xfrm>
            <a:off x="7332966" y="2829580"/>
            <a:ext cx="318938" cy="318938"/>
            <a:chExt cx="850594" cy="850594"/>
          </a:xfrm>
        </p:grpSpPr>
        <p:sp>
          <p:nvSpPr>
            <p:cNvPr id="46" name="Shape 370"/>
            <p:cNvSpPr/>
            <p:nvPr/>
          </p:nvSpPr>
          <p:spPr>
            <a:xfrm>
              <a:off x="0" y="0"/>
              <a:ext cx="850594" cy="850594"/>
            </a:xfrm>
            <a:custGeom>
              <a:cxnLst>
                <a:cxn ang="0">
                  <a:pos x="wd2" y="hd2"/>
                </a:cxn>
                <a:cxn ang="5400000">
                  <a:pos x="wd2" y="hd2"/>
                </a:cxn>
                <a:cxn ang="10800000">
                  <a:pos x="wd2" y="hd2"/>
                </a:cxn>
                <a:cxn ang="16200000">
                  <a:pos x="wd2" y="hd2"/>
                </a:cxn>
              </a:cxnLst>
              <a:rect b="b" l="0" r="r" t="0"/>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5"/>
            </a:solidFill>
            <a:ln cap="flat" w="50800">
              <a:solidFill>
                <a:srgbClr val="FBF9FC"/>
              </a:solidFill>
              <a:prstDash val="solid"/>
              <a:miter lim="400000"/>
            </a:ln>
            <a:effectLst/>
          </p:spPr>
          <p:txBody>
            <a:bodyPr anchor="ctr" bIns="0" lIns="0" numCol="1" rIns="0" tIns="0" wrap="square">
              <a:noAutofit/>
            </a:bodyPr>
            <a:lstStyle/>
            <a:p>
              <a:pPr algn="ctr" lvl="0">
                <a:lnSpc>
                  <a:spcPct val="120000"/>
                </a:lnSpc>
                <a:defRPr sz="11200"/>
              </a:pPr>
              <a:endParaRPr b="1" sz="7750">
                <a:solidFill>
                  <a:schemeClr val="bg1"/>
                </a:solidFill>
                <a:latin charset="-122" panose="020b0503020204020204" typeface="微软雅黑"/>
                <a:ea charset="-122" panose="020b0503020204020204" typeface="微软雅黑"/>
                <a:cs typeface="+mn-ea"/>
                <a:sym charset="0" panose="020b0604020202020204" pitchFamily="34" typeface="Arial"/>
              </a:endParaRPr>
            </a:p>
          </p:txBody>
        </p:sp>
        <p:sp>
          <p:nvSpPr>
            <p:cNvPr id="47" name="Shape 371"/>
            <p:cNvSpPr/>
            <p:nvPr/>
          </p:nvSpPr>
          <p:spPr>
            <a:xfrm>
              <a:off x="325991" y="182651"/>
              <a:ext cx="198988" cy="485294"/>
            </a:xfrm>
            <a:prstGeom prst="rect">
              <a:avLst/>
            </a:prstGeom>
            <a:noFill/>
            <a:ln cap="flat" w="12700">
              <a:noFill/>
              <a:miter lim="400000"/>
            </a:ln>
            <a:effectLst/>
          </p:spPr>
          <p:txBody>
            <a:bodyPr anchor="ctr" bIns="0" lIns="0" numCol="1" rIns="0" tIns="0" wrap="none">
              <a:spAutoFit/>
            </a:bodyPr>
            <a:lstStyle>
              <a:lvl1pPr>
                <a:defRPr b="1" sz="3200">
                  <a:solidFill>
                    <a:srgbClr val="FAF9FC"/>
                  </a:solidFill>
                  <a:latin typeface="Oxygen"/>
                  <a:ea typeface="Oxygen"/>
                  <a:cs typeface="Oxygen"/>
                  <a:sym typeface="Oxygen"/>
                </a:defRPr>
              </a:lvl1pPr>
            </a:lstStyle>
            <a:p>
              <a:pPr algn="ctr" lvl="0">
                <a:lnSpc>
                  <a:spcPct val="120000"/>
                </a:lnSpc>
                <a:defRPr b="0" sz="1800">
                  <a:solidFill>
                    <a:srgbClr val="000000"/>
                  </a:solidFill>
                </a:defRPr>
              </a:pPr>
              <a:r>
                <a:rPr sz="995">
                  <a:solidFill>
                    <a:schemeClr val="bg1"/>
                  </a:solidFill>
                  <a:latin charset="-122" panose="020b0503020204020204" typeface="微软雅黑"/>
                  <a:ea charset="-122" panose="020b0503020204020204" typeface="微软雅黑"/>
                  <a:cs typeface="+mn-ea"/>
                  <a:sym charset="0" panose="020b0604020202020204" pitchFamily="34" typeface="Arial"/>
                </a:rPr>
                <a:t>5</a:t>
              </a:r>
            </a:p>
          </p:txBody>
        </p:sp>
      </p:grpSp>
      <p:sp>
        <p:nvSpPr>
          <p:cNvPr id="48" name="Shape 373"/>
          <p:cNvSpPr/>
          <p:nvPr/>
        </p:nvSpPr>
        <p:spPr>
          <a:xfrm>
            <a:off x="991039" y="3409658"/>
            <a:ext cx="1283497" cy="416966"/>
          </a:xfrm>
          <a:prstGeom prst="rect">
            <a:avLst/>
          </a:prstGeom>
          <a:noFill/>
          <a:ln cap="flat" w="12700">
            <a:noFill/>
            <a:miter lim="400000"/>
          </a:ln>
          <a:effectLst/>
        </p:spPr>
        <p:txBody>
          <a:bodyPr anchor="t" bIns="0" lIns="0" numCol="1" rIns="0" tIns="0" wrap="square">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
        <p:nvSpPr>
          <p:cNvPr id="49" name="Shape 376"/>
          <p:cNvSpPr/>
          <p:nvPr/>
        </p:nvSpPr>
        <p:spPr>
          <a:xfrm>
            <a:off x="2456624" y="3409658"/>
            <a:ext cx="1283497" cy="416966"/>
          </a:xfrm>
          <a:prstGeom prst="rect">
            <a:avLst/>
          </a:prstGeom>
          <a:noFill/>
          <a:ln cap="flat" w="12700">
            <a:noFill/>
            <a:miter lim="400000"/>
          </a:ln>
          <a:effectLst/>
        </p:spPr>
        <p:txBody>
          <a:bodyPr anchor="t" bIns="0" lIns="0" numCol="1" rIns="0" tIns="0" wrap="square">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
        <p:nvSpPr>
          <p:cNvPr id="50" name="Shape 379"/>
          <p:cNvSpPr/>
          <p:nvPr/>
        </p:nvSpPr>
        <p:spPr>
          <a:xfrm>
            <a:off x="3896626" y="3409658"/>
            <a:ext cx="1283497" cy="416966"/>
          </a:xfrm>
          <a:prstGeom prst="rect">
            <a:avLst/>
          </a:prstGeom>
          <a:noFill/>
          <a:ln cap="flat" w="12700">
            <a:noFill/>
            <a:miter lim="400000"/>
          </a:ln>
          <a:effectLst/>
        </p:spPr>
        <p:txBody>
          <a:bodyPr anchor="t" bIns="0" lIns="0" numCol="1" rIns="0" tIns="0" wrap="square">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
        <p:nvSpPr>
          <p:cNvPr id="52" name="Shape 382"/>
          <p:cNvSpPr/>
          <p:nvPr/>
        </p:nvSpPr>
        <p:spPr>
          <a:xfrm>
            <a:off x="5383046" y="3409658"/>
            <a:ext cx="1283497" cy="416966"/>
          </a:xfrm>
          <a:prstGeom prst="rect">
            <a:avLst/>
          </a:prstGeom>
          <a:noFill/>
          <a:ln cap="flat" w="12700">
            <a:noFill/>
            <a:miter lim="400000"/>
          </a:ln>
          <a:effectLst/>
        </p:spPr>
        <p:txBody>
          <a:bodyPr anchor="t" bIns="0" lIns="0" numCol="1" rIns="0" tIns="0" wrap="square">
            <a:spAutoFit/>
          </a:bodyPr>
          <a:lstStyle>
            <a:lvl1pPr>
              <a:defRPr sz="2000">
                <a:solidFill>
                  <a:srgbClr val="606B83"/>
                </a:solidFill>
                <a:latin typeface="STIXGeneral-Bold"/>
                <a:ea typeface="STIXGeneral-Bold"/>
                <a:cs typeface="STIXGeneral-Bold"/>
                <a:sym typeface="STIXGeneral-Bold"/>
              </a:defRPr>
            </a:lvl1p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
        <p:nvSpPr>
          <p:cNvPr id="55" name="Shape 385"/>
          <p:cNvSpPr/>
          <p:nvPr/>
        </p:nvSpPr>
        <p:spPr>
          <a:xfrm>
            <a:off x="6848630" y="3409658"/>
            <a:ext cx="1283497" cy="416966"/>
          </a:xfrm>
          <a:prstGeom prst="rect">
            <a:avLst/>
          </a:prstGeom>
          <a:noFill/>
          <a:ln cap="flat" w="12700">
            <a:noFill/>
            <a:miter lim="400000"/>
          </a:ln>
          <a:effectLst/>
        </p:spPr>
        <p:txBody>
          <a:bodyPr anchor="t" bIns="0" lIns="0" numCol="1" rIns="0" tIns="0" wrap="square">
            <a:spAutoFit/>
          </a:bodyPr>
          <a:lstStyle>
            <a:lvl1pPr>
              <a:defRPr sz="2000">
                <a:solidFill>
                  <a:srgbClr val="828589"/>
                </a:solidFill>
                <a:latin typeface="STIXGeneral-Bold"/>
                <a:ea typeface="STIXGeneral-Bold"/>
                <a:cs typeface="STIXGeneral-Bold"/>
                <a:sym typeface="STIXGeneral-Bold"/>
              </a:defRPr>
            </a:lvl1p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indefinite" fill="hold" id="6"/>
                                        <p:tgtEl>
                                          <p:spTgt spid="28"/>
                                        </p:tgtEl>
                                        <p:attrNameLst>
                                          <p:attrName>style.visibility</p:attrName>
                                        </p:attrNameLst>
                                      </p:cBhvr>
                                      <p:to>
                                        <p:strVal val="visible"/>
                                      </p:to>
                                    </p:set>
                                    <p:anim calcmode="lin" valueType="num">
                                      <p:cBhvr>
                                        <p:cTn dur="800" fill="hold" id="7"/>
                                        <p:tgtEl>
                                          <p:spTgt spid="28"/>
                                        </p:tgtEl>
                                        <p:attrNameLst>
                                          <p:attrName>ppt_x</p:attrName>
                                        </p:attrNameLst>
                                      </p:cBhvr>
                                      <p:tavLst>
                                        <p:tav tm="0">
                                          <p:val>
                                            <p:strVal val="0-#ppt_w/2"/>
                                          </p:val>
                                        </p:tav>
                                        <p:tav tm="100000">
                                          <p:val>
                                            <p:strVal val="#ppt_x"/>
                                          </p:val>
                                        </p:tav>
                                      </p:tavLst>
                                    </p:anim>
                                    <p:anim calcmode="lin" valueType="num">
                                      <p:cBhvr>
                                        <p:cTn dur="800" fill="hold" id="8"/>
                                        <p:tgtEl>
                                          <p:spTgt spid="28"/>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400"/>
                                  </p:stCondLst>
                                  <p:childTnLst>
                                    <p:set>
                                      <p:cBhvr>
                                        <p:cTn dur="indefinite" fill="hold" id="10"/>
                                        <p:tgtEl>
                                          <p:spTgt spid="25"/>
                                        </p:tgtEl>
                                        <p:attrNameLst>
                                          <p:attrName>style.visibility</p:attrName>
                                        </p:attrNameLst>
                                      </p:cBhvr>
                                      <p:to>
                                        <p:strVal val="visible"/>
                                      </p:to>
                                    </p:set>
                                    <p:anim calcmode="lin" valueType="num">
                                      <p:cBhvr>
                                        <p:cTn dur="800" fill="hold" id="11"/>
                                        <p:tgtEl>
                                          <p:spTgt spid="25"/>
                                        </p:tgtEl>
                                        <p:attrNameLst>
                                          <p:attrName>ppt_x</p:attrName>
                                        </p:attrNameLst>
                                      </p:cBhvr>
                                      <p:tavLst>
                                        <p:tav tm="0">
                                          <p:val>
                                            <p:strVal val="0-#ppt_w/2"/>
                                          </p:val>
                                        </p:tav>
                                        <p:tav tm="100000">
                                          <p:val>
                                            <p:strVal val="#ppt_x"/>
                                          </p:val>
                                        </p:tav>
                                      </p:tavLst>
                                    </p:anim>
                                    <p:anim calcmode="lin" valueType="num">
                                      <p:cBhvr>
                                        <p:cTn dur="800" fill="hold" id="12"/>
                                        <p:tgtEl>
                                          <p:spTgt spid="25"/>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800"/>
                                  </p:stCondLst>
                                  <p:childTnLst>
                                    <p:set>
                                      <p:cBhvr>
                                        <p:cTn dur="indefinite" fill="hold" id="14"/>
                                        <p:tgtEl>
                                          <p:spTgt spid="22"/>
                                        </p:tgtEl>
                                        <p:attrNameLst>
                                          <p:attrName>style.visibility</p:attrName>
                                        </p:attrNameLst>
                                      </p:cBhvr>
                                      <p:to>
                                        <p:strVal val="visible"/>
                                      </p:to>
                                    </p:set>
                                    <p:anim calcmode="lin" valueType="num">
                                      <p:cBhvr>
                                        <p:cTn dur="800" fill="hold" id="15"/>
                                        <p:tgtEl>
                                          <p:spTgt spid="22"/>
                                        </p:tgtEl>
                                        <p:attrNameLst>
                                          <p:attrName>ppt_x</p:attrName>
                                        </p:attrNameLst>
                                      </p:cBhvr>
                                      <p:tavLst>
                                        <p:tav tm="0">
                                          <p:val>
                                            <p:strVal val="0-#ppt_w/2"/>
                                          </p:val>
                                        </p:tav>
                                        <p:tav tm="100000">
                                          <p:val>
                                            <p:strVal val="#ppt_x"/>
                                          </p:val>
                                        </p:tav>
                                      </p:tavLst>
                                    </p:anim>
                                    <p:anim calcmode="lin" valueType="num">
                                      <p:cBhvr>
                                        <p:cTn dur="800" fill="hold" id="16"/>
                                        <p:tgtEl>
                                          <p:spTgt spid="22"/>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1200"/>
                                  </p:stCondLst>
                                  <p:childTnLst>
                                    <p:set>
                                      <p:cBhvr>
                                        <p:cTn dur="indefinite" fill="hold" id="18"/>
                                        <p:tgtEl>
                                          <p:spTgt spid="19"/>
                                        </p:tgtEl>
                                        <p:attrNameLst>
                                          <p:attrName>style.visibility</p:attrName>
                                        </p:attrNameLst>
                                      </p:cBhvr>
                                      <p:to>
                                        <p:strVal val="visible"/>
                                      </p:to>
                                    </p:set>
                                    <p:anim calcmode="lin" valueType="num">
                                      <p:cBhvr>
                                        <p:cTn dur="800" fill="hold" id="19"/>
                                        <p:tgtEl>
                                          <p:spTgt spid="19"/>
                                        </p:tgtEl>
                                        <p:attrNameLst>
                                          <p:attrName>ppt_x</p:attrName>
                                        </p:attrNameLst>
                                      </p:cBhvr>
                                      <p:tavLst>
                                        <p:tav tm="0">
                                          <p:val>
                                            <p:strVal val="0-#ppt_w/2"/>
                                          </p:val>
                                        </p:tav>
                                        <p:tav tm="100000">
                                          <p:val>
                                            <p:strVal val="#ppt_x"/>
                                          </p:val>
                                        </p:tav>
                                      </p:tavLst>
                                    </p:anim>
                                    <p:anim calcmode="lin" valueType="num">
                                      <p:cBhvr>
                                        <p:cTn dur="800" fill="hold" id="20"/>
                                        <p:tgtEl>
                                          <p:spTgt spid="19"/>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8">
                                  <p:stCondLst>
                                    <p:cond delay="1600"/>
                                  </p:stCondLst>
                                  <p:childTnLst>
                                    <p:set>
                                      <p:cBhvr>
                                        <p:cTn dur="indefinite" fill="hold" id="22"/>
                                        <p:tgtEl>
                                          <p:spTgt spid="5"/>
                                        </p:tgtEl>
                                        <p:attrNameLst>
                                          <p:attrName>style.visibility</p:attrName>
                                        </p:attrNameLst>
                                      </p:cBhvr>
                                      <p:to>
                                        <p:strVal val="visible"/>
                                      </p:to>
                                    </p:set>
                                    <p:anim calcmode="lin" valueType="num">
                                      <p:cBhvr>
                                        <p:cTn dur="800" fill="hold" id="23"/>
                                        <p:tgtEl>
                                          <p:spTgt spid="5"/>
                                        </p:tgtEl>
                                        <p:attrNameLst>
                                          <p:attrName>ppt_x</p:attrName>
                                        </p:attrNameLst>
                                      </p:cBhvr>
                                      <p:tavLst>
                                        <p:tav tm="0">
                                          <p:val>
                                            <p:strVal val="0-#ppt_w/2"/>
                                          </p:val>
                                        </p:tav>
                                        <p:tav tm="100000">
                                          <p:val>
                                            <p:strVal val="#ppt_x"/>
                                          </p:val>
                                        </p:tav>
                                      </p:tavLst>
                                    </p:anim>
                                    <p:anim calcmode="lin" valueType="num">
                                      <p:cBhvr>
                                        <p:cTn dur="800" fill="hold" id="24"/>
                                        <p:tgtEl>
                                          <p:spTgt spid="5"/>
                                        </p:tgtEl>
                                        <p:attrNameLst>
                                          <p:attrName>ppt_y</p:attrName>
                                        </p:attrNameLst>
                                      </p:cBhvr>
                                      <p:tavLst>
                                        <p:tav tm="0">
                                          <p:val>
                                            <p:strVal val="#ppt_y"/>
                                          </p:val>
                                        </p:tav>
                                        <p:tav tm="100000">
                                          <p:val>
                                            <p:strVal val="#ppt_y"/>
                                          </p:val>
                                        </p:tav>
                                      </p:tavLst>
                                    </p:anim>
                                  </p:childTnLst>
                                </p:cTn>
                              </p:par>
                            </p:childTnLst>
                          </p:cTn>
                        </p:par>
                        <p:par>
                          <p:cTn fill="hold" id="25" nodeType="afterGroup">
                            <p:stCondLst>
                              <p:cond delay="indefinite"/>
                            </p:stCondLst>
                            <p:childTnLst>
                              <p:par>
                                <p:cTn fill="hold" grpId="0" id="26" nodeType="afterEffect" presetClass="entr" presetID="2" presetSubtype="4">
                                  <p:stCondLst>
                                    <p:cond delay="0"/>
                                  </p:stCondLst>
                                  <p:childTnLst>
                                    <p:set>
                                      <p:cBhvr>
                                        <p:cTn dur="indefinite" fill="hold" id="27"/>
                                        <p:tgtEl>
                                          <p:spTgt spid="33"/>
                                        </p:tgtEl>
                                        <p:attrNameLst>
                                          <p:attrName>style.visibility</p:attrName>
                                        </p:attrNameLst>
                                      </p:cBhvr>
                                      <p:to>
                                        <p:strVal val="visible"/>
                                      </p:to>
                                    </p:set>
                                    <p:anim calcmode="lin" valueType="num">
                                      <p:cBhvr>
                                        <p:cTn dur="600" fill="hold" id="28"/>
                                        <p:tgtEl>
                                          <p:spTgt spid="33"/>
                                        </p:tgtEl>
                                        <p:attrNameLst>
                                          <p:attrName>ppt_x</p:attrName>
                                        </p:attrNameLst>
                                      </p:cBhvr>
                                      <p:tavLst>
                                        <p:tav tm="0">
                                          <p:val>
                                            <p:strVal val="#ppt_x"/>
                                          </p:val>
                                        </p:tav>
                                        <p:tav tm="100000">
                                          <p:val>
                                            <p:strVal val="#ppt_x"/>
                                          </p:val>
                                        </p:tav>
                                      </p:tavLst>
                                    </p:anim>
                                    <p:anim calcmode="lin" valueType="num">
                                      <p:cBhvr>
                                        <p:cTn dur="600" fill="hold" id="29"/>
                                        <p:tgtEl>
                                          <p:spTgt spid="33"/>
                                        </p:tgtEl>
                                        <p:attrNameLst>
                                          <p:attrName>ppt_y</p:attrName>
                                        </p:attrNameLst>
                                      </p:cBhvr>
                                      <p:tavLst>
                                        <p:tav tm="0">
                                          <p:val>
                                            <p:strVal val="1+#ppt_h/2"/>
                                          </p:val>
                                        </p:tav>
                                        <p:tav tm="100000">
                                          <p:val>
                                            <p:strVal val="#ppt_y"/>
                                          </p:val>
                                        </p:tav>
                                      </p:tavLst>
                                    </p:anim>
                                  </p:childTnLst>
                                </p:cTn>
                              </p:par>
                              <p:par>
                                <p:cTn fill="hold" grpId="0" id="30" nodeType="withEffect" presetClass="entr" presetID="2" presetSubtype="4">
                                  <p:stCondLst>
                                    <p:cond delay="200"/>
                                  </p:stCondLst>
                                  <p:childTnLst>
                                    <p:set>
                                      <p:cBhvr>
                                        <p:cTn dur="indefinite" fill="hold" id="31"/>
                                        <p:tgtEl>
                                          <p:spTgt spid="36"/>
                                        </p:tgtEl>
                                        <p:attrNameLst>
                                          <p:attrName>style.visibility</p:attrName>
                                        </p:attrNameLst>
                                      </p:cBhvr>
                                      <p:to>
                                        <p:strVal val="visible"/>
                                      </p:to>
                                    </p:set>
                                    <p:anim calcmode="lin" valueType="num">
                                      <p:cBhvr>
                                        <p:cTn dur="600" fill="hold" id="32"/>
                                        <p:tgtEl>
                                          <p:spTgt spid="36"/>
                                        </p:tgtEl>
                                        <p:attrNameLst>
                                          <p:attrName>ppt_x</p:attrName>
                                        </p:attrNameLst>
                                      </p:cBhvr>
                                      <p:tavLst>
                                        <p:tav tm="0">
                                          <p:val>
                                            <p:strVal val="#ppt_x"/>
                                          </p:val>
                                        </p:tav>
                                        <p:tav tm="100000">
                                          <p:val>
                                            <p:strVal val="#ppt_x"/>
                                          </p:val>
                                        </p:tav>
                                      </p:tavLst>
                                    </p:anim>
                                    <p:anim calcmode="lin" valueType="num">
                                      <p:cBhvr>
                                        <p:cTn dur="600" fill="hold" id="33"/>
                                        <p:tgtEl>
                                          <p:spTgt spid="36"/>
                                        </p:tgtEl>
                                        <p:attrNameLst>
                                          <p:attrName>ppt_y</p:attrName>
                                        </p:attrNameLst>
                                      </p:cBhvr>
                                      <p:tavLst>
                                        <p:tav tm="0">
                                          <p:val>
                                            <p:strVal val="1+#ppt_h/2"/>
                                          </p:val>
                                        </p:tav>
                                        <p:tav tm="100000">
                                          <p:val>
                                            <p:strVal val="#ppt_y"/>
                                          </p:val>
                                        </p:tav>
                                      </p:tavLst>
                                    </p:anim>
                                  </p:childTnLst>
                                </p:cTn>
                              </p:par>
                              <p:par>
                                <p:cTn fill="hold" grpId="0" id="34" nodeType="withEffect" presetClass="entr" presetID="2" presetSubtype="4">
                                  <p:stCondLst>
                                    <p:cond delay="400"/>
                                  </p:stCondLst>
                                  <p:childTnLst>
                                    <p:set>
                                      <p:cBhvr>
                                        <p:cTn dur="indefinite" fill="hold" id="35"/>
                                        <p:tgtEl>
                                          <p:spTgt spid="39"/>
                                        </p:tgtEl>
                                        <p:attrNameLst>
                                          <p:attrName>style.visibility</p:attrName>
                                        </p:attrNameLst>
                                      </p:cBhvr>
                                      <p:to>
                                        <p:strVal val="visible"/>
                                      </p:to>
                                    </p:set>
                                    <p:anim calcmode="lin" valueType="num">
                                      <p:cBhvr>
                                        <p:cTn dur="600" fill="hold" id="36"/>
                                        <p:tgtEl>
                                          <p:spTgt spid="39"/>
                                        </p:tgtEl>
                                        <p:attrNameLst>
                                          <p:attrName>ppt_x</p:attrName>
                                        </p:attrNameLst>
                                      </p:cBhvr>
                                      <p:tavLst>
                                        <p:tav tm="0">
                                          <p:val>
                                            <p:strVal val="#ppt_x"/>
                                          </p:val>
                                        </p:tav>
                                        <p:tav tm="100000">
                                          <p:val>
                                            <p:strVal val="#ppt_x"/>
                                          </p:val>
                                        </p:tav>
                                      </p:tavLst>
                                    </p:anim>
                                    <p:anim calcmode="lin" valueType="num">
                                      <p:cBhvr>
                                        <p:cTn dur="600" fill="hold" id="37"/>
                                        <p:tgtEl>
                                          <p:spTgt spid="39"/>
                                        </p:tgtEl>
                                        <p:attrNameLst>
                                          <p:attrName>ppt_y</p:attrName>
                                        </p:attrNameLst>
                                      </p:cBhvr>
                                      <p:tavLst>
                                        <p:tav tm="0">
                                          <p:val>
                                            <p:strVal val="1+#ppt_h/2"/>
                                          </p:val>
                                        </p:tav>
                                        <p:tav tm="100000">
                                          <p:val>
                                            <p:strVal val="#ppt_y"/>
                                          </p:val>
                                        </p:tav>
                                      </p:tavLst>
                                    </p:anim>
                                  </p:childTnLst>
                                </p:cTn>
                              </p:par>
                              <p:par>
                                <p:cTn fill="hold" grpId="0" id="38" nodeType="withEffect" presetClass="entr" presetID="2" presetSubtype="4">
                                  <p:stCondLst>
                                    <p:cond delay="600"/>
                                  </p:stCondLst>
                                  <p:childTnLst>
                                    <p:set>
                                      <p:cBhvr>
                                        <p:cTn dur="indefinite" fill="hold" id="39"/>
                                        <p:tgtEl>
                                          <p:spTgt spid="42"/>
                                        </p:tgtEl>
                                        <p:attrNameLst>
                                          <p:attrName>style.visibility</p:attrName>
                                        </p:attrNameLst>
                                      </p:cBhvr>
                                      <p:to>
                                        <p:strVal val="visible"/>
                                      </p:to>
                                    </p:set>
                                    <p:anim calcmode="lin" valueType="num">
                                      <p:cBhvr>
                                        <p:cTn dur="600" fill="hold" id="40"/>
                                        <p:tgtEl>
                                          <p:spTgt spid="42"/>
                                        </p:tgtEl>
                                        <p:attrNameLst>
                                          <p:attrName>ppt_x</p:attrName>
                                        </p:attrNameLst>
                                      </p:cBhvr>
                                      <p:tavLst>
                                        <p:tav tm="0">
                                          <p:val>
                                            <p:strVal val="#ppt_x"/>
                                          </p:val>
                                        </p:tav>
                                        <p:tav tm="100000">
                                          <p:val>
                                            <p:strVal val="#ppt_x"/>
                                          </p:val>
                                        </p:tav>
                                      </p:tavLst>
                                    </p:anim>
                                    <p:anim calcmode="lin" valueType="num">
                                      <p:cBhvr>
                                        <p:cTn dur="600" fill="hold" id="41"/>
                                        <p:tgtEl>
                                          <p:spTgt spid="42"/>
                                        </p:tgtEl>
                                        <p:attrNameLst>
                                          <p:attrName>ppt_y</p:attrName>
                                        </p:attrNameLst>
                                      </p:cBhvr>
                                      <p:tavLst>
                                        <p:tav tm="0">
                                          <p:val>
                                            <p:strVal val="1+#ppt_h/2"/>
                                          </p:val>
                                        </p:tav>
                                        <p:tav tm="100000">
                                          <p:val>
                                            <p:strVal val="#ppt_y"/>
                                          </p:val>
                                        </p:tav>
                                      </p:tavLst>
                                    </p:anim>
                                  </p:childTnLst>
                                </p:cTn>
                              </p:par>
                              <p:par>
                                <p:cTn fill="hold" grpId="0" id="42" nodeType="withEffect" presetClass="entr" presetID="2" presetSubtype="4">
                                  <p:stCondLst>
                                    <p:cond delay="800"/>
                                  </p:stCondLst>
                                  <p:childTnLst>
                                    <p:set>
                                      <p:cBhvr>
                                        <p:cTn dur="indefinite" fill="hold" id="43"/>
                                        <p:tgtEl>
                                          <p:spTgt spid="45"/>
                                        </p:tgtEl>
                                        <p:attrNameLst>
                                          <p:attrName>style.visibility</p:attrName>
                                        </p:attrNameLst>
                                      </p:cBhvr>
                                      <p:to>
                                        <p:strVal val="visible"/>
                                      </p:to>
                                    </p:set>
                                    <p:anim calcmode="lin" valueType="num">
                                      <p:cBhvr>
                                        <p:cTn dur="600" fill="hold" id="44"/>
                                        <p:tgtEl>
                                          <p:spTgt spid="45"/>
                                        </p:tgtEl>
                                        <p:attrNameLst>
                                          <p:attrName>ppt_x</p:attrName>
                                        </p:attrNameLst>
                                      </p:cBhvr>
                                      <p:tavLst>
                                        <p:tav tm="0">
                                          <p:val>
                                            <p:strVal val="#ppt_x"/>
                                          </p:val>
                                        </p:tav>
                                        <p:tav tm="100000">
                                          <p:val>
                                            <p:strVal val="#ppt_x"/>
                                          </p:val>
                                        </p:tav>
                                      </p:tavLst>
                                    </p:anim>
                                    <p:anim calcmode="lin" valueType="num">
                                      <p:cBhvr>
                                        <p:cTn dur="600" fill="hold" id="45"/>
                                        <p:tgtEl>
                                          <p:spTgt spid="45"/>
                                        </p:tgtEl>
                                        <p:attrNameLst>
                                          <p:attrName>ppt_y</p:attrName>
                                        </p:attrNameLst>
                                      </p:cBhvr>
                                      <p:tavLst>
                                        <p:tav tm="0">
                                          <p:val>
                                            <p:strVal val="1+#ppt_h/2"/>
                                          </p:val>
                                        </p:tav>
                                        <p:tav tm="100000">
                                          <p:val>
                                            <p:strVal val="#ppt_y"/>
                                          </p:val>
                                        </p:tav>
                                      </p:tavLst>
                                    </p:anim>
                                  </p:childTnLst>
                                </p:cTn>
                              </p:par>
                            </p:childTnLst>
                          </p:cTn>
                        </p:par>
                        <p:par>
                          <p:cTn fill="hold" id="46" nodeType="afterGroup">
                            <p:stCondLst>
                              <p:cond delay="indefinite"/>
                            </p:stCondLst>
                            <p:childTnLst>
                              <p:par>
                                <p:cTn fill="hold" grpId="0" id="47" nodeType="afterEffect" presetClass="entr" presetID="10" presetSubtype="0">
                                  <p:stCondLst>
                                    <p:cond delay="0"/>
                                  </p:stCondLst>
                                  <p:childTnLst>
                                    <p:set>
                                      <p:cBhvr>
                                        <p:cTn dur="1" fill="hold" id="48">
                                          <p:stCondLst>
                                            <p:cond delay="0"/>
                                          </p:stCondLst>
                                        </p:cTn>
                                        <p:tgtEl>
                                          <p:spTgt spid="48"/>
                                        </p:tgtEl>
                                        <p:attrNameLst>
                                          <p:attrName>style.visibility</p:attrName>
                                        </p:attrNameLst>
                                      </p:cBhvr>
                                      <p:to>
                                        <p:strVal val="visible"/>
                                      </p:to>
                                    </p:set>
                                    <p:animEffect filter="fade" transition="in">
                                      <p:cBhvr>
                                        <p:cTn dur="500" id="49"/>
                                        <p:tgtEl>
                                          <p:spTgt spid="48"/>
                                        </p:tgtEl>
                                      </p:cBhvr>
                                    </p:animEffect>
                                  </p:childTnLst>
                                </p:cTn>
                              </p:par>
                            </p:childTnLst>
                          </p:cTn>
                        </p:par>
                        <p:par>
                          <p:cTn fill="hold" id="50" nodeType="afterGroup">
                            <p:stCondLst>
                              <p:cond delay="indefinite"/>
                            </p:stCondLst>
                            <p:childTnLst>
                              <p:par>
                                <p:cTn fill="hold" grpId="0" id="51" nodeType="afterEffect" presetClass="entr" presetID="10" presetSubtype="0">
                                  <p:stCondLst>
                                    <p:cond delay="0"/>
                                  </p:stCondLst>
                                  <p:childTnLst>
                                    <p:set>
                                      <p:cBhvr>
                                        <p:cTn dur="1" fill="hold" id="52">
                                          <p:stCondLst>
                                            <p:cond delay="0"/>
                                          </p:stCondLst>
                                        </p:cTn>
                                        <p:tgtEl>
                                          <p:spTgt spid="49"/>
                                        </p:tgtEl>
                                        <p:attrNameLst>
                                          <p:attrName>style.visibility</p:attrName>
                                        </p:attrNameLst>
                                      </p:cBhvr>
                                      <p:to>
                                        <p:strVal val="visible"/>
                                      </p:to>
                                    </p:set>
                                    <p:animEffect filter="fade" transition="in">
                                      <p:cBhvr>
                                        <p:cTn dur="500" id="53"/>
                                        <p:tgtEl>
                                          <p:spTgt spid="49"/>
                                        </p:tgtEl>
                                      </p:cBhvr>
                                    </p:animEffect>
                                  </p:childTnLst>
                                </p:cTn>
                              </p:par>
                            </p:childTnLst>
                          </p:cTn>
                        </p:par>
                        <p:par>
                          <p:cTn fill="hold" id="54" nodeType="afterGroup">
                            <p:stCondLst>
                              <p:cond delay="indefinite"/>
                            </p:stCondLst>
                            <p:childTnLst>
                              <p:par>
                                <p:cTn fill="hold" grpId="0" id="55" nodeType="afterEffect" presetClass="entr" presetID="10" presetSubtype="0">
                                  <p:stCondLst>
                                    <p:cond delay="0"/>
                                  </p:stCondLst>
                                  <p:childTnLst>
                                    <p:set>
                                      <p:cBhvr>
                                        <p:cTn dur="1" fill="hold" id="56">
                                          <p:stCondLst>
                                            <p:cond delay="0"/>
                                          </p:stCondLst>
                                        </p:cTn>
                                        <p:tgtEl>
                                          <p:spTgt spid="50"/>
                                        </p:tgtEl>
                                        <p:attrNameLst>
                                          <p:attrName>style.visibility</p:attrName>
                                        </p:attrNameLst>
                                      </p:cBhvr>
                                      <p:to>
                                        <p:strVal val="visible"/>
                                      </p:to>
                                    </p:set>
                                    <p:animEffect filter="fade" transition="in">
                                      <p:cBhvr>
                                        <p:cTn dur="500" id="57"/>
                                        <p:tgtEl>
                                          <p:spTgt spid="50"/>
                                        </p:tgtEl>
                                      </p:cBhvr>
                                    </p:animEffect>
                                  </p:childTnLst>
                                </p:cTn>
                              </p:par>
                            </p:childTnLst>
                          </p:cTn>
                        </p:par>
                        <p:par>
                          <p:cTn fill="hold" id="58" nodeType="afterGroup">
                            <p:stCondLst>
                              <p:cond delay="indefinite"/>
                            </p:stCondLst>
                            <p:childTnLst>
                              <p:par>
                                <p:cTn fill="hold" grpId="0" id="59" nodeType="afterEffect" presetClass="entr" presetID="10" presetSubtype="0">
                                  <p:stCondLst>
                                    <p:cond delay="0"/>
                                  </p:stCondLst>
                                  <p:childTnLst>
                                    <p:set>
                                      <p:cBhvr>
                                        <p:cTn dur="1" fill="hold" id="60">
                                          <p:stCondLst>
                                            <p:cond delay="0"/>
                                          </p:stCondLst>
                                        </p:cTn>
                                        <p:tgtEl>
                                          <p:spTgt spid="52"/>
                                        </p:tgtEl>
                                        <p:attrNameLst>
                                          <p:attrName>style.visibility</p:attrName>
                                        </p:attrNameLst>
                                      </p:cBhvr>
                                      <p:to>
                                        <p:strVal val="visible"/>
                                      </p:to>
                                    </p:set>
                                    <p:animEffect filter="fade" transition="in">
                                      <p:cBhvr>
                                        <p:cTn dur="500" id="61"/>
                                        <p:tgtEl>
                                          <p:spTgt spid="52"/>
                                        </p:tgtEl>
                                      </p:cBhvr>
                                    </p:animEffect>
                                  </p:childTnLst>
                                </p:cTn>
                              </p:par>
                            </p:childTnLst>
                          </p:cTn>
                        </p:par>
                        <p:par>
                          <p:cTn fill="hold" id="62" nodeType="afterGroup">
                            <p:stCondLst>
                              <p:cond delay="indefinite"/>
                            </p:stCondLst>
                            <p:childTnLst>
                              <p:par>
                                <p:cTn fill="hold" grpId="0" id="63" nodeType="afterEffect" presetClass="entr" presetID="10" presetSubtype="0">
                                  <p:stCondLst>
                                    <p:cond delay="0"/>
                                  </p:stCondLst>
                                  <p:childTnLst>
                                    <p:set>
                                      <p:cBhvr>
                                        <p:cTn dur="1" fill="hold" id="64">
                                          <p:stCondLst>
                                            <p:cond delay="0"/>
                                          </p:stCondLst>
                                        </p:cTn>
                                        <p:tgtEl>
                                          <p:spTgt spid="55"/>
                                        </p:tgtEl>
                                        <p:attrNameLst>
                                          <p:attrName>style.visibility</p:attrName>
                                        </p:attrNameLst>
                                      </p:cBhvr>
                                      <p:to>
                                        <p:strVal val="visible"/>
                                      </p:to>
                                    </p:set>
                                    <p:animEffect filter="fade" transition="in">
                                      <p:cBhvr>
                                        <p:cTn dur="500" id="65"/>
                                        <p:tgtEl>
                                          <p:spTgt spid="5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dvAuto="0" grpId="0" spid="5"/>
      <p:bldP advAuto="0" grpId="0" spid="19"/>
      <p:bldP advAuto="0" grpId="0" spid="22"/>
      <p:bldP advAuto="0" grpId="0" spid="25"/>
      <p:bldP advAuto="0" grpId="0" spid="28"/>
      <p:bldP advAuto="0" grpId="0" spid="33"/>
      <p:bldP advAuto="0" grpId="0" spid="36"/>
      <p:bldP advAuto="0" grpId="0" spid="39"/>
      <p:bldP advAuto="0" grpId="0" spid="42"/>
      <p:bldP advAuto="0" grpId="0" spid="45"/>
      <p:bldP grpId="0" spid="48"/>
      <p:bldP grpId="0" spid="49"/>
      <p:bldP grpId="0" spid="50"/>
      <p:bldP grpId="0" spid="52"/>
      <p:bldP grpId="0" spid="55"/>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p:cNvPicPr>
            <a:picLocks noChangeAspect="1"/>
          </p:cNvPicPr>
          <p:nvPr/>
        </p:nvPicPr>
        <p:blipFill>
          <a:blip r:embed="rId3">
            <a:extLst>
              <a:ext uri="{28A0092B-C50C-407E-A947-70E740481C1C}">
                <a14:useLocalDpi/>
              </a:ext>
            </a:extLst>
          </a:blip>
          <a:stretch>
            <a:fillRect/>
          </a:stretch>
        </p:blipFill>
        <p:spPr>
          <a:xfrm flipH="1" flipV="1">
            <a:off x="-1" y="557538"/>
            <a:ext cx="9144001" cy="4608001"/>
          </a:xfrm>
          <a:prstGeom prst="rect">
            <a:avLst/>
          </a:prstGeom>
        </p:spPr>
      </p:pic>
      <p:sp>
        <p:nvSpPr>
          <p:cNvPr id="2050" name="文本框 2"/>
          <p:cNvSpPr txBox="1">
            <a:spLocks noChangeArrowheads="1"/>
          </p:cNvSpPr>
          <p:nvPr>
            <p:custDataLst>
              <p:tags r:id="rId4"/>
            </p:custDataLst>
          </p:nvPr>
        </p:nvSpPr>
        <p:spPr bwMode="auto">
          <a:xfrm>
            <a:off x="4636219" y="208674"/>
            <a:ext cx="3153793" cy="227457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ctr" eaLnBrk="1" hangingPunct="1"/>
            <a:r>
              <a:rPr altLang="zh-CN" lang="en-US" sz="14925">
                <a:solidFill>
                  <a:schemeClr val="tx1">
                    <a:lumMod val="75000"/>
                    <a:lumOff val="25000"/>
                  </a:schemeClr>
                </a:solidFill>
                <a:latin charset="0" panose="020b0503020202020204" pitchFamily="34" typeface="Agency FB"/>
                <a:ea charset="-122" panose="020b0503020204020204" typeface="微软雅黑"/>
                <a:cs charset="0" panose="02020603050405020304" pitchFamily="18" typeface="Times New Roman"/>
                <a:sym charset="0" panose="020b0604020202020204" pitchFamily="34" typeface="Arial"/>
              </a:rPr>
              <a:t>02</a:t>
            </a:r>
          </a:p>
        </p:txBody>
      </p:sp>
      <p:cxnSp>
        <p:nvCxnSpPr>
          <p:cNvPr id="4" name="直接连接符 3"/>
          <p:cNvCxnSpPr/>
          <p:nvPr>
            <p:custDataLst>
              <p:tags r:id="rId5"/>
            </p:custDataLst>
          </p:nvPr>
        </p:nvCxnSpPr>
        <p:spPr>
          <a:xfrm>
            <a:off x="4605698" y="2781750"/>
            <a:ext cx="2946611" cy="0"/>
          </a:xfrm>
          <a:prstGeom prst="line">
            <a:avLst/>
          </a:prstGeom>
          <a:ln w="12700">
            <a:solidFill>
              <a:schemeClr val="tx1">
                <a:lumMod val="20000"/>
                <a:lumOff val="8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5" name="文本框 11"/>
          <p:cNvSpPr txBox="1">
            <a:spLocks noChangeArrowheads="1"/>
          </p:cNvSpPr>
          <p:nvPr>
            <p:custDataLst>
              <p:tags r:id="rId6"/>
            </p:custDataLst>
          </p:nvPr>
        </p:nvSpPr>
        <p:spPr bwMode="auto">
          <a:xfrm>
            <a:off x="4921100" y="1182070"/>
            <a:ext cx="2465355" cy="411480"/>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bIns="0" lIns="0" rIns="0" tIns="0" wrap="square">
            <a:spAutoFit/>
          </a:bodyPr>
          <a:lstStyle>
            <a:lvl1pPr>
              <a:defRPr>
                <a:solidFill>
                  <a:schemeClr val="tx1"/>
                </a:solidFill>
                <a:latin typeface="Calibri"/>
                <a:ea charset="-122" panose="02010600030101010101" pitchFamily="2" typeface="宋体"/>
              </a:defRPr>
            </a:lvl1pPr>
            <a:lvl2pPr indent="-285750" marL="742950">
              <a:defRPr>
                <a:solidFill>
                  <a:schemeClr val="tx1"/>
                </a:solidFill>
                <a:latin typeface="Calibri"/>
                <a:ea charset="-122" panose="02010600030101010101" pitchFamily="2" typeface="宋体"/>
              </a:defRPr>
            </a:lvl2pPr>
            <a:lvl3pPr indent="-228600" marL="1143000">
              <a:defRPr>
                <a:solidFill>
                  <a:schemeClr val="tx1"/>
                </a:solidFill>
                <a:latin typeface="Calibri"/>
                <a:ea charset="-122" panose="02010600030101010101" pitchFamily="2" typeface="宋体"/>
              </a:defRPr>
            </a:lvl3pPr>
            <a:lvl4pPr indent="-228600" marL="1600200">
              <a:defRPr>
                <a:solidFill>
                  <a:schemeClr val="tx1"/>
                </a:solidFill>
                <a:latin typeface="Calibri"/>
                <a:ea charset="-122" panose="02010600030101010101" pitchFamily="2" typeface="宋体"/>
              </a:defRPr>
            </a:lvl4pPr>
            <a:lvl5pPr indent="-228600" marL="2057400">
              <a:defRPr>
                <a:solidFill>
                  <a:schemeClr val="tx1"/>
                </a:solidFill>
                <a:latin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typeface="Calibri"/>
                <a:ea charset="-122" panose="02010600030101010101" pitchFamily="2" typeface="宋体"/>
              </a:defRPr>
            </a:lvl9pPr>
          </a:lstStyle>
          <a:p>
            <a:pPr algn="ctr" eaLnBrk="1" hangingPunct="1"/>
            <a:r>
              <a:rPr altLang="en-US" lang="zh-CN" sz="2700">
                <a:solidFill>
                  <a:schemeClr val="tx1">
                    <a:lumMod val="75000"/>
                    <a:lumOff val="25000"/>
                  </a:schemeClr>
                </a:solidFill>
                <a:latin charset="0" panose="020b0604020202020204" pitchFamily="34" typeface="Arial"/>
                <a:ea charset="-122" panose="020b0503020204020204" typeface="微软雅黑"/>
                <a:cs charset="0" panose="02020603050405020304" pitchFamily="18" typeface="Times New Roman"/>
                <a:sym charset="0" panose="020b0604020202020204" pitchFamily="34" typeface="Arial"/>
              </a:rPr>
              <a:t>章节 PART</a:t>
            </a:r>
          </a:p>
        </p:txBody>
      </p:sp>
      <p:sp>
        <p:nvSpPr>
          <p:cNvPr id="6" name="矩形 5"/>
          <p:cNvSpPr/>
          <p:nvPr/>
        </p:nvSpPr>
        <p:spPr>
          <a:xfrm>
            <a:off x="4564847" y="2191296"/>
            <a:ext cx="3177862" cy="609600"/>
          </a:xfrm>
          <a:prstGeom prst="rect">
            <a:avLst/>
          </a:prstGeom>
        </p:spPr>
        <p:txBody>
          <a:bodyPr bIns="0" lIns="0" rIns="0" tIns="0" wrap="square">
            <a:spAutoFit/>
          </a:bodyPr>
          <a:lstStyle/>
          <a:p>
            <a:pPr lvl="0"/>
            <a:r>
              <a:rPr altLang="en-US" lang="zh-CN" sz="4000">
                <a:solidFill>
                  <a:srgbClr val="313C42"/>
                </a:solidFill>
                <a:latin charset="0" panose="020b0604020202020204" pitchFamily="34" typeface="Arial"/>
                <a:ea charset="-122" panose="020b0503020204020204" typeface="微软雅黑"/>
                <a:sym charset="0" panose="020b0604020202020204" pitchFamily="34" typeface="Arial"/>
              </a:rPr>
              <a:t>项目计划介绍</a:t>
            </a:r>
          </a:p>
        </p:txBody>
      </p:sp>
      <p:sp>
        <p:nvSpPr>
          <p:cNvPr id="2" name="TextBox 11"/>
          <p:cNvSpPr txBox="1"/>
          <p:nvPr/>
        </p:nvSpPr>
        <p:spPr>
          <a:xfrm>
            <a:off x="4605698" y="2838511"/>
            <a:ext cx="1516380" cy="265176"/>
          </a:xfrm>
          <a:prstGeom prst="rect">
            <a:avLst/>
          </a:prstGeom>
          <a:noFill/>
        </p:spPr>
        <p:txBody>
          <a:bodyPr rtlCol="0" wrap="none">
            <a:spAutoFit/>
          </a:bodyPr>
          <a:lstStyle/>
          <a:p>
            <a:pPr indent="-171450" lvl="1" marL="171450">
              <a:buFont charset="0" panose="020b0604020202020204" pitchFamily="34" typeface="Arial"/>
              <a:buChar char="•"/>
            </a:pPr>
            <a:r>
              <a:rPr altLang="en-US" lang="zh-CN" sz="1140">
                <a:solidFill>
                  <a:schemeClr val="tx1">
                    <a:lumMod val="75000"/>
                    <a:lumOff val="25000"/>
                  </a:schemeClr>
                </a:solidFill>
                <a:latin charset="0" panose="020b0604020202020204" pitchFamily="34" typeface="Arial"/>
                <a:ea charset="-122" panose="020b0503020204020204" typeface="微软雅黑"/>
                <a:cs typeface="+mn-ea"/>
                <a:sym charset="0" panose="020b0604020202020204" pitchFamily="34" typeface="Arial"/>
              </a:rPr>
              <a:t>添加相关标题文字</a:t>
            </a:r>
          </a:p>
        </p:txBody>
      </p:sp>
      <p:sp>
        <p:nvSpPr>
          <p:cNvPr id="15" name="TextBox 11"/>
          <p:cNvSpPr txBox="1"/>
          <p:nvPr/>
        </p:nvSpPr>
        <p:spPr>
          <a:xfrm>
            <a:off x="6130610" y="2838511"/>
            <a:ext cx="1516380" cy="265176"/>
          </a:xfrm>
          <a:prstGeom prst="rect">
            <a:avLst/>
          </a:prstGeom>
          <a:noFill/>
        </p:spPr>
        <p:txBody>
          <a:bodyPr rtlCol="0" wrap="none">
            <a:spAutoFit/>
          </a:bodyPr>
          <a:lstStyle/>
          <a:p>
            <a:pPr indent="-171450" lvl="1" marL="171450">
              <a:buFont charset="0" panose="020b0604020202020204" pitchFamily="34" typeface="Arial"/>
              <a:buChar char="•"/>
            </a:pPr>
            <a:r>
              <a:rPr altLang="en-US" lang="zh-CN" sz="1140">
                <a:solidFill>
                  <a:schemeClr val="tx1">
                    <a:lumMod val="75000"/>
                    <a:lumOff val="25000"/>
                  </a:schemeClr>
                </a:solidFill>
                <a:latin charset="0" panose="020b0604020202020204" pitchFamily="34" typeface="Arial"/>
                <a:ea charset="-122" panose="020b0503020204020204" typeface="微软雅黑"/>
                <a:cs typeface="+mn-ea"/>
                <a:sym charset="0" panose="020b0604020202020204" pitchFamily="34" typeface="Arial"/>
              </a:rPr>
              <a:t>添加相关标题文字</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050"/>
                                        </p:tgtEl>
                                        <p:attrNameLst>
                                          <p:attrName>style.visibility</p:attrName>
                                        </p:attrNameLst>
                                      </p:cBhvr>
                                      <p:to>
                                        <p:strVal val="visible"/>
                                      </p:to>
                                    </p:set>
                                    <p:animEffect filter="fade" transition="in">
                                      <p:cBhvr>
                                        <p:cTn dur="500" id="7"/>
                                        <p:tgtEl>
                                          <p:spTgt spid="2050"/>
                                        </p:tgtEl>
                                      </p:cBhvr>
                                    </p:animEffect>
                                  </p:childTnLst>
                                </p:cTn>
                              </p:par>
                              <p:par>
                                <p:cTn fill="hold" grpId="0" id="8" nodeType="withEffect" presetClass="entr" presetID="2" presetSubtype="8">
                                  <p:stCondLst>
                                    <p:cond delay="0"/>
                                  </p:stCondLst>
                                  <p:childTnLst>
                                    <p:set>
                                      <p:cBhvr>
                                        <p:cTn dur="1" fill="hold" id="9">
                                          <p:stCondLst>
                                            <p:cond delay="0"/>
                                          </p:stCondLst>
                                        </p:cTn>
                                        <p:tgtEl>
                                          <p:spTgt spid="5"/>
                                        </p:tgtEl>
                                        <p:attrNameLst>
                                          <p:attrName>style.visibility</p:attrName>
                                        </p:attrNameLst>
                                      </p:cBhvr>
                                      <p:to>
                                        <p:strVal val="visible"/>
                                      </p:to>
                                    </p:set>
                                    <p:anim calcmode="lin" valueType="num">
                                      <p:cBhvr additive="base">
                                        <p:cTn dur="500" fill="hold" id="10"/>
                                        <p:tgtEl>
                                          <p:spTgt spid="5"/>
                                        </p:tgtEl>
                                        <p:attrNameLst>
                                          <p:attrName>ppt_x</p:attrName>
                                        </p:attrNameLst>
                                      </p:cBhvr>
                                      <p:tavLst>
                                        <p:tav tm="0">
                                          <p:val>
                                            <p:strVal val="0-#ppt_w/2"/>
                                          </p:val>
                                        </p:tav>
                                        <p:tav tm="100000">
                                          <p:val>
                                            <p:strVal val="#ppt_x"/>
                                          </p:val>
                                        </p:tav>
                                      </p:tavLst>
                                    </p:anim>
                                    <p:anim calcmode="lin" valueType="num">
                                      <p:cBhvr additive="base">
                                        <p:cTn dur="500" fill="hold" id="11"/>
                                        <p:tgtEl>
                                          <p:spTgt spid="5"/>
                                        </p:tgtEl>
                                        <p:attrNameLst>
                                          <p:attrName>ppt_y</p:attrName>
                                        </p:attrNameLst>
                                      </p:cBhvr>
                                      <p:tavLst>
                                        <p:tav tm="0">
                                          <p:val>
                                            <p:strVal val="#ppt_y"/>
                                          </p:val>
                                        </p:tav>
                                        <p:tav tm="100000">
                                          <p:val>
                                            <p:strVal val="#ppt_y"/>
                                          </p:val>
                                        </p:tav>
                                      </p:tavLst>
                                    </p:anim>
                                  </p:childTnLst>
                                </p:cTn>
                              </p:par>
                              <p:par>
                                <p:cTn fill="hold" grpId="0" id="12" nodeType="withEffect" presetClass="entr" presetID="23" presetSubtype="32">
                                  <p:stCondLst>
                                    <p:cond delay="0"/>
                                  </p:stCondLst>
                                  <p:childTnLst>
                                    <p:set>
                                      <p:cBhvr>
                                        <p:cTn dur="1" fill="hold" id="13">
                                          <p:stCondLst>
                                            <p:cond delay="0"/>
                                          </p:stCondLst>
                                        </p:cTn>
                                        <p:tgtEl>
                                          <p:spTgt spid="6"/>
                                        </p:tgtEl>
                                        <p:attrNameLst>
                                          <p:attrName>style.visibility</p:attrName>
                                        </p:attrNameLst>
                                      </p:cBhvr>
                                      <p:to>
                                        <p:strVal val="visible"/>
                                      </p:to>
                                    </p:set>
                                    <p:anim calcmode="lin" valueType="num">
                                      <p:cBhvr>
                                        <p:cTn dur="500" fill="hold" id="14"/>
                                        <p:tgtEl>
                                          <p:spTgt spid="6"/>
                                        </p:tgtEl>
                                        <p:attrNameLst>
                                          <p:attrName>ppt_w</p:attrName>
                                        </p:attrNameLst>
                                      </p:cBhvr>
                                      <p:tavLst>
                                        <p:tav tm="0">
                                          <p:val>
                                            <p:strVal val="4*#ppt_w"/>
                                          </p:val>
                                        </p:tav>
                                        <p:tav tm="100000">
                                          <p:val>
                                            <p:strVal val="#ppt_w"/>
                                          </p:val>
                                        </p:tav>
                                      </p:tavLst>
                                    </p:anim>
                                    <p:anim calcmode="lin" valueType="num">
                                      <p:cBhvr>
                                        <p:cTn dur="500" fill="hold" id="15"/>
                                        <p:tgtEl>
                                          <p:spTgt spid="6"/>
                                        </p:tgtEl>
                                        <p:attrNameLst>
                                          <p:attrName>ppt_h</p:attrName>
                                        </p:attrNameLst>
                                      </p:cBhvr>
                                      <p:tavLst>
                                        <p:tav tm="0">
                                          <p:val>
                                            <p:strVal val="4*#ppt_h"/>
                                          </p:val>
                                        </p:tav>
                                        <p:tav tm="100000">
                                          <p:val>
                                            <p:strVal val="#ppt_h"/>
                                          </p:val>
                                        </p:tav>
                                      </p:tavLst>
                                    </p:anim>
                                  </p:childTnLst>
                                </p:cTn>
                              </p:par>
                              <p:par>
                                <p:cTn fill="hold" id="16" nodeType="withEffect" presetClass="entr" presetID="16" presetSubtype="21">
                                  <p:stCondLst>
                                    <p:cond delay="0"/>
                                  </p:stCondLst>
                                  <p:childTnLst>
                                    <p:set>
                                      <p:cBhvr>
                                        <p:cTn dur="1" fill="hold" id="17">
                                          <p:stCondLst>
                                            <p:cond delay="0"/>
                                          </p:stCondLst>
                                        </p:cTn>
                                        <p:tgtEl>
                                          <p:spTgt spid="4"/>
                                        </p:tgtEl>
                                        <p:attrNameLst>
                                          <p:attrName>style.visibility</p:attrName>
                                        </p:attrNameLst>
                                      </p:cBhvr>
                                      <p:to>
                                        <p:strVal val="visible"/>
                                      </p:to>
                                    </p:set>
                                    <p:animEffect filter="barn(inVertical)" transition="in">
                                      <p:cBhvr>
                                        <p:cTn dur="500" id="18"/>
                                        <p:tgtEl>
                                          <p:spTgt spid="4"/>
                                        </p:tgtEl>
                                      </p:cBhvr>
                                    </p:animEffect>
                                  </p:childTnLst>
                                </p:cTn>
                              </p:par>
                              <p:par>
                                <p:cTn fill="hold" grpId="0" id="19" nodeType="withEffect" presetClass="entr" presetID="12" presetSubtype="8">
                                  <p:stCondLst>
                                    <p:cond delay="0"/>
                                  </p:stCondLst>
                                  <p:childTnLst>
                                    <p:set>
                                      <p:cBhvr>
                                        <p:cTn dur="1" fill="hold" id="20">
                                          <p:stCondLst>
                                            <p:cond delay="0"/>
                                          </p:stCondLst>
                                        </p:cTn>
                                        <p:tgtEl>
                                          <p:spTgt spid="2"/>
                                        </p:tgtEl>
                                        <p:attrNameLst>
                                          <p:attrName>style.visibility</p:attrName>
                                        </p:attrNameLst>
                                      </p:cBhvr>
                                      <p:to>
                                        <p:strVal val="visible"/>
                                      </p:to>
                                    </p:set>
                                    <p:anim calcmode="lin" valueType="num">
                                      <p:cBhvr additive="base">
                                        <p:cTn dur="500" id="21"/>
                                        <p:tgtEl>
                                          <p:spTgt spid="2"/>
                                        </p:tgtEl>
                                        <p:attrNameLst>
                                          <p:attrName>ppt_x</p:attrName>
                                        </p:attrNameLst>
                                      </p:cBhvr>
                                      <p:tavLst>
                                        <p:tav tm="0">
                                          <p:val>
                                            <p:strVal val="#ppt_x-#ppt_w*1.125000"/>
                                          </p:val>
                                        </p:tav>
                                        <p:tav tm="100000">
                                          <p:val>
                                            <p:strVal val="#ppt_x"/>
                                          </p:val>
                                        </p:tav>
                                      </p:tavLst>
                                    </p:anim>
                                    <p:animEffect filter="wipe(right)" transition="in">
                                      <p:cBhvr>
                                        <p:cTn dur="500" id="22"/>
                                        <p:tgtEl>
                                          <p:spTgt spid="2"/>
                                        </p:tgtEl>
                                      </p:cBhvr>
                                    </p:animEffect>
                                  </p:childTnLst>
                                </p:cTn>
                              </p:par>
                              <p:par>
                                <p:cTn fill="hold" grpId="0" id="23" nodeType="withEffect" presetClass="entr" presetID="12" presetSubtype="8">
                                  <p:stCondLst>
                                    <p:cond delay="0"/>
                                  </p:stCondLst>
                                  <p:childTnLst>
                                    <p:set>
                                      <p:cBhvr>
                                        <p:cTn dur="1" fill="hold" id="24">
                                          <p:stCondLst>
                                            <p:cond delay="0"/>
                                          </p:stCondLst>
                                        </p:cTn>
                                        <p:tgtEl>
                                          <p:spTgt spid="15"/>
                                        </p:tgtEl>
                                        <p:attrNameLst>
                                          <p:attrName>style.visibility</p:attrName>
                                        </p:attrNameLst>
                                      </p:cBhvr>
                                      <p:to>
                                        <p:strVal val="visible"/>
                                      </p:to>
                                    </p:set>
                                    <p:anim calcmode="lin" valueType="num">
                                      <p:cBhvr additive="base">
                                        <p:cTn dur="500" id="25"/>
                                        <p:tgtEl>
                                          <p:spTgt spid="15"/>
                                        </p:tgtEl>
                                        <p:attrNameLst>
                                          <p:attrName>ppt_x</p:attrName>
                                        </p:attrNameLst>
                                      </p:cBhvr>
                                      <p:tavLst>
                                        <p:tav tm="0">
                                          <p:val>
                                            <p:strVal val="#ppt_x-#ppt_w*1.125000"/>
                                          </p:val>
                                        </p:tav>
                                        <p:tav tm="100000">
                                          <p:val>
                                            <p:strVal val="#ppt_x"/>
                                          </p:val>
                                        </p:tav>
                                      </p:tavLst>
                                    </p:anim>
                                    <p:animEffect filter="wipe(right)" transition="in">
                                      <p:cBhvr>
                                        <p:cTn dur="500" id="26"/>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50"/>
      <p:bldP grpId="0" spid="5"/>
      <p:bldP grpId="0" spid="6"/>
      <p:bldP grpId="0" spid="2"/>
      <p:bldP grpId="0" spid="15"/>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 name="图片 2"/>
          <p:cNvPicPr>
            <a:picLocks noChangeAspect="1"/>
          </p:cNvPicPr>
          <p:nvPr/>
        </p:nvPicPr>
        <p:blipFill>
          <a:blip r:embed="rId3">
            <a:extLst>
              <a:ext uri="{28A0092B-C50C-407E-A947-70E740481C1C}">
                <a14:useLocalDpi/>
              </a:ext>
            </a:extLst>
          </a:blip>
          <a:stretch>
            <a:fillRect/>
          </a:stretch>
        </p:blipFill>
        <p:spPr>
          <a:xfrm flipV="1" rot="10800000">
            <a:off x="0" y="-3175"/>
            <a:ext cx="1180465" cy="720725"/>
          </a:xfrm>
          <a:prstGeom prst="rect">
            <a:avLst/>
          </a:prstGeom>
        </p:spPr>
      </p:pic>
      <p:pic>
        <p:nvPicPr>
          <p:cNvPr id="9" name="图片 8"/>
          <p:cNvPicPr>
            <a:picLocks noChangeAspect="1"/>
          </p:cNvPicPr>
          <p:nvPr/>
        </p:nvPicPr>
        <p:blipFill>
          <a:blip r:embed="rId4">
            <a:extLst>
              <a:ext uri="{28A0092B-C50C-407E-A947-70E740481C1C}">
                <a14:useLocalDpi/>
              </a:ext>
            </a:extLst>
          </a:blip>
          <a:stretch>
            <a:fillRect/>
          </a:stretch>
        </p:blipFill>
        <p:spPr>
          <a:xfrm flipV="1">
            <a:off x="7822565" y="4328795"/>
            <a:ext cx="1325245" cy="826135"/>
          </a:xfrm>
          <a:prstGeom prst="rect">
            <a:avLst/>
          </a:prstGeom>
        </p:spPr>
      </p:pic>
      <p:sp>
        <p:nvSpPr>
          <p:cNvPr id="30" name="TextBox 8"/>
          <p:cNvSpPr txBox="1"/>
          <p:nvPr/>
        </p:nvSpPr>
        <p:spPr>
          <a:xfrm>
            <a:off x="3634616" y="163340"/>
            <a:ext cx="1996601" cy="346710"/>
          </a:xfrm>
          <a:prstGeom prst="rect">
            <a:avLst/>
          </a:prstGeom>
          <a:noFill/>
        </p:spPr>
        <p:txBody>
          <a:bodyPr anchor="ctr" bIns="0" lIns="0" rIns="0" rtlCol="0" tIns="0" wrap="square">
            <a:spAutoFit/>
          </a:bodyPr>
          <a:lstStyle/>
          <a:p>
            <a:pPr algn="ctr"/>
            <a:r>
              <a:rPr altLang="en-US" b="1" lang="zh-CN" smtClean="0" sz="2275">
                <a:solidFill>
                  <a:srgbClr val="313C42"/>
                </a:solidFill>
                <a:latin charset="0" panose="020b0604020202020204" pitchFamily="34" typeface="Arial"/>
                <a:ea charset="-122" panose="020b0503020204020204" typeface="微软雅黑"/>
                <a:sym charset="0" panose="020b0604020202020204" pitchFamily="34" typeface="Arial"/>
              </a:rPr>
              <a:t>项目计划介绍</a:t>
            </a:r>
          </a:p>
        </p:txBody>
      </p:sp>
      <p:sp>
        <p:nvSpPr>
          <p:cNvPr id="31" name="TextBox 8"/>
          <p:cNvSpPr txBox="1"/>
          <p:nvPr/>
        </p:nvSpPr>
        <p:spPr>
          <a:xfrm>
            <a:off x="3634616" y="525025"/>
            <a:ext cx="1996601" cy="151638"/>
          </a:xfrm>
          <a:prstGeom prst="rect">
            <a:avLst/>
          </a:prstGeom>
          <a:noFill/>
        </p:spPr>
        <p:txBody>
          <a:bodyPr anchor="ctr" bIns="0" lIns="0" rIns="0" rtlCol="0" tIns="0" wrap="square">
            <a:spAutoFit/>
          </a:bodyPr>
          <a:lstStyle/>
          <a:p>
            <a:pPr algn="ctr"/>
            <a:r>
              <a:rPr altLang="zh-CN" b="1" lang="en-US" sz="995">
                <a:solidFill>
                  <a:srgbClr val="313C42"/>
                </a:solidFill>
                <a:latin charset="0" panose="020b0604020202020204" pitchFamily="34" typeface="Arial"/>
                <a:ea charset="-122" panose="020b0503020204020204" typeface="微软雅黑"/>
                <a:sym charset="0" panose="020b0604020202020204" pitchFamily="34" typeface="Arial"/>
              </a:rPr>
              <a:t>CLICK TO ADD CAPTION TEXT</a:t>
            </a:r>
          </a:p>
        </p:txBody>
      </p:sp>
      <p:grpSp>
        <p:nvGrpSpPr>
          <p:cNvPr id="5" name="Group 39"/>
          <p:cNvGrpSpPr/>
          <p:nvPr/>
        </p:nvGrpSpPr>
        <p:grpSpPr>
          <a:xfrm>
            <a:off x="4318634" y="1365402"/>
            <a:ext cx="492154" cy="492154"/>
            <a:chOff x="6369311" y="2040370"/>
            <a:chExt cx="755703" cy="755703"/>
          </a:xfrm>
        </p:grpSpPr>
        <p:sp>
          <p:nvSpPr>
            <p:cNvPr id="8" name="Oval 7"/>
            <p:cNvSpPr/>
            <p:nvPr/>
          </p:nvSpPr>
          <p:spPr>
            <a:xfrm>
              <a:off x="6369311" y="2040370"/>
              <a:ext cx="755703" cy="75570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b="1" lang="en-GB" sz="1140">
                <a:solidFill>
                  <a:schemeClr val="bg1"/>
                </a:solidFill>
                <a:latin charset="0" panose="020b0604020202020204" pitchFamily="34" typeface="Arial"/>
                <a:ea charset="-122" panose="020b0503020204020204" typeface="微软雅黑"/>
                <a:cs typeface="+mn-ea"/>
                <a:sym charset="0" panose="020b0604020202020204" pitchFamily="34" typeface="Arial"/>
              </a:endParaRPr>
            </a:p>
          </p:txBody>
        </p:sp>
        <p:sp>
          <p:nvSpPr>
            <p:cNvPr id="12" name="TextBox 11"/>
            <p:cNvSpPr txBox="1"/>
            <p:nvPr/>
          </p:nvSpPr>
          <p:spPr>
            <a:xfrm>
              <a:off x="6383715" y="2208373"/>
              <a:ext cx="726895" cy="460532"/>
            </a:xfrm>
            <a:prstGeom prst="rect">
              <a:avLst/>
            </a:prstGeom>
            <a:noFill/>
          </p:spPr>
          <p:txBody>
            <a:bodyPr rtlCol="0" wrap="none">
              <a:spAutoFit/>
            </a:bodyPr>
            <a:lstStyle/>
            <a:p>
              <a:pPr algn="just">
                <a:lnSpc>
                  <a:spcPct val="120000"/>
                </a:lnSpc>
              </a:pPr>
              <a:r>
                <a:rPr b="1" lang="en-US" sz="1140">
                  <a:solidFill>
                    <a:schemeClr val="bg1"/>
                  </a:solidFill>
                  <a:latin charset="0" panose="020b0604020202020204" pitchFamily="34" typeface="Arial"/>
                  <a:ea charset="-122" panose="020b0503020204020204" typeface="微软雅黑"/>
                  <a:cs typeface="+mn-ea"/>
                  <a:sym charset="0" panose="020b0604020202020204" pitchFamily="34" typeface="Arial"/>
                </a:rPr>
                <a:t>93%</a:t>
              </a:r>
            </a:p>
          </p:txBody>
        </p:sp>
      </p:grpSp>
      <p:grpSp>
        <p:nvGrpSpPr>
          <p:cNvPr id="6" name="Group 40"/>
          <p:cNvGrpSpPr/>
          <p:nvPr/>
        </p:nvGrpSpPr>
        <p:grpSpPr>
          <a:xfrm>
            <a:off x="4318634" y="1985449"/>
            <a:ext cx="492154" cy="492154"/>
            <a:chOff x="6369311" y="2992454"/>
            <a:chExt cx="755703" cy="755703"/>
          </a:xfrm>
        </p:grpSpPr>
        <p:sp>
          <p:nvSpPr>
            <p:cNvPr id="7" name="Oval 8"/>
            <p:cNvSpPr/>
            <p:nvPr/>
          </p:nvSpPr>
          <p:spPr>
            <a:xfrm>
              <a:off x="6369311" y="2992454"/>
              <a:ext cx="755703" cy="75570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1140">
                <a:solidFill>
                  <a:schemeClr val="bg1"/>
                </a:solidFill>
                <a:latin charset="0" panose="020b0604020202020204" pitchFamily="34" typeface="Arial"/>
                <a:ea charset="-122" panose="020b0503020204020204" typeface="微软雅黑"/>
                <a:cs typeface="+mn-ea"/>
                <a:sym charset="0" panose="020b0604020202020204" pitchFamily="34" typeface="Arial"/>
              </a:endParaRPr>
            </a:p>
          </p:txBody>
        </p:sp>
        <p:sp>
          <p:nvSpPr>
            <p:cNvPr id="13" name="TextBox 12"/>
            <p:cNvSpPr txBox="1"/>
            <p:nvPr/>
          </p:nvSpPr>
          <p:spPr>
            <a:xfrm>
              <a:off x="6383715" y="3160455"/>
              <a:ext cx="726895" cy="460532"/>
            </a:xfrm>
            <a:prstGeom prst="rect">
              <a:avLst/>
            </a:prstGeom>
            <a:noFill/>
          </p:spPr>
          <p:txBody>
            <a:bodyPr rtlCol="0" wrap="none">
              <a:spAutoFit/>
            </a:bodyPr>
            <a:lstStyle/>
            <a:p>
              <a:pPr algn="just">
                <a:lnSpc>
                  <a:spcPct val="120000"/>
                </a:lnSpc>
              </a:pPr>
              <a:r>
                <a:rPr b="1" lang="en-US" sz="1140">
                  <a:solidFill>
                    <a:schemeClr val="bg1"/>
                  </a:solidFill>
                  <a:latin charset="0" panose="020b0604020202020204" pitchFamily="34" typeface="Arial"/>
                  <a:ea charset="-122" panose="020b0503020204020204" typeface="微软雅黑"/>
                  <a:cs typeface="+mn-ea"/>
                  <a:sym charset="0" panose="020b0604020202020204" pitchFamily="34" typeface="Arial"/>
                </a:rPr>
                <a:t>82%</a:t>
              </a:r>
            </a:p>
          </p:txBody>
        </p:sp>
      </p:grpSp>
      <p:grpSp>
        <p:nvGrpSpPr>
          <p:cNvPr id="10" name="Group 41"/>
          <p:cNvGrpSpPr/>
          <p:nvPr/>
        </p:nvGrpSpPr>
        <p:grpSpPr>
          <a:xfrm>
            <a:off x="4318634" y="2605496"/>
            <a:ext cx="492154" cy="492154"/>
            <a:chOff x="6369310" y="3944537"/>
            <a:chExt cx="755703" cy="755703"/>
          </a:xfrm>
        </p:grpSpPr>
        <p:sp>
          <p:nvSpPr>
            <p:cNvPr id="11" name="Oval 10"/>
            <p:cNvSpPr/>
            <p:nvPr/>
          </p:nvSpPr>
          <p:spPr>
            <a:xfrm>
              <a:off x="6369310" y="3944537"/>
              <a:ext cx="755703" cy="75570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1140">
                <a:solidFill>
                  <a:schemeClr val="bg1"/>
                </a:solidFill>
                <a:latin charset="0" panose="020b0604020202020204" pitchFamily="34" typeface="Arial"/>
                <a:ea charset="-122" panose="020b0503020204020204" typeface="微软雅黑"/>
                <a:cs typeface="+mn-ea"/>
                <a:sym charset="0" panose="020b0604020202020204" pitchFamily="34" typeface="Arial"/>
              </a:endParaRPr>
            </a:p>
          </p:txBody>
        </p:sp>
        <p:sp>
          <p:nvSpPr>
            <p:cNvPr id="14" name="TextBox 13"/>
            <p:cNvSpPr txBox="1"/>
            <p:nvPr/>
          </p:nvSpPr>
          <p:spPr>
            <a:xfrm>
              <a:off x="6383713" y="4114593"/>
              <a:ext cx="726895" cy="460532"/>
            </a:xfrm>
            <a:prstGeom prst="rect">
              <a:avLst/>
            </a:prstGeom>
            <a:noFill/>
          </p:spPr>
          <p:txBody>
            <a:bodyPr rtlCol="0" wrap="none">
              <a:spAutoFit/>
            </a:bodyPr>
            <a:lstStyle/>
            <a:p>
              <a:pPr algn="just">
                <a:lnSpc>
                  <a:spcPct val="120000"/>
                </a:lnSpc>
              </a:pPr>
              <a:r>
                <a:rPr b="1" lang="en-US" sz="1140">
                  <a:solidFill>
                    <a:schemeClr val="bg1"/>
                  </a:solidFill>
                  <a:latin charset="0" panose="020b0604020202020204" pitchFamily="34" typeface="Arial"/>
                  <a:ea charset="-122" panose="020b0503020204020204" typeface="微软雅黑"/>
                  <a:cs typeface="+mn-ea"/>
                  <a:sym charset="0" panose="020b0604020202020204" pitchFamily="34" typeface="Arial"/>
                </a:rPr>
                <a:t>70%</a:t>
              </a:r>
            </a:p>
          </p:txBody>
        </p:sp>
      </p:grpSp>
      <p:grpSp>
        <p:nvGrpSpPr>
          <p:cNvPr id="44" name="Group 42"/>
          <p:cNvGrpSpPr/>
          <p:nvPr/>
        </p:nvGrpSpPr>
        <p:grpSpPr>
          <a:xfrm>
            <a:off x="4318634" y="3228217"/>
            <a:ext cx="492154" cy="492154"/>
            <a:chOff x="6369311" y="4900725"/>
            <a:chExt cx="755703" cy="755703"/>
          </a:xfrm>
        </p:grpSpPr>
        <p:sp>
          <p:nvSpPr>
            <p:cNvPr id="45" name="Oval 9"/>
            <p:cNvSpPr/>
            <p:nvPr/>
          </p:nvSpPr>
          <p:spPr>
            <a:xfrm>
              <a:off x="6369311" y="4900725"/>
              <a:ext cx="755703" cy="75570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1140">
                <a:solidFill>
                  <a:schemeClr val="bg1"/>
                </a:solidFill>
                <a:latin charset="0" panose="020b0604020202020204" pitchFamily="34" typeface="Arial"/>
                <a:ea charset="-122" panose="020b0503020204020204" typeface="微软雅黑"/>
                <a:cs typeface="+mn-ea"/>
                <a:sym charset="0" panose="020b0604020202020204" pitchFamily="34" typeface="Arial"/>
              </a:endParaRPr>
            </a:p>
          </p:txBody>
        </p:sp>
        <p:sp>
          <p:nvSpPr>
            <p:cNvPr id="46" name="TextBox 14"/>
            <p:cNvSpPr txBox="1"/>
            <p:nvPr/>
          </p:nvSpPr>
          <p:spPr>
            <a:xfrm>
              <a:off x="6383715" y="5068728"/>
              <a:ext cx="726895" cy="460532"/>
            </a:xfrm>
            <a:prstGeom prst="rect">
              <a:avLst/>
            </a:prstGeom>
            <a:noFill/>
          </p:spPr>
          <p:txBody>
            <a:bodyPr rtlCol="0" wrap="none">
              <a:spAutoFit/>
            </a:bodyPr>
            <a:lstStyle/>
            <a:p>
              <a:pPr algn="just">
                <a:lnSpc>
                  <a:spcPct val="120000"/>
                </a:lnSpc>
              </a:pPr>
              <a:r>
                <a:rPr b="1" lang="en-US" sz="1140">
                  <a:solidFill>
                    <a:schemeClr val="bg1"/>
                  </a:solidFill>
                  <a:latin charset="0" panose="020b0604020202020204" pitchFamily="34" typeface="Arial"/>
                  <a:ea charset="-122" panose="020b0503020204020204" typeface="微软雅黑"/>
                  <a:cs typeface="+mn-ea"/>
                  <a:sym charset="0" panose="020b0604020202020204" pitchFamily="34" typeface="Arial"/>
                </a:rPr>
                <a:t>68%</a:t>
              </a:r>
            </a:p>
          </p:txBody>
        </p:sp>
      </p:grpSp>
      <p:grpSp>
        <p:nvGrpSpPr>
          <p:cNvPr id="47" name="Group 36"/>
          <p:cNvGrpSpPr/>
          <p:nvPr/>
        </p:nvGrpSpPr>
        <p:grpSpPr>
          <a:xfrm>
            <a:off x="4954992" y="1991242"/>
            <a:ext cx="2165471" cy="2511657"/>
            <a:chOff x="7346437" y="3001349"/>
            <a:chExt cx="3325083" cy="3856651"/>
          </a:xfrm>
        </p:grpSpPr>
        <p:sp>
          <p:nvSpPr>
            <p:cNvPr id="48" name="Freeform 5"/>
            <p:cNvSpPr/>
            <p:nvPr/>
          </p:nvSpPr>
          <p:spPr>
            <a:xfrm rot="16200000">
              <a:off x="7080653" y="3267133"/>
              <a:ext cx="3856651" cy="3325083"/>
            </a:xfrm>
            <a:custGeom>
              <a:gdLst>
                <a:gd fmla="*/ 4242316 w 4242316" name="connsiteX0"/>
                <a:gd fmla="*/ 562708 h 3657591" name="connsiteY0"/>
                <a:gd fmla="*/ 4117817 w 4242316" name="connsiteX1"/>
                <a:gd fmla="*/ 562708 h 3657591" name="connsiteY1"/>
                <a:gd fmla="*/ 4117817 w 4242316" name="connsiteX2"/>
                <a:gd fmla="*/ 3094883 h 3657591" name="connsiteY2"/>
                <a:gd fmla="*/ 3555109 w 4242316" name="connsiteX3"/>
                <a:gd fmla="*/ 3657591 h 3657591" name="connsiteY3"/>
                <a:gd fmla="*/ 0 w 4242316" name="connsiteX4"/>
                <a:gd fmla="*/ 3657591 h 3657591" name="connsiteY4"/>
                <a:gd fmla="*/ 0 w 4242316" name="connsiteX5"/>
                <a:gd fmla="*/ 3094883 h 3657591" name="connsiteY5"/>
                <a:gd fmla="*/ 3555109 w 4242316" name="connsiteX6"/>
                <a:gd fmla="*/ 3094883 h 3657591" name="connsiteY6"/>
                <a:gd fmla="*/ 3555109 w 4242316" name="connsiteX7"/>
                <a:gd fmla="*/ 562708 h 3657591" name="connsiteY7"/>
                <a:gd fmla="*/ 3430609 w 4242316" name="connsiteX8"/>
                <a:gd fmla="*/ 562708 h 3657591" name="connsiteY8"/>
                <a:gd fmla="*/ 3836463 w 4242316" name="connsiteX9"/>
                <a:gd fmla="*/ 0 h 3657591"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657591" w="4242316">
                  <a:moveTo>
                    <a:pt x="4242316" y="562708"/>
                  </a:moveTo>
                  <a:lnTo>
                    <a:pt x="4117817" y="562708"/>
                  </a:lnTo>
                  <a:lnTo>
                    <a:pt x="4117817" y="3094883"/>
                  </a:lnTo>
                  <a:lnTo>
                    <a:pt x="3555109" y="3657591"/>
                  </a:lnTo>
                  <a:lnTo>
                    <a:pt x="0" y="3657591"/>
                  </a:lnTo>
                  <a:lnTo>
                    <a:pt x="0" y="3094883"/>
                  </a:lnTo>
                  <a:lnTo>
                    <a:pt x="3555109" y="3094883"/>
                  </a:lnTo>
                  <a:lnTo>
                    <a:pt x="3555109" y="562708"/>
                  </a:lnTo>
                  <a:lnTo>
                    <a:pt x="3430609" y="562708"/>
                  </a:lnTo>
                  <a:lnTo>
                    <a:pt x="3836463"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40">
                <a:latin charset="0" panose="020b0604020202020204" pitchFamily="34" typeface="Arial"/>
                <a:ea charset="-122" panose="020b0503020204020204" typeface="微软雅黑"/>
                <a:cs typeface="+mn-ea"/>
                <a:sym charset="0" panose="020b0604020202020204" pitchFamily="34" typeface="Arial"/>
              </a:endParaRPr>
            </a:p>
          </p:txBody>
        </p:sp>
        <p:sp>
          <p:nvSpPr>
            <p:cNvPr id="49" name="Freeform 15"/>
            <p:cNvSpPr>
              <a:spLocks noEditPoints="1"/>
            </p:cNvSpPr>
            <p:nvPr/>
          </p:nvSpPr>
          <p:spPr bwMode="auto">
            <a:xfrm>
              <a:off x="8114763" y="3219375"/>
              <a:ext cx="352166" cy="301858"/>
            </a:xfrm>
            <a:custGeom>
              <a:gdLst>
                <a:gd fmla="*/ 4 w 94" name="T0"/>
                <a:gd fmla="*/ 19 h 81" name="T1"/>
                <a:gd fmla="*/ 46 w 94" name="T2"/>
                <a:gd fmla="*/ 19 h 81" name="T3"/>
                <a:gd fmla="*/ 50 w 94" name="T4"/>
                <a:gd fmla="*/ 16 h 81" name="T5"/>
                <a:gd fmla="*/ 73 w 94" name="T6"/>
                <a:gd fmla="*/ 0 h 81" name="T7"/>
                <a:gd fmla="*/ 73 w 94" name="T8"/>
                <a:gd fmla="*/ 33 h 81" name="T9"/>
                <a:gd fmla="*/ 73 w 94" name="T10"/>
                <a:gd fmla="*/ 66 h 81" name="T11"/>
                <a:gd fmla="*/ 50 w 94" name="T12"/>
                <a:gd fmla="*/ 49 h 81" name="T13"/>
                <a:gd fmla="*/ 46 w 94" name="T14"/>
                <a:gd fmla="*/ 47 h 81" name="T15"/>
                <a:gd fmla="*/ 33 w 94" name="T16"/>
                <a:gd fmla="*/ 47 h 81" name="T17"/>
                <a:gd fmla="*/ 40 w 94" name="T18"/>
                <a:gd fmla="*/ 70 h 81" name="T19"/>
                <a:gd fmla="*/ 45 w 94" name="T20"/>
                <a:gd fmla="*/ 70 h 81" name="T21"/>
                <a:gd fmla="*/ 45 w 94" name="T22"/>
                <a:gd fmla="*/ 81 h 81" name="T23"/>
                <a:gd fmla="*/ 43 w 94" name="T24"/>
                <a:gd fmla="*/ 81 h 81" name="T25"/>
                <a:gd fmla="*/ 21 w 94" name="T26"/>
                <a:gd fmla="*/ 81 h 81" name="T27"/>
                <a:gd fmla="*/ 11 w 94" name="T28"/>
                <a:gd fmla="*/ 47 h 81" name="T29"/>
                <a:gd fmla="*/ 4 w 94" name="T30"/>
                <a:gd fmla="*/ 47 h 81" name="T31"/>
                <a:gd fmla="*/ 4 w 94" name="T32"/>
                <a:gd fmla="*/ 19 h 81" name="T33"/>
                <a:gd fmla="*/ 87 w 94" name="T34"/>
                <a:gd fmla="*/ 23 h 81" name="T35"/>
                <a:gd fmla="*/ 94 w 94" name="T36"/>
                <a:gd fmla="*/ 33 h 81" name="T37"/>
                <a:gd fmla="*/ 87 w 94" name="T38"/>
                <a:gd fmla="*/ 43 h 81" name="T39"/>
                <a:gd fmla="*/ 87 w 94" name="T40"/>
                <a:gd fmla="*/ 66 h 81" name="T41"/>
                <a:gd fmla="*/ 78 w 94" name="T42"/>
                <a:gd fmla="*/ 66 h 81" name="T43"/>
                <a:gd fmla="*/ 78 w 94" name="T44"/>
                <a:gd fmla="*/ 0 h 81" name="T45"/>
                <a:gd fmla="*/ 87 w 94" name="T46"/>
                <a:gd fmla="*/ 0 h 81" name="T47"/>
                <a:gd fmla="*/ 87 w 94" name="T48"/>
                <a:gd fmla="*/ 23 h 81" name="T49"/>
                <a:gd fmla="*/ 46 w 94" name="T50"/>
                <a:gd fmla="*/ 49 h 81" name="T51"/>
                <a:gd fmla="*/ 37 w 94" name="T52"/>
                <a:gd fmla="*/ 49 h 81" name="T53"/>
                <a:gd fmla="*/ 40 w 94" name="T54"/>
                <a:gd fmla="*/ 61 h 81" name="T55"/>
                <a:gd fmla="*/ 43 w 94" name="T56"/>
                <a:gd fmla="*/ 61 h 81" name="T57"/>
                <a:gd fmla="*/ 43 w 94" name="T58"/>
                <a:gd fmla="*/ 57 h 81" name="T59"/>
                <a:gd fmla="*/ 46 w 94" name="T60"/>
                <a:gd fmla="*/ 49 h 81"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1" w="94">
                  <a:moveTo>
                    <a:pt x="4" y="19"/>
                  </a:moveTo>
                  <a:cubicBezTo>
                    <a:pt x="46" y="19"/>
                    <a:pt x="46" y="19"/>
                    <a:pt x="46" y="19"/>
                  </a:cubicBezTo>
                  <a:cubicBezTo>
                    <a:pt x="50" y="16"/>
                    <a:pt x="50" y="16"/>
                    <a:pt x="50" y="16"/>
                  </a:cubicBezTo>
                  <a:cubicBezTo>
                    <a:pt x="73" y="0"/>
                    <a:pt x="73" y="0"/>
                    <a:pt x="73" y="0"/>
                  </a:cubicBezTo>
                  <a:cubicBezTo>
                    <a:pt x="73" y="33"/>
                    <a:pt x="73" y="33"/>
                    <a:pt x="73" y="33"/>
                  </a:cubicBezTo>
                  <a:cubicBezTo>
                    <a:pt x="73" y="66"/>
                    <a:pt x="73" y="66"/>
                    <a:pt x="73" y="66"/>
                  </a:cubicBezTo>
                  <a:cubicBezTo>
                    <a:pt x="50" y="49"/>
                    <a:pt x="50" y="49"/>
                    <a:pt x="50" y="49"/>
                  </a:cubicBezTo>
                  <a:cubicBezTo>
                    <a:pt x="46" y="47"/>
                    <a:pt x="46" y="47"/>
                    <a:pt x="46" y="47"/>
                  </a:cubicBezTo>
                  <a:cubicBezTo>
                    <a:pt x="33" y="47"/>
                    <a:pt x="33" y="47"/>
                    <a:pt x="33"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7"/>
                    <a:pt x="0" y="28"/>
                    <a:pt x="4" y="19"/>
                  </a:cubicBezTo>
                  <a:close/>
                  <a:moveTo>
                    <a:pt x="87" y="23"/>
                  </a:moveTo>
                  <a:cubicBezTo>
                    <a:pt x="91" y="24"/>
                    <a:pt x="94" y="28"/>
                    <a:pt x="94" y="33"/>
                  </a:cubicBezTo>
                  <a:cubicBezTo>
                    <a:pt x="94" y="38"/>
                    <a:pt x="91" y="42"/>
                    <a:pt x="87" y="43"/>
                  </a:cubicBezTo>
                  <a:cubicBezTo>
                    <a:pt x="87" y="66"/>
                    <a:pt x="87" y="66"/>
                    <a:pt x="87" y="66"/>
                  </a:cubicBezTo>
                  <a:cubicBezTo>
                    <a:pt x="78" y="66"/>
                    <a:pt x="78" y="66"/>
                    <a:pt x="78" y="66"/>
                  </a:cubicBezTo>
                  <a:cubicBezTo>
                    <a:pt x="78" y="0"/>
                    <a:pt x="78" y="0"/>
                    <a:pt x="78" y="0"/>
                  </a:cubicBezTo>
                  <a:cubicBezTo>
                    <a:pt x="87" y="0"/>
                    <a:pt x="87" y="0"/>
                    <a:pt x="87" y="0"/>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chemeClr val="bg1"/>
            </a:solidFill>
            <a:ln>
              <a:noFill/>
            </a:ln>
          </p:spPr>
          <p:txBody>
            <a:bodyPr anchor="t" anchorCtr="0" bIns="29775" compatLnSpc="1" lIns="59550" numCol="1" rIns="59550" tIns="29775"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640">
                <a:solidFill>
                  <a:prstClr val="black"/>
                </a:solidFill>
                <a:latin charset="0" panose="020b0604020202020204" pitchFamily="34" typeface="Arial"/>
                <a:ea charset="-122" panose="020b0503020204020204" typeface="微软雅黑"/>
                <a:cs typeface="+mn-ea"/>
                <a:sym charset="0" panose="020b0604020202020204" pitchFamily="34" typeface="Arial"/>
              </a:endParaRPr>
            </a:p>
          </p:txBody>
        </p:sp>
      </p:grpSp>
      <p:grpSp>
        <p:nvGrpSpPr>
          <p:cNvPr id="50" name="Group 37"/>
          <p:cNvGrpSpPr/>
          <p:nvPr/>
        </p:nvGrpSpPr>
        <p:grpSpPr>
          <a:xfrm>
            <a:off x="4954990" y="2614198"/>
            <a:ext cx="1707393" cy="1888700"/>
            <a:chOff x="7346434" y="3957897"/>
            <a:chExt cx="2621703" cy="2900101"/>
          </a:xfrm>
        </p:grpSpPr>
        <p:sp>
          <p:nvSpPr>
            <p:cNvPr id="51" name="Freeform 4"/>
            <p:cNvSpPr/>
            <p:nvPr/>
          </p:nvSpPr>
          <p:spPr>
            <a:xfrm rot="16200000">
              <a:off x="7207235" y="4097096"/>
              <a:ext cx="2900101" cy="2621703"/>
            </a:xfrm>
            <a:custGeom>
              <a:gdLst>
                <a:gd fmla="*/ 2496508 w 3190111" name="connsiteX0"/>
                <a:gd fmla="*/ 2321164 h 2883873" name="connsiteY0"/>
                <a:gd fmla="*/ 2496508 w 3190111" name="connsiteX1"/>
                <a:gd fmla="*/ 2883872 h 2883873" name="connsiteY1"/>
                <a:gd fmla="*/ 0 w 3190111" name="connsiteX2"/>
                <a:gd fmla="*/ 2883872 h 2883873" name="connsiteY2"/>
                <a:gd fmla="*/ 0 w 3190111" name="connsiteX3"/>
                <a:gd fmla="*/ 2321164 h 2883873" name="connsiteY3"/>
                <a:gd fmla="*/ 3190111 w 3190111" name="connsiteX4"/>
                <a:gd fmla="*/ 562708 h 2883873" name="connsiteY4"/>
                <a:gd fmla="*/ 3062414 w 3190111" name="connsiteX5"/>
                <a:gd fmla="*/ 562708 h 2883873" name="connsiteY5"/>
                <a:gd fmla="*/ 3062414 w 3190111" name="connsiteX6"/>
                <a:gd fmla="*/ 2321165 h 2883873" name="connsiteY6"/>
                <a:gd fmla="*/ 3065612 w 3190111" name="connsiteX7"/>
                <a:gd fmla="*/ 2321165 h 2883873" name="connsiteY7"/>
                <a:gd fmla="*/ 2499706 w 3190111" name="connsiteX8"/>
                <a:gd fmla="*/ 2883873 h 2883873" name="connsiteY8"/>
                <a:gd fmla="*/ 2499706 w 3190111" name="connsiteX9"/>
                <a:gd fmla="*/ 2321165 h 2883873" name="connsiteY9"/>
                <a:gd fmla="*/ 2499706 w 3190111" name="connsiteX10"/>
                <a:gd fmla="*/ 562708 h 2883873" name="connsiteY10"/>
                <a:gd fmla="*/ 2378404 w 3190111" name="connsiteX11"/>
                <a:gd fmla="*/ 562708 h 2883873" name="connsiteY11"/>
                <a:gd fmla="*/ 2784258 w 3190111" name="connsiteX12"/>
                <a:gd fmla="*/ 0 h 2883873"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2883873" w="3190111">
                  <a:moveTo>
                    <a:pt x="2496508" y="2321164"/>
                  </a:moveTo>
                  <a:lnTo>
                    <a:pt x="2496508" y="2883872"/>
                  </a:lnTo>
                  <a:lnTo>
                    <a:pt x="0" y="2883872"/>
                  </a:lnTo>
                  <a:lnTo>
                    <a:pt x="0" y="2321164"/>
                  </a:lnTo>
                  <a:close/>
                  <a:moveTo>
                    <a:pt x="3190111" y="562708"/>
                  </a:moveTo>
                  <a:lnTo>
                    <a:pt x="3062414" y="562708"/>
                  </a:lnTo>
                  <a:lnTo>
                    <a:pt x="3062414" y="2321165"/>
                  </a:lnTo>
                  <a:lnTo>
                    <a:pt x="3065612" y="2321165"/>
                  </a:lnTo>
                  <a:lnTo>
                    <a:pt x="2499706" y="2883873"/>
                  </a:lnTo>
                  <a:lnTo>
                    <a:pt x="2499706" y="2321165"/>
                  </a:lnTo>
                  <a:lnTo>
                    <a:pt x="2499706" y="562708"/>
                  </a:lnTo>
                  <a:lnTo>
                    <a:pt x="2378404" y="562708"/>
                  </a:lnTo>
                  <a:lnTo>
                    <a:pt x="2784258"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40">
                <a:latin charset="0" panose="020b0604020202020204" pitchFamily="34" typeface="Arial"/>
                <a:ea charset="-122" panose="020b0503020204020204" typeface="微软雅黑"/>
                <a:cs typeface="+mn-ea"/>
                <a:sym charset="0" panose="020b0604020202020204" pitchFamily="34" typeface="Arial"/>
              </a:endParaRPr>
            </a:p>
          </p:txBody>
        </p:sp>
        <p:sp>
          <p:nvSpPr>
            <p:cNvPr id="52" name="Freeform 16"/>
            <p:cNvSpPr>
              <a:spLocks noEditPoints="1"/>
            </p:cNvSpPr>
            <p:nvPr/>
          </p:nvSpPr>
          <p:spPr bwMode="auto">
            <a:xfrm>
              <a:off x="8101752" y="4176428"/>
              <a:ext cx="378190" cy="338289"/>
            </a:xfrm>
            <a:custGeom>
              <a:gdLst>
                <a:gd fmla="*/ 36 w 101" name="T0"/>
                <a:gd fmla="*/ 77 h 90" name="T1"/>
                <a:gd fmla="*/ 39 w 101" name="T2"/>
                <a:gd fmla="*/ 80 h 90" name="T3"/>
                <a:gd fmla="*/ 42 w 101" name="T4"/>
                <a:gd fmla="*/ 80 h 90" name="T5"/>
                <a:gd fmla="*/ 44 w 101" name="T6"/>
                <a:gd fmla="*/ 79 h 90" name="T7"/>
                <a:gd fmla="*/ 46 w 101" name="T8"/>
                <a:gd fmla="*/ 75 h 90" name="T9"/>
                <a:gd fmla="*/ 46 w 101" name="T10"/>
                <a:gd fmla="*/ 75 h 90" name="T11"/>
                <a:gd fmla="*/ 46 w 101" name="T12"/>
                <a:gd fmla="*/ 47 h 90" name="T13"/>
                <a:gd fmla="*/ 30 w 101" name="T14"/>
                <a:gd fmla="*/ 52 h 90" name="T15"/>
                <a:gd fmla="*/ 0 w 101" name="T16"/>
                <a:gd fmla="*/ 52 h 90" name="T17"/>
                <a:gd fmla="*/ 44 w 101" name="T18"/>
                <a:gd fmla="*/ 6 h 90" name="T19"/>
                <a:gd fmla="*/ 46 w 101" name="T20"/>
                <a:gd fmla="*/ 0 h 90" name="T21"/>
                <a:gd fmla="*/ 55 w 101" name="T22"/>
                <a:gd fmla="*/ 0 h 90" name="T23"/>
                <a:gd fmla="*/ 57 w 101" name="T24"/>
                <a:gd fmla="*/ 6 h 90" name="T25"/>
                <a:gd fmla="*/ 101 w 101" name="T26"/>
                <a:gd fmla="*/ 52 h 90" name="T27"/>
                <a:gd fmla="*/ 72 w 101" name="T28"/>
                <a:gd fmla="*/ 52 h 90" name="T29"/>
                <a:gd fmla="*/ 56 w 101" name="T30"/>
                <a:gd fmla="*/ 47 h 90" name="T31"/>
                <a:gd fmla="*/ 56 w 101" name="T32"/>
                <a:gd fmla="*/ 75 h 90" name="T33"/>
                <a:gd fmla="*/ 56 w 101" name="T34"/>
                <a:gd fmla="*/ 75 h 90" name="T35"/>
                <a:gd fmla="*/ 50 w 101" name="T36"/>
                <a:gd fmla="*/ 88 h 90" name="T37"/>
                <a:gd fmla="*/ 43 w 101" name="T38"/>
                <a:gd fmla="*/ 90 h 90" name="T39"/>
                <a:gd fmla="*/ 36 w 101" name="T40"/>
                <a:gd fmla="*/ 89 h 90" name="T41"/>
                <a:gd fmla="*/ 26 w 101" name="T42"/>
                <a:gd fmla="*/ 79 h 90" name="T43"/>
                <a:gd fmla="*/ 36 w 101" name="T44"/>
                <a:gd fmla="*/ 77 h 90" name="T45"/>
                <a:gd fmla="*/ 72 w 101" name="T46"/>
                <a:gd fmla="*/ 43 h 90" name="T47"/>
                <a:gd fmla="*/ 80 w 101" name="T48"/>
                <a:gd fmla="*/ 41 h 90" name="T49"/>
                <a:gd fmla="*/ 57 w 101" name="T50"/>
                <a:gd fmla="*/ 13 h 90" name="T51"/>
                <a:gd fmla="*/ 72 w 101" name="T52"/>
                <a:gd fmla="*/ 43 h 90" name="T53"/>
                <a:gd fmla="*/ 10 w 101" name="T54"/>
                <a:gd fmla="*/ 40 h 90" name="T55"/>
                <a:gd fmla="*/ 20 w 101" name="T56"/>
                <a:gd fmla="*/ 39 h 90" name="T57"/>
                <a:gd fmla="*/ 33 w 101" name="T58"/>
                <a:gd fmla="*/ 16 h 90" name="T59"/>
                <a:gd fmla="*/ 10 w 101" name="T60"/>
                <a:gd fmla="*/ 40 h 90"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90" w="100">
                  <a:moveTo>
                    <a:pt x="36" y="77"/>
                  </a:moveTo>
                  <a:cubicBezTo>
                    <a:pt x="36" y="78"/>
                    <a:pt x="37" y="79"/>
                    <a:pt x="39" y="80"/>
                  </a:cubicBezTo>
                  <a:cubicBezTo>
                    <a:pt x="40" y="80"/>
                    <a:pt x="41" y="80"/>
                    <a:pt x="42" y="80"/>
                  </a:cubicBezTo>
                  <a:cubicBezTo>
                    <a:pt x="43" y="80"/>
                    <a:pt x="43" y="79"/>
                    <a:pt x="44" y="79"/>
                  </a:cubicBezTo>
                  <a:cubicBezTo>
                    <a:pt x="45" y="78"/>
                    <a:pt x="46" y="77"/>
                    <a:pt x="46" y="75"/>
                  </a:cubicBezTo>
                  <a:cubicBezTo>
                    <a:pt x="46" y="75"/>
                    <a:pt x="46" y="75"/>
                    <a:pt x="46" y="75"/>
                  </a:cubicBezTo>
                  <a:cubicBezTo>
                    <a:pt x="46" y="47"/>
                    <a:pt x="46" y="47"/>
                    <a:pt x="46" y="47"/>
                  </a:cubicBezTo>
                  <a:cubicBezTo>
                    <a:pt x="39" y="47"/>
                    <a:pt x="34" y="49"/>
                    <a:pt x="30" y="52"/>
                  </a:cubicBezTo>
                  <a:cubicBezTo>
                    <a:pt x="19" y="47"/>
                    <a:pt x="9" y="47"/>
                    <a:pt x="0" y="52"/>
                  </a:cubicBezTo>
                  <a:cubicBezTo>
                    <a:pt x="2" y="26"/>
                    <a:pt x="16" y="9"/>
                    <a:pt x="44" y="6"/>
                  </a:cubicBezTo>
                  <a:cubicBezTo>
                    <a:pt x="46" y="0"/>
                    <a:pt x="46" y="0"/>
                    <a:pt x="46" y="0"/>
                  </a:cubicBezTo>
                  <a:cubicBezTo>
                    <a:pt x="55" y="0"/>
                    <a:pt x="55" y="0"/>
                    <a:pt x="55" y="0"/>
                  </a:cubicBezTo>
                  <a:cubicBezTo>
                    <a:pt x="57" y="6"/>
                    <a:pt x="57" y="6"/>
                    <a:pt x="57" y="6"/>
                  </a:cubicBezTo>
                  <a:cubicBezTo>
                    <a:pt x="85" y="9"/>
                    <a:pt x="99" y="26"/>
                    <a:pt x="101" y="52"/>
                  </a:cubicBezTo>
                  <a:cubicBezTo>
                    <a:pt x="92" y="47"/>
                    <a:pt x="83" y="47"/>
                    <a:pt x="72" y="52"/>
                  </a:cubicBezTo>
                  <a:cubicBezTo>
                    <a:pt x="67" y="49"/>
                    <a:pt x="63" y="47"/>
                    <a:pt x="56" y="47"/>
                  </a:cubicBezTo>
                  <a:cubicBezTo>
                    <a:pt x="56" y="75"/>
                    <a:pt x="56" y="75"/>
                    <a:pt x="56" y="75"/>
                  </a:cubicBezTo>
                  <a:cubicBezTo>
                    <a:pt x="56" y="75"/>
                    <a:pt x="56" y="75"/>
                    <a:pt x="56" y="75"/>
                  </a:cubicBezTo>
                  <a:cubicBezTo>
                    <a:pt x="56" y="81"/>
                    <a:pt x="54" y="85"/>
                    <a:pt x="50" y="88"/>
                  </a:cubicBezTo>
                  <a:cubicBezTo>
                    <a:pt x="48" y="89"/>
                    <a:pt x="45" y="90"/>
                    <a:pt x="43" y="90"/>
                  </a:cubicBezTo>
                  <a:cubicBezTo>
                    <a:pt x="40" y="90"/>
                    <a:pt x="38" y="90"/>
                    <a:pt x="36" y="89"/>
                  </a:cubicBezTo>
                  <a:cubicBezTo>
                    <a:pt x="31" y="88"/>
                    <a:pt x="27" y="84"/>
                    <a:pt x="26" y="79"/>
                  </a:cubicBezTo>
                  <a:cubicBezTo>
                    <a:pt x="36" y="77"/>
                    <a:pt x="36" y="77"/>
                    <a:pt x="36" y="77"/>
                  </a:cubicBezTo>
                  <a:close/>
                  <a:moveTo>
                    <a:pt x="72" y="43"/>
                  </a:moveTo>
                  <a:cubicBezTo>
                    <a:pt x="75" y="42"/>
                    <a:pt x="77" y="41"/>
                    <a:pt x="80" y="41"/>
                  </a:cubicBezTo>
                  <a:cubicBezTo>
                    <a:pt x="78" y="23"/>
                    <a:pt x="69" y="16"/>
                    <a:pt x="57" y="13"/>
                  </a:cubicBezTo>
                  <a:cubicBezTo>
                    <a:pt x="67" y="20"/>
                    <a:pt x="73" y="29"/>
                    <a:pt x="72" y="43"/>
                  </a:cubicBezTo>
                  <a:close/>
                  <a:moveTo>
                    <a:pt x="10" y="40"/>
                  </a:moveTo>
                  <a:cubicBezTo>
                    <a:pt x="14" y="40"/>
                    <a:pt x="17" y="40"/>
                    <a:pt x="20" y="39"/>
                  </a:cubicBezTo>
                  <a:cubicBezTo>
                    <a:pt x="25" y="31"/>
                    <a:pt x="29" y="23"/>
                    <a:pt x="33" y="16"/>
                  </a:cubicBezTo>
                  <a:cubicBezTo>
                    <a:pt x="20" y="19"/>
                    <a:pt x="13" y="27"/>
                    <a:pt x="10" y="40"/>
                  </a:cubicBezTo>
                  <a:close/>
                </a:path>
              </a:pathLst>
            </a:custGeom>
            <a:solidFill>
              <a:schemeClr val="bg1"/>
            </a:solidFill>
            <a:ln>
              <a:noFill/>
            </a:ln>
          </p:spPr>
          <p:txBody>
            <a:bodyPr anchor="t" anchorCtr="0" bIns="29775" compatLnSpc="1" lIns="59550" numCol="1" rIns="59550" tIns="29775"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640">
                <a:solidFill>
                  <a:prstClr val="black"/>
                </a:solidFill>
                <a:latin charset="0" panose="020b0604020202020204" pitchFamily="34" typeface="Arial"/>
                <a:ea charset="-122" panose="020b0503020204020204" typeface="微软雅黑"/>
                <a:cs typeface="+mn-ea"/>
                <a:sym charset="0" panose="020b0604020202020204" pitchFamily="34" typeface="Arial"/>
              </a:endParaRPr>
            </a:p>
          </p:txBody>
        </p:sp>
      </p:grpSp>
      <p:grpSp>
        <p:nvGrpSpPr>
          <p:cNvPr id="53" name="Group 35"/>
          <p:cNvGrpSpPr/>
          <p:nvPr/>
        </p:nvGrpSpPr>
        <p:grpSpPr>
          <a:xfrm>
            <a:off x="4954992" y="1371195"/>
            <a:ext cx="2623550" cy="3131704"/>
            <a:chOff x="7346438" y="2049265"/>
            <a:chExt cx="4028463" cy="4808735"/>
          </a:xfrm>
        </p:grpSpPr>
        <p:sp>
          <p:nvSpPr>
            <p:cNvPr id="54" name="Freeform 6"/>
            <p:cNvSpPr/>
            <p:nvPr/>
          </p:nvSpPr>
          <p:spPr>
            <a:xfrm rot="16200000">
              <a:off x="6956302" y="2439401"/>
              <a:ext cx="4808735" cy="4028463"/>
            </a:xfrm>
            <a:custGeom>
              <a:gdLst>
                <a:gd fmla="*/ 5289608 w 5289608" name="connsiteX0"/>
                <a:gd fmla="*/ 562708 h 4431309" name="connsiteY0"/>
                <a:gd fmla="*/ 5165108 w 5289608" name="connsiteX1"/>
                <a:gd fmla="*/ 562708 h 4431309" name="connsiteY1"/>
                <a:gd fmla="*/ 5165108 w 5289608" name="connsiteX2"/>
                <a:gd fmla="*/ 3868601 h 4431309" name="connsiteY2"/>
                <a:gd fmla="*/ 4602401 w 5289608" name="connsiteX3"/>
                <a:gd fmla="*/ 4431309 h 4431309" name="connsiteY3"/>
                <a:gd fmla="*/ 0 w 5289608" name="connsiteX4"/>
                <a:gd fmla="*/ 4431309 h 4431309" name="connsiteY4"/>
                <a:gd fmla="*/ 0 w 5289608" name="connsiteX5"/>
                <a:gd fmla="*/ 3868601 h 4431309" name="connsiteY5"/>
                <a:gd fmla="*/ 4602401 w 5289608" name="connsiteX6"/>
                <a:gd fmla="*/ 3868601 h 4431309" name="connsiteY6"/>
                <a:gd fmla="*/ 4602401 w 5289608" name="connsiteX7"/>
                <a:gd fmla="*/ 562708 h 4431309" name="connsiteY7"/>
                <a:gd fmla="*/ 4477901 w 5289608" name="connsiteX8"/>
                <a:gd fmla="*/ 562708 h 4431309" name="connsiteY8"/>
                <a:gd fmla="*/ 4883755 w 5289608" name="connsiteX9"/>
                <a:gd fmla="*/ 0 h 443130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431309" w="5289608">
                  <a:moveTo>
                    <a:pt x="5289608" y="562708"/>
                  </a:moveTo>
                  <a:lnTo>
                    <a:pt x="5165108" y="562708"/>
                  </a:lnTo>
                  <a:lnTo>
                    <a:pt x="5165108" y="3868601"/>
                  </a:lnTo>
                  <a:lnTo>
                    <a:pt x="4602401" y="4431309"/>
                  </a:lnTo>
                  <a:lnTo>
                    <a:pt x="0" y="4431309"/>
                  </a:lnTo>
                  <a:lnTo>
                    <a:pt x="0" y="3868601"/>
                  </a:lnTo>
                  <a:lnTo>
                    <a:pt x="4602401" y="3868601"/>
                  </a:lnTo>
                  <a:lnTo>
                    <a:pt x="4602401" y="562708"/>
                  </a:lnTo>
                  <a:lnTo>
                    <a:pt x="4477901" y="562708"/>
                  </a:lnTo>
                  <a:lnTo>
                    <a:pt x="488375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40">
                <a:latin charset="0" panose="020b0604020202020204" pitchFamily="34" typeface="Arial"/>
                <a:ea charset="-122" panose="020b0503020204020204" typeface="微软雅黑"/>
                <a:cs typeface="+mn-ea"/>
                <a:sym charset="0" panose="020b0604020202020204" pitchFamily="34" typeface="Arial"/>
              </a:endParaRPr>
            </a:p>
          </p:txBody>
        </p:sp>
        <p:sp>
          <p:nvSpPr>
            <p:cNvPr id="55" name="Freeform 17"/>
            <p:cNvSpPr>
              <a:spLocks noEditPoints="1"/>
            </p:cNvSpPr>
            <p:nvPr/>
          </p:nvSpPr>
          <p:spPr bwMode="auto">
            <a:xfrm>
              <a:off x="8120836" y="2231727"/>
              <a:ext cx="369515" cy="372985"/>
            </a:xfrm>
            <a:custGeom>
              <a:gdLst>
                <a:gd fmla="*/ 49 w 99" name="T0"/>
                <a:gd fmla="*/ 0 h 100" name="T1"/>
                <a:gd fmla="*/ 99 w 99" name="T2"/>
                <a:gd fmla="*/ 50 h 100" name="T3"/>
                <a:gd fmla="*/ 49 w 99" name="T4"/>
                <a:gd fmla="*/ 100 h 100" name="T5"/>
                <a:gd fmla="*/ 0 w 99" name="T6"/>
                <a:gd fmla="*/ 50 h 100" name="T7"/>
                <a:gd fmla="*/ 49 w 99" name="T8"/>
                <a:gd fmla="*/ 0 h 100" name="T9"/>
                <a:gd fmla="*/ 45 w 99" name="T10"/>
                <a:gd fmla="*/ 15 h 100" name="T11"/>
                <a:gd fmla="*/ 45 w 99" name="T12"/>
                <a:gd fmla="*/ 44 h 100" name="T13"/>
                <a:gd fmla="*/ 54 w 99" name="T14"/>
                <a:gd fmla="*/ 44 h 100" name="T15"/>
                <a:gd fmla="*/ 54 w 99" name="T16"/>
                <a:gd fmla="*/ 15 h 100" name="T17"/>
                <a:gd fmla="*/ 45 w 99" name="T18"/>
                <a:gd fmla="*/ 15 h 100" name="T19"/>
                <a:gd fmla="*/ 67 w 99" name="T20"/>
                <a:gd fmla="*/ 24 h 100" name="T21"/>
                <a:gd fmla="*/ 61 w 99" name="T22"/>
                <a:gd fmla="*/ 32 h 100" name="T23"/>
                <a:gd fmla="*/ 64 w 99" name="T24"/>
                <a:gd fmla="*/ 35 h 100" name="T25"/>
                <a:gd fmla="*/ 70 w 99" name="T26"/>
                <a:gd fmla="*/ 50 h 100" name="T27"/>
                <a:gd fmla="*/ 64 w 99" name="T28"/>
                <a:gd fmla="*/ 65 h 100" name="T29"/>
                <a:gd fmla="*/ 49 w 99" name="T30"/>
                <a:gd fmla="*/ 71 h 100" name="T31"/>
                <a:gd fmla="*/ 35 w 99" name="T32"/>
                <a:gd fmla="*/ 65 h 100" name="T33"/>
                <a:gd fmla="*/ 28 w 99" name="T34"/>
                <a:gd fmla="*/ 50 h 100" name="T35"/>
                <a:gd fmla="*/ 35 w 99" name="T36"/>
                <a:gd fmla="*/ 35 h 100" name="T37"/>
                <a:gd fmla="*/ 37 w 99" name="T38"/>
                <a:gd fmla="*/ 32 h 100" name="T39"/>
                <a:gd fmla="*/ 31 w 99" name="T40"/>
                <a:gd fmla="*/ 24 h 100" name="T41"/>
                <a:gd fmla="*/ 27 w 99" name="T42"/>
                <a:gd fmla="*/ 28 h 100" name="T43"/>
                <a:gd fmla="*/ 18 w 99" name="T44"/>
                <a:gd fmla="*/ 50 h 100" name="T45"/>
                <a:gd fmla="*/ 27 w 99" name="T46"/>
                <a:gd fmla="*/ 72 h 100" name="T47"/>
                <a:gd fmla="*/ 49 w 99" name="T48"/>
                <a:gd fmla="*/ 81 h 100" name="T49"/>
                <a:gd fmla="*/ 72 w 99" name="T50"/>
                <a:gd fmla="*/ 72 h 100" name="T51"/>
                <a:gd fmla="*/ 81 w 99" name="T52"/>
                <a:gd fmla="*/ 50 h 100" name="T53"/>
                <a:gd fmla="*/ 72 w 99" name="T54"/>
                <a:gd fmla="*/ 28 h 100" name="T55"/>
                <a:gd fmla="*/ 67 w 99" name="T56"/>
                <a:gd fmla="*/ 24 h 100"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00" w="99">
                  <a:moveTo>
                    <a:pt x="49" y="0"/>
                  </a:moveTo>
                  <a:cubicBezTo>
                    <a:pt x="77" y="0"/>
                    <a:pt x="99" y="22"/>
                    <a:pt x="99" y="50"/>
                  </a:cubicBezTo>
                  <a:cubicBezTo>
                    <a:pt x="99" y="77"/>
                    <a:pt x="77" y="100"/>
                    <a:pt x="49" y="100"/>
                  </a:cubicBezTo>
                  <a:cubicBezTo>
                    <a:pt x="22" y="100"/>
                    <a:pt x="0" y="77"/>
                    <a:pt x="0" y="50"/>
                  </a:cubicBezTo>
                  <a:cubicBezTo>
                    <a:pt x="0" y="22"/>
                    <a:pt x="22" y="0"/>
                    <a:pt x="49" y="0"/>
                  </a:cubicBezTo>
                  <a:close/>
                  <a:moveTo>
                    <a:pt x="45" y="15"/>
                  </a:moveTo>
                  <a:cubicBezTo>
                    <a:pt x="45" y="44"/>
                    <a:pt x="45" y="44"/>
                    <a:pt x="45" y="44"/>
                  </a:cubicBezTo>
                  <a:cubicBezTo>
                    <a:pt x="54" y="44"/>
                    <a:pt x="54" y="44"/>
                    <a:pt x="54" y="44"/>
                  </a:cubicBezTo>
                  <a:cubicBezTo>
                    <a:pt x="54" y="15"/>
                    <a:pt x="54" y="15"/>
                    <a:pt x="54" y="15"/>
                  </a:cubicBezTo>
                  <a:cubicBezTo>
                    <a:pt x="45" y="15"/>
                    <a:pt x="45" y="15"/>
                    <a:pt x="45" y="15"/>
                  </a:cubicBezTo>
                  <a:close/>
                  <a:moveTo>
                    <a:pt x="67" y="24"/>
                  </a:moveTo>
                  <a:cubicBezTo>
                    <a:pt x="61" y="32"/>
                    <a:pt x="61" y="32"/>
                    <a:pt x="61" y="32"/>
                  </a:cubicBezTo>
                  <a:cubicBezTo>
                    <a:pt x="62" y="33"/>
                    <a:pt x="63" y="34"/>
                    <a:pt x="64" y="35"/>
                  </a:cubicBezTo>
                  <a:cubicBezTo>
                    <a:pt x="68" y="39"/>
                    <a:pt x="70" y="44"/>
                    <a:pt x="70" y="50"/>
                  </a:cubicBezTo>
                  <a:cubicBezTo>
                    <a:pt x="70" y="55"/>
                    <a:pt x="68" y="61"/>
                    <a:pt x="64" y="65"/>
                  </a:cubicBezTo>
                  <a:cubicBezTo>
                    <a:pt x="60" y="68"/>
                    <a:pt x="55" y="71"/>
                    <a:pt x="49" y="71"/>
                  </a:cubicBezTo>
                  <a:cubicBezTo>
                    <a:pt x="44" y="71"/>
                    <a:pt x="38" y="68"/>
                    <a:pt x="35" y="65"/>
                  </a:cubicBezTo>
                  <a:cubicBezTo>
                    <a:pt x="31" y="61"/>
                    <a:pt x="28" y="55"/>
                    <a:pt x="28" y="50"/>
                  </a:cubicBezTo>
                  <a:cubicBezTo>
                    <a:pt x="28" y="44"/>
                    <a:pt x="31" y="39"/>
                    <a:pt x="35" y="35"/>
                  </a:cubicBezTo>
                  <a:cubicBezTo>
                    <a:pt x="35" y="34"/>
                    <a:pt x="36" y="33"/>
                    <a:pt x="37" y="32"/>
                  </a:cubicBezTo>
                  <a:cubicBezTo>
                    <a:pt x="31" y="24"/>
                    <a:pt x="31" y="24"/>
                    <a:pt x="31" y="24"/>
                  </a:cubicBezTo>
                  <a:cubicBezTo>
                    <a:pt x="30" y="25"/>
                    <a:pt x="29" y="26"/>
                    <a:pt x="27" y="28"/>
                  </a:cubicBezTo>
                  <a:cubicBezTo>
                    <a:pt x="22" y="33"/>
                    <a:pt x="18" y="41"/>
                    <a:pt x="18" y="50"/>
                  </a:cubicBezTo>
                  <a:cubicBezTo>
                    <a:pt x="18" y="58"/>
                    <a:pt x="22" y="66"/>
                    <a:pt x="27" y="72"/>
                  </a:cubicBezTo>
                  <a:cubicBezTo>
                    <a:pt x="33" y="77"/>
                    <a:pt x="41" y="81"/>
                    <a:pt x="49" y="81"/>
                  </a:cubicBezTo>
                  <a:cubicBezTo>
                    <a:pt x="58" y="81"/>
                    <a:pt x="66" y="77"/>
                    <a:pt x="72" y="72"/>
                  </a:cubicBezTo>
                  <a:cubicBezTo>
                    <a:pt x="77" y="66"/>
                    <a:pt x="81" y="58"/>
                    <a:pt x="81" y="50"/>
                  </a:cubicBezTo>
                  <a:cubicBezTo>
                    <a:pt x="81" y="41"/>
                    <a:pt x="77" y="33"/>
                    <a:pt x="72" y="28"/>
                  </a:cubicBezTo>
                  <a:cubicBezTo>
                    <a:pt x="70" y="26"/>
                    <a:pt x="69" y="25"/>
                    <a:pt x="67" y="24"/>
                  </a:cubicBezTo>
                  <a:close/>
                </a:path>
              </a:pathLst>
            </a:custGeom>
            <a:solidFill>
              <a:schemeClr val="bg1"/>
            </a:solidFill>
            <a:ln>
              <a:noFill/>
            </a:ln>
          </p:spPr>
          <p:txBody>
            <a:bodyPr anchor="t" anchorCtr="0" bIns="29775" compatLnSpc="1" lIns="59550" numCol="1" rIns="59550" tIns="29775"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640">
                <a:solidFill>
                  <a:prstClr val="black"/>
                </a:solidFill>
                <a:latin charset="0" panose="020b0604020202020204" pitchFamily="34" typeface="Arial"/>
                <a:ea charset="-122" panose="020b0503020204020204" typeface="微软雅黑"/>
                <a:cs typeface="+mn-ea"/>
                <a:sym charset="0" panose="020b0604020202020204" pitchFamily="34" typeface="Arial"/>
              </a:endParaRPr>
            </a:p>
          </p:txBody>
        </p:sp>
      </p:grpSp>
      <p:grpSp>
        <p:nvGrpSpPr>
          <p:cNvPr id="56" name="Group 38"/>
          <p:cNvGrpSpPr/>
          <p:nvPr/>
        </p:nvGrpSpPr>
        <p:grpSpPr>
          <a:xfrm>
            <a:off x="4954990" y="3234010"/>
            <a:ext cx="1249312" cy="1268887"/>
            <a:chOff x="7346434" y="4909620"/>
            <a:chExt cx="1918320" cy="1948378"/>
          </a:xfrm>
        </p:grpSpPr>
        <p:sp>
          <p:nvSpPr>
            <p:cNvPr id="57" name="Freeform 3"/>
            <p:cNvSpPr/>
            <p:nvPr/>
          </p:nvSpPr>
          <p:spPr>
            <a:xfrm rot="16200000">
              <a:off x="7331405" y="4924649"/>
              <a:ext cx="1948378" cy="1918320"/>
            </a:xfrm>
            <a:custGeom>
              <a:gdLst>
                <a:gd fmla="*/ 2143216 w 2143216" name="connsiteX0"/>
                <a:gd fmla="*/ 562708 h 2110152" name="connsiteY0"/>
                <a:gd fmla="*/ 2018715 w 2143216" name="connsiteX1"/>
                <a:gd fmla="*/ 562708 h 2110152" name="connsiteY1"/>
                <a:gd fmla="*/ 2018715 w 2143216" name="connsiteX2"/>
                <a:gd fmla="*/ 1547444 h 2110152" name="connsiteY2"/>
                <a:gd fmla="*/ 1456007 w 2143216" name="connsiteX3"/>
                <a:gd fmla="*/ 2110152 h 2110152" name="connsiteY3"/>
                <a:gd fmla="*/ 1456007 w 2143216" name="connsiteX4"/>
                <a:gd fmla="*/ 2110151 h 2110152" name="connsiteY4"/>
                <a:gd fmla="*/ 0 w 2143216" name="connsiteX5"/>
                <a:gd fmla="*/ 2110151 h 2110152" name="connsiteY5"/>
                <a:gd fmla="*/ 0 w 2143216" name="connsiteX6"/>
                <a:gd fmla="*/ 1547443 h 2110152" name="connsiteY6"/>
                <a:gd fmla="*/ 1456007 w 2143216" name="connsiteX7"/>
                <a:gd fmla="*/ 1547443 h 2110152" name="connsiteY7"/>
                <a:gd fmla="*/ 1456007 w 2143216" name="connsiteX8"/>
                <a:gd fmla="*/ 562708 h 2110152" name="connsiteY8"/>
                <a:gd fmla="*/ 1331509 w 2143216" name="connsiteX9"/>
                <a:gd fmla="*/ 562708 h 2110152" name="connsiteY9"/>
                <a:gd fmla="*/ 1737363 w 2143216" name="connsiteX10"/>
                <a:gd fmla="*/ 0 h 2110152"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110152" w="2143216">
                  <a:moveTo>
                    <a:pt x="2143216" y="562708"/>
                  </a:moveTo>
                  <a:lnTo>
                    <a:pt x="2018715" y="562708"/>
                  </a:lnTo>
                  <a:lnTo>
                    <a:pt x="2018715" y="1547444"/>
                  </a:lnTo>
                  <a:lnTo>
                    <a:pt x="1456007" y="2110152"/>
                  </a:lnTo>
                  <a:lnTo>
                    <a:pt x="1456007" y="2110151"/>
                  </a:lnTo>
                  <a:lnTo>
                    <a:pt x="0" y="2110151"/>
                  </a:lnTo>
                  <a:lnTo>
                    <a:pt x="0" y="1547443"/>
                  </a:lnTo>
                  <a:lnTo>
                    <a:pt x="1456007" y="1547443"/>
                  </a:lnTo>
                  <a:lnTo>
                    <a:pt x="1456007" y="562708"/>
                  </a:lnTo>
                  <a:lnTo>
                    <a:pt x="1331509" y="562708"/>
                  </a:lnTo>
                  <a:lnTo>
                    <a:pt x="1737363"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40">
                <a:latin charset="0" panose="020b0604020202020204" pitchFamily="34" typeface="Arial"/>
                <a:ea charset="-122" panose="020b0503020204020204" typeface="微软雅黑"/>
                <a:cs typeface="+mn-ea"/>
                <a:sym charset="0" panose="020b0604020202020204" pitchFamily="34" typeface="Arial"/>
              </a:endParaRPr>
            </a:p>
          </p:txBody>
        </p:sp>
        <p:sp>
          <p:nvSpPr>
            <p:cNvPr id="58" name="Freeform 18"/>
            <p:cNvSpPr>
              <a:spLocks noEditPoints="1"/>
            </p:cNvSpPr>
            <p:nvPr/>
          </p:nvSpPr>
          <p:spPr bwMode="auto">
            <a:xfrm>
              <a:off x="8091344" y="5076469"/>
              <a:ext cx="399007" cy="404213"/>
            </a:xfrm>
            <a:custGeom>
              <a:gdLst>
                <a:gd fmla="*/ 94 w 107" name="T0"/>
                <a:gd fmla="*/ 30 h 108" name="T1"/>
                <a:gd fmla="*/ 77 w 107" name="T2"/>
                <a:gd fmla="*/ 95 h 108" name="T3"/>
                <a:gd fmla="*/ 13 w 107" name="T4"/>
                <a:gd fmla="*/ 77 h 108" name="T5"/>
                <a:gd fmla="*/ 30 w 107" name="T6"/>
                <a:gd fmla="*/ 13 h 108" name="T7"/>
                <a:gd fmla="*/ 94 w 107" name="T8"/>
                <a:gd fmla="*/ 30 h 108" name="T9"/>
                <a:gd fmla="*/ 68 w 107" name="T10"/>
                <a:gd fmla="*/ 46 h 108" name="T11"/>
                <a:gd fmla="*/ 68 w 107" name="T12"/>
                <a:gd fmla="*/ 46 h 108" name="T13"/>
                <a:gd fmla="*/ 58 w 107" name="T14"/>
                <a:gd fmla="*/ 38 h 108" name="T15"/>
                <a:gd fmla="*/ 45 w 107" name="T16"/>
                <a:gd fmla="*/ 40 h 108" name="T17"/>
                <a:gd fmla="*/ 45 w 107" name="T18"/>
                <a:gd fmla="*/ 40 h 108" name="T19"/>
                <a:gd fmla="*/ 38 w 107" name="T20"/>
                <a:gd fmla="*/ 50 h 108" name="T21"/>
                <a:gd fmla="*/ 39 w 107" name="T22"/>
                <a:gd fmla="*/ 62 h 108" name="T23"/>
                <a:gd fmla="*/ 39 w 107" name="T24"/>
                <a:gd fmla="*/ 62 h 108" name="T25"/>
                <a:gd fmla="*/ 49 w 107" name="T26"/>
                <a:gd fmla="*/ 69 h 108" name="T27"/>
                <a:gd fmla="*/ 62 w 107" name="T28"/>
                <a:gd fmla="*/ 68 h 108" name="T29"/>
                <a:gd fmla="*/ 62 w 107" name="T30"/>
                <a:gd fmla="*/ 68 h 108" name="T31"/>
                <a:gd fmla="*/ 69 w 107" name="T32"/>
                <a:gd fmla="*/ 58 h 108" name="T33"/>
                <a:gd fmla="*/ 68 w 107" name="T34"/>
                <a:gd fmla="*/ 46 h 108" name="T35"/>
                <a:gd fmla="*/ 63 w 107" name="T36"/>
                <a:gd fmla="*/ 56 h 108" name="T37"/>
                <a:gd fmla="*/ 62 w 107" name="T38"/>
                <a:gd fmla="*/ 49 h 108" name="T39"/>
                <a:gd fmla="*/ 62 w 107" name="T40"/>
                <a:gd fmla="*/ 49 h 108" name="T41"/>
                <a:gd fmla="*/ 56 w 107" name="T42"/>
                <a:gd fmla="*/ 44 h 108" name="T43"/>
                <a:gd fmla="*/ 48 w 107" name="T44"/>
                <a:gd fmla="*/ 45 h 108" name="T45"/>
                <a:gd fmla="*/ 48 w 107" name="T46"/>
                <a:gd fmla="*/ 45 h 108" name="T47"/>
                <a:gd fmla="*/ 44 w 107" name="T48"/>
                <a:gd fmla="*/ 51 h 108" name="T49"/>
                <a:gd fmla="*/ 45 w 107" name="T50"/>
                <a:gd fmla="*/ 59 h 108" name="T51"/>
                <a:gd fmla="*/ 45 w 107" name="T52"/>
                <a:gd fmla="*/ 59 h 108" name="T53"/>
                <a:gd fmla="*/ 51 w 107" name="T54"/>
                <a:gd fmla="*/ 64 h 108" name="T55"/>
                <a:gd fmla="*/ 59 w 107" name="T56"/>
                <a:gd fmla="*/ 63 h 108" name="T57"/>
                <a:gd fmla="*/ 59 w 107" name="T58"/>
                <a:gd fmla="*/ 63 h 108" name="T59"/>
                <a:gd fmla="*/ 63 w 107" name="T60"/>
                <a:gd fmla="*/ 56 h 108" name="T61"/>
                <a:gd fmla="*/ 29 w 107" name="T62"/>
                <a:gd fmla="*/ 24 h 108" name="T63"/>
                <a:gd fmla="*/ 17 w 107" name="T64"/>
                <a:gd fmla="*/ 65 h 108" name="T65"/>
                <a:gd fmla="*/ 25 w 107" name="T66"/>
                <a:gd fmla="*/ 63 h 108" name="T67"/>
                <a:gd fmla="*/ 29 w 107" name="T68"/>
                <a:gd fmla="*/ 24 h 108" name="T69"/>
                <a:gd fmla="*/ 69 w 107" name="T70"/>
                <a:gd fmla="*/ 37 h 108" name="T71"/>
                <a:gd fmla="*/ 73 w 107" name="T72"/>
                <a:gd fmla="*/ 42 h 108" name="T73"/>
                <a:gd fmla="*/ 74 w 107" name="T74"/>
                <a:gd fmla="*/ 45 h 108" name="T75"/>
                <a:gd fmla="*/ 91 w 107" name="T76"/>
                <a:gd fmla="*/ 38 h 108" name="T77"/>
                <a:gd fmla="*/ 89 w 107" name="T78"/>
                <a:gd fmla="*/ 33 h 108" name="T79"/>
                <a:gd fmla="*/ 82 w 107" name="T80"/>
                <a:gd fmla="*/ 25 h 108" name="T81"/>
                <a:gd fmla="*/ 69 w 107" name="T82"/>
                <a:gd fmla="*/ 37 h 108" name="T83"/>
                <a:gd fmla="*/ 92 w 107" name="T84"/>
                <a:gd fmla="*/ 43 h 108" name="T85"/>
                <a:gd fmla="*/ 75 w 107" name="T86"/>
                <a:gd fmla="*/ 47 h 108" name="T87"/>
                <a:gd fmla="*/ 76 w 107" name="T88"/>
                <a:gd fmla="*/ 53 h 108" name="T89"/>
                <a:gd fmla="*/ 93 w 107" name="T90"/>
                <a:gd fmla="*/ 54 h 108" name="T91"/>
                <a:gd fmla="*/ 92 w 107" name="T92"/>
                <a:gd fmla="*/ 43 h 108" name="T93"/>
                <a:gd fmla="*/ 70 w 107" name="T94"/>
                <a:gd fmla="*/ 44 h 108" name="T95"/>
                <a:gd fmla="*/ 44 w 107" name="T96"/>
                <a:gd fmla="*/ 37 h 108" name="T97"/>
                <a:gd fmla="*/ 37 w 107" name="T98"/>
                <a:gd fmla="*/ 63 h 108" name="T99"/>
                <a:gd fmla="*/ 63 w 107" name="T100"/>
                <a:gd fmla="*/ 70 h 108" name="T101"/>
                <a:gd fmla="*/ 70 w 107" name="T102"/>
                <a:gd fmla="*/ 44 h 108"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08" w="107">
                  <a:moveTo>
                    <a:pt x="94" y="30"/>
                  </a:moveTo>
                  <a:cubicBezTo>
                    <a:pt x="107" y="53"/>
                    <a:pt x="100" y="82"/>
                    <a:pt x="77" y="95"/>
                  </a:cubicBezTo>
                  <a:cubicBezTo>
                    <a:pt x="54" y="108"/>
                    <a:pt x="26" y="100"/>
                    <a:pt x="13" y="77"/>
                  </a:cubicBezTo>
                  <a:cubicBezTo>
                    <a:pt x="0" y="55"/>
                    <a:pt x="7" y="26"/>
                    <a:pt x="30" y="13"/>
                  </a:cubicBezTo>
                  <a:cubicBezTo>
                    <a:pt x="52" y="0"/>
                    <a:pt x="81" y="8"/>
                    <a:pt x="94" y="30"/>
                  </a:cubicBezTo>
                  <a:close/>
                  <a:moveTo>
                    <a:pt x="68" y="46"/>
                  </a:moveTo>
                  <a:cubicBezTo>
                    <a:pt x="68" y="46"/>
                    <a:pt x="68" y="46"/>
                    <a:pt x="68" y="46"/>
                  </a:cubicBezTo>
                  <a:cubicBezTo>
                    <a:pt x="65" y="42"/>
                    <a:pt x="62" y="39"/>
                    <a:pt x="58" y="38"/>
                  </a:cubicBezTo>
                  <a:cubicBezTo>
                    <a:pt x="54" y="37"/>
                    <a:pt x="49" y="37"/>
                    <a:pt x="45" y="40"/>
                  </a:cubicBezTo>
                  <a:cubicBezTo>
                    <a:pt x="45" y="40"/>
                    <a:pt x="45" y="40"/>
                    <a:pt x="45" y="40"/>
                  </a:cubicBezTo>
                  <a:cubicBezTo>
                    <a:pt x="41" y="42"/>
                    <a:pt x="39" y="46"/>
                    <a:pt x="38" y="50"/>
                  </a:cubicBezTo>
                  <a:cubicBezTo>
                    <a:pt x="37" y="54"/>
                    <a:pt x="37" y="58"/>
                    <a:pt x="39" y="62"/>
                  </a:cubicBezTo>
                  <a:cubicBezTo>
                    <a:pt x="39" y="62"/>
                    <a:pt x="39" y="62"/>
                    <a:pt x="39" y="62"/>
                  </a:cubicBezTo>
                  <a:cubicBezTo>
                    <a:pt x="42" y="66"/>
                    <a:pt x="45" y="68"/>
                    <a:pt x="49" y="69"/>
                  </a:cubicBezTo>
                  <a:cubicBezTo>
                    <a:pt x="53" y="71"/>
                    <a:pt x="58" y="70"/>
                    <a:pt x="62" y="68"/>
                  </a:cubicBezTo>
                  <a:cubicBezTo>
                    <a:pt x="62" y="68"/>
                    <a:pt x="62" y="68"/>
                    <a:pt x="62" y="68"/>
                  </a:cubicBezTo>
                  <a:cubicBezTo>
                    <a:pt x="65" y="66"/>
                    <a:pt x="68" y="62"/>
                    <a:pt x="69" y="58"/>
                  </a:cubicBezTo>
                  <a:cubicBezTo>
                    <a:pt x="70" y="54"/>
                    <a:pt x="70" y="50"/>
                    <a:pt x="68" y="46"/>
                  </a:cubicBezTo>
                  <a:close/>
                  <a:moveTo>
                    <a:pt x="63" y="56"/>
                  </a:moveTo>
                  <a:cubicBezTo>
                    <a:pt x="64" y="54"/>
                    <a:pt x="64" y="51"/>
                    <a:pt x="62" y="49"/>
                  </a:cubicBezTo>
                  <a:cubicBezTo>
                    <a:pt x="62" y="49"/>
                    <a:pt x="62" y="49"/>
                    <a:pt x="62" y="49"/>
                  </a:cubicBezTo>
                  <a:cubicBezTo>
                    <a:pt x="61" y="46"/>
                    <a:pt x="59" y="45"/>
                    <a:pt x="56" y="44"/>
                  </a:cubicBezTo>
                  <a:cubicBezTo>
                    <a:pt x="54" y="43"/>
                    <a:pt x="51" y="44"/>
                    <a:pt x="48" y="45"/>
                  </a:cubicBezTo>
                  <a:cubicBezTo>
                    <a:pt x="48" y="45"/>
                    <a:pt x="48" y="45"/>
                    <a:pt x="48" y="45"/>
                  </a:cubicBezTo>
                  <a:cubicBezTo>
                    <a:pt x="46" y="46"/>
                    <a:pt x="44" y="49"/>
                    <a:pt x="44" y="51"/>
                  </a:cubicBezTo>
                  <a:cubicBezTo>
                    <a:pt x="43" y="54"/>
                    <a:pt x="43" y="56"/>
                    <a:pt x="45" y="59"/>
                  </a:cubicBezTo>
                  <a:cubicBezTo>
                    <a:pt x="45" y="59"/>
                    <a:pt x="45" y="59"/>
                    <a:pt x="45" y="59"/>
                  </a:cubicBezTo>
                  <a:cubicBezTo>
                    <a:pt x="46" y="61"/>
                    <a:pt x="48" y="63"/>
                    <a:pt x="51" y="64"/>
                  </a:cubicBezTo>
                  <a:cubicBezTo>
                    <a:pt x="53" y="64"/>
                    <a:pt x="56" y="64"/>
                    <a:pt x="59" y="63"/>
                  </a:cubicBezTo>
                  <a:cubicBezTo>
                    <a:pt x="59" y="63"/>
                    <a:pt x="59" y="63"/>
                    <a:pt x="59" y="63"/>
                  </a:cubicBezTo>
                  <a:cubicBezTo>
                    <a:pt x="61" y="61"/>
                    <a:pt x="63" y="59"/>
                    <a:pt x="63" y="56"/>
                  </a:cubicBezTo>
                  <a:close/>
                  <a:moveTo>
                    <a:pt x="29" y="24"/>
                  </a:moveTo>
                  <a:cubicBezTo>
                    <a:pt x="16" y="36"/>
                    <a:pt x="14" y="50"/>
                    <a:pt x="17" y="65"/>
                  </a:cubicBezTo>
                  <a:cubicBezTo>
                    <a:pt x="20" y="64"/>
                    <a:pt x="23" y="64"/>
                    <a:pt x="25" y="63"/>
                  </a:cubicBezTo>
                  <a:cubicBezTo>
                    <a:pt x="21" y="49"/>
                    <a:pt x="22" y="36"/>
                    <a:pt x="29" y="24"/>
                  </a:cubicBezTo>
                  <a:close/>
                  <a:moveTo>
                    <a:pt x="69" y="37"/>
                  </a:moveTo>
                  <a:cubicBezTo>
                    <a:pt x="70" y="38"/>
                    <a:pt x="72" y="40"/>
                    <a:pt x="73" y="42"/>
                  </a:cubicBezTo>
                  <a:cubicBezTo>
                    <a:pt x="74" y="43"/>
                    <a:pt x="74" y="44"/>
                    <a:pt x="74" y="45"/>
                  </a:cubicBezTo>
                  <a:cubicBezTo>
                    <a:pt x="91" y="38"/>
                    <a:pt x="91" y="38"/>
                    <a:pt x="91" y="38"/>
                  </a:cubicBezTo>
                  <a:cubicBezTo>
                    <a:pt x="90" y="36"/>
                    <a:pt x="89" y="35"/>
                    <a:pt x="89" y="33"/>
                  </a:cubicBezTo>
                  <a:cubicBezTo>
                    <a:pt x="87" y="30"/>
                    <a:pt x="85" y="28"/>
                    <a:pt x="82" y="25"/>
                  </a:cubicBezTo>
                  <a:cubicBezTo>
                    <a:pt x="69" y="37"/>
                    <a:pt x="69" y="37"/>
                    <a:pt x="69" y="37"/>
                  </a:cubicBezTo>
                  <a:close/>
                  <a:moveTo>
                    <a:pt x="92" y="43"/>
                  </a:moveTo>
                  <a:cubicBezTo>
                    <a:pt x="75" y="47"/>
                    <a:pt x="75" y="47"/>
                    <a:pt x="75" y="47"/>
                  </a:cubicBezTo>
                  <a:cubicBezTo>
                    <a:pt x="76" y="49"/>
                    <a:pt x="76" y="51"/>
                    <a:pt x="76" y="53"/>
                  </a:cubicBezTo>
                  <a:cubicBezTo>
                    <a:pt x="93" y="54"/>
                    <a:pt x="93" y="54"/>
                    <a:pt x="93" y="54"/>
                  </a:cubicBezTo>
                  <a:cubicBezTo>
                    <a:pt x="94" y="50"/>
                    <a:pt x="93" y="46"/>
                    <a:pt x="92" y="43"/>
                  </a:cubicBezTo>
                  <a:close/>
                  <a:moveTo>
                    <a:pt x="70" y="44"/>
                  </a:moveTo>
                  <a:cubicBezTo>
                    <a:pt x="65" y="35"/>
                    <a:pt x="53" y="32"/>
                    <a:pt x="44" y="37"/>
                  </a:cubicBezTo>
                  <a:cubicBezTo>
                    <a:pt x="35" y="42"/>
                    <a:pt x="32" y="54"/>
                    <a:pt x="37" y="63"/>
                  </a:cubicBezTo>
                  <a:cubicBezTo>
                    <a:pt x="42" y="72"/>
                    <a:pt x="54" y="76"/>
                    <a:pt x="63" y="70"/>
                  </a:cubicBezTo>
                  <a:cubicBezTo>
                    <a:pt x="72" y="65"/>
                    <a:pt x="75" y="53"/>
                    <a:pt x="70" y="44"/>
                  </a:cubicBezTo>
                  <a:close/>
                </a:path>
              </a:pathLst>
            </a:custGeom>
            <a:solidFill>
              <a:schemeClr val="bg1"/>
            </a:solidFill>
            <a:ln>
              <a:noFill/>
            </a:ln>
          </p:spPr>
          <p:txBody>
            <a:bodyPr anchor="t" anchorCtr="0" bIns="29775" compatLnSpc="1" lIns="59550" numCol="1" rIns="59550" tIns="29775"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just">
                <a:lnSpc>
                  <a:spcPct val="120000"/>
                </a:lnSpc>
              </a:pPr>
              <a:endParaRPr altLang="en-US" lang="zh-CN" sz="640">
                <a:solidFill>
                  <a:prstClr val="black"/>
                </a:solidFill>
                <a:latin charset="0" panose="020b0604020202020204" pitchFamily="34" typeface="Arial"/>
                <a:ea charset="-122" panose="020b0503020204020204" typeface="微软雅黑"/>
                <a:cs typeface="+mn-ea"/>
                <a:sym charset="0" panose="020b0604020202020204" pitchFamily="34" typeface="Arial"/>
              </a:endParaRPr>
            </a:p>
          </p:txBody>
        </p:sp>
      </p:grpSp>
      <p:grpSp>
        <p:nvGrpSpPr>
          <p:cNvPr id="59" name="Group 19"/>
          <p:cNvGrpSpPr/>
          <p:nvPr/>
        </p:nvGrpSpPr>
        <p:grpSpPr>
          <a:xfrm>
            <a:off x="1631378" y="1490024"/>
            <a:ext cx="298528" cy="224040"/>
            <a:chOff x="789999" y="2242985"/>
            <a:chExt cx="504229" cy="378415"/>
          </a:xfrm>
        </p:grpSpPr>
        <p:sp>
          <p:nvSpPr>
            <p:cNvPr id="60" name="Rectangle 20"/>
            <p:cNvSpPr/>
            <p:nvPr/>
          </p:nvSpPr>
          <p:spPr>
            <a:xfrm>
              <a:off x="858129" y="2299468"/>
              <a:ext cx="436099" cy="3219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61" name="Rectangle 21"/>
            <p:cNvSpPr/>
            <p:nvPr/>
          </p:nvSpPr>
          <p:spPr>
            <a:xfrm>
              <a:off x="789999" y="2242985"/>
              <a:ext cx="436099" cy="3219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sp>
        <p:nvSpPr>
          <p:cNvPr id="62" name="Rectangle 22"/>
          <p:cNvSpPr/>
          <p:nvPr/>
        </p:nvSpPr>
        <p:spPr>
          <a:xfrm>
            <a:off x="2001275" y="1374861"/>
            <a:ext cx="2152340" cy="404165"/>
          </a:xfrm>
          <a:prstGeom prst="rect">
            <a:avLst/>
          </a:prstGeom>
        </p:spPr>
        <p:txBody>
          <a:bodyPr wrap="square">
            <a:spAutoFit/>
          </a:body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nvGrpSpPr>
          <p:cNvPr id="63" name="Group 23"/>
          <p:cNvGrpSpPr/>
          <p:nvPr/>
        </p:nvGrpSpPr>
        <p:grpSpPr>
          <a:xfrm>
            <a:off x="1631378" y="2172077"/>
            <a:ext cx="298528" cy="224040"/>
            <a:chOff x="789999" y="2242985"/>
            <a:chExt cx="504229" cy="378415"/>
          </a:xfrm>
        </p:grpSpPr>
        <p:sp>
          <p:nvSpPr>
            <p:cNvPr id="64" name="Rectangle 24"/>
            <p:cNvSpPr/>
            <p:nvPr/>
          </p:nvSpPr>
          <p:spPr>
            <a:xfrm>
              <a:off x="858129" y="2299468"/>
              <a:ext cx="436099" cy="3219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65" name="Rectangle 25"/>
            <p:cNvSpPr/>
            <p:nvPr/>
          </p:nvSpPr>
          <p:spPr>
            <a:xfrm>
              <a:off x="789999" y="2242985"/>
              <a:ext cx="436099" cy="3219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sp>
        <p:nvSpPr>
          <p:cNvPr id="66" name="Rectangle 26"/>
          <p:cNvSpPr/>
          <p:nvPr/>
        </p:nvSpPr>
        <p:spPr>
          <a:xfrm>
            <a:off x="2001275" y="2056912"/>
            <a:ext cx="2152340" cy="404165"/>
          </a:xfrm>
          <a:prstGeom prst="rect">
            <a:avLst/>
          </a:prstGeom>
        </p:spPr>
        <p:txBody>
          <a:bodyPr wrap="square">
            <a:spAutoFit/>
          </a:body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nvGrpSpPr>
          <p:cNvPr id="67" name="Group 27"/>
          <p:cNvGrpSpPr/>
          <p:nvPr/>
        </p:nvGrpSpPr>
        <p:grpSpPr>
          <a:xfrm>
            <a:off x="1631378" y="2870738"/>
            <a:ext cx="298528" cy="224040"/>
            <a:chOff x="789999" y="2242985"/>
            <a:chExt cx="504229" cy="378415"/>
          </a:xfrm>
        </p:grpSpPr>
        <p:sp>
          <p:nvSpPr>
            <p:cNvPr id="68" name="Rectangle 28"/>
            <p:cNvSpPr/>
            <p:nvPr/>
          </p:nvSpPr>
          <p:spPr>
            <a:xfrm>
              <a:off x="858129" y="2299468"/>
              <a:ext cx="436099" cy="3219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69" name="Rectangle 29"/>
            <p:cNvSpPr/>
            <p:nvPr/>
          </p:nvSpPr>
          <p:spPr>
            <a:xfrm>
              <a:off x="789999" y="2242985"/>
              <a:ext cx="436099" cy="32193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sp>
        <p:nvSpPr>
          <p:cNvPr id="70" name="Rectangle 30"/>
          <p:cNvSpPr/>
          <p:nvPr/>
        </p:nvSpPr>
        <p:spPr>
          <a:xfrm>
            <a:off x="2001275" y="2755574"/>
            <a:ext cx="2152340" cy="404165"/>
          </a:xfrm>
          <a:prstGeom prst="rect">
            <a:avLst/>
          </a:prstGeom>
        </p:spPr>
        <p:txBody>
          <a:bodyPr wrap="square">
            <a:spAutoFit/>
          </a:body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grpSp>
        <p:nvGrpSpPr>
          <p:cNvPr id="71" name="Group 31"/>
          <p:cNvGrpSpPr/>
          <p:nvPr/>
        </p:nvGrpSpPr>
        <p:grpSpPr>
          <a:xfrm>
            <a:off x="1631378" y="3539122"/>
            <a:ext cx="298528" cy="224040"/>
            <a:chOff x="789999" y="2242985"/>
            <a:chExt cx="504229" cy="378415"/>
          </a:xfrm>
        </p:grpSpPr>
        <p:sp>
          <p:nvSpPr>
            <p:cNvPr id="72" name="Rectangle 32"/>
            <p:cNvSpPr/>
            <p:nvPr/>
          </p:nvSpPr>
          <p:spPr>
            <a:xfrm>
              <a:off x="858129" y="2299468"/>
              <a:ext cx="436099" cy="3219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sp>
          <p:nvSpPr>
            <p:cNvPr id="73" name="Rectangle 33"/>
            <p:cNvSpPr/>
            <p:nvPr/>
          </p:nvSpPr>
          <p:spPr>
            <a:xfrm>
              <a:off x="789999" y="2242985"/>
              <a:ext cx="436099" cy="3219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just">
                <a:lnSpc>
                  <a:spcPct val="120000"/>
                </a:lnSpc>
              </a:pPr>
              <a:endParaRPr lang="en-GB" sz="64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endParaRPr>
            </a:p>
          </p:txBody>
        </p:sp>
      </p:grpSp>
      <p:sp>
        <p:nvSpPr>
          <p:cNvPr id="74" name="Rectangle 34"/>
          <p:cNvSpPr/>
          <p:nvPr/>
        </p:nvSpPr>
        <p:spPr>
          <a:xfrm>
            <a:off x="2001275" y="3423958"/>
            <a:ext cx="2152340" cy="404165"/>
          </a:xfrm>
          <a:prstGeom prst="rect">
            <a:avLst/>
          </a:prstGeom>
        </p:spPr>
        <p:txBody>
          <a:bodyPr wrap="square">
            <a:spAutoFit/>
          </a:bodyPr>
          <a:lstStyle/>
          <a:p>
            <a:pPr algn="just">
              <a:lnSpc>
                <a:spcPct val="120000"/>
              </a:lnSpc>
            </a:pPr>
            <a:r>
              <a:rPr altLang="zh-CN" lang="en-US" sz="570">
                <a:solidFill>
                  <a:schemeClr val="tx1">
                    <a:lumMod val="75000"/>
                    <a:lumOff val="25000"/>
                  </a:schemeClr>
                </a:solidFill>
                <a:latin charset="-122" panose="020b0503020204020204" typeface="微软雅黑"/>
                <a:ea charset="-122" panose="020b0503020204020204" typeface="微软雅黑"/>
                <a:cs typeface="+mn-ea"/>
                <a:sym charset="0" panose="020b0604020202020204" pitchFamily="34" typeface="Arial"/>
              </a:rPr>
              <a:t>Please replace text, click add relevant headline, modify the text content, also can copy your content to this directly.</a:t>
            </a:r>
          </a:p>
        </p:txBody>
      </p:sp>
    </p:spTree>
  </p:cSld>
  <p:clrMapOvr>
    <a:masterClrMapping/>
  </p:clrMapOvr>
  <mc:AlternateContent>
    <mc:Choice Requires="p14">
      <p:transition advClick="0" advTm="3000" p14:dur="10">
        <p:push dir="u"/>
      </p:transition>
    </mc:Choice>
    <mc:Fallback>
      <p:transition advClick="0" advTm="3000">
        <p:push dir="u"/>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56"/>
                                        </p:tgtEl>
                                        <p:attrNameLst>
                                          <p:attrName>style.visibility</p:attrName>
                                        </p:attrNameLst>
                                      </p:cBhvr>
                                      <p:to>
                                        <p:strVal val="visible"/>
                                      </p:to>
                                    </p:set>
                                    <p:animEffect filter="fade" transition="in">
                                      <p:cBhvr>
                                        <p:cTn dur="1000" id="7"/>
                                        <p:tgtEl>
                                          <p:spTgt spid="56"/>
                                        </p:tgtEl>
                                      </p:cBhvr>
                                    </p:animEffect>
                                    <p:anim calcmode="lin" valueType="num">
                                      <p:cBhvr>
                                        <p:cTn dur="1000" fill="hold" id="8"/>
                                        <p:tgtEl>
                                          <p:spTgt spid="56"/>
                                        </p:tgtEl>
                                        <p:attrNameLst>
                                          <p:attrName>ppt_x</p:attrName>
                                        </p:attrNameLst>
                                      </p:cBhvr>
                                      <p:tavLst>
                                        <p:tav tm="0">
                                          <p:val>
                                            <p:strVal val="#ppt_x"/>
                                          </p:val>
                                        </p:tav>
                                        <p:tav tm="100000">
                                          <p:val>
                                            <p:strVal val="#ppt_x"/>
                                          </p:val>
                                        </p:tav>
                                      </p:tavLst>
                                    </p:anim>
                                    <p:anim calcmode="lin" valueType="num">
                                      <p:cBhvr>
                                        <p:cTn dur="1000" fill="hold" id="9"/>
                                        <p:tgtEl>
                                          <p:spTgt spid="56"/>
                                        </p:tgtEl>
                                        <p:attrNameLst>
                                          <p:attrName>ppt_y</p:attrName>
                                        </p:attrNameLst>
                                      </p:cBhvr>
                                      <p:tavLst>
                                        <p:tav tm="0">
                                          <p:val>
                                            <p:strVal val="#ppt_y+.1"/>
                                          </p:val>
                                        </p:tav>
                                        <p:tav tm="100000">
                                          <p:val>
                                            <p:strVal val="#ppt_y"/>
                                          </p:val>
                                        </p:tav>
                                      </p:tavLst>
                                    </p:anim>
                                  </p:childTnLst>
                                </p:cTn>
                              </p:par>
                              <p:par>
                                <p:cTn fill="hold" id="10" nodeType="withEffect" presetClass="entr" presetID="42" presetSubtype="0">
                                  <p:stCondLst>
                                    <p:cond delay="0"/>
                                  </p:stCondLst>
                                  <p:childTnLst>
                                    <p:set>
                                      <p:cBhvr>
                                        <p:cTn dur="1" fill="hold" id="11">
                                          <p:stCondLst>
                                            <p:cond delay="0"/>
                                          </p:stCondLst>
                                        </p:cTn>
                                        <p:tgtEl>
                                          <p:spTgt spid="50"/>
                                        </p:tgtEl>
                                        <p:attrNameLst>
                                          <p:attrName>style.visibility</p:attrName>
                                        </p:attrNameLst>
                                      </p:cBhvr>
                                      <p:to>
                                        <p:strVal val="visible"/>
                                      </p:to>
                                    </p:set>
                                    <p:animEffect filter="fade" transition="in">
                                      <p:cBhvr>
                                        <p:cTn dur="1000" id="12"/>
                                        <p:tgtEl>
                                          <p:spTgt spid="50"/>
                                        </p:tgtEl>
                                      </p:cBhvr>
                                    </p:animEffect>
                                    <p:anim calcmode="lin" valueType="num">
                                      <p:cBhvr>
                                        <p:cTn dur="1000" fill="hold" id="13"/>
                                        <p:tgtEl>
                                          <p:spTgt spid="50"/>
                                        </p:tgtEl>
                                        <p:attrNameLst>
                                          <p:attrName>ppt_x</p:attrName>
                                        </p:attrNameLst>
                                      </p:cBhvr>
                                      <p:tavLst>
                                        <p:tav tm="0">
                                          <p:val>
                                            <p:strVal val="#ppt_x"/>
                                          </p:val>
                                        </p:tav>
                                        <p:tav tm="100000">
                                          <p:val>
                                            <p:strVal val="#ppt_x"/>
                                          </p:val>
                                        </p:tav>
                                      </p:tavLst>
                                    </p:anim>
                                    <p:anim calcmode="lin" valueType="num">
                                      <p:cBhvr>
                                        <p:cTn dur="1000" fill="hold" id="14"/>
                                        <p:tgtEl>
                                          <p:spTgt spid="50"/>
                                        </p:tgtEl>
                                        <p:attrNameLst>
                                          <p:attrName>ppt_y</p:attrName>
                                        </p:attrNameLst>
                                      </p:cBhvr>
                                      <p:tavLst>
                                        <p:tav tm="0">
                                          <p:val>
                                            <p:strVal val="#ppt_y+.1"/>
                                          </p:val>
                                        </p:tav>
                                        <p:tav tm="100000">
                                          <p:val>
                                            <p:strVal val="#ppt_y"/>
                                          </p:val>
                                        </p:tav>
                                      </p:tavLst>
                                    </p:anim>
                                  </p:childTnLst>
                                </p:cTn>
                              </p:par>
                              <p:par>
                                <p:cTn fill="hold" id="15" nodeType="withEffect" presetClass="entr" presetID="42" presetSubtype="0">
                                  <p:stCondLst>
                                    <p:cond delay="0"/>
                                  </p:stCondLst>
                                  <p:childTnLst>
                                    <p:set>
                                      <p:cBhvr>
                                        <p:cTn dur="1" fill="hold" id="16">
                                          <p:stCondLst>
                                            <p:cond delay="0"/>
                                          </p:stCondLst>
                                        </p:cTn>
                                        <p:tgtEl>
                                          <p:spTgt spid="47"/>
                                        </p:tgtEl>
                                        <p:attrNameLst>
                                          <p:attrName>style.visibility</p:attrName>
                                        </p:attrNameLst>
                                      </p:cBhvr>
                                      <p:to>
                                        <p:strVal val="visible"/>
                                      </p:to>
                                    </p:set>
                                    <p:animEffect filter="fade" transition="in">
                                      <p:cBhvr>
                                        <p:cTn dur="1000" id="17"/>
                                        <p:tgtEl>
                                          <p:spTgt spid="47"/>
                                        </p:tgtEl>
                                      </p:cBhvr>
                                    </p:animEffect>
                                    <p:anim calcmode="lin" valueType="num">
                                      <p:cBhvr>
                                        <p:cTn dur="1000" fill="hold" id="18"/>
                                        <p:tgtEl>
                                          <p:spTgt spid="47"/>
                                        </p:tgtEl>
                                        <p:attrNameLst>
                                          <p:attrName>ppt_x</p:attrName>
                                        </p:attrNameLst>
                                      </p:cBhvr>
                                      <p:tavLst>
                                        <p:tav tm="0">
                                          <p:val>
                                            <p:strVal val="#ppt_x"/>
                                          </p:val>
                                        </p:tav>
                                        <p:tav tm="100000">
                                          <p:val>
                                            <p:strVal val="#ppt_x"/>
                                          </p:val>
                                        </p:tav>
                                      </p:tavLst>
                                    </p:anim>
                                    <p:anim calcmode="lin" valueType="num">
                                      <p:cBhvr>
                                        <p:cTn dur="1000" fill="hold" id="19"/>
                                        <p:tgtEl>
                                          <p:spTgt spid="47"/>
                                        </p:tgtEl>
                                        <p:attrNameLst>
                                          <p:attrName>ppt_y</p:attrName>
                                        </p:attrNameLst>
                                      </p:cBhvr>
                                      <p:tavLst>
                                        <p:tav tm="0">
                                          <p:val>
                                            <p:strVal val="#ppt_y+.1"/>
                                          </p:val>
                                        </p:tav>
                                        <p:tav tm="100000">
                                          <p:val>
                                            <p:strVal val="#ppt_y"/>
                                          </p:val>
                                        </p:tav>
                                      </p:tavLst>
                                    </p:anim>
                                  </p:childTnLst>
                                </p:cTn>
                              </p:par>
                              <p:par>
                                <p:cTn fill="hold" id="20" nodeType="withEffect" presetClass="entr" presetID="42" presetSubtype="0">
                                  <p:stCondLst>
                                    <p:cond delay="0"/>
                                  </p:stCondLst>
                                  <p:childTnLst>
                                    <p:set>
                                      <p:cBhvr>
                                        <p:cTn dur="1" fill="hold" id="21">
                                          <p:stCondLst>
                                            <p:cond delay="0"/>
                                          </p:stCondLst>
                                        </p:cTn>
                                        <p:tgtEl>
                                          <p:spTgt spid="53"/>
                                        </p:tgtEl>
                                        <p:attrNameLst>
                                          <p:attrName>style.visibility</p:attrName>
                                        </p:attrNameLst>
                                      </p:cBhvr>
                                      <p:to>
                                        <p:strVal val="visible"/>
                                      </p:to>
                                    </p:set>
                                    <p:animEffect filter="fade" transition="in">
                                      <p:cBhvr>
                                        <p:cTn dur="1000" id="22"/>
                                        <p:tgtEl>
                                          <p:spTgt spid="53"/>
                                        </p:tgtEl>
                                      </p:cBhvr>
                                    </p:animEffect>
                                    <p:anim calcmode="lin" valueType="num">
                                      <p:cBhvr>
                                        <p:cTn dur="1000" fill="hold" id="23"/>
                                        <p:tgtEl>
                                          <p:spTgt spid="53"/>
                                        </p:tgtEl>
                                        <p:attrNameLst>
                                          <p:attrName>ppt_x</p:attrName>
                                        </p:attrNameLst>
                                      </p:cBhvr>
                                      <p:tavLst>
                                        <p:tav tm="0">
                                          <p:val>
                                            <p:strVal val="#ppt_x"/>
                                          </p:val>
                                        </p:tav>
                                        <p:tav tm="100000">
                                          <p:val>
                                            <p:strVal val="#ppt_x"/>
                                          </p:val>
                                        </p:tav>
                                      </p:tavLst>
                                    </p:anim>
                                    <p:anim calcmode="lin" valueType="num">
                                      <p:cBhvr>
                                        <p:cTn dur="1000" fill="hold" id="24"/>
                                        <p:tgtEl>
                                          <p:spTgt spid="53"/>
                                        </p:tgtEl>
                                        <p:attrNameLst>
                                          <p:attrName>ppt_y</p:attrName>
                                        </p:attrNameLst>
                                      </p:cBhvr>
                                      <p:tavLst>
                                        <p:tav tm="0">
                                          <p:val>
                                            <p:strVal val="#ppt_y+.1"/>
                                          </p:val>
                                        </p:tav>
                                        <p:tav tm="100000">
                                          <p:val>
                                            <p:strVal val="#ppt_y"/>
                                          </p:val>
                                        </p:tav>
                                      </p:tavLst>
                                    </p:anim>
                                  </p:childTnLst>
                                </p:cTn>
                              </p:par>
                              <p:par>
                                <p:cTn fill="hold" id="25" nodeType="withEffect" presetClass="entr" presetID="53" presetSubtype="0">
                                  <p:stCondLst>
                                    <p:cond delay="0"/>
                                  </p:stCondLst>
                                  <p:childTnLst>
                                    <p:set>
                                      <p:cBhvr>
                                        <p:cTn dur="1" fill="hold" id="26">
                                          <p:stCondLst>
                                            <p:cond delay="0"/>
                                          </p:stCondLst>
                                        </p:cTn>
                                        <p:tgtEl>
                                          <p:spTgt spid="44"/>
                                        </p:tgtEl>
                                        <p:attrNameLst>
                                          <p:attrName>style.visibility</p:attrName>
                                        </p:attrNameLst>
                                      </p:cBhvr>
                                      <p:to>
                                        <p:strVal val="visible"/>
                                      </p:to>
                                    </p:set>
                                    <p:anim calcmode="lin" valueType="num">
                                      <p:cBhvr>
                                        <p:cTn dur="500" fill="hold" id="27"/>
                                        <p:tgtEl>
                                          <p:spTgt spid="44"/>
                                        </p:tgtEl>
                                        <p:attrNameLst>
                                          <p:attrName>ppt_w</p:attrName>
                                        </p:attrNameLst>
                                      </p:cBhvr>
                                      <p:tavLst>
                                        <p:tav tm="0">
                                          <p:val>
                                            <p:fltVal val="0"/>
                                          </p:val>
                                        </p:tav>
                                        <p:tav tm="100000">
                                          <p:val>
                                            <p:strVal val="#ppt_w"/>
                                          </p:val>
                                        </p:tav>
                                      </p:tavLst>
                                    </p:anim>
                                    <p:anim calcmode="lin" valueType="num">
                                      <p:cBhvr>
                                        <p:cTn dur="500" fill="hold" id="28"/>
                                        <p:tgtEl>
                                          <p:spTgt spid="44"/>
                                        </p:tgtEl>
                                        <p:attrNameLst>
                                          <p:attrName>ppt_h</p:attrName>
                                        </p:attrNameLst>
                                      </p:cBhvr>
                                      <p:tavLst>
                                        <p:tav tm="0">
                                          <p:val>
                                            <p:fltVal val="0"/>
                                          </p:val>
                                        </p:tav>
                                        <p:tav tm="100000">
                                          <p:val>
                                            <p:strVal val="#ppt_h"/>
                                          </p:val>
                                        </p:tav>
                                      </p:tavLst>
                                    </p:anim>
                                    <p:animEffect filter="fade" transition="in">
                                      <p:cBhvr>
                                        <p:cTn dur="500" id="29"/>
                                        <p:tgtEl>
                                          <p:spTgt spid="44"/>
                                        </p:tgtEl>
                                      </p:cBhvr>
                                    </p:animEffect>
                                  </p:childTnLst>
                                </p:cTn>
                              </p:par>
                              <p:par>
                                <p:cTn fill="hold" id="30" nodeType="withEffect" presetClass="entr" presetID="53" presetSubtype="0">
                                  <p:stCondLst>
                                    <p:cond delay="0"/>
                                  </p:stCondLst>
                                  <p:childTnLst>
                                    <p:set>
                                      <p:cBhvr>
                                        <p:cTn dur="1" fill="hold" id="31">
                                          <p:stCondLst>
                                            <p:cond delay="0"/>
                                          </p:stCondLst>
                                        </p:cTn>
                                        <p:tgtEl>
                                          <p:spTgt spid="10"/>
                                        </p:tgtEl>
                                        <p:attrNameLst>
                                          <p:attrName>style.visibility</p:attrName>
                                        </p:attrNameLst>
                                      </p:cBhvr>
                                      <p:to>
                                        <p:strVal val="visible"/>
                                      </p:to>
                                    </p:set>
                                    <p:anim calcmode="lin" valueType="num">
                                      <p:cBhvr>
                                        <p:cTn dur="500" fill="hold" id="32"/>
                                        <p:tgtEl>
                                          <p:spTgt spid="10"/>
                                        </p:tgtEl>
                                        <p:attrNameLst>
                                          <p:attrName>ppt_w</p:attrName>
                                        </p:attrNameLst>
                                      </p:cBhvr>
                                      <p:tavLst>
                                        <p:tav tm="0">
                                          <p:val>
                                            <p:fltVal val="0"/>
                                          </p:val>
                                        </p:tav>
                                        <p:tav tm="100000">
                                          <p:val>
                                            <p:strVal val="#ppt_w"/>
                                          </p:val>
                                        </p:tav>
                                      </p:tavLst>
                                    </p:anim>
                                    <p:anim calcmode="lin" valueType="num">
                                      <p:cBhvr>
                                        <p:cTn dur="500" fill="hold" id="33"/>
                                        <p:tgtEl>
                                          <p:spTgt spid="10"/>
                                        </p:tgtEl>
                                        <p:attrNameLst>
                                          <p:attrName>ppt_h</p:attrName>
                                        </p:attrNameLst>
                                      </p:cBhvr>
                                      <p:tavLst>
                                        <p:tav tm="0">
                                          <p:val>
                                            <p:fltVal val="0"/>
                                          </p:val>
                                        </p:tav>
                                        <p:tav tm="100000">
                                          <p:val>
                                            <p:strVal val="#ppt_h"/>
                                          </p:val>
                                        </p:tav>
                                      </p:tavLst>
                                    </p:anim>
                                    <p:animEffect filter="fade" transition="in">
                                      <p:cBhvr>
                                        <p:cTn dur="500" id="34"/>
                                        <p:tgtEl>
                                          <p:spTgt spid="10"/>
                                        </p:tgtEl>
                                      </p:cBhvr>
                                    </p:animEffect>
                                  </p:childTnLst>
                                </p:cTn>
                              </p:par>
                              <p:par>
                                <p:cTn fill="hold" id="35" nodeType="withEffect" presetClass="entr" presetID="53" presetSubtype="0">
                                  <p:stCondLst>
                                    <p:cond delay="0"/>
                                  </p:stCondLst>
                                  <p:childTnLst>
                                    <p:set>
                                      <p:cBhvr>
                                        <p:cTn dur="1" fill="hold" id="36">
                                          <p:stCondLst>
                                            <p:cond delay="0"/>
                                          </p:stCondLst>
                                        </p:cTn>
                                        <p:tgtEl>
                                          <p:spTgt spid="6"/>
                                        </p:tgtEl>
                                        <p:attrNameLst>
                                          <p:attrName>style.visibility</p:attrName>
                                        </p:attrNameLst>
                                      </p:cBhvr>
                                      <p:to>
                                        <p:strVal val="visible"/>
                                      </p:to>
                                    </p:set>
                                    <p:anim calcmode="lin" valueType="num">
                                      <p:cBhvr>
                                        <p:cTn dur="500" fill="hold" id="37"/>
                                        <p:tgtEl>
                                          <p:spTgt spid="6"/>
                                        </p:tgtEl>
                                        <p:attrNameLst>
                                          <p:attrName>ppt_w</p:attrName>
                                        </p:attrNameLst>
                                      </p:cBhvr>
                                      <p:tavLst>
                                        <p:tav tm="0">
                                          <p:val>
                                            <p:fltVal val="0"/>
                                          </p:val>
                                        </p:tav>
                                        <p:tav tm="100000">
                                          <p:val>
                                            <p:strVal val="#ppt_w"/>
                                          </p:val>
                                        </p:tav>
                                      </p:tavLst>
                                    </p:anim>
                                    <p:anim calcmode="lin" valueType="num">
                                      <p:cBhvr>
                                        <p:cTn dur="500" fill="hold" id="38"/>
                                        <p:tgtEl>
                                          <p:spTgt spid="6"/>
                                        </p:tgtEl>
                                        <p:attrNameLst>
                                          <p:attrName>ppt_h</p:attrName>
                                        </p:attrNameLst>
                                      </p:cBhvr>
                                      <p:tavLst>
                                        <p:tav tm="0">
                                          <p:val>
                                            <p:fltVal val="0"/>
                                          </p:val>
                                        </p:tav>
                                        <p:tav tm="100000">
                                          <p:val>
                                            <p:strVal val="#ppt_h"/>
                                          </p:val>
                                        </p:tav>
                                      </p:tavLst>
                                    </p:anim>
                                    <p:animEffect filter="fade" transition="in">
                                      <p:cBhvr>
                                        <p:cTn dur="500" id="39"/>
                                        <p:tgtEl>
                                          <p:spTgt spid="6"/>
                                        </p:tgtEl>
                                      </p:cBhvr>
                                    </p:animEffect>
                                  </p:childTnLst>
                                </p:cTn>
                              </p:par>
                              <p:par>
                                <p:cTn fill="hold" id="40" nodeType="withEffect" presetClass="entr" presetID="53" presetSubtype="0">
                                  <p:stCondLst>
                                    <p:cond delay="0"/>
                                  </p:stCondLst>
                                  <p:childTnLst>
                                    <p:set>
                                      <p:cBhvr>
                                        <p:cTn dur="1" fill="hold" id="41">
                                          <p:stCondLst>
                                            <p:cond delay="0"/>
                                          </p:stCondLst>
                                        </p:cTn>
                                        <p:tgtEl>
                                          <p:spTgt spid="5"/>
                                        </p:tgtEl>
                                        <p:attrNameLst>
                                          <p:attrName>style.visibility</p:attrName>
                                        </p:attrNameLst>
                                      </p:cBhvr>
                                      <p:to>
                                        <p:strVal val="visible"/>
                                      </p:to>
                                    </p:set>
                                    <p:anim calcmode="lin" valueType="num">
                                      <p:cBhvr>
                                        <p:cTn dur="500" fill="hold" id="42"/>
                                        <p:tgtEl>
                                          <p:spTgt spid="5"/>
                                        </p:tgtEl>
                                        <p:attrNameLst>
                                          <p:attrName>ppt_w</p:attrName>
                                        </p:attrNameLst>
                                      </p:cBhvr>
                                      <p:tavLst>
                                        <p:tav tm="0">
                                          <p:val>
                                            <p:fltVal val="0"/>
                                          </p:val>
                                        </p:tav>
                                        <p:tav tm="100000">
                                          <p:val>
                                            <p:strVal val="#ppt_w"/>
                                          </p:val>
                                        </p:tav>
                                      </p:tavLst>
                                    </p:anim>
                                    <p:anim calcmode="lin" valueType="num">
                                      <p:cBhvr>
                                        <p:cTn dur="500" fill="hold" id="43"/>
                                        <p:tgtEl>
                                          <p:spTgt spid="5"/>
                                        </p:tgtEl>
                                        <p:attrNameLst>
                                          <p:attrName>ppt_h</p:attrName>
                                        </p:attrNameLst>
                                      </p:cBhvr>
                                      <p:tavLst>
                                        <p:tav tm="0">
                                          <p:val>
                                            <p:fltVal val="0"/>
                                          </p:val>
                                        </p:tav>
                                        <p:tav tm="100000">
                                          <p:val>
                                            <p:strVal val="#ppt_h"/>
                                          </p:val>
                                        </p:tav>
                                      </p:tavLst>
                                    </p:anim>
                                    <p:animEffect filter="fade" transition="in">
                                      <p:cBhvr>
                                        <p:cTn dur="500" id="44"/>
                                        <p:tgtEl>
                                          <p:spTgt spid="5"/>
                                        </p:tgtEl>
                                      </p:cBhvr>
                                    </p:animEffect>
                                  </p:childTnLst>
                                </p:cTn>
                              </p:par>
                              <p:par>
                                <p:cTn fill="hold" id="45" nodeType="withEffect" presetClass="entr" presetID="10" presetSubtype="0">
                                  <p:stCondLst>
                                    <p:cond delay="0"/>
                                  </p:stCondLst>
                                  <p:childTnLst>
                                    <p:set>
                                      <p:cBhvr>
                                        <p:cTn dur="1" fill="hold" id="46">
                                          <p:stCondLst>
                                            <p:cond delay="0"/>
                                          </p:stCondLst>
                                        </p:cTn>
                                        <p:tgtEl>
                                          <p:spTgt spid="59"/>
                                        </p:tgtEl>
                                        <p:attrNameLst>
                                          <p:attrName>style.visibility</p:attrName>
                                        </p:attrNameLst>
                                      </p:cBhvr>
                                      <p:to>
                                        <p:strVal val="visible"/>
                                      </p:to>
                                    </p:set>
                                    <p:animEffect filter="fade" transition="in">
                                      <p:cBhvr>
                                        <p:cTn dur="500" id="47"/>
                                        <p:tgtEl>
                                          <p:spTgt spid="59"/>
                                        </p:tgtEl>
                                      </p:cBhvr>
                                    </p:animEffect>
                                  </p:childTnLst>
                                </p:cTn>
                              </p:par>
                              <p:par>
                                <p:cTn fill="hold" grpId="0" id="48" nodeType="withEffect" presetClass="entr" presetID="10" presetSubtype="0">
                                  <p:stCondLst>
                                    <p:cond delay="0"/>
                                  </p:stCondLst>
                                  <p:childTnLst>
                                    <p:set>
                                      <p:cBhvr>
                                        <p:cTn dur="1" fill="hold" id="49">
                                          <p:stCondLst>
                                            <p:cond delay="0"/>
                                          </p:stCondLst>
                                        </p:cTn>
                                        <p:tgtEl>
                                          <p:spTgt spid="62"/>
                                        </p:tgtEl>
                                        <p:attrNameLst>
                                          <p:attrName>style.visibility</p:attrName>
                                        </p:attrNameLst>
                                      </p:cBhvr>
                                      <p:to>
                                        <p:strVal val="visible"/>
                                      </p:to>
                                    </p:set>
                                    <p:animEffect filter="fade" transition="in">
                                      <p:cBhvr>
                                        <p:cTn dur="500" id="50"/>
                                        <p:tgtEl>
                                          <p:spTgt spid="62"/>
                                        </p:tgtEl>
                                      </p:cBhvr>
                                    </p:animEffect>
                                  </p:childTnLst>
                                </p:cTn>
                              </p:par>
                              <p:par>
                                <p:cTn fill="hold" id="51" nodeType="withEffect" presetClass="entr" presetID="10" presetSubtype="0">
                                  <p:stCondLst>
                                    <p:cond delay="0"/>
                                  </p:stCondLst>
                                  <p:childTnLst>
                                    <p:set>
                                      <p:cBhvr>
                                        <p:cTn dur="1" fill="hold" id="52">
                                          <p:stCondLst>
                                            <p:cond delay="0"/>
                                          </p:stCondLst>
                                        </p:cTn>
                                        <p:tgtEl>
                                          <p:spTgt spid="63"/>
                                        </p:tgtEl>
                                        <p:attrNameLst>
                                          <p:attrName>style.visibility</p:attrName>
                                        </p:attrNameLst>
                                      </p:cBhvr>
                                      <p:to>
                                        <p:strVal val="visible"/>
                                      </p:to>
                                    </p:set>
                                    <p:animEffect filter="fade" transition="in">
                                      <p:cBhvr>
                                        <p:cTn dur="500" id="53"/>
                                        <p:tgtEl>
                                          <p:spTgt spid="63"/>
                                        </p:tgtEl>
                                      </p:cBhvr>
                                    </p:animEffect>
                                  </p:childTnLst>
                                </p:cTn>
                              </p:par>
                              <p:par>
                                <p:cTn fill="hold" grpId="0" id="54" nodeType="withEffect" presetClass="entr" presetID="10" presetSubtype="0">
                                  <p:stCondLst>
                                    <p:cond delay="0"/>
                                  </p:stCondLst>
                                  <p:childTnLst>
                                    <p:set>
                                      <p:cBhvr>
                                        <p:cTn dur="1" fill="hold" id="55">
                                          <p:stCondLst>
                                            <p:cond delay="0"/>
                                          </p:stCondLst>
                                        </p:cTn>
                                        <p:tgtEl>
                                          <p:spTgt spid="66"/>
                                        </p:tgtEl>
                                        <p:attrNameLst>
                                          <p:attrName>style.visibility</p:attrName>
                                        </p:attrNameLst>
                                      </p:cBhvr>
                                      <p:to>
                                        <p:strVal val="visible"/>
                                      </p:to>
                                    </p:set>
                                    <p:animEffect filter="fade" transition="in">
                                      <p:cBhvr>
                                        <p:cTn dur="500" id="56"/>
                                        <p:tgtEl>
                                          <p:spTgt spid="66"/>
                                        </p:tgtEl>
                                      </p:cBhvr>
                                    </p:animEffect>
                                  </p:childTnLst>
                                </p:cTn>
                              </p:par>
                              <p:par>
                                <p:cTn fill="hold" id="57" nodeType="withEffect" presetClass="entr" presetID="10" presetSubtype="0">
                                  <p:stCondLst>
                                    <p:cond delay="0"/>
                                  </p:stCondLst>
                                  <p:childTnLst>
                                    <p:set>
                                      <p:cBhvr>
                                        <p:cTn dur="1" fill="hold" id="58">
                                          <p:stCondLst>
                                            <p:cond delay="0"/>
                                          </p:stCondLst>
                                        </p:cTn>
                                        <p:tgtEl>
                                          <p:spTgt spid="67"/>
                                        </p:tgtEl>
                                        <p:attrNameLst>
                                          <p:attrName>style.visibility</p:attrName>
                                        </p:attrNameLst>
                                      </p:cBhvr>
                                      <p:to>
                                        <p:strVal val="visible"/>
                                      </p:to>
                                    </p:set>
                                    <p:animEffect filter="fade" transition="in">
                                      <p:cBhvr>
                                        <p:cTn dur="500" id="59"/>
                                        <p:tgtEl>
                                          <p:spTgt spid="67"/>
                                        </p:tgtEl>
                                      </p:cBhvr>
                                    </p:animEffect>
                                  </p:childTnLst>
                                </p:cTn>
                              </p:par>
                              <p:par>
                                <p:cTn fill="hold" grpId="0" id="60" nodeType="withEffect" presetClass="entr" presetID="10" presetSubtype="0">
                                  <p:stCondLst>
                                    <p:cond delay="0"/>
                                  </p:stCondLst>
                                  <p:childTnLst>
                                    <p:set>
                                      <p:cBhvr>
                                        <p:cTn dur="1" fill="hold" id="61">
                                          <p:stCondLst>
                                            <p:cond delay="0"/>
                                          </p:stCondLst>
                                        </p:cTn>
                                        <p:tgtEl>
                                          <p:spTgt spid="70"/>
                                        </p:tgtEl>
                                        <p:attrNameLst>
                                          <p:attrName>style.visibility</p:attrName>
                                        </p:attrNameLst>
                                      </p:cBhvr>
                                      <p:to>
                                        <p:strVal val="visible"/>
                                      </p:to>
                                    </p:set>
                                    <p:animEffect filter="fade" transition="in">
                                      <p:cBhvr>
                                        <p:cTn dur="500" id="62"/>
                                        <p:tgtEl>
                                          <p:spTgt spid="70"/>
                                        </p:tgtEl>
                                      </p:cBhvr>
                                    </p:animEffect>
                                  </p:childTnLst>
                                </p:cTn>
                              </p:par>
                              <p:par>
                                <p:cTn fill="hold" id="63" nodeType="withEffect" presetClass="entr" presetID="10" presetSubtype="0">
                                  <p:stCondLst>
                                    <p:cond delay="0"/>
                                  </p:stCondLst>
                                  <p:childTnLst>
                                    <p:set>
                                      <p:cBhvr>
                                        <p:cTn dur="1" fill="hold" id="64">
                                          <p:stCondLst>
                                            <p:cond delay="0"/>
                                          </p:stCondLst>
                                        </p:cTn>
                                        <p:tgtEl>
                                          <p:spTgt spid="71"/>
                                        </p:tgtEl>
                                        <p:attrNameLst>
                                          <p:attrName>style.visibility</p:attrName>
                                        </p:attrNameLst>
                                      </p:cBhvr>
                                      <p:to>
                                        <p:strVal val="visible"/>
                                      </p:to>
                                    </p:set>
                                    <p:animEffect filter="fade" transition="in">
                                      <p:cBhvr>
                                        <p:cTn dur="500" id="65"/>
                                        <p:tgtEl>
                                          <p:spTgt spid="71"/>
                                        </p:tgtEl>
                                      </p:cBhvr>
                                    </p:animEffect>
                                  </p:childTnLst>
                                </p:cTn>
                              </p:par>
                              <p:par>
                                <p:cTn fill="hold" grpId="0" id="66" nodeType="withEffect" presetClass="entr" presetID="10" presetSubtype="0">
                                  <p:stCondLst>
                                    <p:cond delay="0"/>
                                  </p:stCondLst>
                                  <p:childTnLst>
                                    <p:set>
                                      <p:cBhvr>
                                        <p:cTn dur="1" fill="hold" id="67">
                                          <p:stCondLst>
                                            <p:cond delay="0"/>
                                          </p:stCondLst>
                                        </p:cTn>
                                        <p:tgtEl>
                                          <p:spTgt spid="74"/>
                                        </p:tgtEl>
                                        <p:attrNameLst>
                                          <p:attrName>style.visibility</p:attrName>
                                        </p:attrNameLst>
                                      </p:cBhvr>
                                      <p:to>
                                        <p:strVal val="visible"/>
                                      </p:to>
                                    </p:set>
                                    <p:animEffect filter="fade" transition="in">
                                      <p:cBhvr>
                                        <p:cTn dur="500" id="68"/>
                                        <p:tgtEl>
                                          <p:spTgt spid="7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2"/>
      <p:bldP grpId="0" spid="66"/>
      <p:bldP grpId="0" spid="70"/>
      <p:bldP grpId="0" spid="74"/>
    </p:bldLst>
  </p:timing>
</p:sld>
</file>

<file path=ppt/tags/tag1.xml><?xml version="1.0" encoding="utf-8"?>
<p:tagLst xmlns:p="http://schemas.openxmlformats.org/presentationml/2006/main">
  <p:tag name="MH" val="20161022203851"/>
  <p:tag name="MH_LIBRARY" val="GRAPHIC"/>
  <p:tag name="MH_ORDER" val="1"/>
  <p:tag name="MH_TYPE" val="SubTitle"/>
</p:tagLst>
</file>

<file path=ppt/tags/tag10.xml><?xml version="1.0" encoding="utf-8"?>
<p:tagLst xmlns:p="http://schemas.openxmlformats.org/presentationml/2006/main">
  <p:tag name="ID" val="553512"/>
  <p:tag name="MH" val="20160830110146"/>
  <p:tag name="MH_LIBRARY" val="CONTENTS"/>
  <p:tag name="MH_TYPE" val="OTHERS"/>
</p:tagLst>
</file>

<file path=ppt/tags/tag11.xml><?xml version="1.0" encoding="utf-8"?>
<p:tagLst xmlns:p="http://schemas.openxmlformats.org/presentationml/2006/main">
  <p:tag name="MH" val="20161022204031"/>
  <p:tag name="MH_LIBRARY" val="GRAPHIC"/>
  <p:tag name="MH_ORDER" val="文本框 2"/>
</p:tagLst>
</file>

<file path=ppt/tags/tag12.xml><?xml version="1.0" encoding="utf-8"?>
<p:tagLst xmlns:p="http://schemas.openxmlformats.org/presentationml/2006/main">
  <p:tag name="MH" val="20161022204031"/>
  <p:tag name="MH_LIBRARY" val="GRAPHIC"/>
  <p:tag name="MH_ORDER" val="Straight Connector 6"/>
</p:tagLst>
</file>

<file path=ppt/tags/tag13.xml><?xml version="1.0" encoding="utf-8"?>
<p:tagLst xmlns:p="http://schemas.openxmlformats.org/presentationml/2006/main">
  <p:tag name="MH" val="20161022204031"/>
  <p:tag name="MH_LIBRARY" val="GRAPHIC"/>
  <p:tag name="MH_ORDER" val="文本框 11"/>
</p:tagLst>
</file>

<file path=ppt/tags/tag14.xml><?xml version="1.0" encoding="utf-8"?>
<p:tagLst xmlns:p="http://schemas.openxmlformats.org/presentationml/2006/main">
  <p:tag name="MH" val="20161022204031"/>
  <p:tag name="MH_LIBRARY" val="GRAPHIC"/>
  <p:tag name="MH_ORDER" val="文本框 2"/>
</p:tagLst>
</file>

<file path=ppt/tags/tag15.xml><?xml version="1.0" encoding="utf-8"?>
<p:tagLst xmlns:p="http://schemas.openxmlformats.org/presentationml/2006/main">
  <p:tag name="MH" val="20161022204031"/>
  <p:tag name="MH_LIBRARY" val="GRAPHIC"/>
  <p:tag name="MH_ORDER" val="Straight Connector 6"/>
</p:tagLst>
</file>

<file path=ppt/tags/tag16.xml><?xml version="1.0" encoding="utf-8"?>
<p:tagLst xmlns:p="http://schemas.openxmlformats.org/presentationml/2006/main">
  <p:tag name="MH" val="20161022204031"/>
  <p:tag name="MH_LIBRARY" val="GRAPHIC"/>
  <p:tag name="MH_ORDER" val="文本框 11"/>
</p:tagLst>
</file>

<file path=ppt/tags/tag17.xml><?xml version="1.0" encoding="utf-8"?>
<p:tagLst xmlns:p="http://schemas.openxmlformats.org/presentationml/2006/main">
  <p:tag name="MH" val="20161022204031"/>
  <p:tag name="MH_LIBRARY" val="GRAPHIC"/>
  <p:tag name="MH_ORDER" val="文本框 2"/>
</p:tagLst>
</file>

<file path=ppt/tags/tag18.xml><?xml version="1.0" encoding="utf-8"?>
<p:tagLst xmlns:p="http://schemas.openxmlformats.org/presentationml/2006/main">
  <p:tag name="MH" val="20161022204031"/>
  <p:tag name="MH_LIBRARY" val="GRAPHIC"/>
  <p:tag name="MH_ORDER" val="Straight Connector 6"/>
</p:tagLst>
</file>

<file path=ppt/tags/tag19.xml><?xml version="1.0" encoding="utf-8"?>
<p:tagLst xmlns:p="http://schemas.openxmlformats.org/presentationml/2006/main">
  <p:tag name="MH" val="20161022204031"/>
  <p:tag name="MH_LIBRARY" val="GRAPHIC"/>
  <p:tag name="MH_ORDER" val="文本框 11"/>
</p:tagLst>
</file>

<file path=ppt/tags/tag2.xml><?xml version="1.0" encoding="utf-8"?>
<p:tagLst xmlns:p="http://schemas.openxmlformats.org/presentationml/2006/main">
  <p:tag name="MH" val="20161022203851"/>
  <p:tag name="MH_LIBRARY" val="GRAPHIC"/>
  <p:tag name="MH_ORDER" val="1"/>
  <p:tag name="MH_TYPE" val="Other"/>
</p:tagLst>
</file>

<file path=ppt/tags/tag20.xml><?xml version="1.0" encoding="utf-8"?>
<p:tagLst xmlns:p="http://schemas.openxmlformats.org/presentationml/2006/main">
  <p:tag name="MH" val="20161022204031"/>
  <p:tag name="MH_LIBRARY" val="GRAPHIC"/>
  <p:tag name="MH_ORDER" val="文本框 2"/>
</p:tagLst>
</file>

<file path=ppt/tags/tag21.xml><?xml version="1.0" encoding="utf-8"?>
<p:tagLst xmlns:p="http://schemas.openxmlformats.org/presentationml/2006/main">
  <p:tag name="MH" val="20161022204031"/>
  <p:tag name="MH_LIBRARY" val="GRAPHIC"/>
  <p:tag name="MH_ORDER" val="Straight Connector 6"/>
</p:tagLst>
</file>

<file path=ppt/tags/tag22.xml><?xml version="1.0" encoding="utf-8"?>
<p:tagLst xmlns:p="http://schemas.openxmlformats.org/presentationml/2006/main">
  <p:tag name="MH" val="20161022204031"/>
  <p:tag name="MH_LIBRARY" val="GRAPHIC"/>
  <p:tag name="MH_ORDER" val="文本框 11"/>
</p:tagLst>
</file>

<file path=ppt/tags/tag23.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LAYERS_CUSTOMIZATION" val="UEsDBBQAAgAIAA6/kUs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AOv5FLh0F6iu0DAAACEQAAJwAAAHVuaXZlcnNhbC9mbGFzaF9wdWJsaXNoaW5nX3NldHRpbmdzLnhtbNVY727aSBD/zlOsfOrH4qSXXFJkiKLEKKgEOOzctTqdosUe8F7Wu653DaWf7mn6YH2Sm/UCgUJa0x6nnFAEnp35zf8Zb7yLDyknU8gVk6LpHNePHAIikjETk6ZzF7ZfnjtEaSpiyqWApiOkQy5aNS8rRpypJACtkVURhBGqkemmk2idNVx3NpvVmcpycyp5oRFf1SOZulkOCoSG3M04neOXnmegnAVCBQD8S6VYiLVqNUI8i3Qr44IDYTFaLphxivI2pypxXMs2otHDJJeFiK8klznJJ6Om89P5pfkseSzUNUtBmJioFhINWTdoHDNjBeUB+wgkATZJ0NyzE4fMWKyTpvPqxKAgt7uNUmJb16lBuZIYA6EX8CloGlNN7aPVp+GDVkuCJcVzQVMWhXhCjP9N5zq8D7qda/++1w/94P4mvO1aG/YQCv234R5CYSfs+vvwV4W/eTfwh91O78192O93w87gUQojuhEQz92MmIeRlUUewSpgnk6KdCQo41ijX4RRgcYq5zSfQCjbDJM4plyBQ/7KYPJrQTnTc2yGI2yGB4DsUmUQ6aFJW9PReQHOI5wFRMMwl6uSOH29Komz8w3XXav90a2dVnpUaxolWDxIK03z3HXSkm0sxYZr5pmMJI9XDkE6grhHU1hrieCBiTZyHjtkjEng6Oplzih3CNPoerQSVsVIaabL1muvcxLEwhkB5DbYCkWU0FxtRHwVdVP4UeuPntSg/rShsKSnWH+XBY/JXBaEswcgWhJMc5HirwTIejORcS7TkortroniDI2bMphBfFFF0TtUkRYoibMl46CthvcF+0hGMJY54gKd4iRCOlMWv74XcEaVegSlSxtf2Bbp9K79ty+MgzSeUhHtCY61AWmmD4JP50RIvZTDcES0UFAmJWZxeVbFt/r3p0GxtOA2zf92MtagD5iSw2jZJzHftKCy2oROy0Y0zVVCYwsyTInFxIMIJwsTBVQFjKggUvA5oRFOb2XaespkoZBiG9hCq++30MoTJsqnCU5B1JjHkFeCPDp+9fPJ6S9n568bdffz359eflVosdcGnBp1drFdPbk4q0l9sT6/IfSVJbol25Z5ago13lK6+8VgscC2R7znmtWzexOVC/M5LqLAvxxe3ZChH9x1w6BRpRh6EvtORwmW09i8RlaR6d+FmA6/Cutg6P9WyQzMS6V28INKcP1KfrypwjW0C3qwtpwrmYADfWIHFI50zlKGVfm/aM+nOuXHO/s/6c4fek+0rX2g7gSaRwlm9GBV8Oyn3yHD+5wiZp9WN7uNq5zn7rw0m5OUCZZiHM16X920W6cnR3g53HlUqyHa5v8tWrV/AFBLAwQUAAIACAAOv5FLg6bowbQCAABTCgAAIQAAAHVuaXZlcnNhbC9mbGFzaF9za2luX3NldHRpbmdzLnhtbJVWbU/bMBD+vl9Rdd8Jey2TTCUonYTEBhqI705yTaw6dmQ7Zf338yux26TNekKq757Hd763guSWsOWH2QwVnHLxDEoRVkmjCboZKa/neacUZxcFZwqYumBcNJjOlx9/2g/KLPIci+9ATOVscAG9m4X9TKF4H98WRsYIBW9azPYPvOIXOS62leAdK8+GVu9bEJSwrUZe/lis1qMOKJHqXkGTxLS+MjKN0gqQEkxI39dGzrIozoEGT5f2M5HTuzr9+gPajkiiLO3mk5ExWosrSJN8dWNkHM/07WlVFkZOExT8VRr65bORUSjFexDp5XdfjYwyeNu1/9MjreCVSWjKOV3Edw7luNTjZ6K6NHKWYB5kHJ2tgk+PfetdBPJf47lHZlwFp08mrwcLwRQ9p7BUogOUhZOzyZq/PXZKz0ewx5oe86RjfsKdjFG9rsf9gTfCygjkFT3ildOugZULNwKm+h6/Wt3aTbHcYCo99l0XBShg55VRhL2yR/7WWT1CRsoe+UxJCY+M7o/ghxbHCRW+xb6Wp5OvrcCwPoZ8hVOwGk8PZm5l5NorAqbhJSylCeeFNGCqhjKrcyFlRzEhhnekwopw9svg8r19jETZgcE32nBbIUUUhaFuszHqHR3Xy57TZvTWtBvdb0L/OHeeKb3Cr+dYKVzUjf5NkvOZ5+kZ0YmZZ8MMsyQ1HMQ92/CIY32PkRostiBeOKdT3TCuQE69nrvRGoOjLMoByoazjPwlQ+lnXZODWOuqEQhtk+ocriZVTfWfeiXwBmVKGDE6pqr1dQyT966MFL4FAIuiDj3rDs7SdFQRCjsIkx8p7IPHXoak7tGxdrtRD7BRccN5zaSO9Iui75QYlxoGCK86rmGGs0zoeoVzaZ+WDH7YwdHVyVoO28w0XwxyCt9MydXafpxErTT/TP4DUEsDBBQAAgAIAA6/kUuyWIUAwgMAABMQAAAmAAAAdW5pdmVyc2FsL2h0bWxfcHVibGlzaGluZ19zZXR0aW5ncy54bWzVV+FuGjkQ/s9TWHvqz7JJL21StBBFyUZBpcDB5q7VqYrMemDdeO092wulv+5p7sHuSW6MgYSSpEub9O6EIrLjmW9mvpnxsNHxp1yQKWjDlWwG+/W9gIBMFeNy0gwuk/PnRwExlkpGhZLQDKQKyHGrFhXlSHCTDcFaVDUEYaRpFLYZZNYWjTCczWZ1bgrtTpUoLeKbeqrysNBgQFrQYSHoHL/svAATLBEqAOBfruTSrFWrERJ5pLeKlQIIZxi55C4pKi5sLoLQa41oej3RqpTsVAmliZ6MmsFPRyfus9LxSGc8B+koMS0UOrFtUMa4C4KKIf8MJAM+yTDaw4OAzDizWTN4ceBQUDvcRllg+8ypQzlVSIG0S/gcLGXUUv/o/Vn4ZM1K4EVsLmnO0wRPiEu/GZwlV8NO+yy+6vaSeHh1kbzt+Bh2MErid8kORkk76cS76FeFv3jfjweddvfNVdLrdZJ2/8YKGd0gJAo3GYuQWVXqFNaERTYr85GkXGCLfkGjAYtNLqieQKLOORZxTIWBgHwsYPJLSQW3c5yFPZyFa4DixBSQ2oErWzOwuoTgBs4DYmBYy3VLvHy9bonDo43UQ+/9Jq07o4yotTTNsHlQtggtCm+LVmpjJTdSc89kpARbJzRGlgXmcqI5FQHhFnNL16fWMWDPuUD+ne1+fSztVnJpRrXZ4HDNo2vltPV7V1kwH3xyXnSf6m+qFIzMVUkEvwZiFcHClTn+lwG5PR5krFW+kApqLDGCMyBTDjNgx1UcvUcXeYmWeFkUAqz38EfJP5MRjJVGXKBTvFpQzo3Hr+8EXFBjbkDpKsZnvunb3bP43TOXIGVTKtMdwbHakBf2SfDpnEhlV3ZIR0pLA4uiMM4WZ1Vyq397GQzPS+HL/NjFuAX9hCV5Gi+7FOarEVR2m9HpYhDdcC2gcQQ5lsRj4kGKNwOXJVQFTKkkSoo5oSnex8aN9ZSr0qDED7CHNt8eobcnXC6eJrjp0aNmoCtB7u2/+Png5avDo9eNevj3n389f9Bouan6gjp3flWd3rsKq1l9sRC/YvTAWtyyPVc6d43KtpzeveqXK2n7io9CtxDu3i2LFfhjVsswPhmcXpBBPLzsJMNGlfJ2FU6STTNskLH7qVfFpneZIMFxFdX+IP61UhjIdKUGj4eV4HqV8nhTRWvgV27/1rqtFAJe0RN/5eAlLXjOsc/+FwN3X+9//6z+kHl7+Lecn8bHmjegOs2wRk9W13//hnpUwv5LHPin9RvSxitRFN758llD+eaLfKv2D1BLAwQUAAIACAAOv5FLZ+0Z25YBAAAdBgAAHwAAAHVuaXZlcnNhbC9odG1sX3NraW5fc2V0dGluZ3MuanONlMtuwjAQRfd8ReRuK0SftN2hQqVKLCqVXdWFE4YQ4diW7aSkiH9vxrxixyl4NvHVyR3PWONNL6oXSUj0Em3st91/uHurAWpGFXDt6qxDz1EnmmVzmGU5sIwD8ZDy8OtR3p6IkDHh1jSuPtFWN/yICNAyoKmApgNaGdB+AtoatQVluin+OoXti9oV1OhyXBgjeD8R3AA3fS5UTi1Drt7satbnwaIEdQZd0AQc06FdXeTJ8WGI0eQSkUvKq6lIRT+mySpVouDzrvzLSoKq73u1AwbPw9eJY8cybd4N5H7iyRNGNykVaA37vI8TjCDMaAys4Tuw6x/UMW4X5NFlpjNzoEc3GE1a0hRaXXoaYbgYr71a3RxitDkDa7Mj7m4xHILRClTLanyP4YBCFvKCC5RKpNiRFtru+RFlgs4znu5TDzCCHB4Wbbu6dyrUHn9MnBES3ggtAxOZd70bF0y9CQ6u9rJOQzPPQiIPiSIkypBYHkXnPMZ/SHD/FRFqDE2Wef0+1E9j3QiqVqBmQrC6gO9zR/Vz9bZ/UEsDBBQAAgAIAA6/kUs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A6/kUsM0rasbgAAAG4AAAAcAAAAdW5pdmVyc2FsL2xvY2FsX3NldHRpbmdzLnhtbLOxr8jNUShLLSrOzM+zVTLUM1BSSM1Lzk/JzEu3VQoNcdO1UFIoLknMS0nMyc9LtVXKy1dSsLfjssnJT07MCU4tKQEqLFYoyEmsTC0KSc0FMkpS/RJzgSqftq542bxCQVfhyf51z6bsVNK34wIAUEsDBBQAAgAIAESUV0cjtE77+wIAALAIAAAUAAAAdW5pdmVyc2FsL3BsYXllci54bWytVd9P2zAQfi7S/ofI79gtHQOqBMSQ0B7GhNSx7a0yiZt4TeLMdgjlr9/Zzu+lbEh7aJWc7/vufPfdxb96zlLviUnFRR6gBZ4jj+WhiHgeB+jh6+3xObq6fHfkFyndM+nxKEBlzg2ApsiLmAolLzSA76lOAtQzYGBGXiG5kFzvgfsUuNtIJ0v07mgGLrkKUKJ1sSKkqirMFSDyWIm0NCQKhyIjhWSK5ZpJ4tJAXoNd6b+j4ZeJnOh9wVQPWei3B65JWo5nxQck1RILGZOT+XxBftx9XocJy+gxz5WmeciQB5Wc2VI+0nB3J6IyZcrYZr5Lcs20NklY28zXK744zz0lwwA5h03GlKIxUzjNY0QclkyA/W1KVVLzqAGt4VU7XvNav4153zRutnOkcy7Kx5SrBI76kM46CfTJMKqf2etaBT00Cro1TMiT7FfJJYvs67dWjPMFcgFbxdk8sapCOICnWxpqIfc3AAMV1R3EbdOwaxq2oJYDt9HXHQVqbrtlVJeSNaWa+U88YuILlZIaWVxqWTKfjIw1lgzBPnFXrpvUNcRPdJae/kNvjN+oNT/Va52xgP/RmE9A1NaE5xF7vuXgo1kGNdUMim1sWBcpNjG7nFT5mPV0PTC5HOumwEU8TWXMYAwjqinp7OQQlEmqwCUs5QjbOzgITnicpPDTkwzj04M0GZW7SYbewUFwKsLdBLQ1t2Uk4zqOxNQqyCcT68QPS6VFxl+sPAd7Rq+sDl8buebouuDtwdn8j1EcxGgGc4smVpd56u2r5vDezKlWnc+mcJaBWmEemC4L59XMQlmMfCK2pWWqb/o5NfuwBx3lPDUd01zfQe+iWvMX5lU8Ml+6xdLUJGFGMwH6cL7sMUA/YbsMwlvToYhbkTd1wJjYN/dvK9ps+bp1ruuHOuxDDZ84qxzGzdRHUEcsRZlHox7iovuIqBR22rVk1EvZFm60OAGRiiJA7+GhvvPF6UV35bPFRYO1ed27wC6XN6z0OuFOQaTWdXsRv94N8PgbUEsDBBQAAgAIAA6/kUs129mtaAEAAPMCAAApAAAAdW5pdmVyc2FsL3NraW5fY3VzdG9taXphdGlvbl9zZXR0aW5ncy54bWyNUttqGzEQfc9XiPyAJY1uC1uDrsWQh0IT8rz1qmGJoy0rhYSij682rXHcurSap5lz5gwzOn1+nJJ9zmV+mr4PZZrT51jKlB7y9gqhfj8f5uXTEnMseXOq3E9pnF926eu81lo1lyGNwzLaFc1bjMLbQ0pq5VTLmGEUSeapV8h5bhvWgevANsxRYvvNbxI/dZe4j6lcVu03Z+ifDbuU41J2aYyvWzhnv4fON/i4DOPUeHkr2Br1OLU6tgZihEvuK9UAIJDljjhcpeykJshjxjFUoyhQQIRz0olKJOXQstCJpsJ8JxCTjFFXqaetG2ltHLVVQkeIbtO86mwNwUiMESEEmKtcQDAYNTY0DQ1qPSA4MCCqNpooQMEGE1j1zgvLkaJeYFyZMYDx6bin7d6f61T973WO5/yH4MUvuIiu3tpcMFe/f16WRr6NT98OQ4noy5DjbvxwHe5ubq5/efLNv0fGatS28V99/QNQSwMEFAACAAgAD7+RS4MmbeOJEQAAIiAAABcAAAB1bml2ZXJzYWwvdW5pdmVyc2FsLnBuZ+1ZfVySZ9vGvntaM9d6NVNZ9T5ze+c0a+oMlUzTWvMrW1am1Mh80kQNAb+AVtvsQ+XZKi0VqCy/lcgUu1GsbLBCoVJEpVsqUhQUQgREQN5ba++77a/393v/9Q9+HNfNdXNfx3Wdx3meB5yLDA9d+Q/Hf8BgsJW7dgbvgcEWBsJgC6qXLYGuZFNdT0NvNtg9odthDQKnUWiwKDEwDJrBpKwwH1kMjZen7TyAhcE+7Jh92fBSq47CYHDWruDAvZnx42DYBbfEtbxX2qtmGAnGOr0ifWP/uZFvFi/e8c9g+48Wr/9sEW5NVHD66uBNKy5/tsxu+SK7i2FffXJl7CPZinrDI9esCgGoBrEVJrJ/micWqAEqatiAUgxukT9IckzlGIcVohhUXJt5gu8Tn6vZAYOdurClpGK6YmuiizrkKco6LcYfgS7ujmnbwg1b1DYzrRzPh5YsvgHIPz09SDKN4yGWp5KjLdprARvFYYtgsBZvEdJ2ZoqHbF5tA4M1hOmEZzALYLD7TR9BnLd9bAdNCbabh/NwHs7DeTgP5+E8nIfzcB7Ow3n4/4dZb3tjU+shk7bn7Ccw2Cfnl0Hu68b/DT4JtJvkrkutoxH1/aLoCP+m7NfnXPfRjZ2JfUHjjQOEJttkFN405eT+Cp+z17QE1pKrvRdOoKV/rpB7IGc0FMNWeE1W8lVmLgEsvkGawdJsVc6BjDb9gGIFamq7qeNO+0BxUwSbSPymOJMNijg2MHfpF4zWk5c9BGJjZEosq6uxRO4ofKb0BhNMhibCIn9t55Zx299fJdHxpulL7jo8QswxPqOQMspLmyfvCYkY3QTfA5lhZJAtSpFPu7FrndSiIsBLBEbzK1tyJkFqHUtEsr1SOHFJnKyBOkyjp1Q6o2fFdnOH2IMNStXGyv28ZiNn4jLjxAsBuotRQ3v95vVTQo7F6f6nuhujnxc+NikQUmM4G2wsqYzVO/ak5CjsuYbCa8lunaH1+uMsRsTonlQWdqx069VcqWmQgP2+PwyVPcbkuQB1C2rcGatVEz/Y5r4cVp4MEJTrib9FjGsjSBMX1T9H/sRt+fJJXsDk9SabWL5IfLB5eF23ghR1JKqba9DeoaoCTp7HnShhNDc1tKv4XsR41V6B5cOTcQb3iCTSh4cvZtu8euxKP0GpTX6eYqqLHS7pScl9Yn9BX3hNlfc6E+QE3MJQi29IaEGiXWhqfq94a/XY8FXR8gzC6YMMs9CVhotjH4Lzai0BS3e0rdjzKlrqEXT9NAtTO815iHtxbOMNbi6O7KD+YN/eTvVAq9WiTg1K2k+A+2Y4N62UmcK0Im+KSXtvw4j7YODgEBiPXHp7V9vFAecIcYVEf4DV2VQtAST6oLPXcm5IxJU99do9GRJslYZ5Pa78VvgN+ep+XOvqDILC+8Agfs0KHW5tpc6SWVyxPSF452+PrlTmm4IWcyfiqNOGCgkeJL55iusx4JCgt/TsdeOdaISc7RJUXx5r6BTa1EW3f/Hcebe4SjIz91Te79EW0r+XAa4AFGPgVo8dLH+eo+tN8O6BtucB7R9Jq1erNZiFcjGI33i6KDASIn0j35iXTgXNkg1o6El9uLGt0ma62gHUZH4IAongZvnT+pzeL7HQ4Ic8UWh5g9FwqgggblIW3QvRMVswJsM/T6vOYVD0PSzB7mcpQiZ3+XGflGa/5VTRudQw+22EWva4S8IinBgV/FQF4IRAguB6rKEu9hg49cCW9FTQfgED3u9oMNraZLz71n26xPts4m1bu4yIDCjkAVz8eUxOoVf4TvbxIOKj46Dfmm06tgOoPp0Wr/ul2ddPLl1ew+eFDj4xIwIbS8i5ZXX5UnE1n4tbWUpy/Vf3e0rlhdfURHVOrT0qN10nR1qNL1dbMWAj5ip2pNdfWTTK9bTZC+AWsvytZu24BtsFWGbXcsyj9e12Nhyv27lhJFY63auYvbOAPjNZ6eP6q3YSyDX+5+ai6iz+fk50d7JRY8n177gSL6Uoa121OG2nVdXJd35//Kv4TOVdNBQDdXEbqlT2ypnJNOp+CmonvMi1six0XH7+h3RJT4rn9soN5Zji8z12NRvPK5Rnf8q6CtB83f/LbzihaP1mCR7ue9QZ1/5Cnpi1125SxyATdcXt5iFrqAkhe8p7OMcnpdfi5gXwd7NUUDycPPRQa3MIwFpvcU01Envo4+R9hh/QMzeGqSGRhpu+ITsEVxghbTVfe8RGuHklce4c75k8SMpFooSbKsQG2fRgrrYrdqnIT2hWY/KzPhSNK6MVvVlnh/pwA57AuO8+amThRT6uCL7Dkct7WdQcB6+MNgEBmH0hk/nH17igD7aZNrszDq9lPVt201OaKyk4XM1XKivuV0na2K1OQCEgsNvHNruVbh/bD2r2K9IndGKU1foLBzByXODFHvGiC4e86t2lGQ+fz4ZgY3h9orHPP5aQNTp7ZAcKs12q5QBmMA6nXDKI7aR3NGgf3zLueKt5OBVJQeNoLX4N8qxjukyfBrTxyn4FkDQAaLvDAKKnsqi/glQ0wDXe0Wzpxfe0s9qWR5oYHBTnaqQ4tlgsm2jtfL7e9P3Xw4Yzqq9Oc1d3Z96pK2hgeA3DqqO0nfze8BrmiyjZxPRWVEBvE4YniPjVS+jQbgLVA1kAGdIBI6I6Vr6+CC0+zhtpXvp1uyrTTca8zZ1gEvbBL5aG+nPwP0Caai4jU7PdGPJfPYePy6Sy5Mo5VeQPNHsWeVSN18b6vC2cjvu3qqVfBHhuPxzgeqgw+1sJ3l83tb+bh342wTzcunbTAjQcnLmC45/Yws3ltPrJaXBtcXmFWJZdYGQyTldx++Cl3Ar5L3FO06ZAwn8E8qmepiEPctaWlI+xBUO5/HVHs4wnlxauO+FrPZlNbG/t8EidxFyNVup1n+OUfo9Ojm0ddwD1MLnYmSL7qdZReyGEikMbM8H6HG8h++5xN3lpO35O0kn58oYsac85wfX1PfXrMpN1z3d7NPE6A5I65VfWILUJsrI0UlnN4bVqEiWz2hMlfJ555Cip+FZRfRTFVtvKVugfQ9RLPZNM3AQ+VhUnIPM2N4G6Pp8NaWtz0FbMACGvyhTCivC+17jMEZFofBNTRGhx5FMbWwOLij0YhBeH+cbibqWJOZOe50wQDBUEzLQ58em6Ve+qQN7+wrhK53KJy0szIEtvZUdHXCkNn+CtQKF7Vn/vH05gkPBK2pdyeoojOtvQ1D0ba1sW/KsqJjg5ln8dfkHZu7JsmPFAtJ/GKiAkKkxDvqOb4m/D5Ze9vKnWAkLo8Mu1D5pyX/R9x4o4Bm6WdKJPaL9muUgAP3h84hjP03oSXsQkR6Sr/GrnONgFWk2keGsLBygXQNHUIz7g7ICmBeHmcp3L9754Kj4fk3NKqyzkeTb7q7rgtrXM0cvCOXEf6XboZjOoczicanZy3HYr1ietBHvVUZe5V05KeBTWlhbVzfM9QpUWaB8O+cmyAU86pZBA4coenP0R27b7xZeNYQUDvdP9SSbFTzXp7n6C68nZPooJIxAyJboiPVDSZWKVkvIx9BMnE+2+UrBMU4+mlj34TPbHZgsJwGbM7SEzf1RnaQnk4vIRD1sa8fyyg38N+sSLSMtoRG0q2STxWTpR5157HNx8vwPa/PwhtGpPGLzdDRHig5qT8VrvAs8208Ac7v/OfwmumADl4Urf4gM+XA8dBfvQbpOXouz24GI6RZaeRV0nGCZkhfjNtgshBJfWWgy9E0horo5CGvpUAwJNi/8soYIsBH/it9tGdJoXkeadr6v7X0oYs6P2i6NNHVznlEsaB22u7Lvf0s98IPv5YMB6saCeWUb2bePAfX5vKdSoPYGE8Pq/Zu/u6vvVpn7XAM05UUz7tEjkw9EUxLqQzRoRL0DPLM16tOoEpBW0G93cu9bVxgsYvTUn6r6vuJOq9wK315m/c13CJ+QVWV0goqn1tMzX5/RX+kMLjNRrQ1mvJ8rSyhLd4dqkE4hf4Or8Hg1y8AMHJu7se6KezeiyZA/hdYK/lYp0j0PPEKuOjElTTBgUTjqif/wppPIE0ua6Ao9yBzlC3NIhCnfSiqqy5MpSuTOh94hbNGEy3TmhLvFbhrqYMLVZtcyLm4C+apz+GRdxDNLhX4TvZrGoySiiIpoOLKdmnzogH62kc65WDtcnAMoFg8+cKbrMGDQY6lzERSh0TaXxc6ng5zC0r9T8TkWNXZmkas+8SOI4rfsbFuZlvQgr9Be7bDFVRVHQ4N3n1NWFPOYQKk+S4d9hLnzeQClVZpiO9s7GKNNZi/D10p+7pqluKCEUtg8ZNfegwrkODOh/E76xau8aAaIlJOb8Rgy3CvHS7P0mEtGGf2PWo6v7qvnFIYsKRnVEcJvOkuuMC3Xg5/N74xIPDP5u+jtBEcKfbhlLlLwd7Wlt+pYQdx8BxajfM9F+ztTdvbwBB1Bmnut+ug8EpHZ2c9t54vC5uuo+TNwnJOvUGr++LimU8HiQVRC5+LBrouQpEK8dT83HK+yWeCm+jqfZujNyWhfuRZedcamRwGcLdFInUmtuacu/lrUub6u13hJtupGP1TFBvv19gV0gjj6i53kTXAIn33VwtkwndjgihOXfOE3ZoERjsG/GXm+EG39XuCKNjxWGdqu//XAe0vyqi+dygEG7AsgS4FAtHY7xFv8U6YyWBbdzCikIwtzR9Fa79jEHMdN/dAcNw6tKQn1SoYNxTm3VcLm8iymKNznR+Rke+cVbqxl8Hjqe2C5oPbTjQUtrjif5famJRopPknsqrysmNAuszT42SfQeA9+ezdX1aB+0nBiTos+kVZm2g66AhVnwP33on1icWapDbMO+vLT1M7KuFgVWqYu7oR7Gg8GZ+s2j2bX/BRk8h2ThePwAQMbsudi3rMBR9w3KGd0xdWjKAdeKE2/JUNKgZWwefKyuEI24e8w1qaYqYqMTmAv1qIay19YVQDDIgdZ6iG0fn3kdtGevCjQEv8tQt6DkpNdQyOZhkdQ3TSE6O7QLG+ctjE6lk6Y64KR/BbgHEZ4LU0DNHYoq00mxpkvja8SVbz+eW/b9xT/1i/2izU68keHx3pUv9GONwmae0Eup75h1IXOGjdR3+S8teCPPJWds34tLqpv33OSml0uRfQKeRUydxMYSWsfKES6JusLdbS2byH4NIRZ2gOK2MhT551bZXrmgKsSHDB3UkYgA49GcD+JqMXAoHTR8Z/FqCUIu8fmLzdiyOvAqcJGEURYWEzN4Mt+5/SoLmjtyaLDERT+QzHDWmQKLKyRLZ1tC3ZMvGHdNh+EbRmgjcwJp/RjUdwKUDlGiuti1C9fvR6F0xDWrbtIls+FFSD8ZpYR2QYuFKXvUP2bwnnspmsmQRSigkWeM+L8bgrqZHpwhz46kuYBqzXl4SOpRKYaHVCEv+9P3Y33/WGePvJ6NnriEN37Loi/se+Ne2GW69s5H+Q6h3wzaZdgzfrx170LMDOSAJQlS87BP+z3fV7EhAm+4ZSQ0RmqdMUhWn1CxZr2tLfUtVlIJFSB9Zj/vHjJpjzju/XIlTibrUpCgQ2wC8cIkGqY/OX3EuvSuYNDu0h4JYdQ93sjukaSIiVqjkEzSTckoLGZ3NWTnVcApQ4+8QQgRF98TJgKz5lhO+uV1lGQod6RE+Eyo2fAMWuM44Q4bH8Mwx70ebxZysnSimFSSz8hu1PSedf4d3RFI4paIrlh+hngx7BAte/0rR2EUwR8O9GInByqwrTvvEhZdng4UaJ4cLmGThtS/YlhB+rAdYRZSJPGDKo77wpFklGmgi/djUglswSklNkVeZaLZ3kq1Bnx4/pMWIS1Hda/USr85k6F/V25hsDer/vbryKWl1ikecmD57N/XFdPyB5CXEeI3zP4zXT2T9ZZuNVdSl8FgaSk1ZJe6GZ/WddCNh9gKmqOP3V4Zyjodg9gIzb1VO7hWBi6r0ajJ1hydXpLKWmEDzStRlCrKDNwkHWpdKv/QhWckBPQU2K4d4cEN2w+f/m9QSwMEFAACAAgAD7+RSwR8V/xKAAAAagAAABsAAAB1bml2ZXJzYWwvdW5pdmVyc2FsLnBuZy54bWyzsa/IzVEoSy0qzszPs1Uy1DNQsrfj5bIpKEoty0wtV6gAihnpGUCAkkIlKrc8M6Ukw1bJwsASIZaRmpmeUWKrZGZgDhfUBxoJAFBLAQIAABQAAgAIAA6/kUsVDq0oZAQAAAcRAAAdAAAAAAAAAAEAAAAAAAAAAAB1bml2ZXJzYWwvY29tbW9uX21lc3NhZ2VzLmxuZ1BLAQIAABQAAgAIAA6/kUuHQXqK7QMAAAIRAAAnAAAAAAAAAAEAAAAAAJ8EAAB1bml2ZXJzYWwvZmxhc2hfcHVibGlzaGluZ19zZXR0aW5ncy54bWxQSwECAAAUAAIACAAOv5FLg6bowbQCAABTCgAAIQAAAAAAAAABAAAAAADRCAAAdW5pdmVyc2FsL2ZsYXNoX3NraW5fc2V0dGluZ3MueG1sUEsBAgAAFAACAAgADr+RS7JYhQDCAwAAExAAACYAAAAAAAAAAQAAAAAAxAsAAHVuaXZlcnNhbC9odG1sX3B1Ymxpc2hpbmdfc2V0dGluZ3MueG1sUEsBAgAAFAACAAgADr+RS2ftGduWAQAAHQYAAB8AAAAAAAAAAQAAAAAAyg8AAHVuaXZlcnNhbC9odG1sX3NraW5fc2V0dGluZ3MuanNQSwECAAAUAAIACAAOv5FLPTwv0cEAAADlAQAAGgAAAAAAAAABAAAAAACdEQAAdW5pdmVyc2FsL2kxOG5fcHJlc2V0cy54bWxQSwECAAAUAAIACAAOv5FLDNK2rG4AAABuAAAAHAAAAAAAAAABAAAAAACWEgAAdW5pdmVyc2FsL2xvY2FsX3NldHRpbmdzLnhtbFBLAQIAABQAAgAIAESUV0cjtE77+wIAALAIAAAUAAAAAAAAAAEAAAAAAD4TAAB1bml2ZXJzYWwvcGxheWVyLnhtbFBLAQIAABQAAgAIAA6/kUs129mtaAEAAPMCAAApAAAAAAAAAAEAAAAAAGsWAAB1bml2ZXJzYWwvc2tpbl9jdXN0b21pemF0aW9uX3NldHRpbmdzLnhtbFBLAQIAABQAAgAIAA+/kUuDJm3jiREAACIgAAAXAAAAAAAAAAAAAAAAABoYAAB1bml2ZXJzYWwvdW5pdmVyc2FsLnBuZ1BLAQIAABQAAgAIAA+/kUsEfFf8SgAAAGoAAAAbAAAAAAAAAAEAAAAAANgpAAB1bml2ZXJzYWwvdW5pdmVyc2FsLnBuZy54bWxQSwUGAAAAAAsACwBJAwAAWyoAAAAA"/>
  <p:tag name="ISPRING_PRESENTATION_TITLE" val="18新品发布企业宣传科技创新路演PPT模板"/>
  <p:tag name="ISPRING_SCORM_ENDPOINT" val="&lt;endpoint&gt;&lt;enable&gt;0&lt;/enable&gt;&lt;lrs&gt;http://&lt;/lrs&gt;&lt;auth&gt;0&lt;/auth&gt;&lt;login&gt;&lt;/login&gt;&lt;password&gt;&lt;/password&gt;&lt;key&gt;&lt;/key&gt;&lt;name&gt;&lt;/name&gt;&lt;email&gt;&lt;/email&gt;&lt;/endpoint&gt;&#10;"/>
  <p:tag name="ISPRING_SCORM_RATE_SLIDES" val="1"/>
  <p:tag name="ISPRING_ULTRA_SCORM_COURSE_ID" val="052B611F-B10C-4187-B070-62E35166A072"/>
  <p:tag name="ISPRINGCLOUDFOLDERID" val="0"/>
  <p:tag name="ISPRINGCLOUDFOLDERPATH" val="Repository"/>
  <p:tag name="ISPRINGONLINEFOLDERID" val="0"/>
  <p:tag name="ISPRINGONLINEFOLDERPATH" val="Content List"/>
</p:tagLst>
</file>

<file path=ppt/tags/tag3.xml><?xml version="1.0" encoding="utf-8"?>
<p:tagLst xmlns:p="http://schemas.openxmlformats.org/presentationml/2006/main">
  <p:tag name="MH" val="20161022203851"/>
  <p:tag name="MH_LIBRARY" val="GRAPHIC"/>
  <p:tag name="MH_ORDER" val="2"/>
  <p:tag name="MH_TYPE" val="SubTitle"/>
</p:tagLst>
</file>

<file path=ppt/tags/tag4.xml><?xml version="1.0" encoding="utf-8"?>
<p:tagLst xmlns:p="http://schemas.openxmlformats.org/presentationml/2006/main">
  <p:tag name="MH" val="20161022203851"/>
  <p:tag name="MH_LIBRARY" val="GRAPHIC"/>
  <p:tag name="MH_ORDER" val="2"/>
  <p:tag name="MH_TYPE" val="Other"/>
</p:tagLst>
</file>

<file path=ppt/tags/tag5.xml><?xml version="1.0" encoding="utf-8"?>
<p:tagLst xmlns:p="http://schemas.openxmlformats.org/presentationml/2006/main">
  <p:tag name="MH" val="20161022203851"/>
  <p:tag name="MH_LIBRARY" val="GRAPHIC"/>
  <p:tag name="MH_ORDER" val="1"/>
  <p:tag name="MH_TYPE" val="SubTitle"/>
</p:tagLst>
</file>

<file path=ppt/tags/tag6.xml><?xml version="1.0" encoding="utf-8"?>
<p:tagLst xmlns:p="http://schemas.openxmlformats.org/presentationml/2006/main">
  <p:tag name="MH" val="20161022203851"/>
  <p:tag name="MH_LIBRARY" val="GRAPHIC"/>
  <p:tag name="MH_ORDER" val="1"/>
  <p:tag name="MH_TYPE" val="Other"/>
</p:tagLst>
</file>

<file path=ppt/tags/tag7.xml><?xml version="1.0" encoding="utf-8"?>
<p:tagLst xmlns:p="http://schemas.openxmlformats.org/presentationml/2006/main">
  <p:tag name="MH" val="20161022203851"/>
  <p:tag name="MH_LIBRARY" val="GRAPHIC"/>
  <p:tag name="MH_ORDER" val="2"/>
  <p:tag name="MH_TYPE" val="SubTitle"/>
</p:tagLst>
</file>

<file path=ppt/tags/tag8.xml><?xml version="1.0" encoding="utf-8"?>
<p:tagLst xmlns:p="http://schemas.openxmlformats.org/presentationml/2006/main">
  <p:tag name="MH" val="20161022203851"/>
  <p:tag name="MH_LIBRARY" val="GRAPHIC"/>
  <p:tag name="MH_ORDER" val="2"/>
  <p:tag name="MH_TYPE" val="Other"/>
</p:tagLst>
</file>

<file path=ppt/tags/tag9.xml><?xml version="1.0" encoding="utf-8"?>
<p:tagLst xmlns:p="http://schemas.openxmlformats.org/presentationml/2006/main">
  <p:tag name="ID" val="553512"/>
  <p:tag name="MH" val="20160830110146"/>
  <p:tag name="MH_LIBRARY" val="CONTENTS"/>
  <p:tag name="MH_TYPE" val="OTHERS"/>
</p:tagLst>
</file>

<file path=ppt/theme/theme1.xml><?xml version="1.0" encoding="utf-8"?>
<a:theme xmlns:r="http://schemas.openxmlformats.org/officeDocument/2006/relationships" xmlns:a="http://schemas.openxmlformats.org/drawingml/2006/main" name="">
  <a:themeElements>
    <a:clrScheme name="自定义 266">
      <a:dk1>
        <a:sysClr val="windowText" lastClr="000000"/>
      </a:dk1>
      <a:lt1>
        <a:sysClr val="window" lastClr="FFFFFF"/>
      </a:lt1>
      <a:dk2>
        <a:srgbClr val="44546A"/>
      </a:dk2>
      <a:lt2>
        <a:srgbClr val="E7E6E6"/>
      </a:lt2>
      <a:accent1>
        <a:srgbClr val="FF9603"/>
      </a:accent1>
      <a:accent2>
        <a:srgbClr val="666666"/>
      </a:accent2>
      <a:accent3>
        <a:srgbClr val="FF9603"/>
      </a:accent3>
      <a:accent4>
        <a:srgbClr val="666666"/>
      </a:accent4>
      <a:accent5>
        <a:srgbClr val="FF9603"/>
      </a:accent5>
      <a:accent6>
        <a:srgbClr val="666666"/>
      </a:accent6>
      <a:hlink>
        <a:srgbClr val="FF9603"/>
      </a:hlink>
      <a:folHlink>
        <a:srgbClr val="666666"/>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254</Paragraphs>
  <Slides>24</Slides>
  <Notes>24</Notes>
  <TotalTime>24</TotalTime>
  <HiddenSlides>0</HiddenSlides>
  <MMClips>0</MMClips>
  <ScaleCrop>0</ScaleCrop>
  <HeadingPairs>
    <vt:vector baseType="variant" size="6">
      <vt:variant>
        <vt:lpstr>Fonts used</vt:lpstr>
      </vt:variant>
      <vt:variant>
        <vt:i4>19</vt:i4>
      </vt:variant>
      <vt:variant>
        <vt:lpstr>Theme</vt:lpstr>
      </vt:variant>
      <vt:variant>
        <vt:i4>1</vt:i4>
      </vt:variant>
      <vt:variant>
        <vt:lpstr>Slide Titles</vt:lpstr>
      </vt:variant>
      <vt:variant>
        <vt:i4>24</vt:i4>
      </vt:variant>
    </vt:vector>
  </HeadingPairs>
  <TitlesOfParts>
    <vt:vector baseType="lpstr" size="44">
      <vt:lpstr>Arial</vt:lpstr>
      <vt:lpstr>Calibri Light</vt:lpstr>
      <vt:lpstr>Calibri</vt:lpstr>
      <vt:lpstr>Lato Regular</vt:lpstr>
      <vt:lpstr>Lato Hairline</vt:lpstr>
      <vt:lpstr>Lato Light</vt:lpstr>
      <vt:lpstr>微软雅黑</vt:lpstr>
      <vt:lpstr>Agency FB</vt:lpstr>
      <vt:lpstr>Times New Roman</vt:lpstr>
      <vt:lpstr>宋体</vt:lpstr>
      <vt:lpstr>华文细黑</vt:lpstr>
      <vt:lpstr>STIXGeneral-Bold</vt:lpstr>
      <vt:lpstr>Oxygen</vt:lpstr>
      <vt:lpstr>League Gothic Regular</vt:lpstr>
      <vt:lpstr>Gill Sans</vt:lpstr>
      <vt:lpstr>FontAwesome</vt:lpstr>
      <vt:lpstr>MS PGothic</vt:lpstr>
      <vt:lpstr>Neris Thin</vt:lpstr>
      <vt:lpstr>Century Gothic</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2017-07-25T02:42:00Z</dcterms:created>
  <cp:lastModifiedBy>Microsoft 帐户</cp:lastModifiedBy>
  <dcterms:modified xsi:type="dcterms:W3CDTF">2021-08-20T11:21:45Z</dcterms:modified>
  <cp:revision>31</cp:revision>
  <dc:subject>https://www.ypppt.com/</dc:subject>
  <dc:title>https://www.ypppt.com/</dc:title>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2052-10.1.0.6876</vt:lpwstr>
  </property>
</Properties>
</file>