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58" r:id="rId6"/>
    <p:sldId id="259" r:id="rId7"/>
    <p:sldId id="260" r:id="rId8"/>
    <p:sldId id="265" r:id="rId9"/>
    <p:sldId id="266" r:id="rId10"/>
    <p:sldId id="267" r:id="rId11"/>
    <p:sldId id="268" r:id="rId12"/>
    <p:sldId id="262" r:id="rId13"/>
    <p:sldId id="269" r:id="rId14"/>
    <p:sldId id="270" r:id="rId15"/>
    <p:sldId id="271" r:id="rId16"/>
    <p:sldId id="272" r:id="rId17"/>
    <p:sldId id="263" r:id="rId18"/>
    <p:sldId id="273" r:id="rId19"/>
    <p:sldId id="274" r:id="rId20"/>
    <p:sldId id="275" r:id="rId21"/>
    <p:sldId id="279" r:id="rId22"/>
    <p:sldId id="264" r:id="rId23"/>
    <p:sldId id="277" r:id="rId24"/>
    <p:sldId id="278" r:id="rId25"/>
    <p:sldId id="276" r:id="rId26"/>
    <p:sldId id="261" r:id="rId27"/>
    <p:sldId id="280" r:id="rId28"/>
    <p:sldId id="282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1" autoAdjust="0"/>
    <p:restoredTop sz="96408" autoAdjust="0"/>
  </p:normalViewPr>
  <p:slideViewPr>
    <p:cSldViewPr snapToGrid="0">
      <p:cViewPr varScale="1">
        <p:scale>
          <a:sx n="108" d="100"/>
          <a:sy n="108" d="100"/>
        </p:scale>
        <p:origin x="5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3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0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097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48800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923487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538699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380819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134503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270342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927193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55282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30799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839652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353551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410841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333750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711750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632062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588075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361690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144645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749287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147547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163310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920492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989481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5DF9-55DF-4572-B1FC-9FA3E65D7A01}" type="datetimeFigureOut">
              <a:rPr lang="zh-CN" altLang="en-US" smtClean="0"/>
              <a:t>2020/5/23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825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1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3276" y="2250831"/>
            <a:ext cx="7538449" cy="46071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26191" y="2014568"/>
            <a:ext cx="6073422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简约淡雅中国风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3100984" y="2862907"/>
            <a:ext cx="7063740" cy="1737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3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 A Bright and Fresh Chinese Style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05231" y="-469859"/>
            <a:ext cx="4955593" cy="337077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5400000">
            <a:off x="5930216" y="2520941"/>
            <a:ext cx="548640" cy="3788870"/>
          </a:xfrm>
          <a:prstGeom prst="rect">
            <a:avLst/>
          </a:prstGeom>
          <a:solidFill>
            <a:schemeClr val="bg1"/>
          </a:solidFill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txBody>
          <a:bodyPr rtlCol="0" vert="eaVert" wrap="square">
            <a:spAutoFit/>
          </a:bodyPr>
          <a:lstStyle/>
          <a:p>
            <a:pPr algn="ctr"/>
            <a:endParaRPr altLang="en-US" lang="zh-CN" sz="2400">
              <a:latin charset="-122" panose="02010800040101010101" pitchFamily="2" typeface="华文行楷"/>
              <a:ea charset="-122" panose="02010800040101010101" pitchFamily="2" typeface="华文行楷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17491" y="4222598"/>
            <a:ext cx="325469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/>
              <a:t>汇报人：优页PPT    202X年X月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17452" y="717452"/>
            <a:ext cx="10705514" cy="55567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algn="ctr" blurRad="63500" dir="5400000" dist="381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22391" y="2450292"/>
            <a:ext cx="6600575" cy="3821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29782" y="924710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53111" y="1177130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75090" y="2104462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49845" y="2104462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4600" y="2109356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43470" y="2078599"/>
            <a:ext cx="430887" cy="447894"/>
            <a:chOff x="7077476" y="2846291"/>
            <a:chExt cx="430887" cy="447894"/>
          </a:xfrm>
        </p:grpSpPr>
        <p:pic>
          <p:nvPicPr>
            <p:cNvPr id="10" name="图片 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2672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rgbClr val="FFFFFF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印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2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810959" y="-1"/>
            <a:ext cx="12998901" cy="464018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23539" y="2160733"/>
            <a:ext cx="3227193" cy="32271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0800" dir="5400000" dist="508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00000000000000000" pitchFamily="2" typeface="方正清刻本悦宋简体"/>
              <a:ea charset="-122" panose="02000000000000000000" pitchFamily="2" typeface="方正清刻本悦宋简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499" y="2894187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85040" y="3767183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79316" y="2329545"/>
            <a:ext cx="100584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8996" y="2329545"/>
            <a:ext cx="100584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28166" y="2334439"/>
            <a:ext cx="100584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63782" y="1110427"/>
            <a:ext cx="8225045" cy="554359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369289" y="861389"/>
            <a:ext cx="1517990" cy="4678019"/>
            <a:chOff x="9369289" y="861389"/>
            <a:chExt cx="1517990" cy="4678019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9369289" y="861391"/>
              <a:ext cx="0" cy="4678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10542106" y="861390"/>
              <a:ext cx="0" cy="3366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0196932" y="4412212"/>
              <a:ext cx="690347" cy="690347"/>
              <a:chOff x="2719446" y="4412974"/>
              <a:chExt cx="637960" cy="63796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ctr" blurRad="50800" dir="6600000" dist="38100" rotWithShape="0" sx="104000" sy="10400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800040101010101" pitchFamily="2" typeface="华文行楷"/>
                  <a:ea charset="-122" panose="02010800040101010101" pitchFamily="2" typeface="华文行楷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800040101010101" pitchFamily="2" typeface="华文行楷"/>
                  <a:ea charset="-122" panose="02010800040101010101" pitchFamily="2" typeface="华文行楷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9647920" y="861389"/>
              <a:ext cx="731520" cy="369231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3600">
                  <a:latin charset="-122" panose="02010800040101010101" pitchFamily="2" typeface="华文行楷"/>
                  <a:ea charset="-122" panose="02010800040101010101" pitchFamily="2" typeface="华文行楷"/>
                </a:rPr>
                <a:t>此处添加标题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27652" y="2276215"/>
            <a:ext cx="6636222" cy="1756960"/>
            <a:chOff x="8003341" y="2653901"/>
            <a:chExt cx="3802631" cy="1756960"/>
          </a:xfrm>
        </p:grpSpPr>
        <p:sp>
          <p:nvSpPr>
            <p:cNvPr id="11" name="文本框 49"/>
            <p:cNvSpPr txBox="1">
              <a:spLocks noChangeArrowheads="1"/>
            </p:cNvSpPr>
            <p:nvPr/>
          </p:nvSpPr>
          <p:spPr bwMode="auto">
            <a:xfrm>
              <a:off x="8003341" y="2653901"/>
              <a:ext cx="3802631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12" name="文本框 49"/>
            <p:cNvSpPr txBox="1">
              <a:spLocks noChangeArrowheads="1"/>
            </p:cNvSpPr>
            <p:nvPr/>
          </p:nvSpPr>
          <p:spPr bwMode="auto">
            <a:xfrm>
              <a:off x="8003341" y="3979974"/>
              <a:ext cx="38026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点击输入本栏的具体文字，简明扼要的说明分项内容。</a:t>
              </a:r>
            </a:p>
          </p:txBody>
        </p:sp>
      </p:grp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927652" y="4525618"/>
            <a:ext cx="663622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lvl="0"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2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480653" y="1452642"/>
            <a:ext cx="3048000" cy="4240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800040101010101" pitchFamily="2" typeface="华文行楷"/>
              <a:ea charset="-122" panose="02010800040101010101" pitchFamily="2" typeface="华文行楷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09036" y="1744189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52018" y="1744188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90859" y="1744187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6" name="矩形 5"/>
          <p:cNvSpPr/>
          <p:nvPr/>
        </p:nvSpPr>
        <p:spPr>
          <a:xfrm>
            <a:off x="2169764" y="4845199"/>
            <a:ext cx="1669774" cy="5565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710442" y="4845198"/>
            <a:ext cx="1669774" cy="5565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8845397" y="4845197"/>
            <a:ext cx="1669774" cy="5565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18" y="1505244"/>
            <a:ext cx="8758412" cy="535275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065563" y="1308295"/>
            <a:ext cx="3981157" cy="39811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3500" dir="6600000" dist="508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5689267" y="2130710"/>
            <a:ext cx="1664526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15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2160" y="2162833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06087" y="3992758"/>
            <a:ext cx="430887" cy="447894"/>
            <a:chOff x="7077476" y="2846291"/>
            <a:chExt cx="430887" cy="447894"/>
          </a:xfrm>
        </p:grpSpPr>
        <p:pic>
          <p:nvPicPr>
            <p:cNvPr id="5" name="图片 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2672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rgbClr val="FFFFFF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印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17452" y="717452"/>
            <a:ext cx="10705514" cy="55567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algn="ctr" blurRad="63500" dir="5400000" dist="381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22391" y="2450292"/>
            <a:ext cx="6600575" cy="3821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29782" y="924710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53111" y="1177130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75090" y="2104462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49845" y="2104462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4600" y="2109356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43470" y="2078599"/>
            <a:ext cx="430887" cy="447894"/>
            <a:chOff x="7077476" y="2846291"/>
            <a:chExt cx="430887" cy="447894"/>
          </a:xfrm>
        </p:grpSpPr>
        <p:pic>
          <p:nvPicPr>
            <p:cNvPr id="10" name="图片 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2672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rgbClr val="FFFFFF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印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2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  <p:bldP grpId="0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257283" y="1140679"/>
            <a:ext cx="8086595" cy="4683345"/>
            <a:chOff x="2886199" y="1256001"/>
            <a:chExt cx="8086595" cy="4693436"/>
          </a:xfrm>
        </p:grpSpPr>
        <p:sp>
          <p:nvSpPr>
            <p:cNvPr id="3" name="矩形 2"/>
            <p:cNvSpPr/>
            <p:nvPr/>
          </p:nvSpPr>
          <p:spPr>
            <a:xfrm>
              <a:off x="10234130" y="1324424"/>
              <a:ext cx="738664" cy="445273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algn="ctr" blurRad="50800" dir="5400000" dist="38100" rotWithShape="0" sx="101000" sy="10100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800040101010101" pitchFamily="2" typeface="华文行楷"/>
                <a:ea charset="-122" panose="02010800040101010101" pitchFamily="2" typeface="华文行楷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270823" y="1394764"/>
              <a:ext cx="670560" cy="428478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z="3200">
                  <a:latin charset="-122" panose="02010800040101010101" pitchFamily="2" typeface="华文行楷"/>
                  <a:ea charset="-122" panose="02010800040101010101" pitchFamily="2" typeface="华文行楷"/>
                </a:rPr>
                <a:t>单击此处可添加标题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36814" y="1256001"/>
              <a:ext cx="670560" cy="469343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17971" y="1256001"/>
              <a:ext cx="670560" cy="469343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86199" y="1256001"/>
              <a:ext cx="670560" cy="469343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4293996" y="1350930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686017" y="1350929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8960684" y="1270099"/>
              <a:ext cx="548640" cy="32600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z="2400">
                  <a:latin charset="-122" panose="02010800040101010101" pitchFamily="2" typeface="华文行楷"/>
                  <a:ea charset="-122" panose="02010800040101010101" pitchFamily="2" typeface="华文行楷"/>
                </a:rPr>
                <a:t>标题一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8872626" y="1350928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6759580" y="1285519"/>
              <a:ext cx="548640" cy="32600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z="2400">
                  <a:latin charset="-122" panose="02010800040101010101" pitchFamily="2" typeface="华文行楷"/>
                  <a:ea charset="-122" panose="02010800040101010101" pitchFamily="2" typeface="华文行楷"/>
                </a:rPr>
                <a:t>标题二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70156" y="1365026"/>
              <a:ext cx="548640" cy="32600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z="2400">
                  <a:latin charset="-122" panose="02010800040101010101" pitchFamily="2" typeface="华文行楷"/>
                  <a:ea charset="-122" panose="02010800040101010101" pitchFamily="2" typeface="华文行楷"/>
                </a:rPr>
                <a:t>标题三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902073" y="2168407"/>
            <a:ext cx="10467213" cy="2701787"/>
            <a:chOff x="930209" y="2491964"/>
            <a:chExt cx="10467213" cy="2701787"/>
          </a:xfrm>
        </p:grpSpPr>
        <p:sp>
          <p:nvSpPr>
            <p:cNvPr id="3" name="矩形 2"/>
            <p:cNvSpPr/>
            <p:nvPr/>
          </p:nvSpPr>
          <p:spPr>
            <a:xfrm>
              <a:off x="1875811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>
                  <a:solidFill>
                    <a:schemeClr val="tx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01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4485661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>
                  <a:solidFill>
                    <a:schemeClr val="tx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02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230308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>
                  <a:solidFill>
                    <a:schemeClr val="tx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03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9974955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>
                  <a:solidFill>
                    <a:schemeClr val="tx1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04</a:t>
              </a:r>
            </a:p>
          </p:txBody>
        </p: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930209" y="2491964"/>
              <a:ext cx="233838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2400">
                  <a:latin charset="-122" panose="02010800040101010101" pitchFamily="2" typeface="华文行楷"/>
                  <a:ea charset="-122" panose="02010800040101010101" pitchFamily="2" typeface="华文行楷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068458" y="3201781"/>
              <a:ext cx="2112963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1600">
                  <a:latin charset="-122" panose="02010800040101010101" pitchFamily="2" typeface="华文行楷"/>
                  <a:ea charset="-122" panose="02010800040101010101" pitchFamily="2" typeface="华文行楷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673823" y="2491964"/>
              <a:ext cx="2336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2400">
                  <a:latin charset="-122" panose="02010800040101010101" pitchFamily="2" typeface="华文行楷"/>
                  <a:ea charset="-122" panose="02010800040101010101" pitchFamily="2" typeface="华文行楷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3836989" y="3201781"/>
              <a:ext cx="2112962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1600">
                  <a:latin charset="-122" panose="02010800040101010101" pitchFamily="2" typeface="华文行楷"/>
                  <a:ea charset="-122" panose="02010800040101010101" pitchFamily="2" typeface="华文行楷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6340890" y="2491964"/>
              <a:ext cx="2336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2400">
                  <a:latin charset="-122" panose="02010800040101010101" pitchFamily="2" typeface="华文行楷"/>
                  <a:ea charset="-122" panose="02010800040101010101" pitchFamily="2" typeface="华文行楷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6490805" y="3201781"/>
              <a:ext cx="2112963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1600">
                  <a:latin charset="-122" panose="02010800040101010101" pitchFamily="2" typeface="华文行楷"/>
                  <a:ea charset="-122" panose="02010800040101010101" pitchFamily="2" typeface="华文行楷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9059035" y="2491964"/>
              <a:ext cx="233838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2400">
                  <a:latin charset="-122" panose="02010800040101010101" pitchFamily="2" typeface="华文行楷"/>
                  <a:ea charset="-122" panose="02010800040101010101" pitchFamily="2" typeface="华文行楷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9237038" y="3201781"/>
              <a:ext cx="2112963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1600">
                  <a:latin charset="-122" panose="02010800040101010101" pitchFamily="2" typeface="华文行楷"/>
                  <a:ea charset="-122" panose="02010800040101010101" pitchFamily="2" typeface="华文行楷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tretch>
              <a:fillRect/>
            </a:stretch>
          </p:blipFill>
          <p:spPr bwMode="auto">
            <a:xfrm>
              <a:off x="1684556" y="4309506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tretch>
              <a:fillRect/>
            </a:stretch>
          </p:blipFill>
          <p:spPr bwMode="auto">
            <a:xfrm>
              <a:off x="4346960" y="4320003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tretch>
              <a:fillRect/>
            </a:stretch>
          </p:blipFill>
          <p:spPr bwMode="auto">
            <a:xfrm>
              <a:off x="7110412" y="4301293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tretch>
              <a:fillRect/>
            </a:stretch>
          </p:blipFill>
          <p:spPr bwMode="auto">
            <a:xfrm>
              <a:off x="9856647" y="4306751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27298"/>
            <a:ext cx="6002685" cy="3888033"/>
          </a:xfrm>
          <a:prstGeom prst="rect">
            <a:avLst/>
          </a:prstGeom>
        </p:spPr>
      </p:pic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671799" y="3278929"/>
            <a:ext cx="2630796" cy="5791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algn="ctr" blurRad="50800" dir="5400000" dist="38100" rotWithShape="0" sx="102000" sy="10200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3200">
                <a:latin charset="-122" panose="02010800040101010101" pitchFamily="2" typeface="华文行楷"/>
                <a:ea charset="-122" panose="02010800040101010101" pitchFamily="2" typeface="华文行楷"/>
              </a:rPr>
              <a:t>此处添加标题</a:t>
            </a: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5315488" y="2535140"/>
            <a:ext cx="60512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点击输入本栏的具体文字，简明扼要的说明分项内容，点击输入本栏的具体文字，简明扼要的说明分项内容。</a:t>
            </a:r>
          </a:p>
          <a:p>
            <a:pPr>
              <a:lnSpc>
                <a:spcPct val="150000"/>
              </a:lnSpc>
              <a:defRPr/>
            </a:pPr>
            <a:endParaRPr altLang="en-US" kern="0" lang="zh-CN" sz="1600">
              <a:latin charset="-122" panose="02010800040101010101" pitchFamily="2" typeface="华文行楷"/>
              <a:ea charset="-122" panose="02010800040101010101" pitchFamily="2" typeface="华文行楷"/>
            </a:endParaRPr>
          </a:p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点击输入本栏的具体文字，简明扼要的说明分项内容，点击输入本栏的具体文字，简明扼要的说明分项内容。点击输入本栏的具体文字，简明扼要的说明分项内容，点击输入本栏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18" y="1505244"/>
            <a:ext cx="8758412" cy="535275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065563" y="1308295"/>
            <a:ext cx="3981157" cy="39811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3500" dir="6600000" dist="508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5689267" y="2130710"/>
            <a:ext cx="1664526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15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2160" y="2162833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06087" y="3992758"/>
            <a:ext cx="430887" cy="447894"/>
            <a:chOff x="7077476" y="2846291"/>
            <a:chExt cx="430887" cy="447894"/>
          </a:xfrm>
        </p:grpSpPr>
        <p:pic>
          <p:nvPicPr>
            <p:cNvPr id="5" name="图片 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2672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rgbClr val="FFFFFF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印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椭圆 15"/>
          <p:cNvSpPr/>
          <p:nvPr/>
        </p:nvSpPr>
        <p:spPr>
          <a:xfrm>
            <a:off x="852857" y="443133"/>
            <a:ext cx="2124221" cy="21242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0800" dir="6000000" dist="508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18" y="1505244"/>
            <a:ext cx="8758412" cy="53527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3114" y="1043579"/>
            <a:ext cx="121685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latin charset="-122" panose="02010800040101010101" pitchFamily="2" typeface="华文行楷"/>
                <a:ea charset="-122" panose="02010800040101010101" pitchFamily="2" typeface="华文行楷"/>
              </a:rPr>
              <a:t>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76568" y="1043579"/>
            <a:ext cx="121685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latin charset="-122" panose="02010800040101010101" pitchFamily="2" typeface="华文行楷"/>
                <a:ea charset="-122" panose="02010800040101010101" pitchFamily="2" typeface="华文行楷"/>
              </a:rPr>
              <a:t>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78901" y="2729278"/>
            <a:ext cx="548640" cy="2007019"/>
          </a:xfrm>
          <a:prstGeom prst="rect">
            <a:avLst/>
          </a:prstGeom>
          <a:solidFill>
            <a:schemeClr val="bg1"/>
          </a:solidFill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400">
                <a:latin charset="-122" panose="02010800040101010101" pitchFamily="2" typeface="华文行楷"/>
                <a:ea charset="-122" panose="02010800040101010101" pitchFamily="2" typeface="华文行楷"/>
              </a:rPr>
              <a:t>第一部分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423" y="2321717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08669" y="2727089"/>
            <a:ext cx="548640" cy="2007019"/>
          </a:xfrm>
          <a:prstGeom prst="rect">
            <a:avLst/>
          </a:prstGeom>
          <a:solidFill>
            <a:schemeClr val="bg1"/>
          </a:solidFill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400">
                <a:latin charset="-122" panose="02010800040101010101" pitchFamily="2" typeface="华文行楷"/>
                <a:ea charset="-122" panose="02010800040101010101" pitchFamily="2" typeface="华文行楷"/>
              </a:rPr>
              <a:t>第二部分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32191" y="2319528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11122" y="2729278"/>
            <a:ext cx="548640" cy="2007019"/>
          </a:xfrm>
          <a:prstGeom prst="rect">
            <a:avLst/>
          </a:prstGeom>
          <a:solidFill>
            <a:schemeClr val="bg1"/>
          </a:solidFill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400">
                <a:latin charset="-122" panose="02010800040101010101" pitchFamily="2" typeface="华文行楷"/>
                <a:ea charset="-122" panose="02010800040101010101" pitchFamily="2" typeface="华文行楷"/>
              </a:rPr>
              <a:t>第三部分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4645" y="2321717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55639" y="2727089"/>
            <a:ext cx="548640" cy="2007019"/>
          </a:xfrm>
          <a:prstGeom prst="rect">
            <a:avLst/>
          </a:prstGeom>
          <a:solidFill>
            <a:schemeClr val="bg1"/>
          </a:solidFill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400">
                <a:latin charset="-122" panose="02010800040101010101" pitchFamily="2" typeface="华文行楷"/>
                <a:ea charset="-122" panose="02010800040101010101" pitchFamily="2" typeface="华文行楷"/>
              </a:rPr>
              <a:t>第四部分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579160" y="2319528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17452" y="717452"/>
            <a:ext cx="10705514" cy="55567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algn="ctr" blurRad="63500" dir="5400000" dist="381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22391" y="2450292"/>
            <a:ext cx="6600575" cy="3821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29782" y="924710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53111" y="1177130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75090" y="2104462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49845" y="2104462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4600" y="2109356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43470" y="2078599"/>
            <a:ext cx="430887" cy="447894"/>
            <a:chOff x="7077476" y="2846291"/>
            <a:chExt cx="430887" cy="447894"/>
          </a:xfrm>
        </p:grpSpPr>
        <p:pic>
          <p:nvPicPr>
            <p:cNvPr id="10" name="图片 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2672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rgbClr val="FFFFFF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印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2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  <p:bldP grpId="0" spid="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7400" y="2104980"/>
            <a:ext cx="4800600" cy="34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45"/>
          <p:cNvSpPr txBox="1">
            <a:spLocks noChangeArrowheads="1"/>
          </p:cNvSpPr>
          <p:nvPr/>
        </p:nvSpPr>
        <p:spPr bwMode="auto">
          <a:xfrm>
            <a:off x="4836761" y="2308022"/>
            <a:ext cx="547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2400">
                <a:latin charset="-122" panose="02010800040101010101" pitchFamily="2" typeface="华文行楷"/>
                <a:ea charset="-122" panose="02010800040101010101" pitchFamily="2" typeface="华文行楷"/>
              </a:rPr>
              <a:t>添加标题</a:t>
            </a:r>
          </a:p>
        </p:txBody>
      </p:sp>
      <p:sp>
        <p:nvSpPr>
          <p:cNvPr id="4" name="文本框 49"/>
          <p:cNvSpPr txBox="1">
            <a:spLocks noChangeArrowheads="1"/>
          </p:cNvSpPr>
          <p:nvPr/>
        </p:nvSpPr>
        <p:spPr bwMode="auto">
          <a:xfrm>
            <a:off x="4857676" y="2744140"/>
            <a:ext cx="707796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5" name="文本框 45"/>
          <p:cNvSpPr txBox="1">
            <a:spLocks noChangeArrowheads="1"/>
          </p:cNvSpPr>
          <p:nvPr/>
        </p:nvSpPr>
        <p:spPr bwMode="auto">
          <a:xfrm>
            <a:off x="4843607" y="4053018"/>
            <a:ext cx="547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2400">
                <a:latin charset="-122" panose="02010800040101010101" pitchFamily="2" typeface="华文行楷"/>
                <a:ea charset="-122" panose="02010800040101010101" pitchFamily="2" typeface="华文行楷"/>
              </a:rPr>
              <a:t>添加标题</a:t>
            </a:r>
          </a:p>
        </p:txBody>
      </p:sp>
      <p:sp>
        <p:nvSpPr>
          <p:cNvPr id="6" name="文本框 49"/>
          <p:cNvSpPr txBox="1">
            <a:spLocks noChangeArrowheads="1"/>
          </p:cNvSpPr>
          <p:nvPr/>
        </p:nvSpPr>
        <p:spPr bwMode="auto">
          <a:xfrm>
            <a:off x="4864523" y="4489136"/>
            <a:ext cx="707796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2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2109036" y="1744189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52018" y="1744188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90859" y="1744187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6" name="矩形 5"/>
          <p:cNvSpPr/>
          <p:nvPr/>
        </p:nvSpPr>
        <p:spPr>
          <a:xfrm>
            <a:off x="2169764" y="4845199"/>
            <a:ext cx="1669774" cy="5565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710442" y="4845198"/>
            <a:ext cx="1669774" cy="5565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8845397" y="4845197"/>
            <a:ext cx="1669774" cy="5565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997" y="-33263"/>
            <a:ext cx="11955270" cy="4267638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2002831" y="3541876"/>
            <a:ext cx="8604209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2002830" y="5101044"/>
            <a:ext cx="8604209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018726" y="2457409"/>
            <a:ext cx="3664511" cy="5496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algn="ctr" blurRad="50800" dir="5400000" dist="127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altLang="en-US" lang="zh-CN" sz="3200">
                <a:solidFill>
                  <a:schemeClr val="tx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单击此处添加文字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3276" y="2250831"/>
            <a:ext cx="7538449" cy="46071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40390" y="2248135"/>
            <a:ext cx="7422619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谢谢您的观看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4015384" y="3054661"/>
            <a:ext cx="7063740" cy="9144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3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 Thank you for watching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05231" y="-469859"/>
            <a:ext cx="4955593" cy="337077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 rot="5400000">
            <a:off x="5930216" y="2520941"/>
            <a:ext cx="548640" cy="3788870"/>
          </a:xfrm>
          <a:prstGeom prst="rect">
            <a:avLst/>
          </a:prstGeom>
          <a:solidFill>
            <a:schemeClr val="bg1"/>
          </a:solidFill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txBody>
          <a:bodyPr rtlCol="0" vert="eaVert" wrap="square">
            <a:spAutoFit/>
          </a:bodyPr>
          <a:lstStyle/>
          <a:p>
            <a:pPr algn="ctr"/>
            <a:endParaRPr altLang="en-US" lang="zh-CN" sz="2400">
              <a:latin charset="-122" panose="02010800040101010101" pitchFamily="2" typeface="华文行楷"/>
              <a:ea charset="-122" panose="02010800040101010101" pitchFamily="2" typeface="华文行楷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7491" y="4222598"/>
            <a:ext cx="325469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/>
              <a:t>汇报人：优页PPT    202X年X月</a:t>
            </a:r>
          </a:p>
        </p:txBody>
      </p:sp>
    </p:spTree>
    <p:extLst>
      <p:ext uri="{BB962C8B-B14F-4D97-AF65-F5344CB8AC3E}">
        <p14:creationId val="82530435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http://www.youyedoc.com/article/2017/3443.html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2005" y="3327120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908531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963665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http://www.youyedoc.com/article/2017/3503.html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1101506" y="3388061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012" y="1424500"/>
            <a:ext cx="3115326" cy="646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56" y="3304682"/>
            <a:ext cx="1591194" cy="646232"/>
          </a:xfrm>
          <a:prstGeom prst="rect">
            <a:avLst/>
          </a:prstGeom>
        </p:spPr>
      </p:pic>
    </p:spTree>
    <p:extLst>
      <p:ext uri="{BB962C8B-B14F-4D97-AF65-F5344CB8AC3E}">
        <p14:creationId val="163417215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18" y="1505244"/>
            <a:ext cx="8758412" cy="535275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065563" y="1308295"/>
            <a:ext cx="3981157" cy="39811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3500" dir="6600000" dist="508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5689267" y="2130710"/>
            <a:ext cx="1664526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15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2160" y="2162833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06087" y="3992758"/>
            <a:ext cx="430887" cy="447894"/>
            <a:chOff x="7077476" y="2846291"/>
            <a:chExt cx="430887" cy="447894"/>
          </a:xfrm>
        </p:grpSpPr>
        <p:pic>
          <p:nvPicPr>
            <p:cNvPr id="5" name="图片 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2672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rgbClr val="FFFFFF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印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17452" y="717452"/>
            <a:ext cx="10705514" cy="55567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algn="ctr" blurRad="63500" dir="5400000" dist="381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22391" y="2450292"/>
            <a:ext cx="6600575" cy="3821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29782" y="924710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53111" y="1177130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75090" y="2104462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49845" y="2104462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4600" y="2109356"/>
            <a:ext cx="609600" cy="37658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43470" y="2078599"/>
            <a:ext cx="430887" cy="447894"/>
            <a:chOff x="7077476" y="2846291"/>
            <a:chExt cx="430887" cy="447894"/>
          </a:xfrm>
        </p:grpSpPr>
        <p:pic>
          <p:nvPicPr>
            <p:cNvPr id="10" name="图片 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2672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rgbClr val="FFFFFF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印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25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63782" y="1110427"/>
            <a:ext cx="8225045" cy="554359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85136" y="1110427"/>
            <a:ext cx="1517990" cy="4678019"/>
            <a:chOff x="9369289" y="861389"/>
            <a:chExt cx="1517990" cy="4678019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9369289" y="861391"/>
              <a:ext cx="0" cy="4678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10542106" y="861390"/>
              <a:ext cx="0" cy="3366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0196932" y="4412212"/>
              <a:ext cx="690347" cy="690347"/>
              <a:chOff x="2719446" y="4412974"/>
              <a:chExt cx="637960" cy="63796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ctr" blurRad="50800" dir="6600000" dist="38100" rotWithShape="0" sx="104000" sy="10400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800040101010101" pitchFamily="2" typeface="华文行楷"/>
                  <a:ea charset="-122" panose="02010800040101010101" pitchFamily="2" typeface="华文行楷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800040101010101" pitchFamily="2" typeface="华文行楷"/>
                  <a:ea charset="-122" panose="02010800040101010101" pitchFamily="2" typeface="华文行楷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9647921" y="861389"/>
              <a:ext cx="731520" cy="369231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z="3600">
                  <a:latin charset="-122" panose="02010800040101010101" pitchFamily="2" typeface="华文行楷"/>
                  <a:ea charset="-122" panose="02010800040101010101" pitchFamily="2" typeface="华文行楷"/>
                </a:rPr>
                <a:t>此处添加标题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60610" y="1725034"/>
            <a:ext cx="6636222" cy="1756960"/>
            <a:chOff x="8003341" y="2653901"/>
            <a:chExt cx="3802631" cy="1756960"/>
          </a:xfrm>
        </p:grpSpPr>
        <p:sp>
          <p:nvSpPr>
            <p:cNvPr id="11" name="文本框 49"/>
            <p:cNvSpPr txBox="1">
              <a:spLocks noChangeArrowheads="1"/>
            </p:cNvSpPr>
            <p:nvPr/>
          </p:nvSpPr>
          <p:spPr bwMode="auto">
            <a:xfrm>
              <a:off x="8003341" y="2653901"/>
              <a:ext cx="3802631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12" name="文本框 49"/>
            <p:cNvSpPr txBox="1">
              <a:spLocks noChangeArrowheads="1"/>
            </p:cNvSpPr>
            <p:nvPr/>
          </p:nvSpPr>
          <p:spPr bwMode="auto">
            <a:xfrm>
              <a:off x="8003341" y="3979974"/>
              <a:ext cx="380263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点击输入本栏的具体文字，简明扼要的说明分项内容。</a:t>
              </a:r>
            </a:p>
          </p:txBody>
        </p:sp>
      </p:grp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3960611" y="3974435"/>
            <a:ext cx="663622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2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997" y="-33263"/>
            <a:ext cx="11955270" cy="4267638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2002831" y="3541876"/>
            <a:ext cx="8604209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2002830" y="5101044"/>
            <a:ext cx="8604209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018726" y="2457409"/>
            <a:ext cx="3664511" cy="5496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algn="ctr" blurRad="50800" dir="5400000" dist="127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altLang="en-US" lang="zh-CN" sz="3200">
                <a:solidFill>
                  <a:schemeClr val="tx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单击此处添加文字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1224" y="1712744"/>
            <a:ext cx="4515364" cy="3497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6895" y="2734000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28439" y="3600759"/>
            <a:ext cx="1188720" cy="87299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6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风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838134" y="1903003"/>
            <a:ext cx="5867363" cy="830997"/>
            <a:chOff x="4825218" y="1466989"/>
            <a:chExt cx="5867363" cy="830997"/>
          </a:xfrm>
        </p:grpSpPr>
        <p:sp>
          <p:nvSpPr>
            <p:cNvPr id="6" name="椭圆 5"/>
            <p:cNvSpPr/>
            <p:nvPr/>
          </p:nvSpPr>
          <p:spPr>
            <a:xfrm>
              <a:off x="4825218" y="1747758"/>
              <a:ext cx="253219" cy="2532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algn="ctr" blurRad="50800" dir="5400000" dist="508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文本框 26"/>
            <p:cNvSpPr txBox="1">
              <a:spLocks noChangeArrowheads="1"/>
            </p:cNvSpPr>
            <p:nvPr/>
          </p:nvSpPr>
          <p:spPr bwMode="auto">
            <a:xfrm>
              <a:off x="5388291" y="1466989"/>
              <a:ext cx="5304291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19669" y="3258350"/>
            <a:ext cx="5867363" cy="1161472"/>
            <a:chOff x="4825218" y="1466989"/>
            <a:chExt cx="5867363" cy="1161472"/>
          </a:xfrm>
        </p:grpSpPr>
        <p:sp>
          <p:nvSpPr>
            <p:cNvPr id="9" name="椭圆 8"/>
            <p:cNvSpPr/>
            <p:nvPr/>
          </p:nvSpPr>
          <p:spPr>
            <a:xfrm>
              <a:off x="4825218" y="1747758"/>
              <a:ext cx="253219" cy="2532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algn="ctr" blurRad="50800" dir="5400000" dist="508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26"/>
            <p:cNvSpPr txBox="1">
              <a:spLocks noChangeArrowheads="1"/>
            </p:cNvSpPr>
            <p:nvPr/>
          </p:nvSpPr>
          <p:spPr bwMode="auto">
            <a:xfrm>
              <a:off x="5388290" y="1466989"/>
              <a:ext cx="5304291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67630" y="4569453"/>
            <a:ext cx="5867363" cy="830997"/>
            <a:chOff x="4825218" y="1466989"/>
            <a:chExt cx="5867363" cy="830997"/>
          </a:xfrm>
        </p:grpSpPr>
        <p:sp>
          <p:nvSpPr>
            <p:cNvPr id="12" name="椭圆 11"/>
            <p:cNvSpPr/>
            <p:nvPr/>
          </p:nvSpPr>
          <p:spPr>
            <a:xfrm>
              <a:off x="4825218" y="1747758"/>
              <a:ext cx="253219" cy="2532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algn="ctr" blurRad="50800" dir="5400000" dist="508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26"/>
            <p:cNvSpPr txBox="1">
              <a:spLocks noChangeArrowheads="1"/>
            </p:cNvSpPr>
            <p:nvPr/>
          </p:nvSpPr>
          <p:spPr bwMode="auto">
            <a:xfrm>
              <a:off x="5388290" y="1466988"/>
              <a:ext cx="5304291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069145" y="787792"/>
            <a:ext cx="2942493" cy="52472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algn="ctr" blurRad="63500" dir="5400000" dist="381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738468" y="787792"/>
            <a:ext cx="2942493" cy="52472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algn="ctr" blurRad="63500" dir="5400000" dist="381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8407791" y="787791"/>
            <a:ext cx="2942493" cy="52472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algn="ctr" blurRad="63500" dir="5400000" dist="381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2139463" y="1131837"/>
            <a:ext cx="829994" cy="829994"/>
            <a:chOff x="2125395" y="1131837"/>
            <a:chExt cx="829994" cy="829994"/>
          </a:xfrm>
        </p:grpSpPr>
        <p:sp>
          <p:nvSpPr>
            <p:cNvPr id="6" name="椭圆 5"/>
            <p:cNvSpPr/>
            <p:nvPr/>
          </p:nvSpPr>
          <p:spPr>
            <a:xfrm>
              <a:off x="2125395" y="1131837"/>
              <a:ext cx="829994" cy="829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0800" dir="5400000" dist="508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86432" y="1228173"/>
              <a:ext cx="69744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600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壹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8786" y="1143765"/>
            <a:ext cx="829994" cy="829994"/>
            <a:chOff x="2125395" y="1131837"/>
            <a:chExt cx="829994" cy="829994"/>
          </a:xfrm>
        </p:grpSpPr>
        <p:sp>
          <p:nvSpPr>
            <p:cNvPr id="9" name="椭圆 8"/>
            <p:cNvSpPr/>
            <p:nvPr/>
          </p:nvSpPr>
          <p:spPr>
            <a:xfrm>
              <a:off x="2125395" y="1131837"/>
              <a:ext cx="829994" cy="829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0800" dir="5400000" dist="508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86432" y="1256309"/>
              <a:ext cx="69744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600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贰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478107" y="1143765"/>
            <a:ext cx="829994" cy="829994"/>
            <a:chOff x="2125395" y="1131837"/>
            <a:chExt cx="829994" cy="829994"/>
          </a:xfrm>
        </p:grpSpPr>
        <p:sp>
          <p:nvSpPr>
            <p:cNvPr id="12" name="椭圆 11"/>
            <p:cNvSpPr/>
            <p:nvPr/>
          </p:nvSpPr>
          <p:spPr>
            <a:xfrm>
              <a:off x="2125395" y="1131837"/>
              <a:ext cx="829994" cy="829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0800" dir="5400000" dist="50800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86433" y="1256309"/>
              <a:ext cx="69744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600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叁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91411" y="2269178"/>
            <a:ext cx="1417320" cy="344556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60734" y="2269178"/>
            <a:ext cx="1417320" cy="344556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930056" y="2269178"/>
            <a:ext cx="1417320" cy="344556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solidFill>
                  <a:srgbClr val="000000">
                    <a:lumMod val="65000"/>
                    <a:lumOff val="35000"/>
                  </a:srgbClr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点击输入本栏的具体文字，简明扼要的说明分项内容，此为概念图解，请根据您的具体内容酌情修改。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14"/>
      <p:bldP grpId="0" spid="15"/>
      <p:bldP grpId="0" spid="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18" y="1505244"/>
            <a:ext cx="8758412" cy="535275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065563" y="1308295"/>
            <a:ext cx="3981157" cy="39811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3500" dir="6600000" dist="508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5689267" y="2130710"/>
            <a:ext cx="1664526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1500"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2160" y="2162833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10800040101010101" pitchFamily="2" typeface="华文行楷"/>
                <a:ea charset="-122" panose="02010800040101010101" pitchFamily="2" typeface="华文行楷"/>
              </a:rPr>
              <a:t>点击输入本栏的具体文字，简明扼要的说明分项内容。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06087" y="3992758"/>
            <a:ext cx="430887" cy="447894"/>
            <a:chOff x="7077476" y="2846291"/>
            <a:chExt cx="430887" cy="447894"/>
          </a:xfrm>
        </p:grpSpPr>
        <p:pic>
          <p:nvPicPr>
            <p:cNvPr id="5" name="图片 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2672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rgbClr val="FFFFFF"/>
                  </a:solidFill>
                  <a:latin charset="-122" panose="02010800040101010101" pitchFamily="2" typeface="华文行楷"/>
                  <a:ea charset="-122" panose="02010800040101010101" pitchFamily="2" typeface="华文行楷"/>
                </a:rPr>
                <a:t>印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129</Paragraphs>
  <Slides>25</Slides>
  <Notes>2</Notes>
  <TotalTime>17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5">
      <vt:lpstr>Arial</vt:lpstr>
      <vt:lpstr>等线 Light</vt:lpstr>
      <vt:lpstr>等线</vt:lpstr>
      <vt:lpstr>Calibri Light</vt:lpstr>
      <vt:lpstr>Calibri</vt:lpstr>
      <vt:lpstr>方正清刻本悦宋简体</vt:lpstr>
      <vt:lpstr>华文行楷</vt:lpstr>
      <vt:lpstr>宋体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2017-04-25T12:04:00Z</dcterms:created>
  <cp:lastModifiedBy>kan</cp:lastModifiedBy>
  <dcterms:modified xsi:type="dcterms:W3CDTF">2021-08-22T05:44:01Z</dcterms:modified>
  <cp:revision>26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2052-10.1.0.6554</vt:lpwstr>
  </property>
</Properties>
</file>