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5" r:id="rId2"/>
  </p:sldMasterIdLst>
  <p:notesMasterIdLst>
    <p:notesMasterId r:id="rId3"/>
  </p:notesMasterIdLst>
  <p:sldIdLst>
    <p:sldId id="260" r:id="rId4"/>
    <p:sldId id="269" r:id="rId5"/>
    <p:sldId id="263" r:id="rId6"/>
    <p:sldId id="278" r:id="rId7"/>
    <p:sldId id="279" r:id="rId8"/>
    <p:sldId id="266" r:id="rId9"/>
    <p:sldId id="271" r:id="rId10"/>
    <p:sldId id="280" r:id="rId11"/>
    <p:sldId id="281" r:id="rId12"/>
    <p:sldId id="282" r:id="rId13"/>
    <p:sldId id="265" r:id="rId14"/>
    <p:sldId id="267" r:id="rId15"/>
    <p:sldId id="283" r:id="rId16"/>
    <p:sldId id="284" r:id="rId17"/>
    <p:sldId id="285" r:id="rId18"/>
    <p:sldId id="286" r:id="rId19"/>
    <p:sldId id="287" r:id="rId20"/>
    <p:sldId id="288" r:id="rId21"/>
    <p:sldId id="264" r:id="rId22"/>
    <p:sldId id="268" r:id="rId23"/>
    <p:sldId id="275" r:id="rId24"/>
    <p:sldId id="276" r:id="rId25"/>
    <p:sldId id="277" r:id="rId26"/>
    <p:sldId id="272" r:id="rId27"/>
    <p:sldId id="273" r:id="rId28"/>
    <p:sldId id="274" r:id="rId29"/>
    <p:sldId id="262" r:id="rId30"/>
  </p:sldIdLst>
  <p:sldSz cx="9144000" cy="5143500" type="screen16x9"/>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282" y="96"/>
      </p:cViewPr>
      <p:guideLst>
        <p:guide orient="horz" pos="1620"/>
        <p:guide pos="288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6F5091-51AA-4571-9DB0-CBB376339E62}" type="datetimeFigureOut">
              <a:rPr lang="zh-CN" altLang="en-US" smtClean="0"/>
              <a:t>2015/9/1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B0CAB5-6163-46D3-81D8-F08AFFA19C49}" type="slidenum">
              <a:rPr lang="zh-CN" altLang="en-US" smtClean="0"/>
              <a:t>‹#›</a:t>
            </a:fld>
            <a:endParaRPr lang="zh-CN" altLang="en-US"/>
          </a:p>
        </p:txBody>
      </p:sp>
    </p:spTree>
    <p:extLst>
      <p:ext uri="{BB962C8B-B14F-4D97-AF65-F5344CB8AC3E}">
        <p14:creationId val="830823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2.pn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2015/9/1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5465866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15970451"/>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0409340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8967309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925480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6156866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0586502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0335383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bg>
      <p:bgPr>
        <a:solidFill>
          <a:srgbClr val="00C08E"/>
        </a:solidFill>
        <a:effectLst/>
      </p:bgPr>
    </p:bg>
    <p:spTree>
      <p:nvGrpSpPr>
        <p:cNvPr id="1" name=""/>
        <p:cNvGrpSpPr/>
        <p:nvPr/>
      </p:nvGrpSpPr>
      <p:grpSpPr>
        <a:xfrm>
          <a:off x="0" y="0"/>
          <a:ext cx="0" cy="0"/>
        </a:xfrm>
      </p:grpSpPr>
      <p:sp>
        <p:nvSpPr>
          <p:cNvPr id="6" name="矩形 5"/>
          <p:cNvSpPr/>
          <p:nvPr userDrawn="1"/>
        </p:nvSpPr>
        <p:spPr>
          <a:xfrm>
            <a:off x="5364088" y="-1549"/>
            <a:ext cx="3779912" cy="51511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7" name="梯形 6"/>
          <p:cNvSpPr/>
          <p:nvPr userDrawn="1"/>
        </p:nvSpPr>
        <p:spPr>
          <a:xfrm>
            <a:off x="2625534" y="-1548"/>
            <a:ext cx="3892932" cy="5151175"/>
          </a:xfrm>
          <a:prstGeom prst="trapezoi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1"/>
          <p:cNvSpPr txBox="1"/>
          <p:nvPr userDrawn="1"/>
        </p:nvSpPr>
        <p:spPr>
          <a:xfrm>
            <a:off x="1781690" y="1491630"/>
            <a:ext cx="5580620" cy="2092881"/>
          </a:xfrm>
          <a:prstGeom prst="rect">
            <a:avLst/>
          </a:prstGeom>
          <a:noFill/>
        </p:spPr>
        <p:txBody>
          <a:bodyPr wrap="square" rtlCol="0">
            <a:spAutoFit/>
          </a:bodyPr>
          <a:lstStyle/>
          <a:p>
            <a:pPr algn="ctr"/>
            <a:r>
              <a:rPr lang="en-US" altLang="zh-CN" sz="2400" smtClean="0">
                <a:solidFill>
                  <a:schemeClr val="bg1"/>
                </a:solidFill>
                <a:effectLst>
                  <a:outerShdw blurRad="38100" dist="38100" dir="2700000" algn="tl">
                    <a:srgbClr val="000000">
                      <a:alpha val="43137"/>
                    </a:srgbClr>
                  </a:outerShdw>
                </a:effectLst>
                <a:latin typeface="微软雅黑" pitchFamily="34" charset="-122"/>
                <a:ea typeface="微软雅黑" pitchFamily="34" charset="-122"/>
              </a:rPr>
              <a:t>Minimalism &amp; Shape &amp; PPT</a:t>
            </a:r>
          </a:p>
          <a:p>
            <a:pPr algn="ctr"/>
            <a:r>
              <a:rPr lang="zh-CN" altLang="en-US" sz="6600" b="1" smtClean="0">
                <a:solidFill>
                  <a:schemeClr val="bg1"/>
                </a:solidFill>
                <a:effectLst>
                  <a:outerShdw blurRad="38100" dist="38100" dir="2700000" algn="tl">
                    <a:srgbClr val="000000">
                      <a:alpha val="43137"/>
                    </a:srgbClr>
                  </a:outerShdw>
                </a:effectLst>
                <a:latin typeface="微软雅黑" pitchFamily="34" charset="-122"/>
                <a:ea typeface="微软雅黑" pitchFamily="34" charset="-122"/>
              </a:rPr>
              <a:t>极简</a:t>
            </a:r>
            <a:r>
              <a:rPr lang="en-US" altLang="zh-CN" sz="6600" b="1" smtClean="0">
                <a:solidFill>
                  <a:schemeClr val="bg1"/>
                </a:solidFill>
                <a:effectLst>
                  <a:outerShdw blurRad="38100" dist="38100" dir="2700000" algn="tl">
                    <a:srgbClr val="000000">
                      <a:alpha val="43137"/>
                    </a:srgbClr>
                  </a:outerShdw>
                </a:effectLst>
                <a:latin typeface="微软雅黑" pitchFamily="34" charset="-122"/>
                <a:ea typeface="微软雅黑" pitchFamily="34" charset="-122"/>
              </a:rPr>
              <a:t>PPT</a:t>
            </a:r>
            <a:r>
              <a:rPr lang="zh-CN" altLang="en-US" sz="6600" b="1" smtClean="0">
                <a:solidFill>
                  <a:schemeClr val="bg1"/>
                </a:solidFill>
                <a:effectLst>
                  <a:outerShdw blurRad="38100" dist="38100" dir="2700000" algn="tl">
                    <a:srgbClr val="000000">
                      <a:alpha val="43137"/>
                    </a:srgbClr>
                  </a:outerShdw>
                </a:effectLst>
                <a:latin typeface="微软雅黑" pitchFamily="34" charset="-122"/>
                <a:ea typeface="微软雅黑" pitchFamily="34" charset="-122"/>
              </a:rPr>
              <a:t>模板</a:t>
            </a:r>
            <a:endParaRPr lang="en-US" altLang="zh-CN" sz="6600" b="1"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lnSpc>
                <a:spcPct val="200000"/>
              </a:lnSpc>
            </a:pPr>
            <a:r>
              <a:rPr lang="zh-CN" altLang="en-US" sz="2000" smtClean="0">
                <a:solidFill>
                  <a:schemeClr val="bg1"/>
                </a:solidFill>
                <a:effectLst>
                  <a:outerShdw blurRad="38100" dist="38100" dir="2700000" algn="tl">
                    <a:srgbClr val="000000">
                      <a:alpha val="43137"/>
                    </a:srgbClr>
                  </a:outerShdw>
                </a:effectLst>
                <a:latin typeface="微软雅黑" pitchFamily="34" charset="-122"/>
                <a:ea typeface="微软雅黑" pitchFamily="34" charset="-122"/>
              </a:rPr>
              <a:t>作者：木先生</a:t>
            </a:r>
          </a:p>
        </p:txBody>
      </p:sp>
      <p:pic>
        <p:nvPicPr>
          <p:cNvPr id="23" name="图片 22"/>
          <p:cNvPicPr>
            <a:picLocks noChangeAspect="1"/>
          </p:cNvPicPr>
          <p:nvPr userDrawn="1"/>
        </p:nvPicPr>
        <p:blipFill>
          <a:blip r:embed="rId1"/>
          <a:stretch>
            <a:fillRect/>
          </a:stretch>
        </p:blipFill>
        <p:spPr>
          <a:xfrm>
            <a:off x="4145243" y="3474636"/>
            <a:ext cx="853514" cy="621846"/>
          </a:xfrm>
          <a:prstGeom prst="rect">
            <a:avLst/>
          </a:prstGeom>
        </p:spPr>
      </p:pic>
    </p:spTree>
    <p:extLst>
      <p:ext uri="{BB962C8B-B14F-4D97-AF65-F5344CB8AC3E}">
        <p14:creationId val="390581448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仅标题">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t>2015/9/1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6" name="矩形 5"/>
          <p:cNvSpPr/>
          <p:nvPr userDrawn="1"/>
        </p:nvSpPr>
        <p:spPr>
          <a:xfrm>
            <a:off x="611560" y="0"/>
            <a:ext cx="792088" cy="771550"/>
          </a:xfrm>
          <a:prstGeom prst="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标题占位符 1"/>
          <p:cNvSpPr>
            <a:spLocks noGrp="1"/>
          </p:cNvSpPr>
          <p:nvPr>
            <p:ph type="title" hasCustomPrompt="1"/>
          </p:nvPr>
        </p:nvSpPr>
        <p:spPr>
          <a:xfrm>
            <a:off x="1609328" y="123479"/>
            <a:ext cx="7211144" cy="576064"/>
          </a:xfrm>
          <a:prstGeom prst="rect">
            <a:avLst/>
          </a:prstGeom>
        </p:spPr>
        <p:txBody>
          <a:bodyPr vert="horz" lIns="91440" tIns="45720" rIns="91440" bIns="45720" rtlCol="0" anchor="ctr">
            <a:normAutofit/>
          </a:bodyPr>
          <a:lstStyle>
            <a:lvl1pPr algn="l">
              <a:defRPr>
                <a:solidFill>
                  <a:schemeClr val="tx1">
                    <a:lumMod val="65000"/>
                    <a:lumOff val="35000"/>
                  </a:schemeClr>
                </a:solidFill>
              </a:defRPr>
            </a:lvl1pPr>
          </a:lstStyle>
          <a:p>
            <a:r>
              <a:rPr lang="en-US" altLang="zh-CN" smtClean="0"/>
              <a:t>1.0 </a:t>
            </a:r>
            <a:r>
              <a:rPr lang="zh-CN" altLang="en-US" smtClean="0"/>
              <a:t>请输入标题</a:t>
            </a:r>
            <a:endParaRPr lang="zh-CN" altLang="en-US"/>
          </a:p>
        </p:txBody>
      </p:sp>
    </p:spTree>
    <p:extLst>
      <p:ext uri="{BB962C8B-B14F-4D97-AF65-F5344CB8AC3E}">
        <p14:creationId val="12197541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仅标题">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t>2015/9/1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6" name="矩形 5"/>
          <p:cNvSpPr/>
          <p:nvPr userDrawn="1"/>
        </p:nvSpPr>
        <p:spPr>
          <a:xfrm>
            <a:off x="611560" y="0"/>
            <a:ext cx="792088" cy="7715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标题占位符 1"/>
          <p:cNvSpPr>
            <a:spLocks noGrp="1"/>
          </p:cNvSpPr>
          <p:nvPr>
            <p:ph type="title" hasCustomPrompt="1"/>
          </p:nvPr>
        </p:nvSpPr>
        <p:spPr>
          <a:xfrm>
            <a:off x="1609328" y="123479"/>
            <a:ext cx="7211144" cy="576064"/>
          </a:xfrm>
          <a:prstGeom prst="rect">
            <a:avLst/>
          </a:prstGeom>
        </p:spPr>
        <p:txBody>
          <a:bodyPr vert="horz" lIns="91440" tIns="45720" rIns="91440" bIns="45720" rtlCol="0" anchor="ctr">
            <a:normAutofit/>
          </a:bodyPr>
          <a:lstStyle>
            <a:lvl1pPr algn="l">
              <a:defRPr>
                <a:solidFill>
                  <a:schemeClr val="tx1">
                    <a:lumMod val="65000"/>
                    <a:lumOff val="35000"/>
                  </a:schemeClr>
                </a:solidFill>
              </a:defRPr>
            </a:lvl1pPr>
          </a:lstStyle>
          <a:p>
            <a:r>
              <a:rPr lang="en-US" altLang="zh-CN" smtClean="0"/>
              <a:t>2.0 </a:t>
            </a:r>
            <a:r>
              <a:rPr lang="zh-CN" altLang="en-US" smtClean="0"/>
              <a:t>请输入标题</a:t>
            </a:r>
            <a:endParaRPr lang="zh-CN" altLang="en-US"/>
          </a:p>
        </p:txBody>
      </p:sp>
    </p:spTree>
    <p:extLst>
      <p:ext uri="{BB962C8B-B14F-4D97-AF65-F5344CB8AC3E}">
        <p14:creationId val="396625343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仅标题">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530820CF-B880-4189-942D-D702A7CBA730}" type="datetimeFigureOut">
              <a:rPr lang="zh-CN" altLang="en-US" smtClean="0"/>
              <a:t>2015/9/1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6" name="矩形 5"/>
          <p:cNvSpPr/>
          <p:nvPr userDrawn="1"/>
        </p:nvSpPr>
        <p:spPr>
          <a:xfrm>
            <a:off x="611560" y="0"/>
            <a:ext cx="792088" cy="7715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标题占位符 1"/>
          <p:cNvSpPr>
            <a:spLocks noGrp="1"/>
          </p:cNvSpPr>
          <p:nvPr>
            <p:ph type="title" hasCustomPrompt="1"/>
          </p:nvPr>
        </p:nvSpPr>
        <p:spPr>
          <a:xfrm>
            <a:off x="1609328" y="123479"/>
            <a:ext cx="7211144" cy="576064"/>
          </a:xfrm>
          <a:prstGeom prst="rect">
            <a:avLst/>
          </a:prstGeom>
        </p:spPr>
        <p:txBody>
          <a:bodyPr vert="horz" lIns="91440" tIns="45720" rIns="91440" bIns="45720" rtlCol="0" anchor="ctr">
            <a:normAutofit/>
          </a:bodyPr>
          <a:lstStyle>
            <a:lvl1pPr algn="l">
              <a:defRPr>
                <a:solidFill>
                  <a:schemeClr val="tx1">
                    <a:lumMod val="65000"/>
                    <a:lumOff val="35000"/>
                  </a:schemeClr>
                </a:solidFill>
              </a:defRPr>
            </a:lvl1pPr>
          </a:lstStyle>
          <a:p>
            <a:r>
              <a:rPr lang="en-US" altLang="zh-CN" smtClean="0"/>
              <a:t>3.0 </a:t>
            </a:r>
            <a:r>
              <a:rPr lang="zh-CN" altLang="en-US" smtClean="0"/>
              <a:t>请输入标题</a:t>
            </a:r>
            <a:endParaRPr lang="zh-CN" altLang="en-US"/>
          </a:p>
        </p:txBody>
      </p:sp>
    </p:spTree>
    <p:extLst>
      <p:ext uri="{BB962C8B-B14F-4D97-AF65-F5344CB8AC3E}">
        <p14:creationId val="324273047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bg>
      <p:bgPr>
        <a:solidFill>
          <a:srgbClr val="00C08E"/>
        </a:solidFill>
        <a:effectLst/>
      </p:bgPr>
    </p:bg>
    <p:spTree>
      <p:nvGrpSpPr>
        <p:cNvPr id="1" name=""/>
        <p:cNvGrpSpPr/>
        <p:nvPr/>
      </p:nvGrpSpPr>
      <p:grpSpPr>
        <a:xfrm>
          <a:off x="0" y="0"/>
          <a:ext cx="0" cy="0"/>
        </a:xfrm>
      </p:grpSpPr>
      <p:sp>
        <p:nvSpPr>
          <p:cNvPr id="9" name="矩形 8"/>
          <p:cNvSpPr/>
          <p:nvPr userDrawn="1"/>
        </p:nvSpPr>
        <p:spPr>
          <a:xfrm>
            <a:off x="5364088" y="-1549"/>
            <a:ext cx="3779912" cy="515117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p>
        </p:txBody>
      </p:sp>
      <p:sp>
        <p:nvSpPr>
          <p:cNvPr id="10" name="梯形 9"/>
          <p:cNvSpPr/>
          <p:nvPr userDrawn="1"/>
        </p:nvSpPr>
        <p:spPr>
          <a:xfrm flipV="1">
            <a:off x="2625534" y="-1548"/>
            <a:ext cx="3892932" cy="5151175"/>
          </a:xfrm>
          <a:prstGeom prst="trapezoi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9"/>
          <p:cNvSpPr txBox="1"/>
          <p:nvPr userDrawn="1"/>
        </p:nvSpPr>
        <p:spPr>
          <a:xfrm>
            <a:off x="2699792" y="2830165"/>
            <a:ext cx="3744416" cy="461665"/>
          </a:xfrm>
          <a:prstGeom prst="rect">
            <a:avLst/>
          </a:prstGeom>
          <a:noFill/>
        </p:spPr>
        <p:txBody>
          <a:bodyPr wrap="square" rtlCol="0">
            <a:spAutoFit/>
          </a:bodyPr>
          <a:lstStyle/>
          <a:p>
            <a:pPr algn="ctr"/>
            <a:r>
              <a:rPr lang="en-US" altLang="zh-CN" sz="2400" b="1" smtClean="0">
                <a:effectLst>
                  <a:glow rad="101600">
                    <a:schemeClr val="bg1">
                      <a:alpha val="60000"/>
                    </a:schemeClr>
                  </a:glow>
                </a:effectLst>
                <a:latin typeface="微软雅黑" pitchFamily="34" charset="-122"/>
                <a:ea typeface="微软雅黑" pitchFamily="34" charset="-122"/>
              </a:rPr>
              <a:t>THANK YOU</a:t>
            </a:r>
            <a:endParaRPr lang="zh-CN" altLang="en-US" sz="2400" b="1">
              <a:effectLst>
                <a:glow rad="101600">
                  <a:schemeClr val="bg1">
                    <a:alpha val="60000"/>
                  </a:schemeClr>
                </a:glow>
              </a:effectLst>
              <a:latin typeface="微软雅黑" panose="020b0503020204020204" pitchFamily="34" charset="-122"/>
              <a:ea typeface="微软雅黑" panose="020b0503020204020204" pitchFamily="34" charset="-122"/>
            </a:endParaRPr>
          </a:p>
        </p:txBody>
      </p:sp>
      <p:pic>
        <p:nvPicPr>
          <p:cNvPr id="2" name="图片 1"/>
          <p:cNvPicPr>
            <a:picLocks noChangeAspect="1"/>
          </p:cNvPicPr>
          <p:nvPr userDrawn="1"/>
        </p:nvPicPr>
        <p:blipFill>
          <a:blip r:embed="rId1"/>
          <a:stretch>
            <a:fillRect/>
          </a:stretch>
        </p:blipFill>
        <p:spPr>
          <a:xfrm>
            <a:off x="3575218" y="1574338"/>
            <a:ext cx="1993565" cy="1359526"/>
          </a:xfrm>
          <a:prstGeom prst="rect">
            <a:avLst/>
          </a:prstGeom>
        </p:spPr>
      </p:pic>
      <p:sp>
        <p:nvSpPr>
          <p:cNvPr id="6" name="文本框 5"/>
          <p:cNvSpPr txBox="1"/>
          <p:nvPr userDrawn="1"/>
        </p:nvSpPr>
        <p:spPr>
          <a:xfrm>
            <a:off x="2771800" y="3219822"/>
            <a:ext cx="3600400" cy="276999"/>
          </a:xfrm>
          <a:prstGeom prst="rect">
            <a:avLst/>
          </a:prstGeom>
          <a:noFill/>
        </p:spPr>
        <p:txBody>
          <a:bodyPr wrap="square" rtlCol="0">
            <a:spAutoFit/>
          </a:bodyPr>
          <a:lstStyle/>
          <a:p>
            <a:pPr algn="ctr"/>
            <a:r>
              <a:rPr lang="en-US" altLang="zh-CN" sz="1200" smtClean="0">
                <a:solidFill>
                  <a:schemeClr val="tx1">
                    <a:lumMod val="65000"/>
                    <a:lumOff val="35000"/>
                  </a:schemeClr>
                </a:solidFill>
                <a:latin typeface="微软雅黑" pitchFamily="34" charset="-122"/>
                <a:ea typeface="微软雅黑" pitchFamily="34" charset="-122"/>
              </a:rPr>
              <a:t>Mail</a:t>
            </a:r>
            <a:r>
              <a:rPr lang="zh-CN" altLang="en-US" sz="1200" smtClean="0">
                <a:solidFill>
                  <a:schemeClr val="tx1">
                    <a:lumMod val="65000"/>
                    <a:lumOff val="35000"/>
                  </a:schemeClr>
                </a:solidFill>
                <a:latin typeface="微软雅黑" pitchFamily="34" charset="-122"/>
                <a:ea typeface="微软雅黑" pitchFamily="34" charset="-122"/>
              </a:rPr>
              <a:t>：</a:t>
            </a:r>
            <a:r>
              <a:rPr lang="en-US" altLang="zh-CN" sz="1200" smtClean="0">
                <a:solidFill>
                  <a:schemeClr val="tx1">
                    <a:lumMod val="65000"/>
                    <a:lumOff val="35000"/>
                  </a:schemeClr>
                </a:solidFill>
                <a:latin typeface="微软雅黑" pitchFamily="34" charset="-122"/>
                <a:ea typeface="微软雅黑" pitchFamily="34" charset="-122"/>
              </a:rPr>
              <a:t>muippt@sina.com</a:t>
            </a:r>
            <a:endParaRPr lang="zh-CN" altLang="en-US" sz="1200" smtClean="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val="241777581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8489853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4156044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15309315"/>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7.xml" Type="http://schemas.openxmlformats.org/officeDocument/2006/relationships/slideLayout"/><Relationship Id="rId10" Target="../slideLayouts/slideLayout16.xml" Type="http://schemas.openxmlformats.org/officeDocument/2006/relationships/slideLayout"/><Relationship Id="rId11" Target="../slideLayouts/slideLayout17.xml" Type="http://schemas.openxmlformats.org/officeDocument/2006/relationships/slideLayout"/><Relationship Id="rId12" Target="../theme/theme2.xml" Type="http://schemas.openxmlformats.org/officeDocument/2006/relationships/theme"/><Relationship Id="rId2" Target="../slideLayouts/slideLayout8.xml" Type="http://schemas.openxmlformats.org/officeDocument/2006/relationships/slideLayout"/><Relationship Id="rId3" Target="../slideLayouts/slideLayout9.xml" Type="http://schemas.openxmlformats.org/officeDocument/2006/relationships/slideLayout"/><Relationship Id="rId4" Target="../slideLayouts/slideLayout10.xml" Type="http://schemas.openxmlformats.org/officeDocument/2006/relationships/slideLayout"/><Relationship Id="rId5" Target="../slideLayouts/slideLayout11.xml" Type="http://schemas.openxmlformats.org/officeDocument/2006/relationships/slideLayout"/><Relationship Id="rId6" Target="../slideLayouts/slideLayout12.xml" Type="http://schemas.openxmlformats.org/officeDocument/2006/relationships/slideLayout"/><Relationship Id="rId7" Target="../slideLayouts/slideLayout13.xml" Type="http://schemas.openxmlformats.org/officeDocument/2006/relationships/slideLayout"/><Relationship Id="rId8" Target="../slideLayouts/slideLayout14.xml" Type="http://schemas.openxmlformats.org/officeDocument/2006/relationships/slideLayout"/><Relationship Id="rId9" Target="../slideLayouts/slideLayout1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1475656" y="123479"/>
            <a:ext cx="7211144" cy="576064"/>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2015/9/1</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55" r:id="rId1"/>
    <p:sldLayoutId id="2147483663" r:id="rId2"/>
    <p:sldLayoutId id="2147483660" r:id="rId3"/>
    <p:sldLayoutId id="2147483661" r:id="rId4"/>
    <p:sldLayoutId id="2147483662" r:id="rId5"/>
    <p:sldLayoutId id="2147483664" r:id="rId6"/>
  </p:sldLayoutIdLst>
  <p:transition/>
  <p:timing/>
  <p:txStyles>
    <p:titleStyle>
      <a:lvl1pPr algn="ctr" defTabSz="914400" rtl="0" eaLnBrk="1" latinLnBrk="0" hangingPunct="1">
        <a:spcBef>
          <a:spcPct val="0"/>
        </a:spcBef>
        <a:buNone/>
        <a:defRPr sz="2800" kern="1200">
          <a:solidFill>
            <a:schemeClr val="tx1"/>
          </a:solidFill>
          <a:latin typeface="微软雅黑" pitchFamily="34" charset="-122"/>
          <a:ea typeface="微软雅黑" pitchFamily="34" charset="-122"/>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微软雅黑" pitchFamily="34" charset="-122"/>
          <a:ea typeface="微软雅黑" pitchFamily="34" charset="-122"/>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微软雅黑" pitchFamily="34" charset="-122"/>
          <a:ea typeface="微软雅黑" pitchFamily="34" charset="-122"/>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微软雅黑" pitchFamily="34" charset="-122"/>
          <a:ea typeface="微软雅黑" pitchFamily="34" charset="-122"/>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微软雅黑" pitchFamily="34" charset="-122"/>
          <a:ea typeface="微软雅黑" pitchFamily="34" charset="-122"/>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2015/9/1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361936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5.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00CC99"/>
        </a:solidFill>
        <a:effectLst/>
      </p:bgPr>
    </p:bg>
    <p:spTree>
      <p:nvGrpSpPr>
        <p:cNvPr id="1" name=""/>
        <p:cNvGrpSpPr/>
        <p:nvPr/>
      </p:nvGrpSpPr>
      <p:grpSpPr>
        <a:xfrm>
          <a:off x="0" y="0"/>
          <a:ext cx="0" cy="0"/>
        </a:xfrm>
      </p:grpSpPr>
    </p:spTree>
    <p:extLst>
      <p:ext uri="{BB962C8B-B14F-4D97-AF65-F5344CB8AC3E}">
        <p14:creationId val="2061874984"/>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1.7 请输入标题</a:t>
            </a:r>
          </a:p>
        </p:txBody>
      </p:sp>
      <p:cxnSp>
        <p:nvCxnSpPr>
          <p:cNvPr id="27" name="直接连接符 26"/>
          <p:cNvCxnSpPr/>
          <p:nvPr/>
        </p:nvCxnSpPr>
        <p:spPr>
          <a:xfrm>
            <a:off x="972000" y="2571750"/>
            <a:ext cx="7200000" cy="0"/>
          </a:xfrm>
          <a:prstGeom prst="line">
            <a:avLst/>
          </a:prstGeom>
          <a:ln w="12700">
            <a:solidFill>
              <a:schemeClr val="bg1">
                <a:lumMod val="75000"/>
              </a:schemeClr>
            </a:solidFill>
            <a:prstDash val="dash"/>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32" name="矩形 31"/>
          <p:cNvSpPr/>
          <p:nvPr/>
        </p:nvSpPr>
        <p:spPr>
          <a:xfrm>
            <a:off x="3851920" y="1995686"/>
            <a:ext cx="627687" cy="449915"/>
          </a:xfrm>
          <a:prstGeom prst="rect">
            <a:avLst/>
          </a:prstGeom>
          <a:solidFill>
            <a:srgbClr val="00C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mtClean="0" sz="2000">
                <a:latin charset="-122" pitchFamily="34" typeface="微软雅黑"/>
                <a:ea charset="-122" pitchFamily="34" typeface="微软雅黑"/>
              </a:rPr>
              <a:t>1</a:t>
            </a:r>
          </a:p>
        </p:txBody>
      </p:sp>
      <p:cxnSp>
        <p:nvCxnSpPr>
          <p:cNvPr id="21" name="直接连接符 20"/>
          <p:cNvCxnSpPr/>
          <p:nvPr/>
        </p:nvCxnSpPr>
        <p:spPr>
          <a:xfrm flipH="1">
            <a:off x="4572000" y="1059582"/>
            <a:ext cx="0" cy="3672408"/>
          </a:xfrm>
          <a:prstGeom prst="line">
            <a:avLst/>
          </a:prstGeom>
          <a:ln w="38100">
            <a:solidFill>
              <a:schemeClr val="bg1">
                <a:lumMod val="7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46" name="矩形 45"/>
          <p:cNvSpPr/>
          <p:nvPr/>
        </p:nvSpPr>
        <p:spPr>
          <a:xfrm>
            <a:off x="3852292" y="2670009"/>
            <a:ext cx="627687" cy="449915"/>
          </a:xfrm>
          <a:prstGeom prst="rect">
            <a:avLst/>
          </a:prstGeom>
          <a:solidFill>
            <a:srgbClr val="00C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mtClean="0" sz="2000">
                <a:latin charset="-122" pitchFamily="34" typeface="微软雅黑"/>
                <a:ea charset="-122" pitchFamily="34" typeface="微软雅黑"/>
              </a:rPr>
              <a:t>2</a:t>
            </a:r>
          </a:p>
        </p:txBody>
      </p:sp>
      <p:sp>
        <p:nvSpPr>
          <p:cNvPr id="47" name="矩形 46"/>
          <p:cNvSpPr/>
          <p:nvPr/>
        </p:nvSpPr>
        <p:spPr>
          <a:xfrm>
            <a:off x="4715644" y="1995686"/>
            <a:ext cx="627687" cy="449915"/>
          </a:xfrm>
          <a:prstGeom prst="rect">
            <a:avLst/>
          </a:prstGeom>
          <a:solidFill>
            <a:srgbClr val="00C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mtClean="0" sz="2000">
                <a:latin charset="-122" pitchFamily="34" typeface="微软雅黑"/>
                <a:ea charset="-122" pitchFamily="34" typeface="微软雅黑"/>
              </a:rPr>
              <a:t>3</a:t>
            </a:r>
          </a:p>
        </p:txBody>
      </p:sp>
      <p:sp>
        <p:nvSpPr>
          <p:cNvPr id="48" name="矩形 47"/>
          <p:cNvSpPr/>
          <p:nvPr/>
        </p:nvSpPr>
        <p:spPr>
          <a:xfrm>
            <a:off x="4716016" y="2670009"/>
            <a:ext cx="627687" cy="449915"/>
          </a:xfrm>
          <a:prstGeom prst="rect">
            <a:avLst/>
          </a:prstGeom>
          <a:solidFill>
            <a:srgbClr val="00C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lang="en-US" smtClean="0" sz="2000">
                <a:latin charset="-122" pitchFamily="34" typeface="微软雅黑"/>
                <a:ea charset="-122" pitchFamily="34" typeface="微软雅黑"/>
              </a:rPr>
              <a:t>4</a:t>
            </a:r>
          </a:p>
        </p:txBody>
      </p:sp>
      <p:sp>
        <p:nvSpPr>
          <p:cNvPr id="49" name="TextBox 48"/>
          <p:cNvSpPr txBox="1"/>
          <p:nvPr/>
        </p:nvSpPr>
        <p:spPr>
          <a:xfrm>
            <a:off x="1887709" y="1106773"/>
            <a:ext cx="1892203" cy="1325880"/>
          </a:xfrm>
          <a:prstGeom prst="rect">
            <a:avLst/>
          </a:prstGeom>
          <a:noFill/>
        </p:spPr>
        <p:txBody>
          <a:bodyPr rtlCol="0" wrap="square">
            <a:spAutoFit/>
          </a:bodyPr>
          <a:lstStyle/>
          <a:p>
            <a:pPr algn="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a:t>
            </a:r>
          </a:p>
          <a:p>
            <a:pPr algn="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a:t>
            </a:r>
          </a:p>
          <a:p>
            <a:pPr algn="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标题1</a:t>
            </a:r>
          </a:p>
        </p:txBody>
      </p:sp>
      <p:sp>
        <p:nvSpPr>
          <p:cNvPr id="52" name="TextBox 51"/>
          <p:cNvSpPr txBox="1"/>
          <p:nvPr/>
        </p:nvSpPr>
        <p:spPr>
          <a:xfrm>
            <a:off x="5436096" y="2670009"/>
            <a:ext cx="2448272" cy="1325880"/>
          </a:xfrm>
          <a:prstGeom prst="rect">
            <a:avLst/>
          </a:prstGeom>
          <a:noFill/>
        </p:spPr>
        <p:txBody>
          <a:bodyPr rtlCol="0" wrap="square">
            <a:spAutoFit/>
          </a:bodyPr>
          <a:lstStyle/>
          <a:p>
            <a:pPr>
              <a:lnSpc>
                <a:spcPct val="150000"/>
              </a:lnSpc>
            </a:pPr>
            <a:r>
              <a:rPr altLang="en-US" b="1" lang="zh-CN" smtClean="0">
                <a:solidFill>
                  <a:srgbClr val="00C08E"/>
                </a:solidFill>
                <a:latin charset="-122" pitchFamily="34" typeface="微软雅黑"/>
                <a:ea charset="-122" pitchFamily="34" typeface="微软雅黑"/>
              </a:rPr>
              <a:t>标题4</a:t>
            </a:r>
          </a:p>
          <a:p>
            <a:pPr>
              <a:lnSpc>
                <a:spcPct val="150000"/>
              </a:lnSpc>
            </a:pPr>
            <a:r>
              <a:rPr altLang="en-US" b="1" lang="zh-CN" smtClean="0">
                <a:solidFill>
                  <a:srgbClr val="00C08E"/>
                </a:solidFill>
                <a:latin charset="-122" pitchFamily="34" typeface="微软雅黑"/>
                <a:ea charset="-122" pitchFamily="34" typeface="微软雅黑"/>
              </a:rPr>
              <a:t>请输入内容</a:t>
            </a:r>
          </a:p>
          <a:p>
            <a:pPr>
              <a:lnSpc>
                <a:spcPct val="150000"/>
              </a:lnSpc>
            </a:pPr>
            <a:r>
              <a:rPr altLang="en-US" b="1" lang="zh-CN" smtClean="0">
                <a:solidFill>
                  <a:srgbClr val="00C08E"/>
                </a:solidFill>
                <a:latin charset="-122" pitchFamily="34" typeface="微软雅黑"/>
                <a:ea charset="-122" pitchFamily="34" typeface="微软雅黑"/>
              </a:rPr>
              <a:t>请输入内容</a:t>
            </a:r>
          </a:p>
        </p:txBody>
      </p:sp>
      <p:sp>
        <p:nvSpPr>
          <p:cNvPr id="56" name="TextBox 55"/>
          <p:cNvSpPr txBox="1"/>
          <p:nvPr/>
        </p:nvSpPr>
        <p:spPr>
          <a:xfrm>
            <a:off x="5436096" y="1106773"/>
            <a:ext cx="1892203" cy="132588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标题3</a:t>
            </a:r>
          </a:p>
        </p:txBody>
      </p:sp>
      <p:sp>
        <p:nvSpPr>
          <p:cNvPr id="58" name="TextBox 57"/>
          <p:cNvSpPr txBox="1"/>
          <p:nvPr/>
        </p:nvSpPr>
        <p:spPr>
          <a:xfrm>
            <a:off x="1331640" y="2670009"/>
            <a:ext cx="2448272" cy="1325880"/>
          </a:xfrm>
          <a:prstGeom prst="rect">
            <a:avLst/>
          </a:prstGeom>
          <a:noFill/>
        </p:spPr>
        <p:txBody>
          <a:bodyPr rtlCol="0" wrap="square">
            <a:spAutoFit/>
          </a:bodyPr>
          <a:lstStyle/>
          <a:p>
            <a:pPr algn="r">
              <a:lnSpc>
                <a:spcPct val="150000"/>
              </a:lnSpc>
            </a:pPr>
            <a:r>
              <a:rPr altLang="en-US" b="1" lang="zh-CN" smtClean="0">
                <a:solidFill>
                  <a:srgbClr val="00C08E"/>
                </a:solidFill>
                <a:latin charset="-122" pitchFamily="34" typeface="微软雅黑"/>
                <a:ea charset="-122" pitchFamily="34" typeface="微软雅黑"/>
              </a:rPr>
              <a:t>标题2</a:t>
            </a:r>
          </a:p>
          <a:p>
            <a:pPr algn="r">
              <a:lnSpc>
                <a:spcPct val="150000"/>
              </a:lnSpc>
            </a:pPr>
            <a:r>
              <a:rPr altLang="en-US" b="1" lang="zh-CN" smtClean="0">
                <a:solidFill>
                  <a:srgbClr val="00C08E"/>
                </a:solidFill>
                <a:latin charset="-122" pitchFamily="34" typeface="微软雅黑"/>
                <a:ea charset="-122" pitchFamily="34" typeface="微软雅黑"/>
              </a:rPr>
              <a:t>请输入内容</a:t>
            </a:r>
          </a:p>
          <a:p>
            <a:pPr algn="r">
              <a:lnSpc>
                <a:spcPct val="150000"/>
              </a:lnSpc>
            </a:pPr>
            <a:r>
              <a:rPr altLang="en-US" b="1" lang="zh-CN" smtClean="0">
                <a:solidFill>
                  <a:srgbClr val="00C08E"/>
                </a:solidFill>
                <a:latin charset="-122" pitchFamily="34" typeface="微软雅黑"/>
                <a:ea charset="-122" pitchFamily="34" typeface="微软雅黑"/>
              </a:rPr>
              <a:t>请输入内容</a:t>
            </a:r>
          </a:p>
        </p:txBody>
      </p:sp>
    </p:spTree>
    <p:extLst>
      <p:ext uri="{BB962C8B-B14F-4D97-AF65-F5344CB8AC3E}">
        <p14:creationId val="3400990531"/>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5292080" y="1851670"/>
            <a:ext cx="3851920" cy="1440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TextBox 2"/>
          <p:cNvSpPr txBox="1"/>
          <p:nvPr/>
        </p:nvSpPr>
        <p:spPr>
          <a:xfrm>
            <a:off x="1115616" y="1851670"/>
            <a:ext cx="4176464" cy="1554480"/>
          </a:xfrm>
          <a:prstGeom prst="rect">
            <a:avLst/>
          </a:prstGeom>
          <a:noFill/>
        </p:spPr>
        <p:txBody>
          <a:bodyPr rtlCol="0" wrap="square">
            <a:spAutoFit/>
          </a:bodyPr>
          <a:lstStyle/>
          <a:p>
            <a:pPr algn="r">
              <a:lnSpc>
                <a:spcPct val="120000"/>
              </a:lnSpc>
            </a:pPr>
            <a:r>
              <a:rPr altLang="en-US" b="1" lang="zh-CN" smtClean="0" sz="4000">
                <a:solidFill>
                  <a:schemeClr val="tx1">
                    <a:lumMod val="65000"/>
                    <a:lumOff val="35000"/>
                  </a:schemeClr>
                </a:solidFill>
                <a:latin charset="-122" pitchFamily="34" typeface="微软雅黑"/>
                <a:ea charset="-122" pitchFamily="34" typeface="微软雅黑"/>
              </a:rPr>
              <a:t>第二章</a:t>
            </a:r>
          </a:p>
          <a:p>
            <a:pPr algn="r">
              <a:lnSpc>
                <a:spcPct val="120000"/>
              </a:lnSpc>
            </a:pPr>
            <a:r>
              <a:rPr altLang="en-US" b="1" lang="zh-CN" smtClean="0" sz="4000">
                <a:solidFill>
                  <a:schemeClr val="tx1">
                    <a:lumMod val="65000"/>
                    <a:lumOff val="35000"/>
                  </a:schemeClr>
                </a:solidFill>
                <a:latin charset="-122" pitchFamily="34" typeface="微软雅黑"/>
                <a:ea charset="-122" pitchFamily="34" typeface="微软雅黑"/>
              </a:rPr>
              <a:t>标题标题</a:t>
            </a:r>
          </a:p>
        </p:txBody>
      </p:sp>
    </p:spTree>
    <p:extLst>
      <p:ext uri="{BB962C8B-B14F-4D97-AF65-F5344CB8AC3E}">
        <p14:creationId val="543940760"/>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2.1 请输入标题</a:t>
            </a:r>
          </a:p>
        </p:txBody>
      </p:sp>
      <p:sp>
        <p:nvSpPr>
          <p:cNvPr id="7" name="矩形 6"/>
          <p:cNvSpPr>
            <a:spLocks noChangeAspect="1"/>
          </p:cNvSpPr>
          <p:nvPr/>
        </p:nvSpPr>
        <p:spPr>
          <a:xfrm>
            <a:off x="1475656" y="1454612"/>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 name="TextBox 7"/>
          <p:cNvSpPr txBox="1"/>
          <p:nvPr/>
        </p:nvSpPr>
        <p:spPr>
          <a:xfrm>
            <a:off x="1763688" y="2787774"/>
            <a:ext cx="5688632" cy="1463040"/>
          </a:xfrm>
          <a:prstGeom prst="rect">
            <a:avLst/>
          </a:prstGeom>
          <a:noFill/>
        </p:spPr>
        <p:txBody>
          <a:bodyPr rtlCol="0" wrap="square">
            <a:spAutoFit/>
          </a:bodyPr>
          <a:lstStyle/>
          <a:p>
            <a:pPr>
              <a:lnSpc>
                <a:spcPct val="150000"/>
              </a:lnSpc>
            </a:pPr>
            <a:r>
              <a:rPr altLang="en-US" b="1" lang="zh-CN" smtClean="0" sz="2000">
                <a:solidFill>
                  <a:schemeClr val="accent2"/>
                </a:solidFill>
                <a:latin charset="-122" pitchFamily="34" typeface="微软雅黑"/>
                <a:ea charset="-122" pitchFamily="34" typeface="微软雅黑"/>
              </a:rPr>
              <a:t>标题</a:t>
            </a:r>
          </a:p>
          <a:p>
            <a:pPr>
              <a:lnSpc>
                <a:spcPct val="150000"/>
              </a:lnSpc>
            </a:pPr>
            <a:r>
              <a:rPr altLang="en-US" b="1" lang="zh-CN" smtClean="0" sz="2000">
                <a:solidFill>
                  <a:schemeClr val="accent2"/>
                </a:solidFill>
                <a:latin charset="-122" pitchFamily="34" typeface="微软雅黑"/>
                <a:ea charset="-122" pitchFamily="34" typeface="微软雅黑"/>
              </a:rPr>
              <a:t>请输入内容请输入内容请输入内容</a:t>
            </a:r>
          </a:p>
          <a:p>
            <a:pPr>
              <a:lnSpc>
                <a:spcPct val="150000"/>
              </a:lnSpc>
            </a:pPr>
            <a:r>
              <a:rPr altLang="en-US" b="1" lang="zh-CN" smtClean="0" sz="2000">
                <a:solidFill>
                  <a:schemeClr val="accent2"/>
                </a:solidFill>
                <a:latin charset="-122" pitchFamily="34" typeface="微软雅黑"/>
                <a:ea charset="-122" pitchFamily="34" typeface="微软雅黑"/>
              </a:rPr>
              <a:t>请输入内容请输入内容请输入内容</a:t>
            </a:r>
          </a:p>
        </p:txBody>
      </p:sp>
      <p:sp>
        <p:nvSpPr>
          <p:cNvPr id="9" name="矩形 8"/>
          <p:cNvSpPr>
            <a:spLocks noChangeAspect="1"/>
          </p:cNvSpPr>
          <p:nvPr/>
        </p:nvSpPr>
        <p:spPr>
          <a:xfrm>
            <a:off x="1853005" y="1454612"/>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2" name="矩形 11"/>
          <p:cNvSpPr>
            <a:spLocks noChangeAspect="1"/>
          </p:cNvSpPr>
          <p:nvPr/>
        </p:nvSpPr>
        <p:spPr>
          <a:xfrm>
            <a:off x="2230354" y="1454612"/>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3" name="矩形 12"/>
          <p:cNvSpPr>
            <a:spLocks noChangeAspect="1"/>
          </p:cNvSpPr>
          <p:nvPr/>
        </p:nvSpPr>
        <p:spPr>
          <a:xfrm>
            <a:off x="2614572" y="1454612"/>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16" name="矩形 15"/>
          <p:cNvSpPr>
            <a:spLocks noChangeAspect="1"/>
          </p:cNvSpPr>
          <p:nvPr/>
        </p:nvSpPr>
        <p:spPr>
          <a:xfrm>
            <a:off x="5453404" y="1475081"/>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17" name="矩形 16"/>
          <p:cNvSpPr>
            <a:spLocks noChangeAspect="1"/>
          </p:cNvSpPr>
          <p:nvPr/>
        </p:nvSpPr>
        <p:spPr>
          <a:xfrm>
            <a:off x="1475656" y="1841156"/>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8" name="矩形 17"/>
          <p:cNvSpPr>
            <a:spLocks noChangeAspect="1"/>
          </p:cNvSpPr>
          <p:nvPr/>
        </p:nvSpPr>
        <p:spPr>
          <a:xfrm>
            <a:off x="1853005" y="1841156"/>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9" name="矩形 18"/>
          <p:cNvSpPr>
            <a:spLocks noChangeAspect="1"/>
          </p:cNvSpPr>
          <p:nvPr/>
        </p:nvSpPr>
        <p:spPr>
          <a:xfrm>
            <a:off x="2230354" y="1841156"/>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0" name="矩形 19"/>
          <p:cNvSpPr>
            <a:spLocks noChangeAspect="1"/>
          </p:cNvSpPr>
          <p:nvPr/>
        </p:nvSpPr>
        <p:spPr>
          <a:xfrm>
            <a:off x="5076056" y="1861625"/>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21" name="矩形 20"/>
          <p:cNvSpPr>
            <a:spLocks noChangeAspect="1"/>
          </p:cNvSpPr>
          <p:nvPr/>
        </p:nvSpPr>
        <p:spPr>
          <a:xfrm>
            <a:off x="5453404" y="1861625"/>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22" name="TextBox 21"/>
          <p:cNvSpPr txBox="1"/>
          <p:nvPr/>
        </p:nvSpPr>
        <p:spPr>
          <a:xfrm>
            <a:off x="2974572" y="1446126"/>
            <a:ext cx="1872208" cy="822960"/>
          </a:xfrm>
          <a:prstGeom prst="rect">
            <a:avLst/>
          </a:prstGeom>
          <a:noFill/>
        </p:spPr>
        <p:txBody>
          <a:bodyPr rtlCol="0" wrap="square">
            <a:spAutoFit/>
          </a:bodyPr>
          <a:lstStyle/>
          <a:p>
            <a:r>
              <a:rPr altLang="zh-CN" b="1" lang="en-US" smtClean="0" sz="4800">
                <a:solidFill>
                  <a:schemeClr val="bg1">
                    <a:lumMod val="65000"/>
                  </a:schemeClr>
                </a:solidFill>
                <a:latin charset="-122" pitchFamily="34" typeface="微软雅黑"/>
                <a:ea charset="-122" pitchFamily="34" typeface="微软雅黑"/>
              </a:rPr>
              <a:t>70%</a:t>
            </a:r>
          </a:p>
        </p:txBody>
      </p:sp>
      <p:sp>
        <p:nvSpPr>
          <p:cNvPr id="23" name="TextBox 22"/>
          <p:cNvSpPr txBox="1"/>
          <p:nvPr/>
        </p:nvSpPr>
        <p:spPr>
          <a:xfrm>
            <a:off x="5813404" y="1419622"/>
            <a:ext cx="1872208" cy="822960"/>
          </a:xfrm>
          <a:prstGeom prst="rect">
            <a:avLst/>
          </a:prstGeom>
          <a:noFill/>
        </p:spPr>
        <p:txBody>
          <a:bodyPr rtlCol="0" wrap="square">
            <a:spAutoFit/>
          </a:bodyPr>
          <a:lstStyle/>
          <a:p>
            <a:r>
              <a:rPr altLang="zh-CN" b="1" lang="en-US" smtClean="0" sz="4800">
                <a:solidFill>
                  <a:srgbClr val="C00000"/>
                </a:solidFill>
                <a:latin charset="-122" pitchFamily="34" typeface="微软雅黑"/>
                <a:ea charset="-122" pitchFamily="34" typeface="微软雅黑"/>
              </a:rPr>
              <a:t>30%</a:t>
            </a:r>
          </a:p>
        </p:txBody>
      </p:sp>
      <p:cxnSp>
        <p:nvCxnSpPr>
          <p:cNvPr id="25" name="直接连接符 24"/>
          <p:cNvCxnSpPr/>
          <p:nvPr/>
        </p:nvCxnSpPr>
        <p:spPr>
          <a:xfrm>
            <a:off x="1403648" y="2643758"/>
            <a:ext cx="6137948" cy="0"/>
          </a:xfrm>
          <a:prstGeom prst="line">
            <a:avLst/>
          </a:prstGeom>
          <a:ln w="19050">
            <a:solidFill>
              <a:schemeClr val="bg1">
                <a:lumMod val="7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103028191"/>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2.2 请输入标题</a:t>
            </a:r>
          </a:p>
        </p:txBody>
      </p:sp>
      <p:sp>
        <p:nvSpPr>
          <p:cNvPr id="3" name="矩形 2"/>
          <p:cNvSpPr/>
          <p:nvPr/>
        </p:nvSpPr>
        <p:spPr>
          <a:xfrm>
            <a:off x="3325646" y="1059582"/>
            <a:ext cx="1440000" cy="1440000"/>
          </a:xfrm>
          <a:prstGeom prst="rect">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 name="矩形 3"/>
          <p:cNvSpPr/>
          <p:nvPr/>
        </p:nvSpPr>
        <p:spPr>
          <a:xfrm>
            <a:off x="4517944" y="1491630"/>
            <a:ext cx="1080000" cy="1080000"/>
          </a:xfrm>
          <a:prstGeom prst="rect">
            <a:avLst/>
          </a:prstGeom>
          <a:solidFill>
            <a:schemeClr val="bg1">
              <a:lumMod val="6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 name="矩形 4"/>
          <p:cNvSpPr/>
          <p:nvPr/>
        </p:nvSpPr>
        <p:spPr>
          <a:xfrm>
            <a:off x="4067944" y="2121630"/>
            <a:ext cx="900000" cy="900000"/>
          </a:xfrm>
          <a:prstGeom prst="rect">
            <a:avLst/>
          </a:prstGeom>
          <a:solidFill>
            <a:schemeClr val="accent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 name="TextBox 5"/>
          <p:cNvSpPr txBox="1"/>
          <p:nvPr/>
        </p:nvSpPr>
        <p:spPr>
          <a:xfrm>
            <a:off x="3419872" y="1441084"/>
            <a:ext cx="1080120" cy="457200"/>
          </a:xfrm>
          <a:prstGeom prst="rect">
            <a:avLst/>
          </a:prstGeom>
          <a:noFill/>
        </p:spPr>
        <p:txBody>
          <a:bodyPr rtlCol="0" wrap="square">
            <a:spAutoFit/>
          </a:bodyPr>
          <a:lstStyle/>
          <a:p>
            <a:r>
              <a:rPr altLang="zh-CN" b="1" lang="en-US" smtClean="0" sz="2400">
                <a:solidFill>
                  <a:schemeClr val="bg1"/>
                </a:solidFill>
                <a:latin charset="-122" pitchFamily="34" typeface="微软雅黑"/>
                <a:ea charset="-122" pitchFamily="34" typeface="微软雅黑"/>
              </a:rPr>
              <a:t>60%</a:t>
            </a:r>
          </a:p>
        </p:txBody>
      </p:sp>
      <p:sp>
        <p:nvSpPr>
          <p:cNvPr id="7" name="TextBox 6"/>
          <p:cNvSpPr txBox="1"/>
          <p:nvPr/>
        </p:nvSpPr>
        <p:spPr>
          <a:xfrm>
            <a:off x="3995936" y="2511912"/>
            <a:ext cx="1080120" cy="365760"/>
          </a:xfrm>
          <a:prstGeom prst="rect">
            <a:avLst/>
          </a:prstGeom>
          <a:noFill/>
        </p:spPr>
        <p:txBody>
          <a:bodyPr rtlCol="0" wrap="square">
            <a:spAutoFit/>
          </a:bodyPr>
          <a:lstStyle/>
          <a:p>
            <a:pPr algn="ctr"/>
            <a:r>
              <a:rPr altLang="zh-CN" b="1" lang="en-US" smtClean="0">
                <a:solidFill>
                  <a:schemeClr val="bg1"/>
                </a:solidFill>
                <a:latin charset="-122" pitchFamily="34" typeface="微软雅黑"/>
                <a:ea charset="-122" pitchFamily="34" typeface="微软雅黑"/>
              </a:rPr>
              <a:t>10%</a:t>
            </a:r>
          </a:p>
        </p:txBody>
      </p:sp>
      <p:sp>
        <p:nvSpPr>
          <p:cNvPr id="8" name="TextBox 7"/>
          <p:cNvSpPr txBox="1"/>
          <p:nvPr/>
        </p:nvSpPr>
        <p:spPr>
          <a:xfrm>
            <a:off x="4572000" y="1791832"/>
            <a:ext cx="1080120" cy="365760"/>
          </a:xfrm>
          <a:prstGeom prst="rect">
            <a:avLst/>
          </a:prstGeom>
          <a:noFill/>
        </p:spPr>
        <p:txBody>
          <a:bodyPr rtlCol="0" wrap="square">
            <a:spAutoFit/>
          </a:bodyPr>
          <a:lstStyle/>
          <a:p>
            <a:pPr algn="ctr"/>
            <a:r>
              <a:rPr altLang="zh-CN" b="1" lang="en-US" smtClean="0">
                <a:solidFill>
                  <a:schemeClr val="bg1"/>
                </a:solidFill>
                <a:latin charset="-122" pitchFamily="34" typeface="微软雅黑"/>
                <a:ea charset="-122" pitchFamily="34" typeface="微软雅黑"/>
              </a:rPr>
              <a:t>30%</a:t>
            </a:r>
          </a:p>
        </p:txBody>
      </p:sp>
      <p:sp>
        <p:nvSpPr>
          <p:cNvPr id="9" name="TextBox 8"/>
          <p:cNvSpPr txBox="1"/>
          <p:nvPr/>
        </p:nvSpPr>
        <p:spPr>
          <a:xfrm>
            <a:off x="1907704" y="1433479"/>
            <a:ext cx="1368152" cy="457200"/>
          </a:xfrm>
          <a:prstGeom prst="rect">
            <a:avLst/>
          </a:prstGeom>
          <a:noFill/>
        </p:spPr>
        <p:txBody>
          <a:bodyPr rtlCol="0" wrap="square">
            <a:spAutoFit/>
          </a:bodyPr>
          <a:lstStyle/>
          <a:p>
            <a:pPr algn="r">
              <a:lnSpc>
                <a:spcPct val="150000"/>
              </a:lnSpc>
            </a:pPr>
            <a:r>
              <a:rPr altLang="en-US" lang="zh-CN" smtClean="0" sz="1600">
                <a:solidFill>
                  <a:schemeClr val="accent2"/>
                </a:solidFill>
                <a:latin charset="-122" pitchFamily="34" typeface="微软雅黑"/>
                <a:ea charset="-122" pitchFamily="34" typeface="微软雅黑"/>
              </a:rPr>
              <a:t>请输入内容</a:t>
            </a:r>
          </a:p>
        </p:txBody>
      </p:sp>
      <p:sp>
        <p:nvSpPr>
          <p:cNvPr id="10" name="TextBox 9"/>
          <p:cNvSpPr txBox="1"/>
          <p:nvPr/>
        </p:nvSpPr>
        <p:spPr>
          <a:xfrm>
            <a:off x="2843807" y="2513799"/>
            <a:ext cx="1243203" cy="457200"/>
          </a:xfrm>
          <a:prstGeom prst="rect">
            <a:avLst/>
          </a:prstGeom>
          <a:noFill/>
        </p:spPr>
        <p:txBody>
          <a:bodyPr rtlCol="0" wrap="square">
            <a:spAutoFit/>
          </a:bodyPr>
          <a:lstStyle/>
          <a:p>
            <a:pPr>
              <a:lnSpc>
                <a:spcPct val="150000"/>
              </a:lnSpc>
            </a:pPr>
            <a:r>
              <a:rPr altLang="en-US" lang="zh-CN" smtClean="0" sz="1600">
                <a:solidFill>
                  <a:schemeClr val="accent2"/>
                </a:solidFill>
                <a:latin charset="-122" pitchFamily="34" typeface="微软雅黑"/>
                <a:ea charset="-122" pitchFamily="34" typeface="微软雅黑"/>
              </a:rPr>
              <a:t>请输入内容</a:t>
            </a:r>
          </a:p>
        </p:txBody>
      </p:sp>
      <p:sp>
        <p:nvSpPr>
          <p:cNvPr id="11" name="TextBox 10"/>
          <p:cNvSpPr txBox="1"/>
          <p:nvPr/>
        </p:nvSpPr>
        <p:spPr>
          <a:xfrm>
            <a:off x="5597944" y="1825993"/>
            <a:ext cx="1522730" cy="457200"/>
          </a:xfrm>
          <a:prstGeom prst="rect">
            <a:avLst/>
          </a:prstGeom>
          <a:noFill/>
        </p:spPr>
        <p:txBody>
          <a:bodyPr rtlCol="0" wrap="square">
            <a:spAutoFit/>
          </a:bodyPr>
          <a:lstStyle/>
          <a:p>
            <a:pPr>
              <a:lnSpc>
                <a:spcPct val="150000"/>
              </a:lnSpc>
            </a:pPr>
            <a:r>
              <a:rPr altLang="en-US" lang="zh-CN" smtClean="0" sz="1600">
                <a:solidFill>
                  <a:schemeClr val="accent2"/>
                </a:solidFill>
                <a:latin charset="-122" pitchFamily="34" typeface="微软雅黑"/>
                <a:ea charset="-122" pitchFamily="34" typeface="微软雅黑"/>
              </a:rPr>
              <a:t>请输入内容</a:t>
            </a:r>
          </a:p>
        </p:txBody>
      </p:sp>
      <p:sp>
        <p:nvSpPr>
          <p:cNvPr id="12" name="TextBox 11"/>
          <p:cNvSpPr txBox="1"/>
          <p:nvPr/>
        </p:nvSpPr>
        <p:spPr>
          <a:xfrm>
            <a:off x="1691680" y="3291830"/>
            <a:ext cx="6264696" cy="1463040"/>
          </a:xfrm>
          <a:prstGeom prst="rect">
            <a:avLst/>
          </a:prstGeom>
          <a:noFill/>
        </p:spPr>
        <p:txBody>
          <a:bodyPr rtlCol="0" wrap="square">
            <a:spAutoFit/>
          </a:bodyPr>
          <a:lstStyle/>
          <a:p>
            <a:pPr>
              <a:lnSpc>
                <a:spcPct val="150000"/>
              </a:lnSpc>
            </a:pPr>
            <a:r>
              <a:rPr altLang="en-US" b="1" lang="zh-CN" smtClean="0" sz="2000">
                <a:solidFill>
                  <a:schemeClr val="accent2"/>
                </a:solidFill>
                <a:latin charset="-122" pitchFamily="34" typeface="微软雅黑"/>
                <a:ea charset="-122" pitchFamily="34" typeface="微软雅黑"/>
              </a:rPr>
              <a:t>标题</a:t>
            </a:r>
          </a:p>
          <a:p>
            <a:pPr>
              <a:lnSpc>
                <a:spcPct val="150000"/>
              </a:lnSpc>
            </a:pPr>
            <a:r>
              <a:rPr altLang="en-US" b="1" lang="zh-CN" smtClean="0" sz="2000">
                <a:solidFill>
                  <a:schemeClr val="accent2"/>
                </a:solidFill>
                <a:latin charset="-122" pitchFamily="34" typeface="微软雅黑"/>
                <a:ea charset="-122" pitchFamily="34" typeface="微软雅黑"/>
              </a:rPr>
              <a:t>请输入内容请输入内容请输入内容</a:t>
            </a:r>
          </a:p>
          <a:p>
            <a:pPr>
              <a:lnSpc>
                <a:spcPct val="150000"/>
              </a:lnSpc>
            </a:pPr>
            <a:r>
              <a:rPr altLang="en-US" b="1" lang="zh-CN" smtClean="0" sz="2000">
                <a:solidFill>
                  <a:schemeClr val="accent2"/>
                </a:solidFill>
                <a:latin charset="-122" pitchFamily="34" typeface="微软雅黑"/>
                <a:ea charset="-122" pitchFamily="34" typeface="微软雅黑"/>
              </a:rPr>
              <a:t>请输入内容请输入内容请输入内容</a:t>
            </a:r>
          </a:p>
        </p:txBody>
      </p:sp>
      <p:sp>
        <p:nvSpPr>
          <p:cNvPr id="13" name="圆角矩形 12"/>
          <p:cNvSpPr/>
          <p:nvPr/>
        </p:nvSpPr>
        <p:spPr>
          <a:xfrm>
            <a:off x="1259632" y="3291830"/>
            <a:ext cx="7056784" cy="1457003"/>
          </a:xfrm>
          <a:prstGeom prst="roundRect">
            <a:avLst/>
          </a:prstGeom>
          <a:noFill/>
          <a:ln w="19050">
            <a:solidFill>
              <a:schemeClr val="bg1">
                <a:lumMod val="8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Tree>
    <p:extLst>
      <p:ext uri="{BB962C8B-B14F-4D97-AF65-F5344CB8AC3E}">
        <p14:creationId val="1128555739"/>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2.3 请输入标题</a:t>
            </a:r>
          </a:p>
        </p:txBody>
      </p:sp>
      <p:sp>
        <p:nvSpPr>
          <p:cNvPr id="5" name="矩形 4"/>
          <p:cNvSpPr/>
          <p:nvPr/>
        </p:nvSpPr>
        <p:spPr>
          <a:xfrm>
            <a:off x="1547664" y="1377347"/>
            <a:ext cx="5184576" cy="5760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 name="矩形 5"/>
          <p:cNvSpPr/>
          <p:nvPr/>
        </p:nvSpPr>
        <p:spPr>
          <a:xfrm>
            <a:off x="1547664" y="2088924"/>
            <a:ext cx="5184576" cy="5760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7" name="矩形 6"/>
          <p:cNvSpPr/>
          <p:nvPr/>
        </p:nvSpPr>
        <p:spPr>
          <a:xfrm>
            <a:off x="1547664" y="2817507"/>
            <a:ext cx="5184576" cy="5760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cxnSp>
        <p:nvCxnSpPr>
          <p:cNvPr id="8" name="直接连接符 7"/>
          <p:cNvCxnSpPr/>
          <p:nvPr/>
        </p:nvCxnSpPr>
        <p:spPr>
          <a:xfrm flipH="1">
            <a:off x="6732240" y="1131590"/>
            <a:ext cx="0" cy="2520280"/>
          </a:xfrm>
          <a:prstGeom prst="line">
            <a:avLst/>
          </a:prstGeom>
          <a:ln w="19050">
            <a:solidFill>
              <a:schemeClr val="bg1">
                <a:lumMod val="7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H="1">
            <a:off x="1547664" y="1131590"/>
            <a:ext cx="0" cy="2520280"/>
          </a:xfrm>
          <a:prstGeom prst="line">
            <a:avLst/>
          </a:prstGeom>
          <a:ln w="19050">
            <a:solidFill>
              <a:schemeClr val="bg1">
                <a:lumMod val="7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567542" y="1377347"/>
            <a:ext cx="1276266" cy="5760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0" name="矩形 9"/>
          <p:cNvSpPr/>
          <p:nvPr/>
        </p:nvSpPr>
        <p:spPr>
          <a:xfrm>
            <a:off x="1567542" y="2088924"/>
            <a:ext cx="2644418" cy="5760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1" name="矩形 10"/>
          <p:cNvSpPr/>
          <p:nvPr/>
        </p:nvSpPr>
        <p:spPr>
          <a:xfrm>
            <a:off x="1567542" y="2817388"/>
            <a:ext cx="3796546" cy="5760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2" name="TextBox 11"/>
          <p:cNvSpPr txBox="1"/>
          <p:nvPr/>
        </p:nvSpPr>
        <p:spPr>
          <a:xfrm>
            <a:off x="5724128" y="1491630"/>
            <a:ext cx="792088" cy="396240"/>
          </a:xfrm>
          <a:prstGeom prst="rect">
            <a:avLst/>
          </a:prstGeom>
          <a:noFill/>
        </p:spPr>
        <p:txBody>
          <a:bodyPr rtlCol="0" wrap="square">
            <a:spAutoFit/>
          </a:bodyPr>
          <a:lstStyle/>
          <a:p>
            <a:r>
              <a:rPr altLang="zh-CN" b="1" lang="en-US" smtClean="0" sz="2000">
                <a:solidFill>
                  <a:schemeClr val="bg1"/>
                </a:solidFill>
                <a:latin charset="-122" pitchFamily="34" typeface="微软雅黑"/>
                <a:ea charset="-122" pitchFamily="34" typeface="微软雅黑"/>
              </a:rPr>
              <a:t>19%</a:t>
            </a:r>
          </a:p>
        </p:txBody>
      </p:sp>
      <p:sp>
        <p:nvSpPr>
          <p:cNvPr id="13" name="TextBox 12"/>
          <p:cNvSpPr txBox="1"/>
          <p:nvPr/>
        </p:nvSpPr>
        <p:spPr>
          <a:xfrm>
            <a:off x="5735285" y="2171640"/>
            <a:ext cx="792088" cy="396240"/>
          </a:xfrm>
          <a:prstGeom prst="rect">
            <a:avLst/>
          </a:prstGeom>
          <a:noFill/>
        </p:spPr>
        <p:txBody>
          <a:bodyPr rtlCol="0" wrap="square">
            <a:spAutoFit/>
          </a:bodyPr>
          <a:lstStyle/>
          <a:p>
            <a:r>
              <a:rPr altLang="zh-CN" b="1" lang="en-US" smtClean="0" sz="2000">
                <a:solidFill>
                  <a:schemeClr val="bg1"/>
                </a:solidFill>
                <a:latin charset="-122" pitchFamily="34" typeface="微软雅黑"/>
                <a:ea charset="-122" pitchFamily="34" typeface="微软雅黑"/>
              </a:rPr>
              <a:t>46%</a:t>
            </a:r>
          </a:p>
        </p:txBody>
      </p:sp>
      <p:sp>
        <p:nvSpPr>
          <p:cNvPr id="14" name="TextBox 13"/>
          <p:cNvSpPr txBox="1"/>
          <p:nvPr/>
        </p:nvSpPr>
        <p:spPr>
          <a:xfrm>
            <a:off x="5724128" y="2891720"/>
            <a:ext cx="792088" cy="396240"/>
          </a:xfrm>
          <a:prstGeom prst="rect">
            <a:avLst/>
          </a:prstGeom>
          <a:noFill/>
        </p:spPr>
        <p:txBody>
          <a:bodyPr rtlCol="0" wrap="square">
            <a:spAutoFit/>
          </a:bodyPr>
          <a:lstStyle/>
          <a:p>
            <a:r>
              <a:rPr altLang="zh-CN" b="1" lang="en-US" smtClean="0" sz="2000">
                <a:solidFill>
                  <a:schemeClr val="bg1"/>
                </a:solidFill>
                <a:latin charset="-122" pitchFamily="34" typeface="微软雅黑"/>
                <a:ea charset="-122" pitchFamily="34" typeface="微软雅黑"/>
              </a:rPr>
              <a:t>78%</a:t>
            </a:r>
          </a:p>
        </p:txBody>
      </p:sp>
      <p:sp>
        <p:nvSpPr>
          <p:cNvPr id="15" name="TextBox 14"/>
          <p:cNvSpPr txBox="1"/>
          <p:nvPr/>
        </p:nvSpPr>
        <p:spPr>
          <a:xfrm>
            <a:off x="6876255" y="1480713"/>
            <a:ext cx="1080120" cy="365760"/>
          </a:xfrm>
          <a:prstGeom prst="rect">
            <a:avLst/>
          </a:prstGeom>
          <a:noFill/>
        </p:spPr>
        <p:txBody>
          <a:bodyPr rtlCol="0" wrap="square">
            <a:spAutoFit/>
          </a:bodyPr>
          <a:lstStyle/>
          <a:p>
            <a:r>
              <a:rPr altLang="zh-CN" lang="en-US" smtClean="0">
                <a:solidFill>
                  <a:schemeClr val="accent2"/>
                </a:solidFill>
                <a:latin charset="-122" pitchFamily="34" typeface="微软雅黑"/>
                <a:ea charset="-122" pitchFamily="34" typeface="微软雅黑"/>
              </a:rPr>
              <a:t>A类</a:t>
            </a:r>
          </a:p>
        </p:txBody>
      </p:sp>
      <p:sp>
        <p:nvSpPr>
          <p:cNvPr id="16" name="TextBox 15"/>
          <p:cNvSpPr txBox="1"/>
          <p:nvPr/>
        </p:nvSpPr>
        <p:spPr>
          <a:xfrm>
            <a:off x="6876255" y="2192290"/>
            <a:ext cx="1080120" cy="365760"/>
          </a:xfrm>
          <a:prstGeom prst="rect">
            <a:avLst/>
          </a:prstGeom>
          <a:noFill/>
        </p:spPr>
        <p:txBody>
          <a:bodyPr rtlCol="0" wrap="square">
            <a:spAutoFit/>
          </a:bodyPr>
          <a:lstStyle/>
          <a:p>
            <a:r>
              <a:rPr altLang="zh-CN" lang="en-US" smtClean="0">
                <a:solidFill>
                  <a:schemeClr val="accent2"/>
                </a:solidFill>
                <a:latin charset="-122" pitchFamily="34" typeface="微软雅黑"/>
                <a:ea charset="-122" pitchFamily="34" typeface="微软雅黑"/>
              </a:rPr>
              <a:t>B类</a:t>
            </a:r>
          </a:p>
        </p:txBody>
      </p:sp>
      <p:sp>
        <p:nvSpPr>
          <p:cNvPr id="17" name="TextBox 16"/>
          <p:cNvSpPr txBox="1"/>
          <p:nvPr/>
        </p:nvSpPr>
        <p:spPr>
          <a:xfrm>
            <a:off x="6876255" y="2922498"/>
            <a:ext cx="1080120" cy="365760"/>
          </a:xfrm>
          <a:prstGeom prst="rect">
            <a:avLst/>
          </a:prstGeom>
          <a:noFill/>
        </p:spPr>
        <p:txBody>
          <a:bodyPr rtlCol="0" wrap="square">
            <a:spAutoFit/>
          </a:bodyPr>
          <a:lstStyle/>
          <a:p>
            <a:r>
              <a:rPr altLang="zh-CN" lang="en-US" smtClean="0">
                <a:solidFill>
                  <a:schemeClr val="accent2"/>
                </a:solidFill>
                <a:latin charset="-122" pitchFamily="34" typeface="微软雅黑"/>
                <a:ea charset="-122" pitchFamily="34" typeface="微软雅黑"/>
              </a:rPr>
              <a:t>C类</a:t>
            </a:r>
          </a:p>
        </p:txBody>
      </p:sp>
      <p:sp>
        <p:nvSpPr>
          <p:cNvPr id="18" name="TextBox 17"/>
          <p:cNvSpPr txBox="1"/>
          <p:nvPr/>
        </p:nvSpPr>
        <p:spPr>
          <a:xfrm>
            <a:off x="1567542" y="4011910"/>
            <a:ext cx="6264696" cy="548640"/>
          </a:xfrm>
          <a:prstGeom prst="rect">
            <a:avLst/>
          </a:prstGeom>
          <a:noFill/>
        </p:spPr>
        <p:txBody>
          <a:bodyPr rtlCol="0" wrap="square">
            <a:spAutoFit/>
          </a:bodyPr>
          <a:lstStyle/>
          <a:p>
            <a:pPr>
              <a:lnSpc>
                <a:spcPct val="150000"/>
              </a:lnSpc>
            </a:pPr>
            <a:r>
              <a:rPr altLang="en-US" b="1" lang="zh-CN" smtClean="0" sz="2000">
                <a:solidFill>
                  <a:schemeClr val="accent2"/>
                </a:solidFill>
                <a:latin charset="-122" pitchFamily="34" typeface="微软雅黑"/>
                <a:ea charset="-122" pitchFamily="34" typeface="微软雅黑"/>
              </a:rPr>
              <a:t>标题：请输入内容请输入内容请输入内容</a:t>
            </a:r>
          </a:p>
        </p:txBody>
      </p:sp>
    </p:spTree>
    <p:extLst>
      <p:ext uri="{BB962C8B-B14F-4D97-AF65-F5344CB8AC3E}">
        <p14:creationId val="3903361593"/>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2.4 请输入标题</a:t>
            </a:r>
          </a:p>
        </p:txBody>
      </p:sp>
      <p:grpSp>
        <p:nvGrpSpPr>
          <p:cNvPr id="104" name="组合 103"/>
          <p:cNvGrpSpPr/>
          <p:nvPr/>
        </p:nvGrpSpPr>
        <p:grpSpPr>
          <a:xfrm>
            <a:off x="719592" y="1131590"/>
            <a:ext cx="7698624" cy="1959645"/>
            <a:chOff x="719592" y="1404193"/>
            <a:chExt cx="7698624" cy="1959645"/>
          </a:xfrm>
        </p:grpSpPr>
        <p:sp>
          <p:nvSpPr>
            <p:cNvPr id="3" name="矩形 2"/>
            <p:cNvSpPr>
              <a:spLocks noChangeAspect="1"/>
            </p:cNvSpPr>
            <p:nvPr/>
          </p:nvSpPr>
          <p:spPr>
            <a:xfrm>
              <a:off x="719592"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 name="矩形 3"/>
            <p:cNvSpPr>
              <a:spLocks noChangeAspect="1"/>
            </p:cNvSpPr>
            <p:nvPr/>
          </p:nvSpPr>
          <p:spPr>
            <a:xfrm>
              <a:off x="1105835"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 name="矩形 4"/>
            <p:cNvSpPr>
              <a:spLocks noChangeAspect="1"/>
            </p:cNvSpPr>
            <p:nvPr/>
          </p:nvSpPr>
          <p:spPr>
            <a:xfrm>
              <a:off x="1492078"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 name="矩形 5"/>
            <p:cNvSpPr>
              <a:spLocks noChangeAspect="1"/>
            </p:cNvSpPr>
            <p:nvPr/>
          </p:nvSpPr>
          <p:spPr>
            <a:xfrm>
              <a:off x="1878321"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7" name="矩形 6"/>
            <p:cNvSpPr>
              <a:spLocks noChangeAspect="1"/>
            </p:cNvSpPr>
            <p:nvPr/>
          </p:nvSpPr>
          <p:spPr>
            <a:xfrm>
              <a:off x="2264564"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 name="矩形 7"/>
            <p:cNvSpPr>
              <a:spLocks noChangeAspect="1"/>
            </p:cNvSpPr>
            <p:nvPr/>
          </p:nvSpPr>
          <p:spPr>
            <a:xfrm>
              <a:off x="2650807"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9" name="矩形 8"/>
            <p:cNvSpPr>
              <a:spLocks noChangeAspect="1"/>
            </p:cNvSpPr>
            <p:nvPr/>
          </p:nvSpPr>
          <p:spPr>
            <a:xfrm>
              <a:off x="3037050"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0" name="矩形 9"/>
            <p:cNvSpPr>
              <a:spLocks noChangeAspect="1"/>
            </p:cNvSpPr>
            <p:nvPr/>
          </p:nvSpPr>
          <p:spPr>
            <a:xfrm>
              <a:off x="3423293"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11" name="矩形 10"/>
            <p:cNvSpPr>
              <a:spLocks noChangeAspect="1"/>
            </p:cNvSpPr>
            <p:nvPr/>
          </p:nvSpPr>
          <p:spPr>
            <a:xfrm>
              <a:off x="3809536"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2" name="矩形 11"/>
            <p:cNvSpPr>
              <a:spLocks noChangeAspect="1"/>
            </p:cNvSpPr>
            <p:nvPr/>
          </p:nvSpPr>
          <p:spPr>
            <a:xfrm>
              <a:off x="4195779"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3" name="矩形 12"/>
            <p:cNvSpPr>
              <a:spLocks noChangeAspect="1"/>
            </p:cNvSpPr>
            <p:nvPr/>
          </p:nvSpPr>
          <p:spPr>
            <a:xfrm>
              <a:off x="4582022"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4" name="矩形 13"/>
            <p:cNvSpPr>
              <a:spLocks noChangeAspect="1"/>
            </p:cNvSpPr>
            <p:nvPr/>
          </p:nvSpPr>
          <p:spPr>
            <a:xfrm>
              <a:off x="4968265"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15" name="矩形 14"/>
            <p:cNvSpPr>
              <a:spLocks noChangeAspect="1"/>
            </p:cNvSpPr>
            <p:nvPr/>
          </p:nvSpPr>
          <p:spPr>
            <a:xfrm>
              <a:off x="5354508"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6" name="矩形 15"/>
            <p:cNvSpPr>
              <a:spLocks noChangeAspect="1"/>
            </p:cNvSpPr>
            <p:nvPr/>
          </p:nvSpPr>
          <p:spPr>
            <a:xfrm>
              <a:off x="5740751" y="1404193"/>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7" name="矩形 16"/>
            <p:cNvSpPr>
              <a:spLocks noChangeAspect="1"/>
            </p:cNvSpPr>
            <p:nvPr/>
          </p:nvSpPr>
          <p:spPr>
            <a:xfrm>
              <a:off x="6126994"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8" name="矩形 17"/>
            <p:cNvSpPr>
              <a:spLocks noChangeAspect="1"/>
            </p:cNvSpPr>
            <p:nvPr/>
          </p:nvSpPr>
          <p:spPr>
            <a:xfrm>
              <a:off x="6513237"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19" name="矩形 18"/>
            <p:cNvSpPr>
              <a:spLocks noChangeAspect="1"/>
            </p:cNvSpPr>
            <p:nvPr/>
          </p:nvSpPr>
          <p:spPr>
            <a:xfrm>
              <a:off x="6899480"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0" name="矩形 19"/>
            <p:cNvSpPr>
              <a:spLocks noChangeAspect="1"/>
            </p:cNvSpPr>
            <p:nvPr/>
          </p:nvSpPr>
          <p:spPr>
            <a:xfrm>
              <a:off x="7285723"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1" name="矩形 20"/>
            <p:cNvSpPr>
              <a:spLocks noChangeAspect="1"/>
            </p:cNvSpPr>
            <p:nvPr/>
          </p:nvSpPr>
          <p:spPr>
            <a:xfrm>
              <a:off x="7671966"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2" name="矩形 21"/>
            <p:cNvSpPr>
              <a:spLocks noChangeAspect="1"/>
            </p:cNvSpPr>
            <p:nvPr/>
          </p:nvSpPr>
          <p:spPr>
            <a:xfrm>
              <a:off x="8058216" y="1404193"/>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23" name="矩形 22"/>
            <p:cNvSpPr>
              <a:spLocks noChangeAspect="1"/>
            </p:cNvSpPr>
            <p:nvPr/>
          </p:nvSpPr>
          <p:spPr>
            <a:xfrm>
              <a:off x="719592"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4" name="矩形 23"/>
            <p:cNvSpPr>
              <a:spLocks noChangeAspect="1"/>
            </p:cNvSpPr>
            <p:nvPr/>
          </p:nvSpPr>
          <p:spPr>
            <a:xfrm>
              <a:off x="1105835"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5" name="矩形 24"/>
            <p:cNvSpPr>
              <a:spLocks noChangeAspect="1"/>
            </p:cNvSpPr>
            <p:nvPr/>
          </p:nvSpPr>
          <p:spPr>
            <a:xfrm>
              <a:off x="1492078"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6" name="矩形 25"/>
            <p:cNvSpPr>
              <a:spLocks noChangeAspect="1"/>
            </p:cNvSpPr>
            <p:nvPr/>
          </p:nvSpPr>
          <p:spPr>
            <a:xfrm>
              <a:off x="1878321"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27" name="矩形 26"/>
            <p:cNvSpPr>
              <a:spLocks noChangeAspect="1"/>
            </p:cNvSpPr>
            <p:nvPr/>
          </p:nvSpPr>
          <p:spPr>
            <a:xfrm>
              <a:off x="2264564"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8" name="矩形 27"/>
            <p:cNvSpPr>
              <a:spLocks noChangeAspect="1"/>
            </p:cNvSpPr>
            <p:nvPr/>
          </p:nvSpPr>
          <p:spPr>
            <a:xfrm>
              <a:off x="2650807"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9" name="矩形 28"/>
            <p:cNvSpPr>
              <a:spLocks noChangeAspect="1"/>
            </p:cNvSpPr>
            <p:nvPr/>
          </p:nvSpPr>
          <p:spPr>
            <a:xfrm>
              <a:off x="3037050"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0" name="矩形 29"/>
            <p:cNvSpPr>
              <a:spLocks noChangeAspect="1"/>
            </p:cNvSpPr>
            <p:nvPr/>
          </p:nvSpPr>
          <p:spPr>
            <a:xfrm>
              <a:off x="3423293"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31" name="矩形 30"/>
            <p:cNvSpPr>
              <a:spLocks noChangeAspect="1"/>
            </p:cNvSpPr>
            <p:nvPr/>
          </p:nvSpPr>
          <p:spPr>
            <a:xfrm>
              <a:off x="3809536"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2" name="矩形 31"/>
            <p:cNvSpPr>
              <a:spLocks noChangeAspect="1"/>
            </p:cNvSpPr>
            <p:nvPr/>
          </p:nvSpPr>
          <p:spPr>
            <a:xfrm>
              <a:off x="4195779"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3" name="矩形 32"/>
            <p:cNvSpPr>
              <a:spLocks noChangeAspect="1"/>
            </p:cNvSpPr>
            <p:nvPr/>
          </p:nvSpPr>
          <p:spPr>
            <a:xfrm>
              <a:off x="4582022"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4" name="矩形 33"/>
            <p:cNvSpPr>
              <a:spLocks noChangeAspect="1"/>
            </p:cNvSpPr>
            <p:nvPr/>
          </p:nvSpPr>
          <p:spPr>
            <a:xfrm>
              <a:off x="4968265"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35" name="矩形 34"/>
            <p:cNvSpPr>
              <a:spLocks noChangeAspect="1"/>
            </p:cNvSpPr>
            <p:nvPr/>
          </p:nvSpPr>
          <p:spPr>
            <a:xfrm>
              <a:off x="5354508"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6" name="矩形 35"/>
            <p:cNvSpPr>
              <a:spLocks noChangeAspect="1"/>
            </p:cNvSpPr>
            <p:nvPr/>
          </p:nvSpPr>
          <p:spPr>
            <a:xfrm>
              <a:off x="5740751" y="179954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7" name="矩形 36"/>
            <p:cNvSpPr>
              <a:spLocks noChangeAspect="1"/>
            </p:cNvSpPr>
            <p:nvPr/>
          </p:nvSpPr>
          <p:spPr>
            <a:xfrm>
              <a:off x="6126994"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8" name="矩形 37"/>
            <p:cNvSpPr>
              <a:spLocks noChangeAspect="1"/>
            </p:cNvSpPr>
            <p:nvPr/>
          </p:nvSpPr>
          <p:spPr>
            <a:xfrm>
              <a:off x="6513237"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39" name="矩形 38"/>
            <p:cNvSpPr>
              <a:spLocks noChangeAspect="1"/>
            </p:cNvSpPr>
            <p:nvPr/>
          </p:nvSpPr>
          <p:spPr>
            <a:xfrm>
              <a:off x="6899480"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0" name="矩形 39"/>
            <p:cNvSpPr>
              <a:spLocks noChangeAspect="1"/>
            </p:cNvSpPr>
            <p:nvPr/>
          </p:nvSpPr>
          <p:spPr>
            <a:xfrm>
              <a:off x="7285723"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1" name="矩形 40"/>
            <p:cNvSpPr>
              <a:spLocks noChangeAspect="1"/>
            </p:cNvSpPr>
            <p:nvPr/>
          </p:nvSpPr>
          <p:spPr>
            <a:xfrm>
              <a:off x="7671966"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2" name="矩形 41"/>
            <p:cNvSpPr>
              <a:spLocks noChangeAspect="1"/>
            </p:cNvSpPr>
            <p:nvPr/>
          </p:nvSpPr>
          <p:spPr>
            <a:xfrm>
              <a:off x="8058216" y="179954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43" name="矩形 42"/>
            <p:cNvSpPr>
              <a:spLocks noChangeAspect="1"/>
            </p:cNvSpPr>
            <p:nvPr/>
          </p:nvSpPr>
          <p:spPr>
            <a:xfrm>
              <a:off x="719592"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4" name="矩形 43"/>
            <p:cNvSpPr>
              <a:spLocks noChangeAspect="1"/>
            </p:cNvSpPr>
            <p:nvPr/>
          </p:nvSpPr>
          <p:spPr>
            <a:xfrm>
              <a:off x="1105835"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5" name="矩形 44"/>
            <p:cNvSpPr>
              <a:spLocks noChangeAspect="1"/>
            </p:cNvSpPr>
            <p:nvPr/>
          </p:nvSpPr>
          <p:spPr>
            <a:xfrm>
              <a:off x="1492078"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6" name="矩形 45"/>
            <p:cNvSpPr>
              <a:spLocks noChangeAspect="1"/>
            </p:cNvSpPr>
            <p:nvPr/>
          </p:nvSpPr>
          <p:spPr>
            <a:xfrm>
              <a:off x="1878321"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47" name="矩形 46"/>
            <p:cNvSpPr>
              <a:spLocks noChangeAspect="1"/>
            </p:cNvSpPr>
            <p:nvPr/>
          </p:nvSpPr>
          <p:spPr>
            <a:xfrm>
              <a:off x="2264564"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8" name="矩形 47"/>
            <p:cNvSpPr>
              <a:spLocks noChangeAspect="1"/>
            </p:cNvSpPr>
            <p:nvPr/>
          </p:nvSpPr>
          <p:spPr>
            <a:xfrm>
              <a:off x="2650807"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9" name="矩形 48"/>
            <p:cNvSpPr>
              <a:spLocks noChangeAspect="1"/>
            </p:cNvSpPr>
            <p:nvPr/>
          </p:nvSpPr>
          <p:spPr>
            <a:xfrm>
              <a:off x="3037050"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0" name="矩形 49"/>
            <p:cNvSpPr>
              <a:spLocks noChangeAspect="1"/>
            </p:cNvSpPr>
            <p:nvPr/>
          </p:nvSpPr>
          <p:spPr>
            <a:xfrm>
              <a:off x="3423293"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51" name="矩形 50"/>
            <p:cNvSpPr>
              <a:spLocks noChangeAspect="1"/>
            </p:cNvSpPr>
            <p:nvPr/>
          </p:nvSpPr>
          <p:spPr>
            <a:xfrm>
              <a:off x="3809536"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2" name="矩形 51"/>
            <p:cNvSpPr>
              <a:spLocks noChangeAspect="1"/>
            </p:cNvSpPr>
            <p:nvPr/>
          </p:nvSpPr>
          <p:spPr>
            <a:xfrm>
              <a:off x="4195779"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3" name="矩形 52"/>
            <p:cNvSpPr>
              <a:spLocks noChangeAspect="1"/>
            </p:cNvSpPr>
            <p:nvPr/>
          </p:nvSpPr>
          <p:spPr>
            <a:xfrm>
              <a:off x="4582022"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4" name="矩形 53"/>
            <p:cNvSpPr>
              <a:spLocks noChangeAspect="1"/>
            </p:cNvSpPr>
            <p:nvPr/>
          </p:nvSpPr>
          <p:spPr>
            <a:xfrm>
              <a:off x="4968265"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55" name="矩形 54"/>
            <p:cNvSpPr>
              <a:spLocks noChangeAspect="1"/>
            </p:cNvSpPr>
            <p:nvPr/>
          </p:nvSpPr>
          <p:spPr>
            <a:xfrm>
              <a:off x="5354508"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6" name="矩形 55"/>
            <p:cNvSpPr>
              <a:spLocks noChangeAspect="1"/>
            </p:cNvSpPr>
            <p:nvPr/>
          </p:nvSpPr>
          <p:spPr>
            <a:xfrm>
              <a:off x="5740751" y="219845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7" name="矩形 56"/>
            <p:cNvSpPr>
              <a:spLocks noChangeAspect="1"/>
            </p:cNvSpPr>
            <p:nvPr/>
          </p:nvSpPr>
          <p:spPr>
            <a:xfrm>
              <a:off x="6126994"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58" name="矩形 57"/>
            <p:cNvSpPr>
              <a:spLocks noChangeAspect="1"/>
            </p:cNvSpPr>
            <p:nvPr/>
          </p:nvSpPr>
          <p:spPr>
            <a:xfrm>
              <a:off x="6513237"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anose="03000509000000000000" pitchFamily="65" typeface="方正卡通简体"/>
                <a:ea charset="-122" pitchFamily="34" typeface="微软雅黑"/>
              </a:endParaRPr>
            </a:p>
          </p:txBody>
        </p:sp>
        <p:sp>
          <p:nvSpPr>
            <p:cNvPr id="59" name="矩形 58"/>
            <p:cNvSpPr>
              <a:spLocks noChangeAspect="1"/>
            </p:cNvSpPr>
            <p:nvPr/>
          </p:nvSpPr>
          <p:spPr>
            <a:xfrm>
              <a:off x="6899480"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0" name="矩形 59"/>
            <p:cNvSpPr>
              <a:spLocks noChangeAspect="1"/>
            </p:cNvSpPr>
            <p:nvPr/>
          </p:nvSpPr>
          <p:spPr>
            <a:xfrm>
              <a:off x="7285723"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1" name="矩形 60"/>
            <p:cNvSpPr>
              <a:spLocks noChangeAspect="1"/>
            </p:cNvSpPr>
            <p:nvPr/>
          </p:nvSpPr>
          <p:spPr>
            <a:xfrm>
              <a:off x="7671966"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2" name="矩形 61"/>
            <p:cNvSpPr>
              <a:spLocks noChangeAspect="1"/>
            </p:cNvSpPr>
            <p:nvPr/>
          </p:nvSpPr>
          <p:spPr>
            <a:xfrm>
              <a:off x="8058216" y="219845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63" name="矩形 62"/>
            <p:cNvSpPr>
              <a:spLocks noChangeAspect="1"/>
            </p:cNvSpPr>
            <p:nvPr/>
          </p:nvSpPr>
          <p:spPr>
            <a:xfrm>
              <a:off x="719592"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4" name="矩形 63"/>
            <p:cNvSpPr>
              <a:spLocks noChangeAspect="1"/>
            </p:cNvSpPr>
            <p:nvPr/>
          </p:nvSpPr>
          <p:spPr>
            <a:xfrm>
              <a:off x="1105835"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5" name="矩形 64"/>
            <p:cNvSpPr>
              <a:spLocks noChangeAspect="1"/>
            </p:cNvSpPr>
            <p:nvPr/>
          </p:nvSpPr>
          <p:spPr>
            <a:xfrm>
              <a:off x="1492078"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6" name="矩形 65"/>
            <p:cNvSpPr>
              <a:spLocks noChangeAspect="1"/>
            </p:cNvSpPr>
            <p:nvPr/>
          </p:nvSpPr>
          <p:spPr>
            <a:xfrm>
              <a:off x="1878321"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67" name="矩形 66"/>
            <p:cNvSpPr>
              <a:spLocks noChangeAspect="1"/>
            </p:cNvSpPr>
            <p:nvPr/>
          </p:nvSpPr>
          <p:spPr>
            <a:xfrm>
              <a:off x="2264564"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8" name="矩形 67"/>
            <p:cNvSpPr>
              <a:spLocks noChangeAspect="1"/>
            </p:cNvSpPr>
            <p:nvPr/>
          </p:nvSpPr>
          <p:spPr>
            <a:xfrm>
              <a:off x="2650807"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69" name="矩形 68"/>
            <p:cNvSpPr>
              <a:spLocks noChangeAspect="1"/>
            </p:cNvSpPr>
            <p:nvPr/>
          </p:nvSpPr>
          <p:spPr>
            <a:xfrm>
              <a:off x="3037050"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70" name="矩形 69"/>
            <p:cNvSpPr>
              <a:spLocks noChangeAspect="1"/>
            </p:cNvSpPr>
            <p:nvPr/>
          </p:nvSpPr>
          <p:spPr>
            <a:xfrm>
              <a:off x="3423293"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71" name="矩形 70"/>
            <p:cNvSpPr>
              <a:spLocks noChangeAspect="1"/>
            </p:cNvSpPr>
            <p:nvPr/>
          </p:nvSpPr>
          <p:spPr>
            <a:xfrm>
              <a:off x="3809536"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72" name="矩形 71"/>
            <p:cNvSpPr>
              <a:spLocks noChangeAspect="1"/>
            </p:cNvSpPr>
            <p:nvPr/>
          </p:nvSpPr>
          <p:spPr>
            <a:xfrm>
              <a:off x="4195779"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73" name="矩形 72"/>
            <p:cNvSpPr>
              <a:spLocks noChangeAspect="1"/>
            </p:cNvSpPr>
            <p:nvPr/>
          </p:nvSpPr>
          <p:spPr>
            <a:xfrm>
              <a:off x="4582022"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74" name="矩形 73"/>
            <p:cNvSpPr>
              <a:spLocks noChangeAspect="1"/>
            </p:cNvSpPr>
            <p:nvPr/>
          </p:nvSpPr>
          <p:spPr>
            <a:xfrm>
              <a:off x="4968265"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75" name="矩形 74"/>
            <p:cNvSpPr>
              <a:spLocks noChangeAspect="1"/>
            </p:cNvSpPr>
            <p:nvPr/>
          </p:nvSpPr>
          <p:spPr>
            <a:xfrm>
              <a:off x="5354508"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76" name="矩形 75"/>
            <p:cNvSpPr>
              <a:spLocks noChangeAspect="1"/>
            </p:cNvSpPr>
            <p:nvPr/>
          </p:nvSpPr>
          <p:spPr>
            <a:xfrm>
              <a:off x="5740751" y="2604880"/>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77" name="矩形 76"/>
            <p:cNvSpPr>
              <a:spLocks noChangeAspect="1"/>
            </p:cNvSpPr>
            <p:nvPr/>
          </p:nvSpPr>
          <p:spPr>
            <a:xfrm>
              <a:off x="6126994"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78" name="矩形 77"/>
            <p:cNvSpPr>
              <a:spLocks noChangeAspect="1"/>
            </p:cNvSpPr>
            <p:nvPr/>
          </p:nvSpPr>
          <p:spPr>
            <a:xfrm>
              <a:off x="6513237"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79" name="矩形 78"/>
            <p:cNvSpPr>
              <a:spLocks noChangeAspect="1"/>
            </p:cNvSpPr>
            <p:nvPr/>
          </p:nvSpPr>
          <p:spPr>
            <a:xfrm>
              <a:off x="6899480"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0" name="矩形 79"/>
            <p:cNvSpPr>
              <a:spLocks noChangeAspect="1"/>
            </p:cNvSpPr>
            <p:nvPr/>
          </p:nvSpPr>
          <p:spPr>
            <a:xfrm>
              <a:off x="7285723"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1" name="矩形 80"/>
            <p:cNvSpPr>
              <a:spLocks noChangeAspect="1"/>
            </p:cNvSpPr>
            <p:nvPr/>
          </p:nvSpPr>
          <p:spPr>
            <a:xfrm>
              <a:off x="7671966"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anose="03000509000000000000" pitchFamily="65" typeface="方正卡通简体"/>
              </a:endParaRPr>
            </a:p>
          </p:txBody>
        </p:sp>
        <p:sp>
          <p:nvSpPr>
            <p:cNvPr id="82" name="矩形 81"/>
            <p:cNvSpPr>
              <a:spLocks noChangeAspect="1"/>
            </p:cNvSpPr>
            <p:nvPr/>
          </p:nvSpPr>
          <p:spPr>
            <a:xfrm>
              <a:off x="8058216" y="2604880"/>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83" name="矩形 82"/>
            <p:cNvSpPr>
              <a:spLocks noChangeAspect="1"/>
            </p:cNvSpPr>
            <p:nvPr/>
          </p:nvSpPr>
          <p:spPr>
            <a:xfrm>
              <a:off x="719592"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4" name="矩形 83"/>
            <p:cNvSpPr>
              <a:spLocks noChangeAspect="1"/>
            </p:cNvSpPr>
            <p:nvPr/>
          </p:nvSpPr>
          <p:spPr>
            <a:xfrm>
              <a:off x="1105835"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5" name="矩形 84"/>
            <p:cNvSpPr>
              <a:spLocks noChangeAspect="1"/>
            </p:cNvSpPr>
            <p:nvPr/>
          </p:nvSpPr>
          <p:spPr>
            <a:xfrm>
              <a:off x="1492078"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6" name="矩形 85"/>
            <p:cNvSpPr>
              <a:spLocks noChangeAspect="1"/>
            </p:cNvSpPr>
            <p:nvPr/>
          </p:nvSpPr>
          <p:spPr>
            <a:xfrm>
              <a:off x="1878321"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87" name="矩形 86"/>
            <p:cNvSpPr>
              <a:spLocks noChangeAspect="1"/>
            </p:cNvSpPr>
            <p:nvPr/>
          </p:nvSpPr>
          <p:spPr>
            <a:xfrm>
              <a:off x="2264564"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8" name="矩形 87"/>
            <p:cNvSpPr>
              <a:spLocks noChangeAspect="1"/>
            </p:cNvSpPr>
            <p:nvPr/>
          </p:nvSpPr>
          <p:spPr>
            <a:xfrm>
              <a:off x="2650807"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89" name="矩形 88"/>
            <p:cNvSpPr>
              <a:spLocks noChangeAspect="1"/>
            </p:cNvSpPr>
            <p:nvPr/>
          </p:nvSpPr>
          <p:spPr>
            <a:xfrm>
              <a:off x="3037050"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90" name="矩形 89"/>
            <p:cNvSpPr>
              <a:spLocks noChangeAspect="1"/>
            </p:cNvSpPr>
            <p:nvPr/>
          </p:nvSpPr>
          <p:spPr>
            <a:xfrm>
              <a:off x="3423293"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91" name="矩形 90"/>
            <p:cNvSpPr>
              <a:spLocks noChangeAspect="1"/>
            </p:cNvSpPr>
            <p:nvPr/>
          </p:nvSpPr>
          <p:spPr>
            <a:xfrm>
              <a:off x="3809536"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92" name="矩形 91"/>
            <p:cNvSpPr>
              <a:spLocks noChangeAspect="1"/>
            </p:cNvSpPr>
            <p:nvPr/>
          </p:nvSpPr>
          <p:spPr>
            <a:xfrm>
              <a:off x="4195779"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93" name="矩形 92"/>
            <p:cNvSpPr>
              <a:spLocks noChangeAspect="1"/>
            </p:cNvSpPr>
            <p:nvPr/>
          </p:nvSpPr>
          <p:spPr>
            <a:xfrm>
              <a:off x="4582022"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94" name="矩形 93"/>
            <p:cNvSpPr>
              <a:spLocks noChangeAspect="1"/>
            </p:cNvSpPr>
            <p:nvPr/>
          </p:nvSpPr>
          <p:spPr>
            <a:xfrm>
              <a:off x="4968265"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95" name="矩形 94"/>
            <p:cNvSpPr>
              <a:spLocks noChangeAspect="1"/>
            </p:cNvSpPr>
            <p:nvPr/>
          </p:nvSpPr>
          <p:spPr>
            <a:xfrm>
              <a:off x="5354508" y="3003798"/>
              <a:ext cx="360000" cy="360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96" name="矩形 95"/>
            <p:cNvSpPr>
              <a:spLocks noChangeAspect="1"/>
            </p:cNvSpPr>
            <p:nvPr/>
          </p:nvSpPr>
          <p:spPr>
            <a:xfrm>
              <a:off x="5740751"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97" name="矩形 96"/>
            <p:cNvSpPr>
              <a:spLocks noChangeAspect="1"/>
            </p:cNvSpPr>
            <p:nvPr/>
          </p:nvSpPr>
          <p:spPr>
            <a:xfrm>
              <a:off x="6126994"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98" name="矩形 97"/>
            <p:cNvSpPr>
              <a:spLocks noChangeAspect="1"/>
            </p:cNvSpPr>
            <p:nvPr/>
          </p:nvSpPr>
          <p:spPr>
            <a:xfrm>
              <a:off x="6513237"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sp>
          <p:nvSpPr>
            <p:cNvPr id="99" name="矩形 98"/>
            <p:cNvSpPr>
              <a:spLocks noChangeAspect="1"/>
            </p:cNvSpPr>
            <p:nvPr/>
          </p:nvSpPr>
          <p:spPr>
            <a:xfrm>
              <a:off x="6899480"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00" name="矩形 99"/>
            <p:cNvSpPr>
              <a:spLocks noChangeAspect="1"/>
            </p:cNvSpPr>
            <p:nvPr/>
          </p:nvSpPr>
          <p:spPr>
            <a:xfrm>
              <a:off x="7285723"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01" name="矩形 100"/>
            <p:cNvSpPr>
              <a:spLocks noChangeAspect="1"/>
            </p:cNvSpPr>
            <p:nvPr/>
          </p:nvSpPr>
          <p:spPr>
            <a:xfrm>
              <a:off x="7671966"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02" name="矩形 101"/>
            <p:cNvSpPr>
              <a:spLocks noChangeAspect="1"/>
            </p:cNvSpPr>
            <p:nvPr/>
          </p:nvSpPr>
          <p:spPr>
            <a:xfrm>
              <a:off x="8058216" y="3003798"/>
              <a:ext cx="360000" cy="3600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solidFill>
                  <a:srgbClr val="C00000"/>
                </a:solidFill>
                <a:latin charset="-122" pitchFamily="34" typeface="微软雅黑"/>
                <a:ea charset="-122" pitchFamily="34" typeface="微软雅黑"/>
              </a:endParaRPr>
            </a:p>
          </p:txBody>
        </p:sp>
      </p:grpSp>
      <p:sp>
        <p:nvSpPr>
          <p:cNvPr id="103" name="TextBox 102"/>
          <p:cNvSpPr txBox="1"/>
          <p:nvPr/>
        </p:nvSpPr>
        <p:spPr>
          <a:xfrm>
            <a:off x="746784" y="1491988"/>
            <a:ext cx="1697780" cy="1188720"/>
          </a:xfrm>
          <a:prstGeom prst="rect">
            <a:avLst/>
          </a:prstGeom>
          <a:noFill/>
        </p:spPr>
        <p:txBody>
          <a:bodyPr rtlCol="0" wrap="square">
            <a:spAutoFit/>
          </a:bodyPr>
          <a:lstStyle/>
          <a:p>
            <a:pPr algn="ctr"/>
            <a:r>
              <a:rPr altLang="zh-CN" b="1" lang="en-US" smtClean="0" sz="3600">
                <a:solidFill>
                  <a:schemeClr val="tx1">
                    <a:lumMod val="75000"/>
                    <a:lumOff val="25000"/>
                  </a:schemeClr>
                </a:solidFill>
                <a:latin charset="-122" pitchFamily="34" typeface="微软雅黑"/>
                <a:ea charset="-122" pitchFamily="34" typeface="微软雅黑"/>
              </a:rPr>
              <a:t>A</a:t>
            </a:r>
          </a:p>
          <a:p>
            <a:pPr algn="ctr"/>
            <a:r>
              <a:rPr altLang="zh-CN" b="1" lang="en-US" smtClean="0" sz="3600">
                <a:solidFill>
                  <a:schemeClr val="tx1">
                    <a:lumMod val="75000"/>
                    <a:lumOff val="25000"/>
                  </a:schemeClr>
                </a:solidFill>
                <a:latin charset="-122" pitchFamily="34" typeface="微软雅黑"/>
                <a:ea charset="-122" pitchFamily="34" typeface="微软雅黑"/>
              </a:rPr>
              <a:t>23%</a:t>
            </a:r>
          </a:p>
        </p:txBody>
      </p:sp>
      <p:sp>
        <p:nvSpPr>
          <p:cNvPr id="105" name="TextBox 104"/>
          <p:cNvSpPr txBox="1"/>
          <p:nvPr/>
        </p:nvSpPr>
        <p:spPr>
          <a:xfrm>
            <a:off x="3423293" y="1530866"/>
            <a:ext cx="1697780" cy="1188720"/>
          </a:xfrm>
          <a:prstGeom prst="rect">
            <a:avLst/>
          </a:prstGeom>
          <a:noFill/>
        </p:spPr>
        <p:txBody>
          <a:bodyPr rtlCol="0" wrap="square">
            <a:spAutoFit/>
          </a:bodyPr>
          <a:lstStyle/>
          <a:p>
            <a:pPr algn="ctr"/>
            <a:r>
              <a:rPr altLang="zh-CN" b="1" lang="en-US" smtClean="0" sz="3600">
                <a:solidFill>
                  <a:schemeClr val="tx1">
                    <a:lumMod val="75000"/>
                    <a:lumOff val="25000"/>
                  </a:schemeClr>
                </a:solidFill>
                <a:latin charset="-122" pitchFamily="34" typeface="微软雅黑"/>
                <a:ea charset="-122" pitchFamily="34" typeface="微软雅黑"/>
              </a:rPr>
              <a:t>B</a:t>
            </a:r>
          </a:p>
          <a:p>
            <a:pPr algn="ctr"/>
            <a:r>
              <a:rPr altLang="zh-CN" b="1" lang="en-US" smtClean="0" sz="3600">
                <a:solidFill>
                  <a:schemeClr val="tx1">
                    <a:lumMod val="75000"/>
                    <a:lumOff val="25000"/>
                  </a:schemeClr>
                </a:solidFill>
                <a:latin charset="-122" pitchFamily="34" typeface="微软雅黑"/>
                <a:ea charset="-122" pitchFamily="34" typeface="微软雅黑"/>
              </a:rPr>
              <a:t>46%</a:t>
            </a:r>
          </a:p>
        </p:txBody>
      </p:sp>
      <p:sp>
        <p:nvSpPr>
          <p:cNvPr id="106" name="TextBox 105"/>
          <p:cNvSpPr txBox="1"/>
          <p:nvPr/>
        </p:nvSpPr>
        <p:spPr>
          <a:xfrm>
            <a:off x="6334186" y="1526937"/>
            <a:ext cx="1697780" cy="1188720"/>
          </a:xfrm>
          <a:prstGeom prst="rect">
            <a:avLst/>
          </a:prstGeom>
          <a:noFill/>
        </p:spPr>
        <p:txBody>
          <a:bodyPr rtlCol="0" wrap="square">
            <a:spAutoFit/>
          </a:bodyPr>
          <a:lstStyle/>
          <a:p>
            <a:pPr algn="ctr"/>
            <a:r>
              <a:rPr altLang="zh-CN" b="1" lang="en-US" smtClean="0" sz="3600">
                <a:solidFill>
                  <a:schemeClr val="tx1">
                    <a:lumMod val="75000"/>
                    <a:lumOff val="25000"/>
                  </a:schemeClr>
                </a:solidFill>
                <a:latin charset="-122" pitchFamily="34" typeface="微软雅黑"/>
                <a:ea charset="-122" pitchFamily="34" typeface="微软雅黑"/>
              </a:rPr>
              <a:t>C</a:t>
            </a:r>
          </a:p>
          <a:p>
            <a:pPr algn="ctr"/>
            <a:r>
              <a:rPr altLang="zh-CN" b="1" lang="en-US" smtClean="0" sz="3600">
                <a:solidFill>
                  <a:schemeClr val="tx1">
                    <a:lumMod val="75000"/>
                    <a:lumOff val="25000"/>
                  </a:schemeClr>
                </a:solidFill>
                <a:latin charset="-122" pitchFamily="34" typeface="微软雅黑"/>
                <a:ea charset="-122" pitchFamily="34" typeface="微软雅黑"/>
              </a:rPr>
              <a:t>31%</a:t>
            </a:r>
          </a:p>
        </p:txBody>
      </p:sp>
      <p:sp>
        <p:nvSpPr>
          <p:cNvPr id="108" name="TextBox 107"/>
          <p:cNvSpPr txBox="1"/>
          <p:nvPr/>
        </p:nvSpPr>
        <p:spPr>
          <a:xfrm>
            <a:off x="1331640" y="3219822"/>
            <a:ext cx="6264696" cy="1463040"/>
          </a:xfrm>
          <a:prstGeom prst="rect">
            <a:avLst/>
          </a:prstGeom>
          <a:noFill/>
        </p:spPr>
        <p:txBody>
          <a:bodyPr rtlCol="0" wrap="square">
            <a:spAutoFit/>
          </a:bodyPr>
          <a:lstStyle/>
          <a:p>
            <a:pPr>
              <a:lnSpc>
                <a:spcPct val="150000"/>
              </a:lnSpc>
            </a:pPr>
            <a:r>
              <a:rPr altLang="en-US" b="1" lang="zh-CN" smtClean="0" sz="2000">
                <a:solidFill>
                  <a:schemeClr val="accent2"/>
                </a:solidFill>
                <a:latin charset="-122" pitchFamily="34" typeface="微软雅黑"/>
                <a:ea charset="-122" pitchFamily="34" typeface="微软雅黑"/>
              </a:rPr>
              <a:t>标题</a:t>
            </a:r>
          </a:p>
          <a:p>
            <a:pPr>
              <a:lnSpc>
                <a:spcPct val="150000"/>
              </a:lnSpc>
            </a:pPr>
            <a:r>
              <a:rPr altLang="en-US" b="1" lang="zh-CN" smtClean="0" sz="2000">
                <a:solidFill>
                  <a:schemeClr val="accent2"/>
                </a:solidFill>
                <a:latin charset="-122" pitchFamily="34" typeface="微软雅黑"/>
                <a:ea charset="-122" pitchFamily="34" typeface="微软雅黑"/>
              </a:rPr>
              <a:t>请输入内容请输入内容请输入内容</a:t>
            </a:r>
          </a:p>
          <a:p>
            <a:pPr>
              <a:lnSpc>
                <a:spcPct val="150000"/>
              </a:lnSpc>
            </a:pPr>
            <a:r>
              <a:rPr altLang="en-US" b="1" lang="zh-CN" smtClean="0" sz="2000">
                <a:solidFill>
                  <a:schemeClr val="accent2"/>
                </a:solidFill>
                <a:latin charset="-122" pitchFamily="34" typeface="微软雅黑"/>
                <a:ea charset="-122" pitchFamily="34" typeface="微软雅黑"/>
              </a:rPr>
              <a:t>请输入内容请输入内容请输入内容</a:t>
            </a:r>
          </a:p>
        </p:txBody>
      </p:sp>
    </p:spTree>
    <p:extLst>
      <p:ext uri="{BB962C8B-B14F-4D97-AF65-F5344CB8AC3E}">
        <p14:creationId val="359484364"/>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2.5 请输入标题</a:t>
            </a:r>
          </a:p>
        </p:txBody>
      </p:sp>
      <p:cxnSp>
        <p:nvCxnSpPr>
          <p:cNvPr id="5" name="直接连接符 4"/>
          <p:cNvCxnSpPr/>
          <p:nvPr/>
        </p:nvCxnSpPr>
        <p:spPr>
          <a:xfrm>
            <a:off x="1115616" y="3564226"/>
            <a:ext cx="6912768" cy="0"/>
          </a:xfrm>
          <a:prstGeom prst="line">
            <a:avLst/>
          </a:prstGeom>
          <a:ln w="19050">
            <a:solidFill>
              <a:schemeClr val="bg1">
                <a:lumMod val="65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2230690" y="3546218"/>
            <a:ext cx="53848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2010</a:t>
            </a:r>
          </a:p>
        </p:txBody>
      </p:sp>
      <p:sp>
        <p:nvSpPr>
          <p:cNvPr id="22" name="矩形 21"/>
          <p:cNvSpPr/>
          <p:nvPr/>
        </p:nvSpPr>
        <p:spPr>
          <a:xfrm>
            <a:off x="3670850" y="3546218"/>
            <a:ext cx="53848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2011</a:t>
            </a:r>
          </a:p>
        </p:txBody>
      </p:sp>
      <p:sp>
        <p:nvSpPr>
          <p:cNvPr id="23" name="矩形 22"/>
          <p:cNvSpPr/>
          <p:nvPr/>
        </p:nvSpPr>
        <p:spPr>
          <a:xfrm>
            <a:off x="5111010" y="3546218"/>
            <a:ext cx="53848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2012</a:t>
            </a:r>
          </a:p>
        </p:txBody>
      </p:sp>
      <p:sp>
        <p:nvSpPr>
          <p:cNvPr id="24" name="矩形 23"/>
          <p:cNvSpPr/>
          <p:nvPr/>
        </p:nvSpPr>
        <p:spPr>
          <a:xfrm>
            <a:off x="6518846" y="3546218"/>
            <a:ext cx="53848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2013</a:t>
            </a:r>
          </a:p>
        </p:txBody>
      </p:sp>
      <p:sp>
        <p:nvSpPr>
          <p:cNvPr id="28" name="椭圆 27"/>
          <p:cNvSpPr>
            <a:spLocks noChangeAspect="1"/>
          </p:cNvSpPr>
          <p:nvPr/>
        </p:nvSpPr>
        <p:spPr>
          <a:xfrm>
            <a:off x="2448839" y="3510226"/>
            <a:ext cx="108000" cy="108000"/>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sp>
        <p:nvSpPr>
          <p:cNvPr id="29" name="椭圆 28"/>
          <p:cNvSpPr>
            <a:spLocks noChangeAspect="1"/>
          </p:cNvSpPr>
          <p:nvPr/>
        </p:nvSpPr>
        <p:spPr>
          <a:xfrm>
            <a:off x="3876639" y="3510226"/>
            <a:ext cx="108000" cy="108000"/>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sp>
        <p:nvSpPr>
          <p:cNvPr id="30" name="椭圆 29"/>
          <p:cNvSpPr>
            <a:spLocks noChangeAspect="1"/>
          </p:cNvSpPr>
          <p:nvPr/>
        </p:nvSpPr>
        <p:spPr>
          <a:xfrm>
            <a:off x="5304439" y="3510226"/>
            <a:ext cx="108000" cy="108000"/>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sp>
        <p:nvSpPr>
          <p:cNvPr id="31" name="椭圆 30"/>
          <p:cNvSpPr>
            <a:spLocks noChangeAspect="1"/>
          </p:cNvSpPr>
          <p:nvPr/>
        </p:nvSpPr>
        <p:spPr>
          <a:xfrm>
            <a:off x="6732240" y="3507854"/>
            <a:ext cx="108000" cy="108000"/>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sp>
        <p:nvSpPr>
          <p:cNvPr id="32" name="右箭头 31"/>
          <p:cNvSpPr/>
          <p:nvPr/>
        </p:nvSpPr>
        <p:spPr>
          <a:xfrm rot="16200000">
            <a:off x="2021323" y="2330277"/>
            <a:ext cx="957215" cy="1152128"/>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3" name="右箭头 32"/>
          <p:cNvSpPr/>
          <p:nvPr/>
        </p:nvSpPr>
        <p:spPr>
          <a:xfrm rot="16200000">
            <a:off x="3236008" y="2114253"/>
            <a:ext cx="1389263" cy="1152128"/>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4" name="右箭头 33"/>
          <p:cNvSpPr/>
          <p:nvPr/>
        </p:nvSpPr>
        <p:spPr>
          <a:xfrm rot="16200000">
            <a:off x="4303768" y="1754214"/>
            <a:ext cx="2109344" cy="1152128"/>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5" name="右箭头 34"/>
          <p:cNvSpPr/>
          <p:nvPr/>
        </p:nvSpPr>
        <p:spPr>
          <a:xfrm rot="16200000">
            <a:off x="6165461" y="2186262"/>
            <a:ext cx="1245248" cy="1152128"/>
          </a:xfrm>
          <a:prstGeom prst="right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7" name="TextBox 36"/>
          <p:cNvSpPr txBox="1"/>
          <p:nvPr/>
        </p:nvSpPr>
        <p:spPr>
          <a:xfrm>
            <a:off x="2103886" y="2089180"/>
            <a:ext cx="792088" cy="335280"/>
          </a:xfrm>
          <a:prstGeom prst="rect">
            <a:avLst/>
          </a:prstGeom>
          <a:noFill/>
        </p:spPr>
        <p:txBody>
          <a:bodyPr rtlCol="0" wrap="square">
            <a:spAutoFit/>
          </a:bodyPr>
          <a:lstStyle/>
          <a:p>
            <a:pPr algn="ctr"/>
            <a:r>
              <a:rPr altLang="zh-CN" lang="en-US" smtClean="0" sz="1600">
                <a:solidFill>
                  <a:schemeClr val="tx1">
                    <a:lumMod val="65000"/>
                    <a:lumOff val="35000"/>
                  </a:schemeClr>
                </a:solidFill>
                <a:latin charset="-122" pitchFamily="34" typeface="微软雅黑"/>
                <a:ea charset="-122" pitchFamily="34" typeface="微软雅黑"/>
              </a:rPr>
              <a:t>135</a:t>
            </a:r>
          </a:p>
        </p:txBody>
      </p:sp>
      <p:sp>
        <p:nvSpPr>
          <p:cNvPr id="38" name="TextBox 37"/>
          <p:cNvSpPr txBox="1"/>
          <p:nvPr/>
        </p:nvSpPr>
        <p:spPr>
          <a:xfrm>
            <a:off x="3534595" y="1657132"/>
            <a:ext cx="792088" cy="335280"/>
          </a:xfrm>
          <a:prstGeom prst="rect">
            <a:avLst/>
          </a:prstGeom>
          <a:noFill/>
        </p:spPr>
        <p:txBody>
          <a:bodyPr rtlCol="0" wrap="square">
            <a:spAutoFit/>
          </a:bodyPr>
          <a:lstStyle/>
          <a:p>
            <a:pPr algn="ctr"/>
            <a:r>
              <a:rPr altLang="zh-CN" lang="en-US" smtClean="0" sz="1600">
                <a:solidFill>
                  <a:schemeClr val="tx1">
                    <a:lumMod val="65000"/>
                    <a:lumOff val="35000"/>
                  </a:schemeClr>
                </a:solidFill>
                <a:latin charset="-122" pitchFamily="34" typeface="微软雅黑"/>
                <a:ea charset="-122" pitchFamily="34" typeface="微软雅黑"/>
              </a:rPr>
              <a:t>207</a:t>
            </a:r>
          </a:p>
        </p:txBody>
      </p:sp>
      <p:sp>
        <p:nvSpPr>
          <p:cNvPr id="39" name="TextBox 38"/>
          <p:cNvSpPr txBox="1"/>
          <p:nvPr/>
        </p:nvSpPr>
        <p:spPr>
          <a:xfrm>
            <a:off x="4962395" y="937052"/>
            <a:ext cx="792088" cy="335280"/>
          </a:xfrm>
          <a:prstGeom prst="rect">
            <a:avLst/>
          </a:prstGeom>
          <a:noFill/>
        </p:spPr>
        <p:txBody>
          <a:bodyPr rtlCol="0" wrap="square">
            <a:spAutoFit/>
          </a:bodyPr>
          <a:lstStyle/>
          <a:p>
            <a:pPr algn="ctr"/>
            <a:r>
              <a:rPr altLang="zh-CN" lang="en-US" smtClean="0" sz="1600">
                <a:solidFill>
                  <a:schemeClr val="tx1">
                    <a:lumMod val="65000"/>
                    <a:lumOff val="35000"/>
                  </a:schemeClr>
                </a:solidFill>
                <a:latin charset="-122" pitchFamily="34" typeface="微软雅黑"/>
                <a:ea charset="-122" pitchFamily="34" typeface="微软雅黑"/>
              </a:rPr>
              <a:t>311</a:t>
            </a:r>
          </a:p>
        </p:txBody>
      </p:sp>
      <p:sp>
        <p:nvSpPr>
          <p:cNvPr id="40" name="TextBox 39"/>
          <p:cNvSpPr txBox="1"/>
          <p:nvPr/>
        </p:nvSpPr>
        <p:spPr>
          <a:xfrm>
            <a:off x="6392040" y="1791292"/>
            <a:ext cx="792088" cy="335280"/>
          </a:xfrm>
          <a:prstGeom prst="rect">
            <a:avLst/>
          </a:prstGeom>
          <a:noFill/>
        </p:spPr>
        <p:txBody>
          <a:bodyPr rtlCol="0" wrap="square">
            <a:spAutoFit/>
          </a:bodyPr>
          <a:lstStyle/>
          <a:p>
            <a:pPr algn="ctr"/>
            <a:r>
              <a:rPr altLang="zh-CN" lang="en-US" smtClean="0" sz="1600">
                <a:solidFill>
                  <a:schemeClr val="tx1">
                    <a:lumMod val="65000"/>
                    <a:lumOff val="35000"/>
                  </a:schemeClr>
                </a:solidFill>
                <a:latin charset="-122" pitchFamily="34" typeface="微软雅黑"/>
                <a:ea charset="-122" pitchFamily="34" typeface="微软雅黑"/>
              </a:rPr>
              <a:t>189</a:t>
            </a:r>
          </a:p>
        </p:txBody>
      </p:sp>
      <p:sp>
        <p:nvSpPr>
          <p:cNvPr id="41" name="TextBox 40"/>
          <p:cNvSpPr txBox="1"/>
          <p:nvPr/>
        </p:nvSpPr>
        <p:spPr>
          <a:xfrm>
            <a:off x="1567542" y="4011910"/>
            <a:ext cx="6264696" cy="548640"/>
          </a:xfrm>
          <a:prstGeom prst="rect">
            <a:avLst/>
          </a:prstGeom>
          <a:noFill/>
        </p:spPr>
        <p:txBody>
          <a:bodyPr rtlCol="0" wrap="square">
            <a:spAutoFit/>
          </a:bodyPr>
          <a:lstStyle/>
          <a:p>
            <a:pPr>
              <a:lnSpc>
                <a:spcPct val="150000"/>
              </a:lnSpc>
            </a:pPr>
            <a:r>
              <a:rPr altLang="en-US" b="1" lang="zh-CN" smtClean="0" sz="2000">
                <a:solidFill>
                  <a:schemeClr val="accent2"/>
                </a:solidFill>
                <a:latin charset="-122" pitchFamily="34" typeface="微软雅黑"/>
                <a:ea charset="-122" pitchFamily="34" typeface="微软雅黑"/>
              </a:rPr>
              <a:t>标题：请输入内容请输入内容请输入内容</a:t>
            </a:r>
          </a:p>
        </p:txBody>
      </p:sp>
    </p:spTree>
    <p:extLst>
      <p:ext uri="{BB962C8B-B14F-4D97-AF65-F5344CB8AC3E}">
        <p14:creationId val="814121190"/>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矩形 12"/>
          <p:cNvSpPr/>
          <p:nvPr/>
        </p:nvSpPr>
        <p:spPr>
          <a:xfrm>
            <a:off x="1598298" y="1714809"/>
            <a:ext cx="1809082" cy="1802572"/>
          </a:xfrm>
          <a:prstGeom prst="rect">
            <a:avLst/>
          </a:prstGeom>
          <a:solidFill>
            <a:schemeClr val="bg1">
              <a:lumMod val="65000"/>
              <a:alpha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2" name="标题 1"/>
          <p:cNvSpPr>
            <a:spLocks noGrp="1"/>
          </p:cNvSpPr>
          <p:nvPr>
            <p:ph type="title"/>
          </p:nvPr>
        </p:nvSpPr>
        <p:spPr/>
        <p:txBody>
          <a:bodyPr/>
          <a:lstStyle/>
          <a:p>
            <a:r>
              <a:rPr altLang="zh-CN" lang="en-US" smtClean="0"/>
              <a:t>2.6 请输入标题</a:t>
            </a:r>
          </a:p>
        </p:txBody>
      </p:sp>
      <p:cxnSp>
        <p:nvCxnSpPr>
          <p:cNvPr id="4" name="直接连接符 3"/>
          <p:cNvCxnSpPr/>
          <p:nvPr/>
        </p:nvCxnSpPr>
        <p:spPr>
          <a:xfrm>
            <a:off x="1115616" y="3564226"/>
            <a:ext cx="6912768" cy="0"/>
          </a:xfrm>
          <a:prstGeom prst="line">
            <a:avLst/>
          </a:prstGeom>
          <a:ln w="19050">
            <a:solidFill>
              <a:schemeClr val="bg1">
                <a:lumMod val="65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2354515" y="3546218"/>
            <a:ext cx="29083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A</a:t>
            </a:r>
          </a:p>
        </p:txBody>
      </p:sp>
      <p:sp>
        <p:nvSpPr>
          <p:cNvPr id="6" name="矩形 5"/>
          <p:cNvSpPr/>
          <p:nvPr/>
        </p:nvSpPr>
        <p:spPr>
          <a:xfrm>
            <a:off x="3801026" y="3546218"/>
            <a:ext cx="27813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B</a:t>
            </a:r>
          </a:p>
        </p:txBody>
      </p:sp>
      <p:sp>
        <p:nvSpPr>
          <p:cNvPr id="7" name="矩形 6"/>
          <p:cNvSpPr/>
          <p:nvPr/>
        </p:nvSpPr>
        <p:spPr>
          <a:xfrm>
            <a:off x="5238011" y="3546218"/>
            <a:ext cx="28448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C</a:t>
            </a:r>
          </a:p>
        </p:txBody>
      </p:sp>
      <p:sp>
        <p:nvSpPr>
          <p:cNvPr id="8" name="矩形 7"/>
          <p:cNvSpPr/>
          <p:nvPr/>
        </p:nvSpPr>
        <p:spPr>
          <a:xfrm>
            <a:off x="6638702" y="3546218"/>
            <a:ext cx="298768"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D</a:t>
            </a:r>
          </a:p>
        </p:txBody>
      </p:sp>
      <p:sp>
        <p:nvSpPr>
          <p:cNvPr id="14" name="矩形 13"/>
          <p:cNvSpPr/>
          <p:nvPr/>
        </p:nvSpPr>
        <p:spPr>
          <a:xfrm>
            <a:off x="3035549" y="2355726"/>
            <a:ext cx="1809082" cy="1159069"/>
          </a:xfrm>
          <a:prstGeom prst="rect">
            <a:avLst/>
          </a:prstGeom>
          <a:solidFill>
            <a:schemeClr val="accent2">
              <a:alpha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5" name="矩形 14"/>
          <p:cNvSpPr/>
          <p:nvPr/>
        </p:nvSpPr>
        <p:spPr>
          <a:xfrm>
            <a:off x="4453898" y="2067694"/>
            <a:ext cx="1809082" cy="1440160"/>
          </a:xfrm>
          <a:prstGeom prst="rect">
            <a:avLst/>
          </a:prstGeom>
          <a:solidFill>
            <a:schemeClr val="bg1">
              <a:lumMod val="65000"/>
              <a:alpha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6" name="矩形 15"/>
          <p:cNvSpPr/>
          <p:nvPr/>
        </p:nvSpPr>
        <p:spPr>
          <a:xfrm>
            <a:off x="5883545" y="1419622"/>
            <a:ext cx="1809082" cy="2069446"/>
          </a:xfrm>
          <a:prstGeom prst="rect">
            <a:avLst/>
          </a:prstGeom>
          <a:solidFill>
            <a:schemeClr val="accent2">
              <a:alpha val="8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17" name="TextBox 16"/>
          <p:cNvSpPr txBox="1"/>
          <p:nvPr/>
        </p:nvSpPr>
        <p:spPr>
          <a:xfrm>
            <a:off x="2008015" y="1348874"/>
            <a:ext cx="983829" cy="365760"/>
          </a:xfrm>
          <a:prstGeom prst="rect">
            <a:avLst/>
          </a:prstGeom>
          <a:noFill/>
        </p:spPr>
        <p:txBody>
          <a:bodyPr rtlCol="0" wrap="square">
            <a:spAutoFit/>
          </a:bodyPr>
          <a:lstStyle/>
          <a:p>
            <a:pPr algn="ctr"/>
            <a:r>
              <a:rPr altLang="zh-CN" lang="en-US" smtClean="0">
                <a:solidFill>
                  <a:schemeClr val="tx1">
                    <a:lumMod val="65000"/>
                    <a:lumOff val="35000"/>
                  </a:schemeClr>
                </a:solidFill>
                <a:latin charset="-122" pitchFamily="34" typeface="微软雅黑"/>
                <a:ea charset="-122" pitchFamily="34" typeface="微软雅黑"/>
              </a:rPr>
              <a:t>45</a:t>
            </a:r>
          </a:p>
        </p:txBody>
      </p:sp>
      <p:sp>
        <p:nvSpPr>
          <p:cNvPr id="18" name="TextBox 17"/>
          <p:cNvSpPr txBox="1"/>
          <p:nvPr/>
        </p:nvSpPr>
        <p:spPr>
          <a:xfrm>
            <a:off x="3307752" y="1990172"/>
            <a:ext cx="983829" cy="365760"/>
          </a:xfrm>
          <a:prstGeom prst="rect">
            <a:avLst/>
          </a:prstGeom>
          <a:noFill/>
        </p:spPr>
        <p:txBody>
          <a:bodyPr rtlCol="0" wrap="square">
            <a:spAutoFit/>
          </a:bodyPr>
          <a:lstStyle/>
          <a:p>
            <a:pPr algn="ctr"/>
            <a:r>
              <a:rPr altLang="zh-CN" lang="en-US" smtClean="0">
                <a:solidFill>
                  <a:schemeClr val="tx1">
                    <a:lumMod val="65000"/>
                    <a:lumOff val="35000"/>
                  </a:schemeClr>
                </a:solidFill>
                <a:latin charset="-122" pitchFamily="34" typeface="微软雅黑"/>
                <a:ea charset="-122" pitchFamily="34" typeface="微软雅黑"/>
              </a:rPr>
              <a:t>28</a:t>
            </a:r>
          </a:p>
        </p:txBody>
      </p:sp>
      <p:sp>
        <p:nvSpPr>
          <p:cNvPr id="19" name="TextBox 18"/>
          <p:cNvSpPr txBox="1"/>
          <p:nvPr/>
        </p:nvSpPr>
        <p:spPr>
          <a:xfrm>
            <a:off x="4744706" y="1710267"/>
            <a:ext cx="983829" cy="365760"/>
          </a:xfrm>
          <a:prstGeom prst="rect">
            <a:avLst/>
          </a:prstGeom>
          <a:noFill/>
        </p:spPr>
        <p:txBody>
          <a:bodyPr rtlCol="0" wrap="square">
            <a:spAutoFit/>
          </a:bodyPr>
          <a:lstStyle/>
          <a:p>
            <a:pPr algn="ctr"/>
            <a:r>
              <a:rPr altLang="zh-CN" lang="en-US" smtClean="0">
                <a:solidFill>
                  <a:schemeClr val="tx1">
                    <a:lumMod val="65000"/>
                    <a:lumOff val="35000"/>
                  </a:schemeClr>
                </a:solidFill>
                <a:latin charset="-122" pitchFamily="34" typeface="微软雅黑"/>
                <a:ea charset="-122" pitchFamily="34" typeface="微软雅黑"/>
              </a:rPr>
              <a:t>36</a:t>
            </a:r>
          </a:p>
        </p:txBody>
      </p:sp>
      <p:sp>
        <p:nvSpPr>
          <p:cNvPr id="20" name="TextBox 19"/>
          <p:cNvSpPr txBox="1"/>
          <p:nvPr/>
        </p:nvSpPr>
        <p:spPr>
          <a:xfrm>
            <a:off x="6296170" y="1050290"/>
            <a:ext cx="983829" cy="365760"/>
          </a:xfrm>
          <a:prstGeom prst="rect">
            <a:avLst/>
          </a:prstGeom>
          <a:noFill/>
        </p:spPr>
        <p:txBody>
          <a:bodyPr rtlCol="0" wrap="square">
            <a:spAutoFit/>
          </a:bodyPr>
          <a:lstStyle/>
          <a:p>
            <a:pPr algn="ctr"/>
            <a:r>
              <a:rPr altLang="zh-CN" lang="en-US" smtClean="0">
                <a:solidFill>
                  <a:schemeClr val="tx1">
                    <a:lumMod val="65000"/>
                    <a:lumOff val="35000"/>
                  </a:schemeClr>
                </a:solidFill>
                <a:latin charset="-122" pitchFamily="34" typeface="微软雅黑"/>
                <a:ea charset="-122" pitchFamily="34" typeface="微软雅黑"/>
              </a:rPr>
              <a:t>55</a:t>
            </a:r>
          </a:p>
        </p:txBody>
      </p:sp>
      <p:sp>
        <p:nvSpPr>
          <p:cNvPr id="21" name="TextBox 20"/>
          <p:cNvSpPr txBox="1"/>
          <p:nvPr/>
        </p:nvSpPr>
        <p:spPr>
          <a:xfrm>
            <a:off x="1567542" y="4011910"/>
            <a:ext cx="6264696" cy="548640"/>
          </a:xfrm>
          <a:prstGeom prst="rect">
            <a:avLst/>
          </a:prstGeom>
          <a:noFill/>
        </p:spPr>
        <p:txBody>
          <a:bodyPr rtlCol="0" wrap="square">
            <a:spAutoFit/>
          </a:bodyPr>
          <a:lstStyle/>
          <a:p>
            <a:pPr>
              <a:lnSpc>
                <a:spcPct val="150000"/>
              </a:lnSpc>
            </a:pPr>
            <a:r>
              <a:rPr altLang="en-US" b="1" lang="zh-CN" smtClean="0" sz="2000">
                <a:solidFill>
                  <a:schemeClr val="accent2"/>
                </a:solidFill>
                <a:latin charset="-122" pitchFamily="34" typeface="微软雅黑"/>
                <a:ea charset="-122" pitchFamily="34" typeface="微软雅黑"/>
              </a:rPr>
              <a:t>标题：请输入内容请输入内容请输入内容</a:t>
            </a:r>
          </a:p>
        </p:txBody>
      </p:sp>
    </p:spTree>
    <p:extLst>
      <p:ext uri="{BB962C8B-B14F-4D97-AF65-F5344CB8AC3E}">
        <p14:creationId val="3893100838"/>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2.7 请输入标题</a:t>
            </a:r>
          </a:p>
        </p:txBody>
      </p:sp>
      <p:sp>
        <p:nvSpPr>
          <p:cNvPr id="9" name="TextBox 8"/>
          <p:cNvSpPr txBox="1"/>
          <p:nvPr/>
        </p:nvSpPr>
        <p:spPr>
          <a:xfrm>
            <a:off x="1547664" y="3939902"/>
            <a:ext cx="6264696" cy="548640"/>
          </a:xfrm>
          <a:prstGeom prst="rect">
            <a:avLst/>
          </a:prstGeom>
          <a:noFill/>
        </p:spPr>
        <p:txBody>
          <a:bodyPr rtlCol="0" wrap="square">
            <a:spAutoFit/>
          </a:bodyPr>
          <a:lstStyle/>
          <a:p>
            <a:pPr>
              <a:lnSpc>
                <a:spcPct val="150000"/>
              </a:lnSpc>
            </a:pPr>
            <a:r>
              <a:rPr altLang="en-US" b="1" lang="zh-CN" smtClean="0" sz="2000">
                <a:solidFill>
                  <a:schemeClr val="accent2"/>
                </a:solidFill>
                <a:latin charset="-122" pitchFamily="34" typeface="微软雅黑"/>
                <a:ea charset="-122" pitchFamily="34" typeface="微软雅黑"/>
              </a:rPr>
              <a:t>标题：请输入内容请输入内容请输入内容</a:t>
            </a:r>
          </a:p>
        </p:txBody>
      </p:sp>
      <p:cxnSp>
        <p:nvCxnSpPr>
          <p:cNvPr id="10" name="直接连接符 9"/>
          <p:cNvCxnSpPr/>
          <p:nvPr/>
        </p:nvCxnSpPr>
        <p:spPr>
          <a:xfrm>
            <a:off x="1187624" y="1306261"/>
            <a:ext cx="6912768" cy="0"/>
          </a:xfrm>
          <a:prstGeom prst="line">
            <a:avLst/>
          </a:prstGeom>
          <a:ln w="19050">
            <a:solidFill>
              <a:schemeClr val="bg1">
                <a:lumMod val="65000"/>
              </a:schemeClr>
            </a:solidFill>
            <a:headEnd len="med" type="none" w="med"/>
            <a:tailEnd len="med" type="arrow" w="med"/>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1404432" y="915566"/>
            <a:ext cx="53848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2010</a:t>
            </a:r>
          </a:p>
        </p:txBody>
      </p:sp>
      <p:sp>
        <p:nvSpPr>
          <p:cNvPr id="12" name="矩形 11"/>
          <p:cNvSpPr/>
          <p:nvPr/>
        </p:nvSpPr>
        <p:spPr>
          <a:xfrm>
            <a:off x="3600675" y="915566"/>
            <a:ext cx="53848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2011</a:t>
            </a:r>
          </a:p>
        </p:txBody>
      </p:sp>
      <p:sp>
        <p:nvSpPr>
          <p:cNvPr id="13" name="矩形 12"/>
          <p:cNvSpPr/>
          <p:nvPr/>
        </p:nvSpPr>
        <p:spPr>
          <a:xfrm>
            <a:off x="5796919" y="917205"/>
            <a:ext cx="538480" cy="365760"/>
          </a:xfrm>
          <a:prstGeom prst="rect">
            <a:avLst/>
          </a:prstGeom>
        </p:spPr>
        <p:txBody>
          <a:bodyPr wrap="none">
            <a:spAutoFit/>
          </a:bodyPr>
          <a:lstStyle/>
          <a:p>
            <a:pPr algn="ctr">
              <a:lnSpc>
                <a:spcPct val="150000"/>
              </a:lnSpc>
            </a:pPr>
            <a:r>
              <a:rPr altLang="zh-CN" lang="en-US" smtClean="0" sz="1200">
                <a:solidFill>
                  <a:schemeClr val="accent2"/>
                </a:solidFill>
                <a:latin charset="-122" pitchFamily="34" typeface="微软雅黑"/>
                <a:ea charset="-122" pitchFamily="34" typeface="微软雅黑"/>
              </a:rPr>
              <a:t>2012</a:t>
            </a:r>
          </a:p>
        </p:txBody>
      </p:sp>
      <p:sp>
        <p:nvSpPr>
          <p:cNvPr id="15" name="椭圆 14"/>
          <p:cNvSpPr>
            <a:spLocks noChangeAspect="1"/>
          </p:cNvSpPr>
          <p:nvPr/>
        </p:nvSpPr>
        <p:spPr>
          <a:xfrm>
            <a:off x="1619672" y="1253900"/>
            <a:ext cx="108000" cy="108000"/>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sp>
        <p:nvSpPr>
          <p:cNvPr id="16" name="椭圆 15"/>
          <p:cNvSpPr>
            <a:spLocks noChangeAspect="1"/>
          </p:cNvSpPr>
          <p:nvPr/>
        </p:nvSpPr>
        <p:spPr>
          <a:xfrm>
            <a:off x="3815916" y="1252261"/>
            <a:ext cx="108000" cy="108000"/>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sp>
        <p:nvSpPr>
          <p:cNvPr id="17" name="椭圆 16"/>
          <p:cNvSpPr>
            <a:spLocks noChangeAspect="1"/>
          </p:cNvSpPr>
          <p:nvPr/>
        </p:nvSpPr>
        <p:spPr>
          <a:xfrm>
            <a:off x="6012160" y="1253900"/>
            <a:ext cx="108000" cy="108000"/>
          </a:xfrm>
          <a:prstGeom prst="ellipse">
            <a:avLst/>
          </a:pr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cxnSp>
        <p:nvCxnSpPr>
          <p:cNvPr id="22" name="直接连接符 21"/>
          <p:cNvCxnSpPr>
            <a:stCxn id="15" idx="4"/>
          </p:cNvCxnSpPr>
          <p:nvPr/>
        </p:nvCxnSpPr>
        <p:spPr>
          <a:xfrm flipH="1">
            <a:off x="1673672" y="1361900"/>
            <a:ext cx="0" cy="2336994"/>
          </a:xfrm>
          <a:prstGeom prst="line">
            <a:avLst/>
          </a:prstGeom>
          <a:ln w="12700">
            <a:solidFill>
              <a:schemeClr val="bg1">
                <a:lumMod val="75000"/>
              </a:schemeClr>
            </a:solidFill>
            <a:prstDash val="solid"/>
            <a:tailEnd type="ova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3869915" y="1361900"/>
            <a:ext cx="7992" cy="2336994"/>
          </a:xfrm>
          <a:prstGeom prst="line">
            <a:avLst/>
          </a:prstGeom>
          <a:ln w="12700">
            <a:solidFill>
              <a:schemeClr val="bg1">
                <a:lumMod val="75000"/>
              </a:schemeClr>
            </a:solidFill>
            <a:prstDash val="solid"/>
            <a:tailEnd type="ova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H="1">
            <a:off x="6074150" y="1361900"/>
            <a:ext cx="1" cy="2336994"/>
          </a:xfrm>
          <a:prstGeom prst="line">
            <a:avLst/>
          </a:prstGeom>
          <a:ln w="12700">
            <a:solidFill>
              <a:schemeClr val="bg1">
                <a:lumMod val="75000"/>
              </a:schemeClr>
            </a:solidFill>
            <a:prstDash val="solid"/>
            <a:tailEnd type="oval"/>
          </a:ln>
        </p:spPr>
        <p:style>
          <a:lnRef idx="1">
            <a:schemeClr val="accent1"/>
          </a:lnRef>
          <a:fillRef idx="0">
            <a:schemeClr val="accent1"/>
          </a:fillRef>
          <a:effectRef idx="0">
            <a:schemeClr val="accent1"/>
          </a:effectRef>
          <a:fontRef idx="minor">
            <a:schemeClr val="tx1"/>
          </a:fontRef>
        </p:style>
      </p:cxnSp>
      <p:grpSp>
        <p:nvGrpSpPr>
          <p:cNvPr id="37" name="组合 36"/>
          <p:cNvGrpSpPr/>
          <p:nvPr/>
        </p:nvGrpSpPr>
        <p:grpSpPr>
          <a:xfrm>
            <a:off x="1673672" y="1594293"/>
            <a:ext cx="1314152" cy="1831116"/>
            <a:chOff x="1673672" y="1594293"/>
            <a:chExt cx="1314152" cy="1831116"/>
          </a:xfrm>
        </p:grpSpPr>
        <p:sp>
          <p:nvSpPr>
            <p:cNvPr id="26" name="矩形 25"/>
            <p:cNvSpPr/>
            <p:nvPr/>
          </p:nvSpPr>
          <p:spPr>
            <a:xfrm>
              <a:off x="1673672" y="1594293"/>
              <a:ext cx="972120" cy="43204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2" name="矩形 31"/>
            <p:cNvSpPr/>
            <p:nvPr/>
          </p:nvSpPr>
          <p:spPr>
            <a:xfrm>
              <a:off x="1679283" y="2293827"/>
              <a:ext cx="1308541" cy="4320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3" name="矩形 32"/>
            <p:cNvSpPr/>
            <p:nvPr/>
          </p:nvSpPr>
          <p:spPr>
            <a:xfrm>
              <a:off x="1679283" y="2993361"/>
              <a:ext cx="732477" cy="43204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34" name="TextBox 33"/>
            <p:cNvSpPr txBox="1"/>
            <p:nvPr/>
          </p:nvSpPr>
          <p:spPr>
            <a:xfrm>
              <a:off x="2051720" y="1657132"/>
              <a:ext cx="576064"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43</a:t>
              </a:r>
            </a:p>
          </p:txBody>
        </p:sp>
        <p:sp>
          <p:nvSpPr>
            <p:cNvPr id="35" name="TextBox 34"/>
            <p:cNvSpPr txBox="1"/>
            <p:nvPr/>
          </p:nvSpPr>
          <p:spPr>
            <a:xfrm>
              <a:off x="2411760" y="2355962"/>
              <a:ext cx="576064"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67</a:t>
              </a:r>
            </a:p>
          </p:txBody>
        </p:sp>
        <p:sp>
          <p:nvSpPr>
            <p:cNvPr id="36" name="TextBox 35"/>
            <p:cNvSpPr txBox="1"/>
            <p:nvPr/>
          </p:nvSpPr>
          <p:spPr>
            <a:xfrm>
              <a:off x="1835696" y="3055496"/>
              <a:ext cx="576064"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31</a:t>
              </a:r>
            </a:p>
          </p:txBody>
        </p:sp>
      </p:grpSp>
      <p:grpSp>
        <p:nvGrpSpPr>
          <p:cNvPr id="38" name="组合 37"/>
          <p:cNvGrpSpPr/>
          <p:nvPr/>
        </p:nvGrpSpPr>
        <p:grpSpPr>
          <a:xfrm>
            <a:off x="3817856" y="1591478"/>
            <a:ext cx="1330208" cy="1831116"/>
            <a:chOff x="1615920" y="1594293"/>
            <a:chExt cx="1330208" cy="1831116"/>
          </a:xfrm>
        </p:grpSpPr>
        <p:sp>
          <p:nvSpPr>
            <p:cNvPr id="39" name="矩形 38"/>
            <p:cNvSpPr/>
            <p:nvPr/>
          </p:nvSpPr>
          <p:spPr>
            <a:xfrm>
              <a:off x="1673672" y="1594293"/>
              <a:ext cx="371849" cy="43204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0" name="矩形 39"/>
            <p:cNvSpPr/>
            <p:nvPr/>
          </p:nvSpPr>
          <p:spPr>
            <a:xfrm>
              <a:off x="1672657" y="2293827"/>
              <a:ext cx="1020509" cy="4320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1" name="矩形 40"/>
            <p:cNvSpPr/>
            <p:nvPr/>
          </p:nvSpPr>
          <p:spPr>
            <a:xfrm>
              <a:off x="1672657" y="2993361"/>
              <a:ext cx="1266845" cy="43204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2" name="TextBox 41"/>
            <p:cNvSpPr txBox="1"/>
            <p:nvPr/>
          </p:nvSpPr>
          <p:spPr>
            <a:xfrm>
              <a:off x="1615920" y="1625651"/>
              <a:ext cx="426356"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20</a:t>
              </a:r>
            </a:p>
          </p:txBody>
        </p:sp>
        <p:sp>
          <p:nvSpPr>
            <p:cNvPr id="43" name="TextBox 42"/>
            <p:cNvSpPr txBox="1"/>
            <p:nvPr/>
          </p:nvSpPr>
          <p:spPr>
            <a:xfrm>
              <a:off x="2128414" y="2340574"/>
              <a:ext cx="576064"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52</a:t>
              </a:r>
            </a:p>
          </p:txBody>
        </p:sp>
        <p:sp>
          <p:nvSpPr>
            <p:cNvPr id="44" name="TextBox 43"/>
            <p:cNvSpPr txBox="1"/>
            <p:nvPr/>
          </p:nvSpPr>
          <p:spPr>
            <a:xfrm>
              <a:off x="2370064" y="3055496"/>
              <a:ext cx="576064"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59</a:t>
              </a:r>
            </a:p>
          </p:txBody>
        </p:sp>
      </p:grpSp>
      <p:grpSp>
        <p:nvGrpSpPr>
          <p:cNvPr id="45" name="组合 44"/>
          <p:cNvGrpSpPr/>
          <p:nvPr/>
        </p:nvGrpSpPr>
        <p:grpSpPr>
          <a:xfrm>
            <a:off x="6078633" y="1594293"/>
            <a:ext cx="1733727" cy="1831116"/>
            <a:chOff x="1666031" y="1594293"/>
            <a:chExt cx="1733727" cy="1831116"/>
          </a:xfrm>
        </p:grpSpPr>
        <p:sp>
          <p:nvSpPr>
            <p:cNvPr id="46" name="矩形 45"/>
            <p:cNvSpPr/>
            <p:nvPr/>
          </p:nvSpPr>
          <p:spPr>
            <a:xfrm>
              <a:off x="1667046" y="1594293"/>
              <a:ext cx="580584" cy="43204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7" name="矩形 46"/>
            <p:cNvSpPr/>
            <p:nvPr/>
          </p:nvSpPr>
          <p:spPr>
            <a:xfrm>
              <a:off x="1666031" y="2293827"/>
              <a:ext cx="1727101" cy="43204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8" name="矩形 47"/>
            <p:cNvSpPr/>
            <p:nvPr/>
          </p:nvSpPr>
          <p:spPr>
            <a:xfrm>
              <a:off x="1666031" y="2993361"/>
              <a:ext cx="1439069" cy="43204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9" name="TextBox 48"/>
            <p:cNvSpPr txBox="1"/>
            <p:nvPr/>
          </p:nvSpPr>
          <p:spPr>
            <a:xfrm>
              <a:off x="1816915" y="1653613"/>
              <a:ext cx="426356"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29</a:t>
              </a:r>
            </a:p>
          </p:txBody>
        </p:sp>
        <p:sp>
          <p:nvSpPr>
            <p:cNvPr id="50" name="TextBox 49"/>
            <p:cNvSpPr txBox="1"/>
            <p:nvPr/>
          </p:nvSpPr>
          <p:spPr>
            <a:xfrm>
              <a:off x="2823694" y="2355962"/>
              <a:ext cx="576064"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78</a:t>
              </a:r>
            </a:p>
          </p:txBody>
        </p:sp>
        <p:sp>
          <p:nvSpPr>
            <p:cNvPr id="51" name="TextBox 50"/>
            <p:cNvSpPr txBox="1"/>
            <p:nvPr/>
          </p:nvSpPr>
          <p:spPr>
            <a:xfrm>
              <a:off x="2535662" y="3055496"/>
              <a:ext cx="576064" cy="304800"/>
            </a:xfrm>
            <a:prstGeom prst="rect">
              <a:avLst/>
            </a:prstGeom>
            <a:noFill/>
          </p:spPr>
          <p:txBody>
            <a:bodyPr rtlCol="0" wrap="square">
              <a:spAutoFit/>
            </a:bodyPr>
            <a:lstStyle/>
            <a:p>
              <a:pPr algn="r"/>
              <a:r>
                <a:rPr altLang="zh-CN" lang="en-US" smtClean="0" sz="1400">
                  <a:solidFill>
                    <a:schemeClr val="bg1"/>
                  </a:solidFill>
                  <a:latin charset="-122" pitchFamily="34" typeface="微软雅黑"/>
                  <a:ea charset="-122" pitchFamily="34" typeface="微软雅黑"/>
                </a:rPr>
                <a:t>62</a:t>
              </a:r>
            </a:p>
          </p:txBody>
        </p:sp>
      </p:grpSp>
      <p:sp>
        <p:nvSpPr>
          <p:cNvPr id="52" name="TextBox 51"/>
          <p:cNvSpPr txBox="1"/>
          <p:nvPr/>
        </p:nvSpPr>
        <p:spPr>
          <a:xfrm>
            <a:off x="971600" y="1657132"/>
            <a:ext cx="684064" cy="335280"/>
          </a:xfrm>
          <a:prstGeom prst="rect">
            <a:avLst/>
          </a:prstGeom>
          <a:noFill/>
        </p:spPr>
        <p:txBody>
          <a:bodyPr rtlCol="0" wrap="square">
            <a:spAutoFit/>
          </a:bodyPr>
          <a:lstStyle/>
          <a:p>
            <a:pPr algn="r"/>
            <a:r>
              <a:rPr altLang="zh-CN" b="1" lang="en-US" smtClean="0" sz="1600">
                <a:solidFill>
                  <a:schemeClr val="tx1">
                    <a:lumMod val="65000"/>
                    <a:lumOff val="35000"/>
                  </a:schemeClr>
                </a:solidFill>
                <a:latin charset="-122" pitchFamily="34" typeface="微软雅黑"/>
                <a:ea charset="-122" pitchFamily="34" typeface="微软雅黑"/>
              </a:rPr>
              <a:t>A类</a:t>
            </a:r>
          </a:p>
        </p:txBody>
      </p:sp>
      <p:sp>
        <p:nvSpPr>
          <p:cNvPr id="53" name="TextBox 52"/>
          <p:cNvSpPr txBox="1"/>
          <p:nvPr/>
        </p:nvSpPr>
        <p:spPr>
          <a:xfrm>
            <a:off x="971600" y="2377212"/>
            <a:ext cx="684064" cy="335280"/>
          </a:xfrm>
          <a:prstGeom prst="rect">
            <a:avLst/>
          </a:prstGeom>
          <a:noFill/>
        </p:spPr>
        <p:txBody>
          <a:bodyPr rtlCol="0" wrap="square">
            <a:spAutoFit/>
          </a:bodyPr>
          <a:lstStyle/>
          <a:p>
            <a:pPr algn="r"/>
            <a:r>
              <a:rPr altLang="zh-CN" b="1" lang="en-US" smtClean="0" sz="1600">
                <a:solidFill>
                  <a:schemeClr val="accent2"/>
                </a:solidFill>
                <a:latin charset="-122" pitchFamily="34" typeface="微软雅黑"/>
                <a:ea charset="-122" pitchFamily="34" typeface="微软雅黑"/>
              </a:rPr>
              <a:t>B类</a:t>
            </a:r>
          </a:p>
        </p:txBody>
      </p:sp>
      <p:sp>
        <p:nvSpPr>
          <p:cNvPr id="54" name="TextBox 53"/>
          <p:cNvSpPr txBox="1"/>
          <p:nvPr/>
        </p:nvSpPr>
        <p:spPr>
          <a:xfrm>
            <a:off x="971600" y="3075806"/>
            <a:ext cx="684064" cy="335280"/>
          </a:xfrm>
          <a:prstGeom prst="rect">
            <a:avLst/>
          </a:prstGeom>
          <a:noFill/>
        </p:spPr>
        <p:txBody>
          <a:bodyPr rtlCol="0" wrap="square">
            <a:spAutoFit/>
          </a:bodyPr>
          <a:lstStyle/>
          <a:p>
            <a:pPr algn="r"/>
            <a:r>
              <a:rPr altLang="zh-CN" b="1" lang="en-US" smtClean="0" sz="1600">
                <a:solidFill>
                  <a:schemeClr val="tx1">
                    <a:lumMod val="65000"/>
                    <a:lumOff val="35000"/>
                  </a:schemeClr>
                </a:solidFill>
                <a:latin charset="-122" pitchFamily="34" typeface="微软雅黑"/>
                <a:ea charset="-122" pitchFamily="34" typeface="微软雅黑"/>
              </a:rPr>
              <a:t>C类</a:t>
            </a:r>
          </a:p>
        </p:txBody>
      </p:sp>
    </p:spTree>
    <p:extLst>
      <p:ext uri="{BB962C8B-B14F-4D97-AF65-F5344CB8AC3E}">
        <p14:creationId val="4278879868"/>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5292080" y="1851670"/>
            <a:ext cx="3851920" cy="14401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TextBox 2"/>
          <p:cNvSpPr txBox="1"/>
          <p:nvPr/>
        </p:nvSpPr>
        <p:spPr>
          <a:xfrm>
            <a:off x="1115616" y="1851670"/>
            <a:ext cx="4176464" cy="1554480"/>
          </a:xfrm>
          <a:prstGeom prst="rect">
            <a:avLst/>
          </a:prstGeom>
          <a:noFill/>
        </p:spPr>
        <p:txBody>
          <a:bodyPr rtlCol="0" wrap="square">
            <a:spAutoFit/>
          </a:bodyPr>
          <a:lstStyle/>
          <a:p>
            <a:pPr algn="r">
              <a:lnSpc>
                <a:spcPct val="120000"/>
              </a:lnSpc>
            </a:pPr>
            <a:r>
              <a:rPr altLang="en-US" b="1" lang="zh-CN" smtClean="0" sz="4000">
                <a:solidFill>
                  <a:schemeClr val="tx1">
                    <a:lumMod val="65000"/>
                    <a:lumOff val="35000"/>
                  </a:schemeClr>
                </a:solidFill>
                <a:latin charset="-122" pitchFamily="34" typeface="微软雅黑"/>
                <a:ea charset="-122" pitchFamily="34" typeface="微软雅黑"/>
              </a:rPr>
              <a:t>第三章</a:t>
            </a:r>
          </a:p>
          <a:p>
            <a:pPr algn="r">
              <a:lnSpc>
                <a:spcPct val="120000"/>
              </a:lnSpc>
            </a:pPr>
            <a:r>
              <a:rPr altLang="en-US" b="1" lang="zh-CN" smtClean="0" sz="4000">
                <a:solidFill>
                  <a:schemeClr val="tx1">
                    <a:lumMod val="65000"/>
                    <a:lumOff val="35000"/>
                  </a:schemeClr>
                </a:solidFill>
                <a:latin charset="-122" pitchFamily="34" typeface="微软雅黑"/>
                <a:ea charset="-122" pitchFamily="34" typeface="微软雅黑"/>
              </a:rPr>
              <a:t>标题标题</a:t>
            </a:r>
          </a:p>
        </p:txBody>
      </p:sp>
    </p:spTree>
    <p:extLst>
      <p:ext uri="{BB962C8B-B14F-4D97-AF65-F5344CB8AC3E}">
        <p14:creationId val="736623395"/>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1"/>
          <p:cNvSpPr txBox="1"/>
          <p:nvPr/>
        </p:nvSpPr>
        <p:spPr>
          <a:xfrm>
            <a:off x="827584" y="699542"/>
            <a:ext cx="2520280" cy="1188720"/>
          </a:xfrm>
          <a:prstGeom prst="rect">
            <a:avLst/>
          </a:prstGeom>
          <a:noFill/>
        </p:spPr>
        <p:txBody>
          <a:bodyPr rtlCol="0" wrap="square">
            <a:spAutoFit/>
          </a:bodyPr>
          <a:lstStyle/>
          <a:p>
            <a:r>
              <a:rPr altLang="en-US" b="1" lang="zh-CN" smtClean="0" sz="3600">
                <a:solidFill>
                  <a:schemeClr val="tx1">
                    <a:lumMod val="65000"/>
                    <a:lumOff val="35000"/>
                  </a:schemeClr>
                </a:solidFill>
                <a:latin charset="-122" pitchFamily="34" typeface="微软雅黑"/>
                <a:ea charset="-122" pitchFamily="34" typeface="微软雅黑"/>
              </a:rPr>
              <a:t>目录</a:t>
            </a:r>
          </a:p>
          <a:p>
            <a:r>
              <a:rPr altLang="en-US" b="1" lang="zh-CN" smtClean="0" sz="3600">
                <a:solidFill>
                  <a:schemeClr val="tx1">
                    <a:lumMod val="65000"/>
                    <a:lumOff val="35000"/>
                  </a:schemeClr>
                </a:solidFill>
                <a:latin charset="-122" pitchFamily="34" typeface="微软雅黑"/>
                <a:ea charset="-122" pitchFamily="34" typeface="微软雅黑"/>
              </a:rPr>
              <a:t>CONTENT</a:t>
            </a:r>
          </a:p>
        </p:txBody>
      </p:sp>
      <p:grpSp>
        <p:nvGrpSpPr>
          <p:cNvPr id="13" name="组合 12"/>
          <p:cNvGrpSpPr/>
          <p:nvPr/>
        </p:nvGrpSpPr>
        <p:grpSpPr>
          <a:xfrm>
            <a:off x="755576" y="1760448"/>
            <a:ext cx="2448272" cy="2372072"/>
            <a:chOff x="755576" y="1711846"/>
            <a:chExt cx="2448272" cy="2372072"/>
          </a:xfrm>
        </p:grpSpPr>
        <p:sp>
          <p:nvSpPr>
            <p:cNvPr id="4" name="矩形 3"/>
            <p:cNvSpPr/>
            <p:nvPr/>
          </p:nvSpPr>
          <p:spPr>
            <a:xfrm>
              <a:off x="755576" y="1711846"/>
              <a:ext cx="2448272" cy="2372072"/>
            </a:xfrm>
            <a:prstGeom prst="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9" name="直接连接符 8"/>
            <p:cNvCxnSpPr/>
            <p:nvPr/>
          </p:nvCxnSpPr>
          <p:spPr>
            <a:xfrm>
              <a:off x="1043608" y="2571750"/>
              <a:ext cx="187220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007604" y="2995086"/>
              <a:ext cx="1944216" cy="579120"/>
            </a:xfrm>
            <a:prstGeom prst="rect">
              <a:avLst/>
            </a:prstGeom>
            <a:noFill/>
          </p:spPr>
          <p:txBody>
            <a:bodyPr rtlCol="0" wrap="square">
              <a:spAutoFit/>
            </a:bodyPr>
            <a:lstStyle/>
            <a:p>
              <a:pPr algn="ctr"/>
              <a:r>
                <a:rPr altLang="en-US" lang="zh-CN" smtClean="0" sz="3200">
                  <a:solidFill>
                    <a:schemeClr val="bg1"/>
                  </a:solidFill>
                  <a:latin charset="-122" pitchFamily="34" typeface="微软雅黑"/>
                  <a:ea charset="-122" pitchFamily="34" typeface="微软雅黑"/>
                </a:rPr>
                <a:t>标题标题</a:t>
              </a:r>
            </a:p>
          </p:txBody>
        </p:sp>
        <p:sp>
          <p:nvSpPr>
            <p:cNvPr id="12" name="TextBox 11"/>
            <p:cNvSpPr txBox="1"/>
            <p:nvPr/>
          </p:nvSpPr>
          <p:spPr>
            <a:xfrm>
              <a:off x="1300454" y="2058402"/>
              <a:ext cx="1358517" cy="365760"/>
            </a:xfrm>
            <a:prstGeom prst="rect">
              <a:avLst/>
            </a:prstGeom>
            <a:noFill/>
          </p:spPr>
          <p:txBody>
            <a:bodyPr rtlCol="0" wrap="square">
              <a:spAutoFit/>
            </a:bodyPr>
            <a:lstStyle/>
            <a:p>
              <a:pPr algn="ctr"/>
              <a:r>
                <a:rPr altLang="en-US" lang="zh-CN" smtClean="0">
                  <a:solidFill>
                    <a:schemeClr val="bg1"/>
                  </a:solidFill>
                  <a:latin charset="-122" pitchFamily="34" typeface="微软雅黑"/>
                  <a:ea charset="-122" pitchFamily="34" typeface="微软雅黑"/>
                </a:rPr>
                <a:t>第一章</a:t>
              </a:r>
            </a:p>
          </p:txBody>
        </p:sp>
      </p:grpSp>
      <p:grpSp>
        <p:nvGrpSpPr>
          <p:cNvPr id="14" name="组合 13"/>
          <p:cNvGrpSpPr/>
          <p:nvPr/>
        </p:nvGrpSpPr>
        <p:grpSpPr>
          <a:xfrm>
            <a:off x="3347864" y="1760448"/>
            <a:ext cx="2448272" cy="2372072"/>
            <a:chOff x="755576" y="1711846"/>
            <a:chExt cx="2448272" cy="2372072"/>
          </a:xfrm>
        </p:grpSpPr>
        <p:sp>
          <p:nvSpPr>
            <p:cNvPr id="15" name="矩形 14"/>
            <p:cNvSpPr/>
            <p:nvPr/>
          </p:nvSpPr>
          <p:spPr>
            <a:xfrm>
              <a:off x="755576" y="1711846"/>
              <a:ext cx="2448272" cy="23720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6" name="直接连接符 15"/>
            <p:cNvCxnSpPr/>
            <p:nvPr/>
          </p:nvCxnSpPr>
          <p:spPr>
            <a:xfrm>
              <a:off x="1043608" y="2571750"/>
              <a:ext cx="187220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007604" y="2995086"/>
              <a:ext cx="1944216" cy="579120"/>
            </a:xfrm>
            <a:prstGeom prst="rect">
              <a:avLst/>
            </a:prstGeom>
            <a:noFill/>
          </p:spPr>
          <p:txBody>
            <a:bodyPr rtlCol="0" wrap="square">
              <a:spAutoFit/>
            </a:bodyPr>
            <a:lstStyle/>
            <a:p>
              <a:pPr algn="ctr"/>
              <a:r>
                <a:rPr altLang="en-US" lang="zh-CN" smtClean="0" sz="3200">
                  <a:solidFill>
                    <a:schemeClr val="bg1"/>
                  </a:solidFill>
                  <a:latin charset="-122" pitchFamily="34" typeface="微软雅黑"/>
                  <a:ea charset="-122" pitchFamily="34" typeface="微软雅黑"/>
                </a:rPr>
                <a:t>标题标题</a:t>
              </a:r>
            </a:p>
          </p:txBody>
        </p:sp>
        <p:sp>
          <p:nvSpPr>
            <p:cNvPr id="18" name="TextBox 17"/>
            <p:cNvSpPr txBox="1"/>
            <p:nvPr/>
          </p:nvSpPr>
          <p:spPr>
            <a:xfrm>
              <a:off x="1300454" y="2058402"/>
              <a:ext cx="1358517" cy="365760"/>
            </a:xfrm>
            <a:prstGeom prst="rect">
              <a:avLst/>
            </a:prstGeom>
            <a:noFill/>
          </p:spPr>
          <p:txBody>
            <a:bodyPr rtlCol="0" wrap="square">
              <a:spAutoFit/>
            </a:bodyPr>
            <a:lstStyle/>
            <a:p>
              <a:pPr algn="ctr"/>
              <a:r>
                <a:rPr altLang="en-US" lang="zh-CN" smtClean="0">
                  <a:solidFill>
                    <a:schemeClr val="bg1"/>
                  </a:solidFill>
                  <a:latin charset="-122" pitchFamily="34" typeface="微软雅黑"/>
                  <a:ea charset="-122" pitchFamily="34" typeface="微软雅黑"/>
                </a:rPr>
                <a:t>第二章</a:t>
              </a:r>
            </a:p>
          </p:txBody>
        </p:sp>
      </p:grpSp>
      <p:grpSp>
        <p:nvGrpSpPr>
          <p:cNvPr id="19" name="组合 18"/>
          <p:cNvGrpSpPr/>
          <p:nvPr/>
        </p:nvGrpSpPr>
        <p:grpSpPr>
          <a:xfrm>
            <a:off x="5940152" y="1760448"/>
            <a:ext cx="2448272" cy="2372072"/>
            <a:chOff x="755576" y="1711846"/>
            <a:chExt cx="2448272" cy="2372072"/>
          </a:xfrm>
        </p:grpSpPr>
        <p:sp>
          <p:nvSpPr>
            <p:cNvPr id="20" name="矩形 19"/>
            <p:cNvSpPr/>
            <p:nvPr/>
          </p:nvSpPr>
          <p:spPr>
            <a:xfrm>
              <a:off x="755576" y="1711846"/>
              <a:ext cx="2448272" cy="2372072"/>
            </a:xfrm>
            <a:prstGeom prst="rect">
              <a:avLst/>
            </a:prstGeom>
            <a:solidFill>
              <a:srgbClr val="6ABAD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1" name="直接连接符 20"/>
            <p:cNvCxnSpPr/>
            <p:nvPr/>
          </p:nvCxnSpPr>
          <p:spPr>
            <a:xfrm>
              <a:off x="1043608" y="2571750"/>
              <a:ext cx="187220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07604" y="2995086"/>
              <a:ext cx="1944216" cy="579120"/>
            </a:xfrm>
            <a:prstGeom prst="rect">
              <a:avLst/>
            </a:prstGeom>
            <a:noFill/>
          </p:spPr>
          <p:txBody>
            <a:bodyPr rtlCol="0" wrap="square">
              <a:spAutoFit/>
            </a:bodyPr>
            <a:lstStyle/>
            <a:p>
              <a:pPr algn="ctr"/>
              <a:r>
                <a:rPr altLang="en-US" lang="zh-CN" smtClean="0" sz="3200">
                  <a:solidFill>
                    <a:schemeClr val="bg1"/>
                  </a:solidFill>
                  <a:latin charset="-122" pitchFamily="34" typeface="微软雅黑"/>
                  <a:ea charset="-122" pitchFamily="34" typeface="微软雅黑"/>
                </a:rPr>
                <a:t>标题标题</a:t>
              </a:r>
            </a:p>
          </p:txBody>
        </p:sp>
        <p:sp>
          <p:nvSpPr>
            <p:cNvPr id="23" name="TextBox 22"/>
            <p:cNvSpPr txBox="1"/>
            <p:nvPr/>
          </p:nvSpPr>
          <p:spPr>
            <a:xfrm>
              <a:off x="1300454" y="2058402"/>
              <a:ext cx="1358517" cy="365760"/>
            </a:xfrm>
            <a:prstGeom prst="rect">
              <a:avLst/>
            </a:prstGeom>
            <a:noFill/>
          </p:spPr>
          <p:txBody>
            <a:bodyPr rtlCol="0" wrap="square">
              <a:spAutoFit/>
            </a:bodyPr>
            <a:lstStyle/>
            <a:p>
              <a:pPr algn="ctr"/>
              <a:r>
                <a:rPr altLang="en-US" lang="zh-CN" smtClean="0">
                  <a:solidFill>
                    <a:schemeClr val="bg1"/>
                  </a:solidFill>
                  <a:latin charset="-122" pitchFamily="34" typeface="微软雅黑"/>
                  <a:ea charset="-122" pitchFamily="34" typeface="微软雅黑"/>
                </a:rPr>
                <a:t>第三章</a:t>
              </a:r>
            </a:p>
          </p:txBody>
        </p:sp>
      </p:grpSp>
    </p:spTree>
    <p:extLst>
      <p:ext uri="{BB962C8B-B14F-4D97-AF65-F5344CB8AC3E}">
        <p14:creationId val="4025717223"/>
      </p:ext>
    </p:extLst>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3.1 请输入标题</a:t>
            </a:r>
          </a:p>
        </p:txBody>
      </p:sp>
      <p:grpSp>
        <p:nvGrpSpPr>
          <p:cNvPr id="3" name="组合 11"/>
          <p:cNvGrpSpPr/>
          <p:nvPr/>
        </p:nvGrpSpPr>
        <p:grpSpPr>
          <a:xfrm>
            <a:off x="5984912" y="3147814"/>
            <a:ext cx="1928733" cy="1069556"/>
            <a:chOff x="692147" y="2743194"/>
            <a:chExt cx="1928733" cy="1069557"/>
          </a:xfrm>
        </p:grpSpPr>
        <p:sp>
          <p:nvSpPr>
            <p:cNvPr id="4" name="矩形 2"/>
            <p:cNvSpPr>
              <a:spLocks noChangeArrowheads="1"/>
            </p:cNvSpPr>
            <p:nvPr/>
          </p:nvSpPr>
          <p:spPr bwMode="auto">
            <a:xfrm>
              <a:off x="692147" y="2743194"/>
              <a:ext cx="2418080"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mtClean="0" sz="4400">
                  <a:solidFill>
                    <a:schemeClr val="accent5"/>
                  </a:solidFill>
                  <a:latin charset="-122" pitchFamily="34" typeface="微软雅黑"/>
                  <a:ea charset="-122" pitchFamily="34" typeface="微软雅黑"/>
                </a:rPr>
                <a:t>某某效应</a:t>
              </a:r>
            </a:p>
          </p:txBody>
        </p:sp>
        <p:sp>
          <p:nvSpPr>
            <p:cNvPr id="5" name="矩形 7"/>
            <p:cNvSpPr>
              <a:spLocks noChangeArrowheads="1"/>
            </p:cNvSpPr>
            <p:nvPr/>
          </p:nvSpPr>
          <p:spPr bwMode="auto">
            <a:xfrm>
              <a:off x="790177" y="3474197"/>
              <a:ext cx="1774178" cy="335280"/>
            </a:xfrm>
            <a:prstGeom prst="rect">
              <a:avLst/>
            </a:prstGeom>
            <a:solidFill>
              <a:srgbClr val="BFBFBF"/>
            </a:solidFill>
            <a:ln>
              <a:noFill/>
            </a:ln>
            <a:extLst>
              <a:ext uri="{91240B29-F687-4F45-9708-019B960494DF}">
                <a14:hiddenLine w="9525">
                  <a:solidFill>
                    <a:srgbClr val="000000"/>
                  </a:solidFill>
                  <a:miter lim="800000"/>
                  <a:headEnd/>
                  <a:tailEnd/>
                </a14:hiddenLine>
              </a:ext>
            </a:extLst>
          </p:spPr>
          <p:txBody>
            <a:bodyPr wrap="square">
              <a:spAutoFit/>
            </a:bodyPr>
            <a:lstStyle/>
            <a:p>
              <a:pPr algn="ctr"/>
              <a:r>
                <a:rPr b="1" lang="en-US" smtClean="0" sz="1600">
                  <a:solidFill>
                    <a:schemeClr val="bg1"/>
                  </a:solidFill>
                  <a:latin charset="0" pitchFamily="18" typeface="Bodoni MT Black"/>
                </a:rPr>
                <a:t>Cbccdc  Effect</a:t>
              </a:r>
            </a:p>
          </p:txBody>
        </p:sp>
      </p:grpSp>
      <p:sp>
        <p:nvSpPr>
          <p:cNvPr id="6" name="矩形 5"/>
          <p:cNvSpPr/>
          <p:nvPr/>
        </p:nvSpPr>
        <p:spPr>
          <a:xfrm>
            <a:off x="1187624" y="1275607"/>
            <a:ext cx="4248472" cy="29417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600">
                <a:latin charset="-122" pitchFamily="34" typeface="微软雅黑"/>
                <a:ea charset="-122" pitchFamily="34" typeface="微软雅黑"/>
              </a:rPr>
              <a:t>图片</a:t>
            </a:r>
          </a:p>
          <a:p>
            <a:pPr algn="ctr"/>
            <a:r>
              <a:rPr altLang="en-US" lang="zh-CN" smtClean="0" sz="3600">
                <a:latin charset="-122" pitchFamily="34" typeface="微软雅黑"/>
                <a:ea charset="-122" pitchFamily="34" typeface="微软雅黑"/>
              </a:rPr>
              <a:t>PHOTO</a:t>
            </a:r>
          </a:p>
        </p:txBody>
      </p:sp>
    </p:spTree>
    <p:extLst>
      <p:ext uri="{BB962C8B-B14F-4D97-AF65-F5344CB8AC3E}">
        <p14:creationId val="3262645629"/>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3.2 请输入标题</a:t>
            </a:r>
          </a:p>
        </p:txBody>
      </p:sp>
      <p:sp>
        <p:nvSpPr>
          <p:cNvPr id="3" name="矩形 2"/>
          <p:cNvSpPr/>
          <p:nvPr/>
        </p:nvSpPr>
        <p:spPr>
          <a:xfrm>
            <a:off x="1043608" y="1203598"/>
            <a:ext cx="3024336" cy="158417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2400">
                <a:latin charset="-122" pitchFamily="34" typeface="微软雅黑"/>
                <a:ea charset="-122" pitchFamily="34" typeface="微软雅黑"/>
              </a:rPr>
              <a:t>图片</a:t>
            </a:r>
          </a:p>
          <a:p>
            <a:pPr algn="ctr"/>
            <a:r>
              <a:rPr altLang="en-US" lang="zh-CN" smtClean="0" sz="2400">
                <a:latin charset="-122" pitchFamily="34" typeface="微软雅黑"/>
                <a:ea charset="-122" pitchFamily="34" typeface="微软雅黑"/>
              </a:rPr>
              <a:t>PHOTO</a:t>
            </a:r>
          </a:p>
        </p:txBody>
      </p:sp>
      <p:sp>
        <p:nvSpPr>
          <p:cNvPr id="4" name="矩形 3"/>
          <p:cNvSpPr/>
          <p:nvPr/>
        </p:nvSpPr>
        <p:spPr>
          <a:xfrm>
            <a:off x="4932040" y="3016594"/>
            <a:ext cx="3024336" cy="158417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2400">
                <a:latin charset="-122" pitchFamily="34" typeface="微软雅黑"/>
                <a:ea charset="-122" pitchFamily="34" typeface="微软雅黑"/>
              </a:rPr>
              <a:t>图片</a:t>
            </a:r>
          </a:p>
          <a:p>
            <a:pPr algn="ctr"/>
            <a:r>
              <a:rPr altLang="en-US" lang="zh-CN" smtClean="0" sz="2400">
                <a:latin charset="-122" pitchFamily="34" typeface="微软雅黑"/>
                <a:ea charset="-122" pitchFamily="34" typeface="微软雅黑"/>
              </a:rPr>
              <a:t>PHOTO</a:t>
            </a:r>
          </a:p>
        </p:txBody>
      </p:sp>
      <p:sp>
        <p:nvSpPr>
          <p:cNvPr id="5" name="TextBox 4"/>
          <p:cNvSpPr txBox="1"/>
          <p:nvPr/>
        </p:nvSpPr>
        <p:spPr>
          <a:xfrm>
            <a:off x="4788024" y="1059582"/>
            <a:ext cx="2448272" cy="1920240"/>
          </a:xfrm>
          <a:prstGeom prst="rect">
            <a:avLst/>
          </a:prstGeom>
          <a:noFill/>
        </p:spPr>
        <p:txBody>
          <a:bodyPr rtlCol="0" wrap="square">
            <a:spAutoFit/>
          </a:bodyPr>
          <a:lstStyle/>
          <a:p>
            <a:pPr>
              <a:lnSpc>
                <a:spcPct val="150000"/>
              </a:lnSpc>
            </a:pPr>
            <a:r>
              <a:rPr altLang="en-US" b="1" lang="zh-CN" smtClean="0" sz="2000">
                <a:solidFill>
                  <a:schemeClr val="accent5"/>
                </a:solidFill>
                <a:latin charset="-122" pitchFamily="34" typeface="微软雅黑"/>
                <a:ea charset="-122" pitchFamily="34" typeface="微软雅黑"/>
              </a:rPr>
              <a:t>标题1</a:t>
            </a:r>
          </a:p>
          <a:p>
            <a:pPr>
              <a:lnSpc>
                <a:spcPct val="150000"/>
              </a:lnSpc>
            </a:pPr>
            <a:r>
              <a:rPr altLang="en-US" b="1" lang="zh-CN" smtClean="0" sz="2000">
                <a:solidFill>
                  <a:schemeClr val="accent5"/>
                </a:solidFill>
                <a:latin charset="-122" pitchFamily="34" typeface="微软雅黑"/>
                <a:ea charset="-122" pitchFamily="34" typeface="微软雅黑"/>
              </a:rPr>
              <a:t>请输入内容</a:t>
            </a:r>
          </a:p>
          <a:p>
            <a:pPr>
              <a:lnSpc>
                <a:spcPct val="150000"/>
              </a:lnSpc>
            </a:pPr>
            <a:r>
              <a:rPr altLang="en-US" b="1" lang="zh-CN" smtClean="0" sz="2000">
                <a:solidFill>
                  <a:schemeClr val="accent5"/>
                </a:solidFill>
                <a:latin charset="-122" pitchFamily="34" typeface="微软雅黑"/>
                <a:ea charset="-122" pitchFamily="34" typeface="微软雅黑"/>
              </a:rPr>
              <a:t>请输入内容</a:t>
            </a:r>
          </a:p>
          <a:p>
            <a:pPr>
              <a:lnSpc>
                <a:spcPct val="150000"/>
              </a:lnSpc>
            </a:pPr>
            <a:r>
              <a:rPr altLang="en-US" b="1" lang="zh-CN" smtClean="0" sz="2000">
                <a:solidFill>
                  <a:schemeClr val="accent5"/>
                </a:solidFill>
                <a:latin charset="-122" pitchFamily="34" typeface="微软雅黑"/>
                <a:ea charset="-122" pitchFamily="34" typeface="微软雅黑"/>
              </a:rPr>
              <a:t>请输入内容</a:t>
            </a:r>
          </a:p>
        </p:txBody>
      </p:sp>
      <p:sp>
        <p:nvSpPr>
          <p:cNvPr id="6" name="TextBox 5"/>
          <p:cNvSpPr txBox="1"/>
          <p:nvPr/>
        </p:nvSpPr>
        <p:spPr>
          <a:xfrm>
            <a:off x="1043608" y="2859782"/>
            <a:ext cx="2448272" cy="1920240"/>
          </a:xfrm>
          <a:prstGeom prst="rect">
            <a:avLst/>
          </a:prstGeom>
          <a:noFill/>
        </p:spPr>
        <p:txBody>
          <a:bodyPr rtlCol="0" wrap="square">
            <a:spAutoFit/>
          </a:bodyPr>
          <a:lstStyle/>
          <a:p>
            <a:pPr>
              <a:lnSpc>
                <a:spcPct val="150000"/>
              </a:lnSpc>
            </a:pPr>
            <a:r>
              <a:rPr altLang="en-US" b="1" lang="zh-CN" smtClean="0" sz="2000">
                <a:solidFill>
                  <a:schemeClr val="accent5"/>
                </a:solidFill>
                <a:latin charset="-122" pitchFamily="34" typeface="微软雅黑"/>
                <a:ea charset="-122" pitchFamily="34" typeface="微软雅黑"/>
              </a:rPr>
              <a:t>标题2</a:t>
            </a:r>
          </a:p>
          <a:p>
            <a:pPr>
              <a:lnSpc>
                <a:spcPct val="150000"/>
              </a:lnSpc>
            </a:pPr>
            <a:r>
              <a:rPr altLang="en-US" b="1" lang="zh-CN" smtClean="0" sz="2000">
                <a:solidFill>
                  <a:schemeClr val="accent5"/>
                </a:solidFill>
                <a:latin charset="-122" pitchFamily="34" typeface="微软雅黑"/>
                <a:ea charset="-122" pitchFamily="34" typeface="微软雅黑"/>
              </a:rPr>
              <a:t>请输入内容</a:t>
            </a:r>
          </a:p>
          <a:p>
            <a:pPr>
              <a:lnSpc>
                <a:spcPct val="150000"/>
              </a:lnSpc>
            </a:pPr>
            <a:r>
              <a:rPr altLang="en-US" b="1" lang="zh-CN" smtClean="0" sz="2000">
                <a:solidFill>
                  <a:schemeClr val="accent5"/>
                </a:solidFill>
                <a:latin charset="-122" pitchFamily="34" typeface="微软雅黑"/>
                <a:ea charset="-122" pitchFamily="34" typeface="微软雅黑"/>
              </a:rPr>
              <a:t>请输入内容</a:t>
            </a:r>
          </a:p>
          <a:p>
            <a:pPr>
              <a:lnSpc>
                <a:spcPct val="150000"/>
              </a:lnSpc>
            </a:pPr>
            <a:r>
              <a:rPr altLang="en-US" b="1" lang="zh-CN" smtClean="0" sz="2000">
                <a:solidFill>
                  <a:schemeClr val="accent5"/>
                </a:solidFill>
                <a:latin charset="-122" pitchFamily="34" typeface="微软雅黑"/>
                <a:ea charset="-122" pitchFamily="34" typeface="微软雅黑"/>
              </a:rPr>
              <a:t>请输入内容</a:t>
            </a:r>
          </a:p>
        </p:txBody>
      </p:sp>
    </p:spTree>
    <p:extLst>
      <p:ext uri="{BB962C8B-B14F-4D97-AF65-F5344CB8AC3E}">
        <p14:creationId val="1038195675"/>
      </p:ext>
    </p:extLst>
  </p:cSld>
  <p:clrMapOvr>
    <a:masterClrMapping/>
  </p:clrMapOvr>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3.3 请输入标题</a:t>
            </a:r>
          </a:p>
        </p:txBody>
      </p:sp>
      <p:sp>
        <p:nvSpPr>
          <p:cNvPr id="6" name="矩形 5"/>
          <p:cNvSpPr/>
          <p:nvPr/>
        </p:nvSpPr>
        <p:spPr>
          <a:xfrm>
            <a:off x="611560" y="1275606"/>
            <a:ext cx="4392488" cy="3240359"/>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600">
                <a:latin charset="-122" pitchFamily="34" typeface="微软雅黑"/>
                <a:ea charset="-122" pitchFamily="34" typeface="微软雅黑"/>
              </a:rPr>
              <a:t>图片</a:t>
            </a:r>
          </a:p>
          <a:p>
            <a:pPr algn="ctr"/>
            <a:r>
              <a:rPr altLang="en-US" lang="zh-CN" smtClean="0" sz="3600">
                <a:latin charset="-122" pitchFamily="34" typeface="微软雅黑"/>
                <a:ea charset="-122" pitchFamily="34" typeface="微软雅黑"/>
              </a:rPr>
              <a:t>PHOTO</a:t>
            </a:r>
          </a:p>
        </p:txBody>
      </p:sp>
      <p:sp>
        <p:nvSpPr>
          <p:cNvPr id="7" name="矩形 6"/>
          <p:cNvSpPr/>
          <p:nvPr/>
        </p:nvSpPr>
        <p:spPr>
          <a:xfrm>
            <a:off x="3127377" y="3579861"/>
            <a:ext cx="1876671" cy="660395"/>
          </a:xfrm>
          <a:prstGeom prst="rect">
            <a:avLst/>
          </a:prstGeom>
          <a:solidFill>
            <a:schemeClr val="accent5">
              <a:alpha val="6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en-US" b="1" lang="zh-CN" sz="1400">
                <a:latin charset="-122" pitchFamily="34" typeface="微软雅黑"/>
                <a:ea charset="-122" pitchFamily="34" typeface="微软雅黑"/>
              </a:rPr>
              <a:t>请输入内容</a:t>
            </a:r>
          </a:p>
        </p:txBody>
      </p:sp>
      <p:sp>
        <p:nvSpPr>
          <p:cNvPr id="8" name="TextBox 7"/>
          <p:cNvSpPr txBox="1"/>
          <p:nvPr/>
        </p:nvSpPr>
        <p:spPr>
          <a:xfrm>
            <a:off x="5868144" y="1452428"/>
            <a:ext cx="2160240" cy="2834640"/>
          </a:xfrm>
          <a:prstGeom prst="rect">
            <a:avLst/>
          </a:prstGeom>
          <a:noFill/>
        </p:spPr>
        <p:txBody>
          <a:bodyPr rtlCol="0" wrap="square">
            <a:spAutoFit/>
          </a:bodyPr>
          <a:lstStyle/>
          <a:p>
            <a:pPr algn="ctr">
              <a:lnSpc>
                <a:spcPct val="150000"/>
              </a:lnSpc>
            </a:pPr>
            <a:r>
              <a:rPr altLang="en-US" b="1" lang="zh-CN" smtClean="0" sz="2000">
                <a:solidFill>
                  <a:schemeClr val="accent5"/>
                </a:solidFill>
                <a:latin charset="-122" pitchFamily="34" typeface="微软雅黑"/>
                <a:ea charset="-122" pitchFamily="34" typeface="微软雅黑"/>
              </a:rPr>
              <a:t>标题1</a:t>
            </a:r>
          </a:p>
          <a:p>
            <a:pPr algn="ctr">
              <a:lnSpc>
                <a:spcPct val="150000"/>
              </a:lnSpc>
            </a:pPr>
            <a:r>
              <a:rPr altLang="en-US" b="1" lang="zh-CN" smtClean="0" sz="2000">
                <a:solidFill>
                  <a:schemeClr val="accent5"/>
                </a:solidFill>
                <a:latin charset="-122" pitchFamily="34" typeface="微软雅黑"/>
                <a:ea charset="-122" pitchFamily="34" typeface="微软雅黑"/>
              </a:rPr>
              <a:t>请输入内容</a:t>
            </a:r>
          </a:p>
          <a:p>
            <a:pPr algn="ctr">
              <a:lnSpc>
                <a:spcPct val="150000"/>
              </a:lnSpc>
            </a:pPr>
            <a:r>
              <a:rPr altLang="en-US" b="1" lang="zh-CN" smtClean="0" sz="2000">
                <a:solidFill>
                  <a:schemeClr val="accent5"/>
                </a:solidFill>
                <a:latin charset="-122" pitchFamily="34" typeface="微软雅黑"/>
                <a:ea charset="-122" pitchFamily="34" typeface="微软雅黑"/>
              </a:rPr>
              <a:t>请输入内容</a:t>
            </a:r>
          </a:p>
          <a:p>
            <a:pPr algn="ctr">
              <a:lnSpc>
                <a:spcPct val="150000"/>
              </a:lnSpc>
            </a:pPr>
            <a:r>
              <a:rPr altLang="en-US" b="1" lang="zh-CN" smtClean="0" sz="2000">
                <a:solidFill>
                  <a:schemeClr val="accent5"/>
                </a:solidFill>
                <a:latin charset="-122" pitchFamily="34" typeface="微软雅黑"/>
                <a:ea charset="-122" pitchFamily="34" typeface="微软雅黑"/>
              </a:rPr>
              <a:t>请输入内容</a:t>
            </a:r>
          </a:p>
          <a:p>
            <a:pPr algn="ctr">
              <a:lnSpc>
                <a:spcPct val="150000"/>
              </a:lnSpc>
            </a:pPr>
            <a:r>
              <a:rPr altLang="en-US" b="1" lang="zh-CN" smtClean="0" sz="2000">
                <a:solidFill>
                  <a:schemeClr val="accent5"/>
                </a:solidFill>
                <a:latin charset="-122" pitchFamily="34" typeface="微软雅黑"/>
                <a:ea charset="-122" pitchFamily="34" typeface="微软雅黑"/>
              </a:rPr>
              <a:t>请输入内容</a:t>
            </a:r>
          </a:p>
          <a:p>
            <a:pPr algn="ctr">
              <a:lnSpc>
                <a:spcPct val="150000"/>
              </a:lnSpc>
            </a:pPr>
            <a:r>
              <a:rPr altLang="en-US" b="1" lang="zh-CN" smtClean="0" sz="2000">
                <a:solidFill>
                  <a:schemeClr val="accent5"/>
                </a:solidFill>
                <a:latin charset="-122" pitchFamily="34" typeface="微软雅黑"/>
                <a:ea charset="-122" pitchFamily="34" typeface="微软雅黑"/>
              </a:rPr>
              <a:t>请输入内容</a:t>
            </a:r>
          </a:p>
        </p:txBody>
      </p:sp>
    </p:spTree>
    <p:extLst>
      <p:ext uri="{BB962C8B-B14F-4D97-AF65-F5344CB8AC3E}">
        <p14:creationId val="215126490"/>
      </p:ext>
    </p:extLst>
  </p:cSld>
  <p:clrMapOvr>
    <a:masterClrMapping/>
  </p:clrMapOv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3.4 请输入标题</a:t>
            </a:r>
          </a:p>
        </p:txBody>
      </p:sp>
      <p:sp>
        <p:nvSpPr>
          <p:cNvPr id="6" name="矩形 5"/>
          <p:cNvSpPr/>
          <p:nvPr/>
        </p:nvSpPr>
        <p:spPr>
          <a:xfrm>
            <a:off x="683568" y="1275607"/>
            <a:ext cx="2952328" cy="1728191"/>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2400">
                <a:latin charset="-122" pitchFamily="34" typeface="微软雅黑"/>
                <a:ea charset="-122" pitchFamily="34" typeface="微软雅黑"/>
              </a:rPr>
              <a:t>图片</a:t>
            </a:r>
          </a:p>
          <a:p>
            <a:pPr algn="ctr"/>
            <a:r>
              <a:rPr altLang="en-US" lang="zh-CN" smtClean="0" sz="2400">
                <a:latin charset="-122" pitchFamily="34" typeface="微软雅黑"/>
                <a:ea charset="-122" pitchFamily="34" typeface="微软雅黑"/>
              </a:rPr>
              <a:t>PHOTO</a:t>
            </a:r>
          </a:p>
        </p:txBody>
      </p:sp>
      <p:sp>
        <p:nvSpPr>
          <p:cNvPr id="7" name="矩形 6"/>
          <p:cNvSpPr/>
          <p:nvPr/>
        </p:nvSpPr>
        <p:spPr>
          <a:xfrm>
            <a:off x="3779912" y="1275607"/>
            <a:ext cx="4536504" cy="1728191"/>
          </a:xfrm>
          <a:prstGeom prst="rect">
            <a:avLst/>
          </a:prstGeom>
          <a:gradFill flip="none" rotWithShape="1">
            <a:gsLst>
              <a:gs pos="0">
                <a:schemeClr val="accent5"/>
              </a:gs>
              <a:gs pos="50000">
                <a:schemeClr val="accent5">
                  <a:tint val="44500"/>
                  <a:satMod val="160000"/>
                </a:schemeClr>
              </a:gs>
              <a:gs pos="100000">
                <a:schemeClr val="accent5">
                  <a:tint val="23500"/>
                  <a:satMod val="16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en-US" lang="zh-CN" sz="1400">
                <a:solidFill>
                  <a:schemeClr val="tx1">
                    <a:lumMod val="65000"/>
                    <a:lumOff val="35000"/>
                  </a:schemeClr>
                </a:solidFill>
                <a:latin charset="-122" pitchFamily="34" typeface="微软雅黑"/>
                <a:ea charset="-122" pitchFamily="34" typeface="微软雅黑"/>
              </a:rPr>
              <a:t>请输入内容</a:t>
            </a:r>
          </a:p>
        </p:txBody>
      </p:sp>
      <p:sp>
        <p:nvSpPr>
          <p:cNvPr id="8" name="TextBox 7"/>
          <p:cNvSpPr txBox="1"/>
          <p:nvPr/>
        </p:nvSpPr>
        <p:spPr>
          <a:xfrm>
            <a:off x="899592" y="3435845"/>
            <a:ext cx="6336704" cy="91440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请输入内容请输入内容请输入内容请输入内容请输入内容请输入内容请输入内容请输入内容请输入内容</a:t>
            </a:r>
          </a:p>
        </p:txBody>
      </p:sp>
    </p:spTree>
    <p:extLst>
      <p:ext uri="{BB962C8B-B14F-4D97-AF65-F5344CB8AC3E}">
        <p14:creationId val="2778869379"/>
      </p:ext>
    </p:extLst>
  </p:cSld>
  <p:clrMapOvr>
    <a:masterClrMapping/>
  </p:clrMapOvr>
  <p:transition/>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3.5 请输入标题</a:t>
            </a:r>
          </a:p>
        </p:txBody>
      </p:sp>
      <p:grpSp>
        <p:nvGrpSpPr>
          <p:cNvPr id="19" name="组合 18"/>
          <p:cNvGrpSpPr/>
          <p:nvPr/>
        </p:nvGrpSpPr>
        <p:grpSpPr>
          <a:xfrm>
            <a:off x="755576" y="1311610"/>
            <a:ext cx="2448272" cy="2952328"/>
            <a:chOff x="755576" y="1275606"/>
            <a:chExt cx="2448272" cy="2952328"/>
          </a:xfrm>
        </p:grpSpPr>
        <p:sp>
          <p:nvSpPr>
            <p:cNvPr id="12" name="矩形 11"/>
            <p:cNvSpPr/>
            <p:nvPr/>
          </p:nvSpPr>
          <p:spPr>
            <a:xfrm>
              <a:off x="755576" y="1275606"/>
              <a:ext cx="2448272" cy="295232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a:latin charset="-122" pitchFamily="34" typeface="微软雅黑"/>
                  <a:ea charset="-122" pitchFamily="34" typeface="微软雅黑"/>
                </a:rPr>
                <a:t>图片</a:t>
              </a:r>
            </a:p>
            <a:p>
              <a:pPr algn="ctr"/>
              <a:r>
                <a:rPr altLang="en-US" lang="zh-CN">
                  <a:latin charset="-122" pitchFamily="34" typeface="微软雅黑"/>
                  <a:ea charset="-122" pitchFamily="34" typeface="微软雅黑"/>
                </a:rPr>
                <a:t>PHOTO</a:t>
              </a:r>
            </a:p>
          </p:txBody>
        </p:sp>
        <p:sp>
          <p:nvSpPr>
            <p:cNvPr id="5" name="矩形 4"/>
            <p:cNvSpPr/>
            <p:nvPr/>
          </p:nvSpPr>
          <p:spPr>
            <a:xfrm>
              <a:off x="755576" y="3567539"/>
              <a:ext cx="2448272" cy="660395"/>
            </a:xfrm>
            <a:prstGeom prst="rect">
              <a:avLst/>
            </a:prstGeom>
            <a:solidFill>
              <a:schemeClr val="accent5">
                <a:alpha val="6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en-US" b="1" lang="zh-CN" sz="2000">
                  <a:effectLst>
                    <a:outerShdw algn="tl" blurRad="38100" dir="2700000" dist="38100">
                      <a:srgbClr val="000000">
                        <a:alpha val="43137"/>
                      </a:srgbClr>
                    </a:outerShdw>
                  </a:effectLst>
                  <a:latin charset="-122" pitchFamily="34" typeface="微软雅黑"/>
                  <a:ea charset="-122" pitchFamily="34" typeface="微软雅黑"/>
                </a:rPr>
                <a:t>请输入内容</a:t>
              </a:r>
            </a:p>
          </p:txBody>
        </p:sp>
      </p:grpSp>
      <p:grpSp>
        <p:nvGrpSpPr>
          <p:cNvPr id="18" name="组合 17"/>
          <p:cNvGrpSpPr/>
          <p:nvPr/>
        </p:nvGrpSpPr>
        <p:grpSpPr>
          <a:xfrm>
            <a:off x="3347864" y="1311610"/>
            <a:ext cx="2448272" cy="2952328"/>
            <a:chOff x="3251042" y="1275606"/>
            <a:chExt cx="2448272" cy="2952328"/>
          </a:xfrm>
        </p:grpSpPr>
        <p:sp>
          <p:nvSpPr>
            <p:cNvPr id="13" name="矩形 12"/>
            <p:cNvSpPr/>
            <p:nvPr/>
          </p:nvSpPr>
          <p:spPr>
            <a:xfrm>
              <a:off x="3251042" y="1275606"/>
              <a:ext cx="2448272" cy="295232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a:latin charset="-122" pitchFamily="34" typeface="微软雅黑"/>
                  <a:ea charset="-122" pitchFamily="34" typeface="微软雅黑"/>
                </a:rPr>
                <a:t>图片</a:t>
              </a:r>
            </a:p>
            <a:p>
              <a:pPr algn="ctr"/>
              <a:r>
                <a:rPr altLang="en-US" lang="zh-CN">
                  <a:latin charset="-122" pitchFamily="34" typeface="微软雅黑"/>
                  <a:ea charset="-122" pitchFamily="34" typeface="微软雅黑"/>
                </a:rPr>
                <a:t>PHOTO</a:t>
              </a:r>
            </a:p>
          </p:txBody>
        </p:sp>
        <p:sp>
          <p:nvSpPr>
            <p:cNvPr id="14" name="矩形 13"/>
            <p:cNvSpPr/>
            <p:nvPr/>
          </p:nvSpPr>
          <p:spPr>
            <a:xfrm>
              <a:off x="3251042" y="3567539"/>
              <a:ext cx="2448272" cy="660395"/>
            </a:xfrm>
            <a:prstGeom prst="rect">
              <a:avLst/>
            </a:prstGeom>
            <a:solidFill>
              <a:schemeClr val="accent5">
                <a:alpha val="6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en-US" b="1" lang="zh-CN" sz="2000">
                  <a:effectLst>
                    <a:outerShdw algn="tl" blurRad="38100" dir="2700000" dist="38100">
                      <a:srgbClr val="000000">
                        <a:alpha val="43137"/>
                      </a:srgbClr>
                    </a:outerShdw>
                  </a:effectLst>
                  <a:latin charset="-122" pitchFamily="34" typeface="微软雅黑"/>
                  <a:ea charset="-122" pitchFamily="34" typeface="微软雅黑"/>
                </a:rPr>
                <a:t>请输入内容</a:t>
              </a:r>
            </a:p>
          </p:txBody>
        </p:sp>
      </p:grpSp>
      <p:grpSp>
        <p:nvGrpSpPr>
          <p:cNvPr id="17" name="组合 16"/>
          <p:cNvGrpSpPr/>
          <p:nvPr/>
        </p:nvGrpSpPr>
        <p:grpSpPr>
          <a:xfrm>
            <a:off x="5940152" y="1311610"/>
            <a:ext cx="2448272" cy="2952328"/>
            <a:chOff x="5940152" y="1347614"/>
            <a:chExt cx="2448272" cy="2952328"/>
          </a:xfrm>
        </p:grpSpPr>
        <p:sp>
          <p:nvSpPr>
            <p:cNvPr id="15" name="矩形 14"/>
            <p:cNvSpPr/>
            <p:nvPr/>
          </p:nvSpPr>
          <p:spPr>
            <a:xfrm>
              <a:off x="5940152" y="1347614"/>
              <a:ext cx="2448272" cy="295232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a:latin charset="-122" pitchFamily="34" typeface="微软雅黑"/>
                  <a:ea charset="-122" pitchFamily="34" typeface="微软雅黑"/>
                </a:rPr>
                <a:t>图片</a:t>
              </a:r>
            </a:p>
            <a:p>
              <a:pPr algn="ctr"/>
              <a:r>
                <a:rPr altLang="en-US" lang="zh-CN">
                  <a:latin charset="-122" pitchFamily="34" typeface="微软雅黑"/>
                  <a:ea charset="-122" pitchFamily="34" typeface="微软雅黑"/>
                </a:rPr>
                <a:t>PHOTO</a:t>
              </a:r>
            </a:p>
          </p:txBody>
        </p:sp>
        <p:sp>
          <p:nvSpPr>
            <p:cNvPr id="16" name="矩形 15"/>
            <p:cNvSpPr/>
            <p:nvPr/>
          </p:nvSpPr>
          <p:spPr>
            <a:xfrm>
              <a:off x="5940152" y="3639547"/>
              <a:ext cx="2448272" cy="660395"/>
            </a:xfrm>
            <a:prstGeom prst="rect">
              <a:avLst/>
            </a:prstGeom>
            <a:solidFill>
              <a:schemeClr val="accent5">
                <a:alpha val="6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en-US" b="1" lang="zh-CN" sz="2000">
                  <a:effectLst>
                    <a:outerShdw algn="tl" blurRad="38100" dir="2700000" dist="38100">
                      <a:srgbClr val="000000">
                        <a:alpha val="43137"/>
                      </a:srgbClr>
                    </a:outerShdw>
                  </a:effectLst>
                  <a:latin charset="-122" pitchFamily="34" typeface="微软雅黑"/>
                  <a:ea charset="-122" pitchFamily="34" typeface="微软雅黑"/>
                </a:rPr>
                <a:t>请输入内容</a:t>
              </a:r>
            </a:p>
          </p:txBody>
        </p:sp>
      </p:grpSp>
    </p:spTree>
    <p:extLst>
      <p:ext uri="{BB962C8B-B14F-4D97-AF65-F5344CB8AC3E}">
        <p14:creationId val="4052661812"/>
      </p:ext>
    </p:extLst>
  </p:cSld>
  <p:clrMapOvr>
    <a:masterClrMapping/>
  </p:clrMapOvr>
  <p:transition/>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1691680" y="915566"/>
            <a:ext cx="5976664" cy="273630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a:latin charset="-122" pitchFamily="34" typeface="微软雅黑"/>
                <a:ea charset="-122" pitchFamily="34" typeface="微软雅黑"/>
              </a:rPr>
              <a:t>图片</a:t>
            </a:r>
          </a:p>
          <a:p>
            <a:pPr algn="ctr"/>
            <a:r>
              <a:rPr altLang="en-US" lang="zh-CN">
                <a:latin charset="-122" pitchFamily="34" typeface="微软雅黑"/>
                <a:ea charset="-122" pitchFamily="34" typeface="微软雅黑"/>
              </a:rPr>
              <a:t>PHOTO</a:t>
            </a:r>
          </a:p>
        </p:txBody>
      </p:sp>
      <p:sp>
        <p:nvSpPr>
          <p:cNvPr id="6" name="矩形 5"/>
          <p:cNvSpPr/>
          <p:nvPr/>
        </p:nvSpPr>
        <p:spPr>
          <a:xfrm>
            <a:off x="1691680" y="3363838"/>
            <a:ext cx="5976664" cy="828092"/>
          </a:xfrm>
          <a:prstGeom prst="rect">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endParaRPr altLang="en-US" b="1" lang="zh-CN" sz="2000">
              <a:effectLst/>
              <a:latin charset="-122" pitchFamily="34" typeface="微软雅黑"/>
              <a:ea charset="-122" pitchFamily="34" typeface="微软雅黑"/>
            </a:endParaRPr>
          </a:p>
        </p:txBody>
      </p:sp>
      <p:sp>
        <p:nvSpPr>
          <p:cNvPr id="2" name="标题 1"/>
          <p:cNvSpPr>
            <a:spLocks noGrp="1"/>
          </p:cNvSpPr>
          <p:nvPr>
            <p:ph type="title"/>
          </p:nvPr>
        </p:nvSpPr>
        <p:spPr/>
        <p:txBody>
          <a:bodyPr/>
          <a:lstStyle/>
          <a:p>
            <a:r>
              <a:rPr altLang="zh-CN" lang="en-US" smtClean="0"/>
              <a:t>3.6 请输入标题</a:t>
            </a:r>
          </a:p>
        </p:txBody>
      </p:sp>
      <p:sp>
        <p:nvSpPr>
          <p:cNvPr id="5" name="矩形 4"/>
          <p:cNvSpPr/>
          <p:nvPr/>
        </p:nvSpPr>
        <p:spPr>
          <a:xfrm>
            <a:off x="1691680" y="3651870"/>
            <a:ext cx="5976664" cy="10081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altLang="en-US" b="1" lang="zh-CN" smtClean="0" sz="2000">
                <a:effectLst/>
                <a:latin charset="-122" pitchFamily="34" typeface="微软雅黑"/>
                <a:ea charset="-122" pitchFamily="34" typeface="微软雅黑"/>
              </a:rPr>
              <a:t>请输入内容</a:t>
            </a:r>
          </a:p>
        </p:txBody>
      </p:sp>
    </p:spTree>
    <p:extLst>
      <p:ext uri="{BB962C8B-B14F-4D97-AF65-F5344CB8AC3E}">
        <p14:creationId val="2586341473"/>
      </p:ext>
    </p:extLst>
  </p:cSld>
  <p:clrMapOvr>
    <a:masterClrMapping/>
  </p:clrMapOvr>
  <p:transition/>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3.7 请输入标题</a:t>
            </a:r>
          </a:p>
        </p:txBody>
      </p:sp>
      <p:grpSp>
        <p:nvGrpSpPr>
          <p:cNvPr id="4" name="组合 3"/>
          <p:cNvGrpSpPr/>
          <p:nvPr/>
        </p:nvGrpSpPr>
        <p:grpSpPr>
          <a:xfrm>
            <a:off x="971599" y="1311610"/>
            <a:ext cx="3384377" cy="2952329"/>
            <a:chOff x="755576" y="1275606"/>
            <a:chExt cx="2448272" cy="2952329"/>
          </a:xfrm>
        </p:grpSpPr>
        <p:sp>
          <p:nvSpPr>
            <p:cNvPr id="5" name="矩形 4"/>
            <p:cNvSpPr/>
            <p:nvPr/>
          </p:nvSpPr>
          <p:spPr>
            <a:xfrm>
              <a:off x="755576" y="1275606"/>
              <a:ext cx="2448272" cy="295232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a:latin charset="-122" pitchFamily="34" typeface="微软雅黑"/>
                  <a:ea charset="-122" pitchFamily="34" typeface="微软雅黑"/>
                </a:rPr>
                <a:t>图片</a:t>
              </a:r>
            </a:p>
            <a:p>
              <a:pPr algn="ctr"/>
              <a:r>
                <a:rPr altLang="en-US" lang="zh-CN">
                  <a:latin charset="-122" pitchFamily="34" typeface="微软雅黑"/>
                  <a:ea charset="-122" pitchFamily="34" typeface="微软雅黑"/>
                </a:rPr>
                <a:t>PHOTO</a:t>
              </a:r>
            </a:p>
          </p:txBody>
        </p:sp>
        <p:sp>
          <p:nvSpPr>
            <p:cNvPr id="6" name="矩形 5"/>
            <p:cNvSpPr/>
            <p:nvPr/>
          </p:nvSpPr>
          <p:spPr>
            <a:xfrm>
              <a:off x="2630848" y="1275606"/>
              <a:ext cx="573000" cy="2952329"/>
            </a:xfrm>
            <a:prstGeom prst="rect">
              <a:avLst/>
            </a:prstGeom>
            <a:solidFill>
              <a:schemeClr val="accent5">
                <a:alpha val="6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vert="eaVert"/>
            <a:lstStyle/>
            <a:p>
              <a:pPr algn="ctr"/>
              <a:r>
                <a:rPr altLang="en-US" b="1" lang="zh-CN" sz="2000">
                  <a:latin charset="-122" pitchFamily="34" typeface="微软雅黑"/>
                  <a:ea charset="-122" pitchFamily="34" typeface="微软雅黑"/>
                </a:rPr>
                <a:t>请输入内容</a:t>
              </a:r>
            </a:p>
          </p:txBody>
        </p:sp>
      </p:grpSp>
      <p:grpSp>
        <p:nvGrpSpPr>
          <p:cNvPr id="7" name="组合 6"/>
          <p:cNvGrpSpPr/>
          <p:nvPr/>
        </p:nvGrpSpPr>
        <p:grpSpPr>
          <a:xfrm>
            <a:off x="4788023" y="1311610"/>
            <a:ext cx="3384377" cy="2952329"/>
            <a:chOff x="755576" y="1275606"/>
            <a:chExt cx="2448272" cy="2952329"/>
          </a:xfrm>
        </p:grpSpPr>
        <p:sp>
          <p:nvSpPr>
            <p:cNvPr id="8" name="矩形 7"/>
            <p:cNvSpPr/>
            <p:nvPr/>
          </p:nvSpPr>
          <p:spPr>
            <a:xfrm>
              <a:off x="755576" y="1275606"/>
              <a:ext cx="2448272" cy="295232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a:latin charset="-122" pitchFamily="34" typeface="微软雅黑"/>
                  <a:ea charset="-122" pitchFamily="34" typeface="微软雅黑"/>
                </a:rPr>
                <a:t>图片</a:t>
              </a:r>
            </a:p>
            <a:p>
              <a:pPr algn="ctr"/>
              <a:r>
                <a:rPr altLang="en-US" lang="zh-CN">
                  <a:latin charset="-122" pitchFamily="34" typeface="微软雅黑"/>
                  <a:ea charset="-122" pitchFamily="34" typeface="微软雅黑"/>
                </a:rPr>
                <a:t>PHOTO</a:t>
              </a:r>
            </a:p>
          </p:txBody>
        </p:sp>
        <p:sp>
          <p:nvSpPr>
            <p:cNvPr id="9" name="矩形 8"/>
            <p:cNvSpPr/>
            <p:nvPr/>
          </p:nvSpPr>
          <p:spPr>
            <a:xfrm>
              <a:off x="2630848" y="1275606"/>
              <a:ext cx="573000" cy="2952329"/>
            </a:xfrm>
            <a:prstGeom prst="rect">
              <a:avLst/>
            </a:prstGeom>
            <a:solidFill>
              <a:schemeClr val="accent5">
                <a:alpha val="6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vert="eaVert"/>
            <a:lstStyle/>
            <a:p>
              <a:pPr algn="ctr"/>
              <a:r>
                <a:rPr altLang="en-US" b="1" lang="zh-CN" sz="2000">
                  <a:latin charset="-122" pitchFamily="34" typeface="微软雅黑"/>
                  <a:ea charset="-122" pitchFamily="34" typeface="微软雅黑"/>
                </a:rPr>
                <a:t>请输入内容</a:t>
              </a:r>
            </a:p>
          </p:txBody>
        </p:sp>
      </p:grpSp>
    </p:spTree>
    <p:extLst>
      <p:ext uri="{BB962C8B-B14F-4D97-AF65-F5344CB8AC3E}">
        <p14:creationId val="2559646615"/>
      </p:ext>
    </p:extLst>
  </p:cSld>
  <p:clrMapOvr>
    <a:masterClrMapping/>
  </p:clrMapOvr>
  <p:transition/>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00CC99"/>
        </a:solidFill>
        <a:effectLst/>
      </p:bgPr>
    </p:bg>
    <p:spTree>
      <p:nvGrpSpPr>
        <p:cNvPr id="1" name=""/>
        <p:cNvGrpSpPr/>
        <p:nvPr/>
      </p:nvGrpSpPr>
      <p:grpSpPr>
        <a:xfrm>
          <a:off x="0" y="0"/>
          <a:ext cx="0" cy="0"/>
        </a:xfrm>
      </p:grpSpPr>
    </p:spTree>
    <p:extLst>
      <p:ext uri="{BB962C8B-B14F-4D97-AF65-F5344CB8AC3E}">
        <p14:creationId val="3268886854"/>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5292080" y="1851670"/>
            <a:ext cx="3851920" cy="1440160"/>
          </a:xfrm>
          <a:prstGeom prst="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TextBox 2"/>
          <p:cNvSpPr txBox="1"/>
          <p:nvPr/>
        </p:nvSpPr>
        <p:spPr>
          <a:xfrm>
            <a:off x="1115616" y="1851670"/>
            <a:ext cx="4176464" cy="1554480"/>
          </a:xfrm>
          <a:prstGeom prst="rect">
            <a:avLst/>
          </a:prstGeom>
          <a:noFill/>
        </p:spPr>
        <p:txBody>
          <a:bodyPr rtlCol="0" wrap="square">
            <a:spAutoFit/>
          </a:bodyPr>
          <a:lstStyle/>
          <a:p>
            <a:pPr algn="r">
              <a:lnSpc>
                <a:spcPct val="120000"/>
              </a:lnSpc>
            </a:pPr>
            <a:r>
              <a:rPr altLang="en-US" b="1" lang="zh-CN" smtClean="0" sz="4000">
                <a:solidFill>
                  <a:schemeClr val="tx1">
                    <a:lumMod val="65000"/>
                    <a:lumOff val="35000"/>
                  </a:schemeClr>
                </a:solidFill>
                <a:latin charset="-122" pitchFamily="34" typeface="微软雅黑"/>
                <a:ea charset="-122" pitchFamily="34" typeface="微软雅黑"/>
              </a:rPr>
              <a:t>第一章</a:t>
            </a:r>
          </a:p>
          <a:p>
            <a:pPr algn="r">
              <a:lnSpc>
                <a:spcPct val="120000"/>
              </a:lnSpc>
            </a:pPr>
            <a:r>
              <a:rPr altLang="en-US" b="1" lang="zh-CN" smtClean="0" sz="4000">
                <a:solidFill>
                  <a:schemeClr val="tx1">
                    <a:lumMod val="65000"/>
                    <a:lumOff val="35000"/>
                  </a:schemeClr>
                </a:solidFill>
                <a:latin charset="-122" pitchFamily="34" typeface="微软雅黑"/>
                <a:ea charset="-122" pitchFamily="34" typeface="微软雅黑"/>
              </a:rPr>
              <a:t>标题标题</a:t>
            </a:r>
          </a:p>
        </p:txBody>
      </p:sp>
    </p:spTree>
    <p:extLst>
      <p:ext uri="{BB962C8B-B14F-4D97-AF65-F5344CB8AC3E}">
        <p14:creationId val="2230840630"/>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1.1 请输入标题</a:t>
            </a:r>
          </a:p>
        </p:txBody>
      </p:sp>
      <p:sp>
        <p:nvSpPr>
          <p:cNvPr id="3" name="AutoShape 11"/>
          <p:cNvSpPr>
            <a:spLocks noChangeArrowheads="1"/>
          </p:cNvSpPr>
          <p:nvPr/>
        </p:nvSpPr>
        <p:spPr bwMode="gray">
          <a:xfrm>
            <a:off x="2663702" y="1171558"/>
            <a:ext cx="5426487" cy="1584176"/>
          </a:xfrm>
          <a:prstGeom prst="rect">
            <a:avLst/>
          </a:prstGeom>
          <a:gradFill flip="none" rotWithShape="1">
            <a:gsLst>
              <a:gs pos="0">
                <a:schemeClr val="bg1">
                  <a:lumMod val="50000"/>
                  <a:tint val="66000"/>
                  <a:satMod val="160000"/>
                </a:schemeClr>
              </a:gs>
              <a:gs pos="50000">
                <a:schemeClr val="bg1">
                  <a:lumMod val="50000"/>
                  <a:tint val="44500"/>
                  <a:satMod val="160000"/>
                </a:schemeClr>
              </a:gs>
              <a:gs pos="100000">
                <a:schemeClr val="bg1">
                  <a:lumMod val="50000"/>
                  <a:tint val="23500"/>
                  <a:satMod val="160000"/>
                </a:schemeClr>
              </a:gs>
            </a:gsLst>
            <a:lin ang="0" scaled="1"/>
          </a:gradFill>
          <a:ln algn="ctr" w="6350">
            <a:noFill/>
            <a:prstDash val="sysDot"/>
            <a:round/>
          </a:ln>
          <a:effectLst/>
        </p:spPr>
        <p:txBody>
          <a:bodyPr anchor="ctr" bIns="54508" lIns="360000" rIns="109015" tIns="54508" wrap="none"/>
          <a:lstStyle/>
          <a:p>
            <a:pPr indent="216000">
              <a:lnSpc>
                <a:spcPct val="150000"/>
              </a:lnSpc>
              <a:buFont charset="0" pitchFamily="34" typeface="Arial"/>
              <a:buChar char="•"/>
              <a:defRPr/>
            </a:pPr>
            <a:r>
              <a:rPr altLang="en-US" lang="zh-CN">
                <a:solidFill>
                  <a:schemeClr val="tx1">
                    <a:lumMod val="75000"/>
                    <a:lumOff val="25000"/>
                  </a:schemeClr>
                </a:solidFill>
                <a:latin charset="-122" pitchFamily="34" typeface="微软雅黑"/>
                <a:ea charset="-122" pitchFamily="34" typeface="微软雅黑"/>
              </a:rPr>
              <a:t>请输入内容请输入内容请输入内容</a:t>
            </a:r>
          </a:p>
          <a:p>
            <a:pPr indent="216000">
              <a:lnSpc>
                <a:spcPct val="150000"/>
              </a:lnSpc>
              <a:buFont charset="0" pitchFamily="34" typeface="Arial"/>
              <a:buChar char="•"/>
              <a:defRPr/>
            </a:pPr>
            <a:r>
              <a:rPr altLang="en-US" lang="zh-CN">
                <a:solidFill>
                  <a:schemeClr val="tx1">
                    <a:lumMod val="75000"/>
                    <a:lumOff val="25000"/>
                  </a:schemeClr>
                </a:solidFill>
                <a:latin charset="-122" pitchFamily="34" typeface="微软雅黑"/>
                <a:ea charset="-122" pitchFamily="34" typeface="微软雅黑"/>
              </a:rPr>
              <a:t>请输入内容请输入内容请输入内容</a:t>
            </a:r>
          </a:p>
        </p:txBody>
      </p:sp>
      <p:sp>
        <p:nvSpPr>
          <p:cNvPr id="4" name="AutoShape 13"/>
          <p:cNvSpPr>
            <a:spLocks noChangeArrowheads="1"/>
          </p:cNvSpPr>
          <p:nvPr/>
        </p:nvSpPr>
        <p:spPr bwMode="gray">
          <a:xfrm>
            <a:off x="1206056" y="1171558"/>
            <a:ext cx="1457646" cy="1584176"/>
          </a:xfrm>
          <a:prstGeom prst="rect">
            <a:avLst/>
          </a:prstGeom>
          <a:solidFill>
            <a:schemeClr val="bg1">
              <a:lumMod val="50000"/>
            </a:schemeClr>
          </a:solidFill>
          <a:ln w="25400">
            <a:noFill/>
            <a:round/>
          </a:ln>
          <a:effectLst/>
        </p:spPr>
        <p:txBody>
          <a:bodyPr anchor="ctr" bIns="54508" lIns="109015" rIns="109015" tIns="54508" wrap="none"/>
          <a:lstStyle/>
          <a:p>
            <a:pPr algn="ctr">
              <a:defRPr/>
            </a:pPr>
            <a:r>
              <a:rPr altLang="en-US" b="1" lang="zh-CN" smtClean="0" sz="2400">
                <a:solidFill>
                  <a:schemeClr val="bg1"/>
                </a:solidFill>
                <a:effectLst>
                  <a:outerShdw algn="tl" blurRad="38100" dir="2700000" dist="38100">
                    <a:srgbClr val="000000">
                      <a:alpha val="43137"/>
                    </a:srgbClr>
                  </a:outerShdw>
                </a:effectLst>
                <a:latin charset="-122" pitchFamily="34" typeface="微软雅黑"/>
                <a:ea charset="-122" pitchFamily="34" typeface="微软雅黑"/>
              </a:rPr>
              <a:t>标题1</a:t>
            </a:r>
          </a:p>
        </p:txBody>
      </p:sp>
      <p:sp>
        <p:nvSpPr>
          <p:cNvPr id="5" name="AutoShape 11"/>
          <p:cNvSpPr>
            <a:spLocks noChangeArrowheads="1"/>
          </p:cNvSpPr>
          <p:nvPr/>
        </p:nvSpPr>
        <p:spPr bwMode="gray">
          <a:xfrm>
            <a:off x="2663701" y="2859782"/>
            <a:ext cx="5426487" cy="1584176"/>
          </a:xfrm>
          <a:prstGeom prst="rect">
            <a:avLst/>
          </a:prstGeom>
          <a:gradFill flip="none" rotWithShape="1">
            <a:gsLst>
              <a:gs pos="0">
                <a:srgbClr val="00C08E">
                  <a:tint val="66000"/>
                  <a:satMod val="160000"/>
                </a:srgbClr>
              </a:gs>
              <a:gs pos="50000">
                <a:srgbClr val="00C08E">
                  <a:tint val="44500"/>
                  <a:satMod val="160000"/>
                </a:srgbClr>
              </a:gs>
              <a:gs pos="100000">
                <a:srgbClr val="00C08E">
                  <a:tint val="23500"/>
                  <a:satMod val="160000"/>
                </a:srgbClr>
              </a:gs>
            </a:gsLst>
            <a:lin ang="0" scaled="1"/>
          </a:gradFill>
          <a:ln algn="ctr" w="6350">
            <a:noFill/>
            <a:prstDash val="sysDot"/>
            <a:round/>
          </a:ln>
          <a:effectLst/>
        </p:spPr>
        <p:txBody>
          <a:bodyPr anchor="ctr" bIns="54508" lIns="360000" rIns="109015" tIns="54508" wrap="none"/>
          <a:lstStyle/>
          <a:p>
            <a:pPr indent="216000">
              <a:lnSpc>
                <a:spcPct val="150000"/>
              </a:lnSpc>
              <a:buFont charset="0" pitchFamily="34" typeface="Arial"/>
              <a:buChar char="•"/>
              <a:defRPr/>
            </a:pPr>
            <a:r>
              <a:rPr altLang="en-US" lang="zh-CN">
                <a:solidFill>
                  <a:schemeClr val="tx1">
                    <a:lumMod val="75000"/>
                    <a:lumOff val="25000"/>
                  </a:schemeClr>
                </a:solidFill>
                <a:latin charset="-122" pitchFamily="34" typeface="微软雅黑"/>
                <a:ea charset="-122" pitchFamily="34" typeface="微软雅黑"/>
              </a:rPr>
              <a:t>请输入内容请输入内容请输入内容</a:t>
            </a:r>
          </a:p>
          <a:p>
            <a:pPr indent="216000">
              <a:lnSpc>
                <a:spcPct val="150000"/>
              </a:lnSpc>
              <a:buFont charset="0" pitchFamily="34" typeface="Arial"/>
              <a:buChar char="•"/>
              <a:defRPr/>
            </a:pPr>
            <a:r>
              <a:rPr altLang="en-US" lang="zh-CN">
                <a:solidFill>
                  <a:schemeClr val="tx1">
                    <a:lumMod val="75000"/>
                    <a:lumOff val="25000"/>
                  </a:schemeClr>
                </a:solidFill>
                <a:latin charset="-122" pitchFamily="34" typeface="微软雅黑"/>
                <a:ea charset="-122" pitchFamily="34" typeface="微软雅黑"/>
              </a:rPr>
              <a:t>请输入内容请输入内容请输入内容</a:t>
            </a:r>
          </a:p>
        </p:txBody>
      </p:sp>
      <p:sp>
        <p:nvSpPr>
          <p:cNvPr id="6" name="AutoShape 13"/>
          <p:cNvSpPr>
            <a:spLocks noChangeArrowheads="1"/>
          </p:cNvSpPr>
          <p:nvPr/>
        </p:nvSpPr>
        <p:spPr bwMode="gray">
          <a:xfrm>
            <a:off x="1209380" y="2859782"/>
            <a:ext cx="1457646" cy="1584176"/>
          </a:xfrm>
          <a:prstGeom prst="rect">
            <a:avLst/>
          </a:prstGeom>
          <a:solidFill>
            <a:srgbClr val="00C08E"/>
          </a:solidFill>
          <a:ln w="25400">
            <a:noFill/>
            <a:round/>
          </a:ln>
          <a:effectLst/>
        </p:spPr>
        <p:txBody>
          <a:bodyPr anchor="ctr" bIns="54508" lIns="109015" rIns="109015" tIns="54508" wrap="none"/>
          <a:lstStyle/>
          <a:p>
            <a:pPr algn="ctr">
              <a:defRPr/>
            </a:pPr>
            <a:r>
              <a:rPr altLang="en-US" b="1" lang="zh-CN" smtClean="0" sz="2400">
                <a:solidFill>
                  <a:schemeClr val="bg1"/>
                </a:solidFill>
                <a:effectLst>
                  <a:outerShdw algn="tl" blurRad="38100" dir="2700000" dist="38100">
                    <a:srgbClr val="000000">
                      <a:alpha val="43137"/>
                    </a:srgbClr>
                  </a:outerShdw>
                </a:effectLst>
                <a:latin charset="-122" pitchFamily="34" typeface="微软雅黑"/>
                <a:ea charset="-122" pitchFamily="34" typeface="微软雅黑"/>
              </a:rPr>
              <a:t>标题2</a:t>
            </a:r>
          </a:p>
        </p:txBody>
      </p:sp>
    </p:spTree>
    <p:extLst>
      <p:ext uri="{BB962C8B-B14F-4D97-AF65-F5344CB8AC3E}">
        <p14:creationId val="1499252991"/>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2" presetSubtype="4">
                                  <p:stCondLst>
                                    <p:cond delay="0"/>
                                  </p:stCondLst>
                                  <p:childTnLst>
                                    <p:set>
                                      <p:cBhvr>
                                        <p:cTn dur="1" fill="hold" id="6">
                                          <p:stCondLst>
                                            <p:cond delay="0"/>
                                          </p:stCondLst>
                                        </p:cTn>
                                        <p:tgtEl>
                                          <p:spTgt spid="4"/>
                                        </p:tgtEl>
                                        <p:attrNameLst>
                                          <p:attrName>style.visibility</p:attrName>
                                        </p:attrNameLst>
                                      </p:cBhvr>
                                      <p:to>
                                        <p:strVal val="visible"/>
                                      </p:to>
                                    </p:set>
                                    <p:animEffect filter="slide(fromBottom)"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2" presetSubtype="8">
                                  <p:stCondLst>
                                    <p:cond delay="0"/>
                                  </p:stCondLst>
                                  <p:childTnLst>
                                    <p:set>
                                      <p:cBhvr>
                                        <p:cTn dur="1" fill="hold" id="10">
                                          <p:stCondLst>
                                            <p:cond delay="0"/>
                                          </p:stCondLst>
                                        </p:cTn>
                                        <p:tgtEl>
                                          <p:spTgt spid="3"/>
                                        </p:tgtEl>
                                        <p:attrNameLst>
                                          <p:attrName>style.visibility</p:attrName>
                                        </p:attrNameLst>
                                      </p:cBhvr>
                                      <p:to>
                                        <p:strVal val="visible"/>
                                      </p:to>
                                    </p:set>
                                    <p:animEffect filter="slide(fromLeft)" transition="in">
                                      <p:cBhvr>
                                        <p:cTn dur="1000" id="11"/>
                                        <p:tgtEl>
                                          <p:spTgt spid="3"/>
                                        </p:tgtEl>
                                      </p:cBhvr>
                                    </p:animEffect>
                                  </p:childTnLst>
                                </p:cTn>
                              </p:par>
                            </p:childTnLst>
                          </p:cTn>
                        </p:par>
                      </p:childTnLst>
                    </p:cTn>
                  </p:par>
                  <p:par>
                    <p:cTn fill="hold" id="12" nodeType="clickPar">
                      <p:stCondLst>
                        <p:cond delay="indefinite"/>
                        <p:cond delay="0" evt="onBegin">
                          <p:tn val="11"/>
                        </p:cond>
                      </p:stCondLst>
                      <p:childTnLst>
                        <p:par>
                          <p:cTn fill="hold" id="13" nodeType="afterGroup">
                            <p:stCondLst>
                              <p:cond delay="0"/>
                            </p:stCondLst>
                            <p:childTnLst>
                              <p:par>
                                <p:cTn fill="hold" grpId="0" id="14" nodeType="clickEffect" presetClass="entr" presetID="12" presetSubtype="4">
                                  <p:stCondLst>
                                    <p:cond delay="0"/>
                                  </p:stCondLst>
                                  <p:childTnLst>
                                    <p:set>
                                      <p:cBhvr>
                                        <p:cTn dur="1" fill="hold" id="15">
                                          <p:stCondLst>
                                            <p:cond delay="0"/>
                                          </p:stCondLst>
                                        </p:cTn>
                                        <p:tgtEl>
                                          <p:spTgt spid="6"/>
                                        </p:tgtEl>
                                        <p:attrNameLst>
                                          <p:attrName>style.visibility</p:attrName>
                                        </p:attrNameLst>
                                      </p:cBhvr>
                                      <p:to>
                                        <p:strVal val="visible"/>
                                      </p:to>
                                    </p:set>
                                    <p:animEffect filter="slide(fromBottom)" transition="in">
                                      <p:cBhvr>
                                        <p:cTn dur="500" id="16"/>
                                        <p:tgtEl>
                                          <p:spTgt spid="6"/>
                                        </p:tgtEl>
                                      </p:cBhvr>
                                    </p:animEffect>
                                  </p:childTnLst>
                                </p:cTn>
                              </p:par>
                            </p:childTnLst>
                          </p:cTn>
                        </p:par>
                        <p:par>
                          <p:cTn fill="hold" id="17" nodeType="afterGroup">
                            <p:stCondLst>
                              <p:cond delay="500"/>
                            </p:stCondLst>
                            <p:childTnLst>
                              <p:par>
                                <p:cTn fill="hold" grpId="0" id="18" nodeType="afterEffect" presetClass="entr" presetID="12" presetSubtype="8">
                                  <p:stCondLst>
                                    <p:cond delay="0"/>
                                  </p:stCondLst>
                                  <p:childTnLst>
                                    <p:set>
                                      <p:cBhvr>
                                        <p:cTn dur="1" fill="hold" id="19">
                                          <p:stCondLst>
                                            <p:cond delay="0"/>
                                          </p:stCondLst>
                                        </p:cTn>
                                        <p:tgtEl>
                                          <p:spTgt spid="5"/>
                                        </p:tgtEl>
                                        <p:attrNameLst>
                                          <p:attrName>style.visibility</p:attrName>
                                        </p:attrNameLst>
                                      </p:cBhvr>
                                      <p:to>
                                        <p:strVal val="visible"/>
                                      </p:to>
                                    </p:set>
                                    <p:animEffect filter="slide(fromLeft)" transition="in">
                                      <p:cBhvr>
                                        <p:cTn dur="500" id="20"/>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6"/>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1.2 请输入标题</a:t>
            </a:r>
          </a:p>
        </p:txBody>
      </p:sp>
      <p:sp>
        <p:nvSpPr>
          <p:cNvPr id="3" name="矩形 2"/>
          <p:cNvSpPr/>
          <p:nvPr/>
        </p:nvSpPr>
        <p:spPr>
          <a:xfrm>
            <a:off x="3959932" y="1347614"/>
            <a:ext cx="1332148" cy="144016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sp>
        <p:nvSpPr>
          <p:cNvPr id="4" name="矩形 3"/>
          <p:cNvSpPr/>
          <p:nvPr/>
        </p:nvSpPr>
        <p:spPr>
          <a:xfrm>
            <a:off x="3959932" y="2787774"/>
            <a:ext cx="1332148" cy="1440160"/>
          </a:xfrm>
          <a:prstGeom prst="rect">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mtClean="0" sz="2000">
              <a:latin charset="-122" pitchFamily="34" typeface="微软雅黑"/>
              <a:ea charset="-122" pitchFamily="34" typeface="微软雅黑"/>
            </a:endParaRPr>
          </a:p>
        </p:txBody>
      </p:sp>
      <p:cxnSp>
        <p:nvCxnSpPr>
          <p:cNvPr id="6" name="直接连接符 5"/>
          <p:cNvCxnSpPr/>
          <p:nvPr/>
        </p:nvCxnSpPr>
        <p:spPr>
          <a:xfrm>
            <a:off x="5292080" y="4214682"/>
            <a:ext cx="2160000" cy="0"/>
          </a:xfrm>
          <a:prstGeom prst="line">
            <a:avLst/>
          </a:prstGeom>
          <a:ln w="1905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1799932" y="1354240"/>
            <a:ext cx="2160000" cy="0"/>
          </a:xfrm>
          <a:prstGeom prst="line">
            <a:avLst/>
          </a:prstGeom>
          <a:ln w="1905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87709" y="1419622"/>
            <a:ext cx="1892203" cy="2377440"/>
          </a:xfrm>
          <a:prstGeom prst="rect">
            <a:avLst/>
          </a:prstGeom>
          <a:noFill/>
        </p:spPr>
        <p:txBody>
          <a:bodyPr rtlCol="0" wrap="square">
            <a:spAutoFit/>
          </a:bodyPr>
          <a:lstStyle/>
          <a:p>
            <a:pPr algn="r">
              <a:lnSpc>
                <a:spcPct val="150000"/>
              </a:lnSpc>
            </a:pPr>
            <a:r>
              <a:rPr altLang="en-US" b="1" lang="zh-CN" smtClean="0" sz="2000">
                <a:solidFill>
                  <a:srgbClr val="00C08E"/>
                </a:solidFill>
                <a:latin charset="-122" pitchFamily="34" typeface="微软雅黑"/>
                <a:ea charset="-122" pitchFamily="34" typeface="微软雅黑"/>
              </a:rPr>
              <a:t>标题1</a:t>
            </a:r>
          </a:p>
          <a:p>
            <a:pPr algn="r">
              <a:lnSpc>
                <a:spcPct val="150000"/>
              </a:lnSpc>
            </a:pPr>
            <a:r>
              <a:rPr altLang="en-US" b="1" lang="zh-CN" smtClean="0" sz="2000">
                <a:solidFill>
                  <a:srgbClr val="00C08E"/>
                </a:solidFill>
                <a:latin charset="-122" pitchFamily="34" typeface="微软雅黑"/>
                <a:ea charset="-122" pitchFamily="34" typeface="微软雅黑"/>
              </a:rPr>
              <a:t>请输入内容</a:t>
            </a:r>
          </a:p>
          <a:p>
            <a:pPr algn="r">
              <a:lnSpc>
                <a:spcPct val="150000"/>
              </a:lnSpc>
            </a:pPr>
            <a:r>
              <a:rPr altLang="en-US" b="1" lang="zh-CN" smtClean="0" sz="2000">
                <a:solidFill>
                  <a:srgbClr val="00C08E"/>
                </a:solidFill>
                <a:latin charset="-122" pitchFamily="34" typeface="微软雅黑"/>
                <a:ea charset="-122" pitchFamily="34" typeface="微软雅黑"/>
              </a:rPr>
              <a:t>请输入内容</a:t>
            </a:r>
          </a:p>
          <a:p>
            <a:pPr algn="r">
              <a:lnSpc>
                <a:spcPct val="150000"/>
              </a:lnSpc>
            </a:pPr>
            <a:r>
              <a:rPr altLang="en-US" b="1" lang="zh-CN" smtClean="0" sz="2000">
                <a:solidFill>
                  <a:srgbClr val="00C08E"/>
                </a:solidFill>
                <a:latin charset="-122" pitchFamily="34" typeface="微软雅黑"/>
                <a:ea charset="-122" pitchFamily="34" typeface="微软雅黑"/>
              </a:rPr>
              <a:t>请输入内容</a:t>
            </a:r>
          </a:p>
          <a:p>
            <a:pPr algn="r">
              <a:lnSpc>
                <a:spcPct val="150000"/>
              </a:lnSpc>
            </a:pPr>
            <a:r>
              <a:rPr altLang="en-US" b="1" lang="zh-CN" smtClean="0" sz="2000">
                <a:solidFill>
                  <a:srgbClr val="00C08E"/>
                </a:solidFill>
                <a:latin charset="-122" pitchFamily="34" typeface="微软雅黑"/>
                <a:ea charset="-122" pitchFamily="34" typeface="微软雅黑"/>
              </a:rPr>
              <a:t>请输入内容</a:t>
            </a:r>
          </a:p>
        </p:txBody>
      </p:sp>
      <p:sp>
        <p:nvSpPr>
          <p:cNvPr id="13" name="TextBox 12"/>
          <p:cNvSpPr txBox="1"/>
          <p:nvPr/>
        </p:nvSpPr>
        <p:spPr>
          <a:xfrm>
            <a:off x="5436096" y="1939935"/>
            <a:ext cx="1892203" cy="2148841"/>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a:solidFill>
                  <a:schemeClr val="tx1">
                    <a:lumMod val="65000"/>
                    <a:lumOff val="35000"/>
                  </a:schemeClr>
                </a:solidFill>
                <a:latin charset="-122" pitchFamily="34" typeface="微软雅黑"/>
                <a:ea charset="-122" pitchFamily="34" typeface="微软雅黑"/>
              </a:rPr>
              <a:t>标题2</a:t>
            </a:r>
          </a:p>
        </p:txBody>
      </p:sp>
    </p:spTree>
    <p:extLst>
      <p:ext uri="{BB962C8B-B14F-4D97-AF65-F5344CB8AC3E}">
        <p14:creationId val="2795994022"/>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4" name="直接连接符 43"/>
          <p:cNvCxnSpPr>
            <a:stCxn id="15" idx="4"/>
          </p:cNvCxnSpPr>
          <p:nvPr/>
        </p:nvCxnSpPr>
        <p:spPr>
          <a:xfrm>
            <a:off x="5314690" y="2855007"/>
            <a:ext cx="801982" cy="146078"/>
          </a:xfrm>
          <a:prstGeom prst="line">
            <a:avLst/>
          </a:prstGeom>
          <a:ln w="1905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3" name="标题 2"/>
          <p:cNvSpPr>
            <a:spLocks noGrp="1"/>
          </p:cNvSpPr>
          <p:nvPr>
            <p:ph type="title"/>
          </p:nvPr>
        </p:nvSpPr>
        <p:spPr/>
        <p:txBody>
          <a:bodyPr/>
          <a:lstStyle/>
          <a:p>
            <a:r>
              <a:rPr altLang="zh-CN" lang="en-US" smtClean="0"/>
              <a:t>1.3 请输入标题</a:t>
            </a:r>
          </a:p>
        </p:txBody>
      </p:sp>
      <p:grpSp>
        <p:nvGrpSpPr>
          <p:cNvPr id="24" name="组合 23"/>
          <p:cNvGrpSpPr/>
          <p:nvPr/>
        </p:nvGrpSpPr>
        <p:grpSpPr>
          <a:xfrm rot="527227">
            <a:off x="2944740" y="1226495"/>
            <a:ext cx="2412674" cy="2518875"/>
            <a:chOff x="2915816" y="1370762"/>
            <a:chExt cx="2726110" cy="2785164"/>
          </a:xfrm>
        </p:grpSpPr>
        <p:grpSp>
          <p:nvGrpSpPr>
            <p:cNvPr id="10" name="组合 9"/>
            <p:cNvGrpSpPr/>
            <p:nvPr/>
          </p:nvGrpSpPr>
          <p:grpSpPr>
            <a:xfrm>
              <a:off x="3620844" y="1370762"/>
              <a:ext cx="1310630" cy="1506471"/>
              <a:chOff x="2017573" y="1278763"/>
              <a:chExt cx="1310630" cy="1506471"/>
            </a:xfrm>
            <a:solidFill>
              <a:schemeClr val="bg1">
                <a:lumMod val="65000"/>
              </a:schemeClr>
            </a:solidFill>
          </p:grpSpPr>
          <p:sp>
            <p:nvSpPr>
              <p:cNvPr id="17" name="六边形 16"/>
              <p:cNvSpPr/>
              <p:nvPr/>
            </p:nvSpPr>
            <p:spPr>
              <a:xfrm rot="5400000">
                <a:off x="1919652" y="1376684"/>
                <a:ext cx="1506471" cy="1310630"/>
              </a:xfrm>
              <a:prstGeom prst="hexagon">
                <a:avLst>
                  <a:gd fmla="val 25000" name="adj"/>
                  <a:gd fmla="val 115470" name="vf"/>
                </a:avLst>
              </a:pr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18" name="六边形 4"/>
              <p:cNvSpPr/>
              <p:nvPr/>
            </p:nvSpPr>
            <p:spPr>
              <a:xfrm>
                <a:off x="2221812" y="1513522"/>
                <a:ext cx="902150" cy="1036955"/>
              </a:xfrm>
              <a:prstGeom prst="rect">
                <a:avLst/>
              </a:prstGeom>
              <a:grpFill/>
            </p:spPr>
            <p:style>
              <a:lnRef idx="0">
                <a:scrgbClr b="0" g="0" r="0"/>
              </a:lnRef>
              <a:fillRef idx="0">
                <a:scrgbClr b="0" g="0" r="0"/>
              </a:fillRef>
              <a:effectRef idx="0">
                <a:scrgbClr b="0" g="0" r="0"/>
              </a:effectRef>
              <a:fontRef idx="minor">
                <a:schemeClr val="lt1"/>
              </a:fontRef>
            </p:style>
            <p:txBody>
              <a:bodyPr anchor="ctr" anchorCtr="0" bIns="91440" lIns="91440" numCol="1" rIns="91440" spcCol="1270" spcFirstLastPara="0" tIns="91440" vert="horz" wrap="square">
                <a:noAutofit/>
              </a:bodyPr>
              <a:lstStyle/>
              <a:p>
                <a:pPr algn="ctr" defTabSz="1066800" lvl="0">
                  <a:lnSpc>
                    <a:spcPct val="90000"/>
                  </a:lnSpc>
                  <a:spcBef>
                    <a:spcPct val="0"/>
                  </a:spcBef>
                  <a:spcAft>
                    <a:spcPct val="35000"/>
                  </a:spcAft>
                </a:pPr>
                <a:endParaRPr altLang="en-US" kern="1200" lang="zh-CN" sz="2400"/>
              </a:p>
            </p:txBody>
          </p:sp>
        </p:grpSp>
        <p:grpSp>
          <p:nvGrpSpPr>
            <p:cNvPr id="11" name="组合 10"/>
            <p:cNvGrpSpPr/>
            <p:nvPr/>
          </p:nvGrpSpPr>
          <p:grpSpPr>
            <a:xfrm>
              <a:off x="4331296" y="2649455"/>
              <a:ext cx="1310630" cy="1506471"/>
              <a:chOff x="2728025" y="2557456"/>
              <a:chExt cx="1310630" cy="1506471"/>
            </a:xfrm>
            <a:solidFill>
              <a:srgbClr val="00C08E"/>
            </a:solidFill>
          </p:grpSpPr>
          <p:sp>
            <p:nvSpPr>
              <p:cNvPr id="15" name="六边形 14"/>
              <p:cNvSpPr/>
              <p:nvPr/>
            </p:nvSpPr>
            <p:spPr>
              <a:xfrm rot="5400000">
                <a:off x="2630104" y="2655377"/>
                <a:ext cx="1506471" cy="1310630"/>
              </a:xfrm>
              <a:prstGeom prst="hexagon">
                <a:avLst>
                  <a:gd fmla="val 25000" name="adj"/>
                  <a:gd fmla="val 115470" name="vf"/>
                </a:avLst>
              </a:pr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16" name="六边形 6"/>
              <p:cNvSpPr/>
              <p:nvPr/>
            </p:nvSpPr>
            <p:spPr>
              <a:xfrm>
                <a:off x="2932264" y="2792215"/>
                <a:ext cx="902150" cy="1036955"/>
              </a:xfrm>
              <a:prstGeom prst="rect">
                <a:avLst/>
              </a:prstGeom>
              <a:grpFill/>
            </p:spPr>
            <p:style>
              <a:lnRef idx="0">
                <a:scrgbClr b="0" g="0" r="0"/>
              </a:lnRef>
              <a:fillRef idx="0">
                <a:scrgbClr b="0" g="0" r="0"/>
              </a:fillRef>
              <a:effectRef idx="0">
                <a:scrgbClr b="0" g="0" r="0"/>
              </a:effectRef>
              <a:fontRef idx="minor">
                <a:schemeClr val="lt1"/>
              </a:fontRef>
            </p:style>
            <p:txBody>
              <a:bodyPr anchor="ctr" anchorCtr="0" bIns="83820" lIns="83820" numCol="1" rIns="83820" spcCol="1270" spcFirstLastPara="0" tIns="83820" vert="horz" wrap="square">
                <a:noAutofit/>
              </a:bodyPr>
              <a:lstStyle/>
              <a:p>
                <a:pPr algn="ctr" defTabSz="977900" lvl="0">
                  <a:lnSpc>
                    <a:spcPct val="90000"/>
                  </a:lnSpc>
                  <a:spcBef>
                    <a:spcPct val="0"/>
                  </a:spcBef>
                  <a:spcAft>
                    <a:spcPct val="35000"/>
                  </a:spcAft>
                </a:pPr>
                <a:endParaRPr altLang="en-US" kern="1200" lang="zh-CN" sz="2200"/>
              </a:p>
            </p:txBody>
          </p:sp>
        </p:grpSp>
        <p:grpSp>
          <p:nvGrpSpPr>
            <p:cNvPr id="12" name="组合 11"/>
            <p:cNvGrpSpPr/>
            <p:nvPr/>
          </p:nvGrpSpPr>
          <p:grpSpPr>
            <a:xfrm>
              <a:off x="2915816" y="2649455"/>
              <a:ext cx="1310630" cy="1506471"/>
              <a:chOff x="1312545" y="2557456"/>
              <a:chExt cx="1310630" cy="1506471"/>
            </a:xfrm>
            <a:solidFill>
              <a:schemeClr val="bg1">
                <a:lumMod val="65000"/>
              </a:schemeClr>
            </a:solidFill>
          </p:grpSpPr>
          <p:sp>
            <p:nvSpPr>
              <p:cNvPr id="13" name="六边形 12"/>
              <p:cNvSpPr/>
              <p:nvPr/>
            </p:nvSpPr>
            <p:spPr>
              <a:xfrm rot="5400000">
                <a:off x="1214624" y="2655377"/>
                <a:ext cx="1506471" cy="1310630"/>
              </a:xfrm>
              <a:prstGeom prst="hexagon">
                <a:avLst>
                  <a:gd fmla="val 25000" name="adj"/>
                  <a:gd fmla="val 115470" name="vf"/>
                </a:avLst>
              </a:prstGeom>
              <a:grp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p:txBody>
          </p:sp>
          <p:sp>
            <p:nvSpPr>
              <p:cNvPr id="14" name="六边形 8"/>
              <p:cNvSpPr/>
              <p:nvPr/>
            </p:nvSpPr>
            <p:spPr>
              <a:xfrm>
                <a:off x="1516784" y="2792215"/>
                <a:ext cx="902150" cy="1036955"/>
              </a:xfrm>
              <a:prstGeom prst="rect">
                <a:avLst/>
              </a:prstGeom>
              <a:grpFill/>
            </p:spPr>
            <p:style>
              <a:lnRef idx="0">
                <a:scrgbClr b="0" g="0" r="0"/>
              </a:lnRef>
              <a:fillRef idx="0">
                <a:scrgbClr b="0" g="0" r="0"/>
              </a:fillRef>
              <a:effectRef idx="0">
                <a:scrgbClr b="0" g="0" r="0"/>
              </a:effectRef>
              <a:fontRef idx="minor">
                <a:schemeClr val="lt1"/>
              </a:fontRef>
            </p:style>
            <p:txBody>
              <a:bodyPr anchor="ctr" anchorCtr="0" bIns="0" lIns="0" numCol="1" rIns="0" spcCol="1270" spcFirstLastPara="0" tIns="0" vert="horz" wrap="square">
                <a:noAutofit/>
              </a:bodyPr>
              <a:lstStyle/>
              <a:p>
                <a:pPr algn="ctr" defTabSz="1600200" lvl="0">
                  <a:lnSpc>
                    <a:spcPct val="90000"/>
                  </a:lnSpc>
                  <a:spcBef>
                    <a:spcPct val="0"/>
                  </a:spcBef>
                  <a:spcAft>
                    <a:spcPct val="35000"/>
                  </a:spcAft>
                </a:pPr>
                <a:endParaRPr altLang="en-US" kern="1200" lang="zh-CN" sz="3600"/>
              </a:p>
            </p:txBody>
          </p:sp>
        </p:grpSp>
      </p:grpSp>
      <p:cxnSp>
        <p:nvCxnSpPr>
          <p:cNvPr id="23" name="直接连接符 22"/>
          <p:cNvCxnSpPr>
            <a:stCxn id="17" idx="4"/>
          </p:cNvCxnSpPr>
          <p:nvPr/>
        </p:nvCxnSpPr>
        <p:spPr>
          <a:xfrm flipV="1">
            <a:off x="4869964" y="1203598"/>
            <a:ext cx="598636" cy="412492"/>
          </a:xfrm>
          <a:prstGeom prst="line">
            <a:avLst/>
          </a:prstGeom>
          <a:ln w="1905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cxnSp>
        <p:nvCxnSpPr>
          <p:cNvPr id="30" name="直接连接符 29"/>
          <p:cNvCxnSpPr>
            <a:stCxn id="13" idx="2"/>
          </p:cNvCxnSpPr>
          <p:nvPr/>
        </p:nvCxnSpPr>
        <p:spPr>
          <a:xfrm flipH="1" flipV="1">
            <a:off x="2516272" y="1914135"/>
            <a:ext cx="414062" cy="572304"/>
          </a:xfrm>
          <a:prstGeom prst="line">
            <a:avLst/>
          </a:prstGeom>
          <a:ln w="19050">
            <a:solidFill>
              <a:schemeClr val="bg1">
                <a:lumMod val="75000"/>
              </a:schemeClr>
            </a:solidFill>
            <a:tailEnd type="ova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495240" y="923592"/>
            <a:ext cx="2448272" cy="1463040"/>
          </a:xfrm>
          <a:prstGeom prst="rect">
            <a:avLst/>
          </a:prstGeom>
          <a:noFill/>
        </p:spPr>
        <p:txBody>
          <a:bodyPr rtlCol="0" wrap="square">
            <a:spAutoFit/>
          </a:bodyPr>
          <a:lstStyle/>
          <a:p>
            <a:pPr>
              <a:lnSpc>
                <a:spcPct val="150000"/>
              </a:lnSpc>
            </a:pPr>
            <a:r>
              <a:rPr altLang="en-US" b="1" lang="zh-CN" smtClean="0" sz="2000">
                <a:solidFill>
                  <a:srgbClr val="00C08E"/>
                </a:solidFill>
                <a:latin charset="-122" pitchFamily="34" typeface="微软雅黑"/>
                <a:ea charset="-122" pitchFamily="34" typeface="微软雅黑"/>
              </a:rPr>
              <a:t>标题2</a:t>
            </a:r>
          </a:p>
          <a:p>
            <a:pPr>
              <a:lnSpc>
                <a:spcPct val="150000"/>
              </a:lnSpc>
            </a:pPr>
            <a:r>
              <a:rPr altLang="en-US" b="1" lang="zh-CN" smtClean="0" sz="2000">
                <a:solidFill>
                  <a:srgbClr val="00C08E"/>
                </a:solidFill>
                <a:latin charset="-122" pitchFamily="34" typeface="微软雅黑"/>
                <a:ea charset="-122" pitchFamily="34" typeface="微软雅黑"/>
              </a:rPr>
              <a:t>请输入内容</a:t>
            </a:r>
          </a:p>
          <a:p>
            <a:pPr>
              <a:lnSpc>
                <a:spcPct val="150000"/>
              </a:lnSpc>
            </a:pPr>
            <a:r>
              <a:rPr altLang="en-US" b="1" lang="zh-CN" smtClean="0" sz="2000">
                <a:solidFill>
                  <a:srgbClr val="00C08E"/>
                </a:solidFill>
                <a:latin charset="-122" pitchFamily="34" typeface="微软雅黑"/>
                <a:ea charset="-122" pitchFamily="34" typeface="微软雅黑"/>
              </a:rPr>
              <a:t>请输入内容</a:t>
            </a:r>
          </a:p>
        </p:txBody>
      </p:sp>
      <p:sp>
        <p:nvSpPr>
          <p:cNvPr id="41" name="TextBox 40"/>
          <p:cNvSpPr txBox="1"/>
          <p:nvPr/>
        </p:nvSpPr>
        <p:spPr>
          <a:xfrm>
            <a:off x="611560" y="1616090"/>
            <a:ext cx="1892203" cy="1463040"/>
          </a:xfrm>
          <a:prstGeom prst="rect">
            <a:avLst/>
          </a:prstGeom>
          <a:noFill/>
        </p:spPr>
        <p:txBody>
          <a:bodyPr rtlCol="0" wrap="square">
            <a:spAutoFit/>
          </a:bodyPr>
          <a:lstStyle/>
          <a:p>
            <a:pPr algn="r">
              <a:lnSpc>
                <a:spcPct val="150000"/>
              </a:lnSpc>
            </a:pPr>
            <a:r>
              <a:rPr altLang="en-US" b="1" lang="zh-CN" smtClean="0" sz="2000">
                <a:solidFill>
                  <a:srgbClr val="00C08E"/>
                </a:solidFill>
                <a:latin charset="-122" pitchFamily="34" typeface="微软雅黑"/>
                <a:ea charset="-122" pitchFamily="34" typeface="微软雅黑"/>
              </a:rPr>
              <a:t>标题1</a:t>
            </a:r>
          </a:p>
          <a:p>
            <a:pPr algn="r">
              <a:lnSpc>
                <a:spcPct val="150000"/>
              </a:lnSpc>
            </a:pPr>
            <a:r>
              <a:rPr altLang="en-US" b="1" lang="zh-CN" smtClean="0" sz="2000">
                <a:solidFill>
                  <a:srgbClr val="00C08E"/>
                </a:solidFill>
                <a:latin charset="-122" pitchFamily="34" typeface="微软雅黑"/>
                <a:ea charset="-122" pitchFamily="34" typeface="微软雅黑"/>
              </a:rPr>
              <a:t>请输入内容</a:t>
            </a:r>
          </a:p>
          <a:p>
            <a:pPr algn="r">
              <a:lnSpc>
                <a:spcPct val="150000"/>
              </a:lnSpc>
            </a:pPr>
            <a:r>
              <a:rPr altLang="en-US" b="1" lang="zh-CN" smtClean="0" sz="2000">
                <a:solidFill>
                  <a:srgbClr val="00C08E"/>
                </a:solidFill>
                <a:latin charset="-122" pitchFamily="34" typeface="微软雅黑"/>
                <a:ea charset="-122" pitchFamily="34" typeface="微软雅黑"/>
              </a:rPr>
              <a:t>请输入内容</a:t>
            </a:r>
          </a:p>
        </p:txBody>
      </p:sp>
      <p:sp>
        <p:nvSpPr>
          <p:cNvPr id="43" name="TextBox 42"/>
          <p:cNvSpPr txBox="1"/>
          <p:nvPr/>
        </p:nvSpPr>
        <p:spPr>
          <a:xfrm>
            <a:off x="6156176" y="2715766"/>
            <a:ext cx="2448272" cy="1463040"/>
          </a:xfrm>
          <a:prstGeom prst="rect">
            <a:avLst/>
          </a:prstGeom>
          <a:noFill/>
        </p:spPr>
        <p:txBody>
          <a:bodyPr rtlCol="0" wrap="square">
            <a:spAutoFit/>
          </a:bodyPr>
          <a:lstStyle/>
          <a:p>
            <a:pPr>
              <a:lnSpc>
                <a:spcPct val="150000"/>
              </a:lnSpc>
            </a:pPr>
            <a:r>
              <a:rPr altLang="en-US" b="1" lang="zh-CN" smtClean="0" sz="2000">
                <a:solidFill>
                  <a:srgbClr val="00C08E"/>
                </a:solidFill>
                <a:latin charset="-122" pitchFamily="34" typeface="微软雅黑"/>
                <a:ea charset="-122" pitchFamily="34" typeface="微软雅黑"/>
              </a:rPr>
              <a:t>标题3</a:t>
            </a:r>
          </a:p>
          <a:p>
            <a:pPr>
              <a:lnSpc>
                <a:spcPct val="150000"/>
              </a:lnSpc>
            </a:pPr>
            <a:r>
              <a:rPr altLang="en-US" b="1" lang="zh-CN" smtClean="0" sz="2000">
                <a:solidFill>
                  <a:srgbClr val="00C08E"/>
                </a:solidFill>
                <a:latin charset="-122" pitchFamily="34" typeface="微软雅黑"/>
                <a:ea charset="-122" pitchFamily="34" typeface="微软雅黑"/>
              </a:rPr>
              <a:t>请输入内容</a:t>
            </a:r>
          </a:p>
          <a:p>
            <a:pPr>
              <a:lnSpc>
                <a:spcPct val="150000"/>
              </a:lnSpc>
            </a:pPr>
            <a:r>
              <a:rPr altLang="en-US" b="1" lang="zh-CN" smtClean="0" sz="2000">
                <a:solidFill>
                  <a:srgbClr val="00C08E"/>
                </a:solidFill>
                <a:latin charset="-122" pitchFamily="34" typeface="微软雅黑"/>
                <a:ea charset="-122" pitchFamily="34" typeface="微软雅黑"/>
              </a:rPr>
              <a:t>请输入内容</a:t>
            </a:r>
          </a:p>
        </p:txBody>
      </p:sp>
    </p:spTree>
    <p:extLst>
      <p:ext uri="{BB962C8B-B14F-4D97-AF65-F5344CB8AC3E}">
        <p14:creationId val="3598937890"/>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1.4 请输入标题</a:t>
            </a:r>
          </a:p>
        </p:txBody>
      </p:sp>
      <p:sp>
        <p:nvSpPr>
          <p:cNvPr id="3" name="矩形 2"/>
          <p:cNvSpPr/>
          <p:nvPr/>
        </p:nvSpPr>
        <p:spPr>
          <a:xfrm>
            <a:off x="1115616" y="1068085"/>
            <a:ext cx="2420805" cy="1119358"/>
          </a:xfrm>
          <a:prstGeom prst="rect">
            <a:avLst/>
          </a:prstGeom>
          <a:solidFill>
            <a:schemeClr val="bg1">
              <a:lumMod val="65000"/>
            </a:schemeClr>
          </a:solidFill>
          <a:ln>
            <a:noFill/>
          </a:ln>
          <a:effectLst>
            <a:reflection algn="bl" blurRad="6350" dir="5400000" endA="300" endPos="35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r>
              <a:rPr altLang="en-US" b="1" lang="zh-CN" smtClean="0" sz="2400">
                <a:latin charset="-122" pitchFamily="34" typeface="微软雅黑"/>
                <a:ea charset="-122" pitchFamily="34" typeface="微软雅黑"/>
              </a:rPr>
              <a:t>标题1</a:t>
            </a:r>
          </a:p>
        </p:txBody>
      </p:sp>
      <p:sp>
        <p:nvSpPr>
          <p:cNvPr id="4" name="矩形 3"/>
          <p:cNvSpPr/>
          <p:nvPr/>
        </p:nvSpPr>
        <p:spPr>
          <a:xfrm>
            <a:off x="5247539" y="1059582"/>
            <a:ext cx="2420805" cy="1119358"/>
          </a:xfrm>
          <a:prstGeom prst="rect">
            <a:avLst/>
          </a:prstGeom>
          <a:solidFill>
            <a:schemeClr val="bg1">
              <a:lumMod val="65000"/>
            </a:schemeClr>
          </a:solidFill>
          <a:ln>
            <a:noFill/>
          </a:ln>
          <a:effectLst>
            <a:reflection algn="bl" blurRad="6350" dir="5400000" endA="300" endPos="35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r>
              <a:rPr altLang="en-US" b="1" lang="zh-CN" smtClean="0" sz="2400">
                <a:latin charset="-122" pitchFamily="34" typeface="微软雅黑"/>
                <a:ea charset="-122" pitchFamily="34" typeface="微软雅黑"/>
              </a:rPr>
              <a:t>标题3</a:t>
            </a:r>
          </a:p>
        </p:txBody>
      </p:sp>
      <p:sp>
        <p:nvSpPr>
          <p:cNvPr id="5" name="矩形 4"/>
          <p:cNvSpPr/>
          <p:nvPr/>
        </p:nvSpPr>
        <p:spPr>
          <a:xfrm>
            <a:off x="3159307" y="1627764"/>
            <a:ext cx="2420805" cy="1119358"/>
          </a:xfrm>
          <a:prstGeom prst="rect">
            <a:avLst/>
          </a:prstGeom>
          <a:solidFill>
            <a:srgbClr val="00C08E"/>
          </a:solidFill>
          <a:ln>
            <a:noFill/>
          </a:ln>
          <a:effectLst>
            <a:reflection algn="bl" blurRad="6350" dir="5400000" endA="300" endPos="35000" rotWithShape="0" stA="5200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30000"/>
              </a:lnSpc>
            </a:pPr>
            <a:r>
              <a:rPr altLang="en-US" b="1" lang="zh-CN" smtClean="0" sz="2400">
                <a:latin charset="-122" pitchFamily="34" typeface="微软雅黑"/>
                <a:ea charset="-122" pitchFamily="34" typeface="微软雅黑"/>
              </a:rPr>
              <a:t>标题2</a:t>
            </a:r>
          </a:p>
        </p:txBody>
      </p:sp>
      <p:sp>
        <p:nvSpPr>
          <p:cNvPr id="6" name="TextBox 5"/>
          <p:cNvSpPr txBox="1"/>
          <p:nvPr/>
        </p:nvSpPr>
        <p:spPr>
          <a:xfrm>
            <a:off x="1187624" y="2504966"/>
            <a:ext cx="2160240" cy="118872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7" name="TextBox 6"/>
          <p:cNvSpPr txBox="1"/>
          <p:nvPr/>
        </p:nvSpPr>
        <p:spPr>
          <a:xfrm>
            <a:off x="3563888" y="3171621"/>
            <a:ext cx="2160240" cy="118872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8" name="TextBox 7"/>
          <p:cNvSpPr txBox="1"/>
          <p:nvPr/>
        </p:nvSpPr>
        <p:spPr>
          <a:xfrm>
            <a:off x="5732512" y="2504966"/>
            <a:ext cx="2160240" cy="118872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Tree>
    <p:extLst>
      <p:ext uri="{BB962C8B-B14F-4D97-AF65-F5344CB8AC3E}">
        <p14:creationId val="866930525"/>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60" name="肘形连接符 59"/>
          <p:cNvCxnSpPr>
            <a:stCxn id="49" idx="0"/>
            <a:endCxn id="46" idx="0"/>
          </p:cNvCxnSpPr>
          <p:nvPr/>
        </p:nvCxnSpPr>
        <p:spPr>
          <a:xfrm flipH="1" flipV="1" rot="5400000">
            <a:off x="5475877" y="1700765"/>
            <a:ext cx="10777" cy="1818531"/>
          </a:xfrm>
          <a:prstGeom prst="bentConnector3">
            <a:avLst>
              <a:gd fmla="val 4289775" name="adj1"/>
            </a:avLst>
          </a:prstGeom>
          <a:ln w="12700">
            <a:solidFill>
              <a:schemeClr val="bg1">
                <a:lumMod val="75000"/>
              </a:schemeClr>
            </a:solidFill>
            <a:prstDash val="dash"/>
            <a:headEnd len="med" type="none" w="med"/>
            <a:tailEnd len="med" type="none" w="med"/>
          </a:ln>
        </p:spPr>
        <p:style>
          <a:lnRef idx="1">
            <a:schemeClr val="accent1"/>
          </a:lnRef>
          <a:fillRef idx="0">
            <a:schemeClr val="accent1"/>
          </a:fillRef>
          <a:effectRef idx="0">
            <a:schemeClr val="accent1"/>
          </a:effectRef>
          <a:fontRef idx="minor">
            <a:schemeClr val="tx1"/>
          </a:fontRef>
        </p:style>
      </p:cxnSp>
      <p:cxnSp>
        <p:nvCxnSpPr>
          <p:cNvPr id="58" name="肘形连接符 57"/>
          <p:cNvCxnSpPr>
            <a:stCxn id="43" idx="4"/>
            <a:endCxn id="49" idx="4"/>
          </p:cNvCxnSpPr>
          <p:nvPr/>
        </p:nvCxnSpPr>
        <p:spPr>
          <a:xfrm flipH="1" rot="16200000">
            <a:off x="3657664" y="1935093"/>
            <a:ext cx="1462" cy="1827210"/>
          </a:xfrm>
          <a:prstGeom prst="bentConnector3">
            <a:avLst>
              <a:gd fmla="val 29574419" name="adj1"/>
            </a:avLst>
          </a:prstGeom>
          <a:ln w="12700">
            <a:solidFill>
              <a:schemeClr val="bg1">
                <a:lumMod val="75000"/>
              </a:schemeClr>
            </a:solidFill>
            <a:prstDash val="dash"/>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p:txBody>
          <a:bodyPr/>
          <a:lstStyle/>
          <a:p>
            <a:r>
              <a:rPr altLang="zh-CN" lang="en-US" smtClean="0"/>
              <a:t>1.5 请输入标题</a:t>
            </a:r>
          </a:p>
        </p:txBody>
      </p:sp>
      <p:cxnSp>
        <p:nvCxnSpPr>
          <p:cNvPr id="41" name="直接连接符 40"/>
          <p:cNvCxnSpPr/>
          <p:nvPr/>
        </p:nvCxnSpPr>
        <p:spPr>
          <a:xfrm>
            <a:off x="1115616" y="2715766"/>
            <a:ext cx="6912768" cy="0"/>
          </a:xfrm>
          <a:prstGeom prst="line">
            <a:avLst/>
          </a:prstGeom>
          <a:ln w="57150">
            <a:solidFill>
              <a:schemeClr val="bg1">
                <a:lumMod val="65000"/>
              </a:schemeClr>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42" name="组合 41"/>
          <p:cNvGrpSpPr>
            <a:grpSpLocks noChangeAspect="1"/>
          </p:cNvGrpSpPr>
          <p:nvPr/>
        </p:nvGrpSpPr>
        <p:grpSpPr>
          <a:xfrm>
            <a:off x="2627784" y="2613956"/>
            <a:ext cx="234011" cy="234011"/>
            <a:chOff x="3686163" y="1743062"/>
            <a:chExt cx="1044000" cy="1044000"/>
          </a:xfrm>
        </p:grpSpPr>
        <p:sp>
          <p:nvSpPr>
            <p:cNvPr id="43" name="椭圆 42"/>
            <p:cNvSpPr/>
            <p:nvPr/>
          </p:nvSpPr>
          <p:spPr>
            <a:xfrm>
              <a:off x="3686163" y="1743062"/>
              <a:ext cx="1044000" cy="1044000"/>
            </a:xfrm>
            <a:prstGeom prst="ellipse">
              <a:avLst/>
            </a:prstGeom>
            <a:ln>
              <a:solidFill>
                <a:srgbClr val="00C08E"/>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44" name="椭圆 43"/>
            <p:cNvSpPr>
              <a:spLocks noChangeAspect="1"/>
            </p:cNvSpPr>
            <p:nvPr/>
          </p:nvSpPr>
          <p:spPr>
            <a:xfrm>
              <a:off x="3888444" y="1945343"/>
              <a:ext cx="626400" cy="626400"/>
            </a:xfrm>
            <a:prstGeom prst="ellipse">
              <a:avLst/>
            </a:prstGeom>
            <a:solidFill>
              <a:srgbClr val="00C08E"/>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grpSp>
      <p:grpSp>
        <p:nvGrpSpPr>
          <p:cNvPr id="45" name="组合 44"/>
          <p:cNvGrpSpPr>
            <a:grpSpLocks noChangeAspect="1"/>
          </p:cNvGrpSpPr>
          <p:nvPr/>
        </p:nvGrpSpPr>
        <p:grpSpPr>
          <a:xfrm>
            <a:off x="6273525" y="2604641"/>
            <a:ext cx="234011" cy="234011"/>
            <a:chOff x="3686163" y="1743062"/>
            <a:chExt cx="1044000" cy="1044000"/>
          </a:xfrm>
        </p:grpSpPr>
        <p:sp>
          <p:nvSpPr>
            <p:cNvPr id="46" name="椭圆 45"/>
            <p:cNvSpPr/>
            <p:nvPr/>
          </p:nvSpPr>
          <p:spPr>
            <a:xfrm>
              <a:off x="3686163" y="1743062"/>
              <a:ext cx="1044000" cy="1044000"/>
            </a:xfrm>
            <a:prstGeom prst="ellipse">
              <a:avLst/>
            </a:prstGeom>
            <a:ln>
              <a:solidFill>
                <a:srgbClr val="00C08E"/>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47" name="椭圆 46"/>
            <p:cNvSpPr>
              <a:spLocks noChangeAspect="1"/>
            </p:cNvSpPr>
            <p:nvPr/>
          </p:nvSpPr>
          <p:spPr>
            <a:xfrm>
              <a:off x="3888444" y="1945343"/>
              <a:ext cx="626400" cy="626400"/>
            </a:xfrm>
            <a:prstGeom prst="ellipse">
              <a:avLst/>
            </a:prstGeom>
            <a:solidFill>
              <a:srgbClr val="00C08E"/>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grpSp>
      <p:grpSp>
        <p:nvGrpSpPr>
          <p:cNvPr id="48" name="组合 47"/>
          <p:cNvGrpSpPr>
            <a:grpSpLocks noChangeAspect="1"/>
          </p:cNvGrpSpPr>
          <p:nvPr/>
        </p:nvGrpSpPr>
        <p:grpSpPr>
          <a:xfrm>
            <a:off x="4454994" y="2615418"/>
            <a:ext cx="234011" cy="234011"/>
            <a:chOff x="3686163" y="1743062"/>
            <a:chExt cx="1044000" cy="1044000"/>
          </a:xfrm>
        </p:grpSpPr>
        <p:sp>
          <p:nvSpPr>
            <p:cNvPr id="49" name="椭圆 48"/>
            <p:cNvSpPr/>
            <p:nvPr/>
          </p:nvSpPr>
          <p:spPr>
            <a:xfrm>
              <a:off x="3686163" y="1743062"/>
              <a:ext cx="1044000" cy="1044000"/>
            </a:xfrm>
            <a:prstGeom prst="ellipse">
              <a:avLst/>
            </a:prstGeom>
            <a:ln>
              <a:solidFill>
                <a:srgbClr val="00C08E"/>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ct val="0"/>
                </a:spcBef>
                <a:spcAft>
                  <a:spcPct val="0"/>
                </a:spcAft>
                <a:defRPr/>
              </a:pPr>
              <a:endParaRPr altLang="en-US" lang="zh-CN">
                <a:latin charset="0" pitchFamily="34" typeface="Impact"/>
              </a:endParaRPr>
            </a:p>
          </p:txBody>
        </p:sp>
        <p:sp>
          <p:nvSpPr>
            <p:cNvPr id="50" name="椭圆 49"/>
            <p:cNvSpPr>
              <a:spLocks noChangeAspect="1"/>
            </p:cNvSpPr>
            <p:nvPr/>
          </p:nvSpPr>
          <p:spPr>
            <a:xfrm>
              <a:off x="3888444" y="1945343"/>
              <a:ext cx="626400" cy="626400"/>
            </a:xfrm>
            <a:prstGeom prst="ellipse">
              <a:avLst/>
            </a:prstGeom>
            <a:solidFill>
              <a:srgbClr val="00C08E"/>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altLang="en-US" lang="zh-CN" sz="4400">
                <a:latin charset="0" pitchFamily="34" typeface="Impact"/>
              </a:endParaRPr>
            </a:p>
          </p:txBody>
        </p:sp>
      </p:grpSp>
      <p:cxnSp>
        <p:nvCxnSpPr>
          <p:cNvPr id="52" name="肘形连接符 51"/>
          <p:cNvCxnSpPr>
            <a:stCxn id="43" idx="0"/>
          </p:cNvCxnSpPr>
          <p:nvPr/>
        </p:nvCxnSpPr>
        <p:spPr>
          <a:xfrm flipV="1" rot="16200000">
            <a:off x="1693076" y="1562242"/>
            <a:ext cx="474254" cy="1629174"/>
          </a:xfrm>
          <a:prstGeom prst="bentConnector2">
            <a:avLst/>
          </a:prstGeom>
          <a:ln w="12700">
            <a:solidFill>
              <a:schemeClr val="bg1">
                <a:lumMod val="75000"/>
              </a:schemeClr>
            </a:solidFill>
            <a:prstDash val="dash"/>
            <a:headEnd len="med" type="none" w="med"/>
            <a:tailEnd len="med" type="none" w="med"/>
          </a:ln>
        </p:spPr>
        <p:style>
          <a:lnRef idx="1">
            <a:schemeClr val="accent1"/>
          </a:lnRef>
          <a:fillRef idx="0">
            <a:schemeClr val="accent1"/>
          </a:fillRef>
          <a:effectRef idx="0">
            <a:schemeClr val="accent1"/>
          </a:effectRef>
          <a:fontRef idx="minor">
            <a:schemeClr val="tx1"/>
          </a:fontRef>
        </p:style>
      </p:cxnSp>
      <p:cxnSp>
        <p:nvCxnSpPr>
          <p:cNvPr id="56" name="肘形连接符 55"/>
          <p:cNvCxnSpPr>
            <a:stCxn id="46" idx="4"/>
          </p:cNvCxnSpPr>
          <p:nvPr/>
        </p:nvCxnSpPr>
        <p:spPr>
          <a:xfrm flipH="1" rot="16200000">
            <a:off x="7018872" y="2210310"/>
            <a:ext cx="453178" cy="1709861"/>
          </a:xfrm>
          <a:prstGeom prst="bentConnector2">
            <a:avLst/>
          </a:prstGeom>
          <a:ln w="12700">
            <a:solidFill>
              <a:schemeClr val="bg1">
                <a:lumMod val="75000"/>
              </a:schemeClr>
            </a:solidFill>
            <a:prstDash val="dash"/>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043608" y="1308705"/>
            <a:ext cx="2160240" cy="82296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65" name="TextBox 64"/>
          <p:cNvSpPr txBox="1"/>
          <p:nvPr/>
        </p:nvSpPr>
        <p:spPr>
          <a:xfrm>
            <a:off x="2743328" y="3291830"/>
            <a:ext cx="2160240" cy="82296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66" name="TextBox 65"/>
          <p:cNvSpPr txBox="1"/>
          <p:nvPr/>
        </p:nvSpPr>
        <p:spPr>
          <a:xfrm>
            <a:off x="4572000" y="1308705"/>
            <a:ext cx="2160240" cy="82296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67" name="TextBox 66"/>
          <p:cNvSpPr txBox="1"/>
          <p:nvPr/>
        </p:nvSpPr>
        <p:spPr>
          <a:xfrm>
            <a:off x="6389069" y="3291830"/>
            <a:ext cx="2160240" cy="82296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69" name="矩形 68"/>
          <p:cNvSpPr/>
          <p:nvPr/>
        </p:nvSpPr>
        <p:spPr>
          <a:xfrm>
            <a:off x="1482561" y="2139702"/>
            <a:ext cx="781368" cy="502920"/>
          </a:xfrm>
          <a:prstGeom prst="rect">
            <a:avLst/>
          </a:prstGeom>
        </p:spPr>
        <p:txBody>
          <a:bodyPr wrap="none">
            <a:spAutoFit/>
          </a:bodyPr>
          <a:lstStyle/>
          <a:p>
            <a:pPr algn="ctr">
              <a:lnSpc>
                <a:spcPct val="150000"/>
              </a:lnSpc>
            </a:pPr>
            <a:r>
              <a:rPr altLang="en-US" b="1" lang="zh-CN">
                <a:solidFill>
                  <a:srgbClr val="00C08E"/>
                </a:solidFill>
                <a:latin charset="-122" pitchFamily="34" typeface="微软雅黑"/>
                <a:ea charset="-122" pitchFamily="34" typeface="微软雅黑"/>
              </a:rPr>
              <a:t>标题1</a:t>
            </a:r>
          </a:p>
        </p:txBody>
      </p:sp>
      <p:sp>
        <p:nvSpPr>
          <p:cNvPr id="70" name="矩形 69"/>
          <p:cNvSpPr/>
          <p:nvPr/>
        </p:nvSpPr>
        <p:spPr>
          <a:xfrm>
            <a:off x="3207664" y="2787774"/>
            <a:ext cx="781368" cy="502920"/>
          </a:xfrm>
          <a:prstGeom prst="rect">
            <a:avLst/>
          </a:prstGeom>
        </p:spPr>
        <p:txBody>
          <a:bodyPr wrap="none">
            <a:spAutoFit/>
          </a:bodyPr>
          <a:lstStyle/>
          <a:p>
            <a:pPr algn="ctr">
              <a:lnSpc>
                <a:spcPct val="150000"/>
              </a:lnSpc>
            </a:pPr>
            <a:r>
              <a:rPr altLang="en-US" b="1" lang="zh-CN" smtClean="0">
                <a:solidFill>
                  <a:srgbClr val="00C08E"/>
                </a:solidFill>
                <a:latin charset="-122" pitchFamily="34" typeface="微软雅黑"/>
                <a:ea charset="-122" pitchFamily="34" typeface="微软雅黑"/>
              </a:rPr>
              <a:t>标题2</a:t>
            </a:r>
          </a:p>
        </p:txBody>
      </p:sp>
      <p:sp>
        <p:nvSpPr>
          <p:cNvPr id="71" name="矩形 70"/>
          <p:cNvSpPr/>
          <p:nvPr/>
        </p:nvSpPr>
        <p:spPr>
          <a:xfrm>
            <a:off x="5090581" y="2184850"/>
            <a:ext cx="781368" cy="502920"/>
          </a:xfrm>
          <a:prstGeom prst="rect">
            <a:avLst/>
          </a:prstGeom>
        </p:spPr>
        <p:txBody>
          <a:bodyPr wrap="none">
            <a:spAutoFit/>
          </a:bodyPr>
          <a:lstStyle/>
          <a:p>
            <a:pPr algn="ctr">
              <a:lnSpc>
                <a:spcPct val="150000"/>
              </a:lnSpc>
            </a:pPr>
            <a:r>
              <a:rPr altLang="en-US" b="1" lang="zh-CN" smtClean="0">
                <a:solidFill>
                  <a:srgbClr val="00C08E"/>
                </a:solidFill>
                <a:latin charset="-122" pitchFamily="34" typeface="微软雅黑"/>
                <a:ea charset="-122" pitchFamily="34" typeface="微软雅黑"/>
              </a:rPr>
              <a:t>标题3</a:t>
            </a:r>
          </a:p>
        </p:txBody>
      </p:sp>
      <p:sp>
        <p:nvSpPr>
          <p:cNvPr id="73" name="矩形 72"/>
          <p:cNvSpPr/>
          <p:nvPr/>
        </p:nvSpPr>
        <p:spPr>
          <a:xfrm>
            <a:off x="6854776" y="2786105"/>
            <a:ext cx="781368" cy="502920"/>
          </a:xfrm>
          <a:prstGeom prst="rect">
            <a:avLst/>
          </a:prstGeom>
        </p:spPr>
        <p:txBody>
          <a:bodyPr wrap="none">
            <a:spAutoFit/>
          </a:bodyPr>
          <a:lstStyle/>
          <a:p>
            <a:pPr algn="ctr">
              <a:lnSpc>
                <a:spcPct val="150000"/>
              </a:lnSpc>
            </a:pPr>
            <a:r>
              <a:rPr altLang="en-US" b="1" lang="zh-CN" smtClean="0">
                <a:solidFill>
                  <a:srgbClr val="00C08E"/>
                </a:solidFill>
                <a:latin charset="-122" pitchFamily="34" typeface="微软雅黑"/>
                <a:ea charset="-122" pitchFamily="34" typeface="微软雅黑"/>
              </a:rPr>
              <a:t>标题4</a:t>
            </a:r>
          </a:p>
        </p:txBody>
      </p:sp>
    </p:spTree>
    <p:extLst>
      <p:ext uri="{BB962C8B-B14F-4D97-AF65-F5344CB8AC3E}">
        <p14:creationId val="1545573541"/>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zh-CN" lang="en-US" smtClean="0"/>
              <a:t>1.6 请输入标题</a:t>
            </a:r>
          </a:p>
        </p:txBody>
      </p:sp>
      <p:sp>
        <p:nvSpPr>
          <p:cNvPr id="3" name="矩形 2"/>
          <p:cNvSpPr/>
          <p:nvPr/>
        </p:nvSpPr>
        <p:spPr>
          <a:xfrm>
            <a:off x="611560" y="1131590"/>
            <a:ext cx="792088" cy="43204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b="1" lang="en-US" smtClean="0">
                <a:effectLst>
                  <a:outerShdw algn="tl" blurRad="38100" dir="2700000" dist="38100">
                    <a:srgbClr val="000000">
                      <a:alpha val="43137"/>
                    </a:srgbClr>
                  </a:outerShdw>
                </a:effectLst>
                <a:latin charset="-122" pitchFamily="34" typeface="微软雅黑"/>
                <a:ea charset="-122" pitchFamily="34" typeface="微软雅黑"/>
              </a:rPr>
              <a:t>1</a:t>
            </a:r>
          </a:p>
        </p:txBody>
      </p:sp>
      <p:cxnSp>
        <p:nvCxnSpPr>
          <p:cNvPr id="5" name="直接连接符 4"/>
          <p:cNvCxnSpPr/>
          <p:nvPr/>
        </p:nvCxnSpPr>
        <p:spPr>
          <a:xfrm>
            <a:off x="1403648" y="1557012"/>
            <a:ext cx="2664296" cy="6626"/>
          </a:xfrm>
          <a:prstGeom prst="line">
            <a:avLst/>
          </a:prstGeom>
          <a:ln w="12700">
            <a:solidFill>
              <a:schemeClr val="bg1">
                <a:lumMod val="65000"/>
              </a:schemeClr>
            </a:solidFill>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4572000" y="1131590"/>
            <a:ext cx="792088" cy="432048"/>
          </a:xfrm>
          <a:prstGeom prst="rect">
            <a:avLst/>
          </a:prstGeom>
          <a:solidFill>
            <a:srgbClr val="00C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b="1" lang="en-US" smtClean="0">
                <a:effectLst>
                  <a:outerShdw algn="tl" blurRad="38100" dir="2700000" dist="38100">
                    <a:srgbClr val="000000">
                      <a:alpha val="43137"/>
                    </a:srgbClr>
                  </a:outerShdw>
                </a:effectLst>
                <a:latin charset="-122" pitchFamily="34" typeface="微软雅黑"/>
                <a:ea charset="-122" pitchFamily="34" typeface="微软雅黑"/>
              </a:rPr>
              <a:t>3</a:t>
            </a:r>
          </a:p>
        </p:txBody>
      </p:sp>
      <p:cxnSp>
        <p:nvCxnSpPr>
          <p:cNvPr id="35" name="直接连接符 34"/>
          <p:cNvCxnSpPr/>
          <p:nvPr/>
        </p:nvCxnSpPr>
        <p:spPr>
          <a:xfrm>
            <a:off x="5364088" y="1557012"/>
            <a:ext cx="2664296" cy="6626"/>
          </a:xfrm>
          <a:prstGeom prst="line">
            <a:avLst/>
          </a:prstGeom>
          <a:ln w="12700">
            <a:solidFill>
              <a:srgbClr val="00C08E"/>
            </a:solidFill>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611560" y="3010424"/>
            <a:ext cx="792088" cy="432048"/>
          </a:xfrm>
          <a:prstGeom prst="rect">
            <a:avLst/>
          </a:prstGeom>
          <a:solidFill>
            <a:srgbClr val="00C0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b="1" lang="en-US" smtClean="0">
                <a:effectLst>
                  <a:outerShdw algn="tl" blurRad="38100" dir="2700000" dist="38100">
                    <a:srgbClr val="000000">
                      <a:alpha val="43137"/>
                    </a:srgbClr>
                  </a:outerShdw>
                </a:effectLst>
                <a:latin charset="-122" pitchFamily="34" typeface="微软雅黑"/>
                <a:ea charset="-122" pitchFamily="34" typeface="微软雅黑"/>
              </a:rPr>
              <a:t>2</a:t>
            </a:r>
          </a:p>
        </p:txBody>
      </p:sp>
      <p:cxnSp>
        <p:nvCxnSpPr>
          <p:cNvPr id="37" name="直接连接符 36"/>
          <p:cNvCxnSpPr/>
          <p:nvPr/>
        </p:nvCxnSpPr>
        <p:spPr>
          <a:xfrm>
            <a:off x="1403648" y="3435846"/>
            <a:ext cx="2664296" cy="6626"/>
          </a:xfrm>
          <a:prstGeom prst="line">
            <a:avLst/>
          </a:prstGeom>
          <a:ln w="12700">
            <a:solidFill>
              <a:srgbClr val="00C08E"/>
            </a:solidFill>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572000" y="3003798"/>
            <a:ext cx="792088" cy="43204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zh-CN" b="1" lang="en-US" smtClean="0">
                <a:effectLst>
                  <a:outerShdw algn="tl" blurRad="38100" dir="2700000" dist="38100">
                    <a:srgbClr val="000000">
                      <a:alpha val="43137"/>
                    </a:srgbClr>
                  </a:outerShdw>
                </a:effectLst>
                <a:latin charset="-122" pitchFamily="34" typeface="微软雅黑"/>
                <a:ea charset="-122" pitchFamily="34" typeface="微软雅黑"/>
              </a:rPr>
              <a:t>4</a:t>
            </a:r>
          </a:p>
        </p:txBody>
      </p:sp>
      <p:cxnSp>
        <p:nvCxnSpPr>
          <p:cNvPr id="39" name="直接连接符 38"/>
          <p:cNvCxnSpPr/>
          <p:nvPr/>
        </p:nvCxnSpPr>
        <p:spPr>
          <a:xfrm>
            <a:off x="5364088" y="3429220"/>
            <a:ext cx="2664296" cy="6626"/>
          </a:xfrm>
          <a:prstGeom prst="line">
            <a:avLst/>
          </a:prstGeom>
          <a:ln w="12700">
            <a:solidFill>
              <a:schemeClr val="bg1">
                <a:lumMod val="65000"/>
              </a:schemeClr>
            </a:solidFill>
            <a:headEnd len="med" type="none" w="med"/>
            <a:tailEnd len="med" type="none" w="med"/>
          </a:ln>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1695496" y="1084328"/>
            <a:ext cx="781368" cy="502920"/>
          </a:xfrm>
          <a:prstGeom prst="rect">
            <a:avLst/>
          </a:prstGeom>
        </p:spPr>
        <p:txBody>
          <a:bodyPr wrap="none">
            <a:spAutoFit/>
          </a:bodyPr>
          <a:lstStyle/>
          <a:p>
            <a:pPr algn="ctr">
              <a:lnSpc>
                <a:spcPct val="150000"/>
              </a:lnSpc>
            </a:pPr>
            <a:r>
              <a:rPr altLang="en-US" b="1" lang="zh-CN">
                <a:solidFill>
                  <a:schemeClr val="bg1">
                    <a:lumMod val="65000"/>
                  </a:schemeClr>
                </a:solidFill>
                <a:latin charset="-122" pitchFamily="34" typeface="微软雅黑"/>
                <a:ea charset="-122" pitchFamily="34" typeface="微软雅黑"/>
              </a:rPr>
              <a:t>标题1</a:t>
            </a:r>
          </a:p>
        </p:txBody>
      </p:sp>
      <p:sp>
        <p:nvSpPr>
          <p:cNvPr id="51" name="矩形 50"/>
          <p:cNvSpPr/>
          <p:nvPr/>
        </p:nvSpPr>
        <p:spPr>
          <a:xfrm>
            <a:off x="5634841" y="1098104"/>
            <a:ext cx="781368" cy="502920"/>
          </a:xfrm>
          <a:prstGeom prst="rect">
            <a:avLst/>
          </a:prstGeom>
        </p:spPr>
        <p:txBody>
          <a:bodyPr wrap="none">
            <a:spAutoFit/>
          </a:bodyPr>
          <a:lstStyle/>
          <a:p>
            <a:pPr algn="ctr">
              <a:lnSpc>
                <a:spcPct val="150000"/>
              </a:lnSpc>
            </a:pPr>
            <a:r>
              <a:rPr altLang="en-US" b="1" lang="zh-CN" smtClean="0">
                <a:solidFill>
                  <a:srgbClr val="00C08E"/>
                </a:solidFill>
                <a:latin charset="-122" pitchFamily="34" typeface="微软雅黑"/>
                <a:ea charset="-122" pitchFamily="34" typeface="微软雅黑"/>
              </a:rPr>
              <a:t>标题3</a:t>
            </a:r>
          </a:p>
        </p:txBody>
      </p:sp>
      <p:sp>
        <p:nvSpPr>
          <p:cNvPr id="53" name="矩形 52"/>
          <p:cNvSpPr/>
          <p:nvPr/>
        </p:nvSpPr>
        <p:spPr>
          <a:xfrm>
            <a:off x="1623488" y="2963044"/>
            <a:ext cx="781368" cy="502920"/>
          </a:xfrm>
          <a:prstGeom prst="rect">
            <a:avLst/>
          </a:prstGeom>
        </p:spPr>
        <p:txBody>
          <a:bodyPr wrap="none">
            <a:spAutoFit/>
          </a:bodyPr>
          <a:lstStyle/>
          <a:p>
            <a:pPr algn="ctr">
              <a:lnSpc>
                <a:spcPct val="150000"/>
              </a:lnSpc>
            </a:pPr>
            <a:r>
              <a:rPr altLang="en-US" b="1" lang="zh-CN" smtClean="0">
                <a:solidFill>
                  <a:srgbClr val="00C08E"/>
                </a:solidFill>
                <a:latin charset="-122" pitchFamily="34" typeface="微软雅黑"/>
                <a:ea charset="-122" pitchFamily="34" typeface="微软雅黑"/>
              </a:rPr>
              <a:t>标题2</a:t>
            </a:r>
          </a:p>
        </p:txBody>
      </p:sp>
      <p:sp>
        <p:nvSpPr>
          <p:cNvPr id="54" name="矩形 53"/>
          <p:cNvSpPr/>
          <p:nvPr/>
        </p:nvSpPr>
        <p:spPr>
          <a:xfrm>
            <a:off x="5634840" y="2969890"/>
            <a:ext cx="781368" cy="502920"/>
          </a:xfrm>
          <a:prstGeom prst="rect">
            <a:avLst/>
          </a:prstGeom>
        </p:spPr>
        <p:txBody>
          <a:bodyPr wrap="none">
            <a:spAutoFit/>
          </a:bodyPr>
          <a:lstStyle/>
          <a:p>
            <a:pPr algn="ctr">
              <a:lnSpc>
                <a:spcPct val="150000"/>
              </a:lnSpc>
            </a:pPr>
            <a:r>
              <a:rPr altLang="en-US" b="1" lang="zh-CN" smtClean="0">
                <a:solidFill>
                  <a:schemeClr val="bg1">
                    <a:lumMod val="65000"/>
                  </a:schemeClr>
                </a:solidFill>
                <a:latin charset="-122" pitchFamily="34" typeface="微软雅黑"/>
                <a:ea charset="-122" pitchFamily="34" typeface="微软雅黑"/>
              </a:rPr>
              <a:t>标题4</a:t>
            </a:r>
          </a:p>
        </p:txBody>
      </p:sp>
      <p:sp>
        <p:nvSpPr>
          <p:cNvPr id="55" name="TextBox 54"/>
          <p:cNvSpPr txBox="1"/>
          <p:nvPr/>
        </p:nvSpPr>
        <p:spPr>
          <a:xfrm>
            <a:off x="1403648" y="1635646"/>
            <a:ext cx="2160240" cy="82296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57" name="TextBox 56"/>
          <p:cNvSpPr txBox="1"/>
          <p:nvPr/>
        </p:nvSpPr>
        <p:spPr>
          <a:xfrm>
            <a:off x="1403648" y="3507854"/>
            <a:ext cx="2160240" cy="82296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59" name="TextBox 58"/>
          <p:cNvSpPr txBox="1"/>
          <p:nvPr/>
        </p:nvSpPr>
        <p:spPr>
          <a:xfrm>
            <a:off x="5364088" y="1635645"/>
            <a:ext cx="2160240" cy="82296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
        <p:nvSpPr>
          <p:cNvPr id="61" name="TextBox 60"/>
          <p:cNvSpPr txBox="1"/>
          <p:nvPr/>
        </p:nvSpPr>
        <p:spPr>
          <a:xfrm>
            <a:off x="5364088" y="3507854"/>
            <a:ext cx="2160240" cy="822960"/>
          </a:xfrm>
          <a:prstGeom prst="rect">
            <a:avLst/>
          </a:prstGeom>
          <a:noFill/>
        </p:spPr>
        <p:txBody>
          <a:bodyPr rtlCol="0" wrap="square">
            <a:spAutoFit/>
          </a:bodyPr>
          <a:lstStyle/>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a:p>
            <a:pPr indent="-285750" marL="285750">
              <a:lnSpc>
                <a:spcPct val="150000"/>
              </a:lnSpc>
              <a:buFont charset="0" pitchFamily="34" typeface="Arial"/>
              <a:buChar char="•"/>
            </a:pPr>
            <a:r>
              <a:rPr altLang="en-US" lang="zh-CN" smtClean="0" sz="1600">
                <a:solidFill>
                  <a:schemeClr val="tx1">
                    <a:lumMod val="65000"/>
                    <a:lumOff val="35000"/>
                  </a:schemeClr>
                </a:solidFill>
                <a:latin charset="-122" pitchFamily="34" typeface="微软雅黑"/>
                <a:ea charset="-122" pitchFamily="34" typeface="微软雅黑"/>
              </a:rPr>
              <a:t>请输入内容</a:t>
            </a:r>
          </a:p>
        </p:txBody>
      </p:sp>
    </p:spTree>
    <p:extLst>
      <p:ext uri="{BB962C8B-B14F-4D97-AF65-F5344CB8AC3E}">
        <p14:creationId val="1468163427"/>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defPPr algn="ctr">
          <a:defRPr dirty="0" smtClean="0" sz="2000">
            <a:latin charset="-122" pitchFamily="34" typeface="微软雅黑"/>
            <a:ea charset="-122" pitchFamily="34" typeface="微软雅黑"/>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1">
              <a:lumMod val="75000"/>
            </a:schemeClr>
          </a:solidFill>
          <a:prstDash val="solid"/>
          <a:tailEnd type="oval"/>
        </a:ln>
      </a:spPr>
      <a:bodyPr/>
      <a:lstStyle/>
      <a:style>
        <a:lnRef idx="1">
          <a:schemeClr val="accent1"/>
        </a:lnRef>
        <a:fillRef idx="0">
          <a:schemeClr val="accent1"/>
        </a:fillRef>
        <a:effectRef idx="0">
          <a:schemeClr val="accent1"/>
        </a:effectRef>
        <a:fontRef idx="minor">
          <a:schemeClr val="tx1"/>
        </a:fontRef>
      </a:style>
    </a:lnDef>
    <a:txDef>
      <a:spPr>
        <a:noFill/>
      </a:spPr>
      <a:bodyPr rtlCol="0" wrap="square">
        <a:spAutoFit/>
      </a:bodyPr>
      <a:lstStyle>
        <a:defPPr>
          <a:defRPr dirty="0" smtClean="0">
            <a:solidFill>
              <a:schemeClr val="tx1">
                <a:lumMod val="65000"/>
                <a:lumOff val="35000"/>
              </a:schemeClr>
            </a:solidFill>
            <a:latin charset="-122" pitchFamily="34" typeface="微软雅黑"/>
            <a:ea charset="-122" pitchFamily="34" typeface="微软雅黑"/>
          </a:defRPr>
        </a:defPPr>
      </a:lstStyle>
    </a:txDef>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227</Paragraphs>
  <Slides>27</Slides>
  <Notes>0</Notes>
  <TotalTime>508</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27</vt:i4>
      </vt:variant>
    </vt:vector>
  </HeadingPairs>
  <TitlesOfParts>
    <vt:vector baseType="lpstr" size="35">
      <vt:lpstr>Arial</vt:lpstr>
      <vt:lpstr>Calibri</vt:lpstr>
      <vt:lpstr>微软雅黑</vt:lpstr>
      <vt:lpstr>Calibri Light</vt:lpstr>
      <vt:lpstr>Impact</vt:lpstr>
      <vt:lpstr>Bodoni MT Black</vt:lpstr>
      <vt:lpstr>方正卡通简体</vt:lpstr>
      <vt:lpstr>Office 主题</vt:lpstr>
      <vt:lpstr>PowerPoint Presentation</vt:lpstr>
      <vt:lpstr>PowerPoint Presentation</vt:lpstr>
      <vt:lpstr>PowerPoint Presentation</vt:lpstr>
      <vt:lpstr>1.1 请输入标题</vt:lpstr>
      <vt:lpstr>1.2 请输入标题</vt:lpstr>
      <vt:lpstr>1.3 请输入标题</vt:lpstr>
      <vt:lpstr>1.4 请输入标题</vt:lpstr>
      <vt:lpstr>1.5 请输入标题</vt:lpstr>
      <vt:lpstr>1.6 请输入标题</vt:lpstr>
      <vt:lpstr>1.7 请输入标题</vt:lpstr>
      <vt:lpstr>PowerPoint Presentation</vt:lpstr>
      <vt:lpstr>2.1 请输入标题</vt:lpstr>
      <vt:lpstr>2.2 请输入标题</vt:lpstr>
      <vt:lpstr>2.3 请输入标题</vt:lpstr>
      <vt:lpstr>2.4 请输入标题</vt:lpstr>
      <vt:lpstr>2.5 请输入标题</vt:lpstr>
      <vt:lpstr>2.6 请输入标题</vt:lpstr>
      <vt:lpstr>2.7 请输入标题</vt:lpstr>
      <vt:lpstr>PowerPoint Presentation</vt:lpstr>
      <vt:lpstr>3.1 请输入标题</vt:lpstr>
      <vt:lpstr>3.2 请输入标题</vt:lpstr>
      <vt:lpstr>3.3 请输入标题</vt:lpstr>
      <vt:lpstr>3.4 请输入标题</vt:lpstr>
      <vt:lpstr>3.5 请输入标题</vt:lpstr>
      <vt:lpstr>3.6 请输入标题</vt:lpstr>
      <vt:lpstr>3.7 请输入标题</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cp:lastModifiedBy>Administrator</cp:lastModifiedBy>
  <dcterms:modified xsi:type="dcterms:W3CDTF">2021-08-20T10:49:41Z</dcterms:modified>
  <cp:revision>72</cp:revision>
  <dc:subject>PPT模板</dc:subject>
  <dc:title>极简形状PPT</dc:title>
</cp:coreProperties>
</file>