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4" r:id="rId7"/>
    <p:sldId id="266" r:id="rId8"/>
    <p:sldId id="261" r:id="rId9"/>
    <p:sldId id="265" r:id="rId10"/>
    <p:sldId id="267" r:id="rId11"/>
    <p:sldId id="270" r:id="rId12"/>
    <p:sldId id="269" r:id="rId13"/>
  </p:sldIdLst>
  <p:sldSz cx="12192000" cy="6858000"/>
  <p:notesSz cx="6858000" cy="9144000"/>
  <p:embeddedFontLst>
    <p:embeddedFont>
      <p:font typeface="Segoe UI Symbol" panose="020B0502040204020203" pitchFamily="34" charset="0"/>
      <p:regular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egoe UI Semilight" panose="020B0402040204020203" pitchFamily="3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tags/tag1.xml" Type="http://schemas.openxmlformats.org/officeDocument/2006/relationships/tags"/><Relationship Id="rId15" Target="fonts/font1.fntdata" Type="http://schemas.openxmlformats.org/officeDocument/2006/relationships/font"/><Relationship Id="rId16" Target="fonts/font2.fntdata" Type="http://schemas.openxmlformats.org/officeDocument/2006/relationships/font"/><Relationship Id="rId17" Target="fonts/font3.fntdata" Type="http://schemas.openxmlformats.org/officeDocument/2006/relationships/font"/><Relationship Id="rId18" Target="fonts/font4.fntdata" Type="http://schemas.openxmlformats.org/officeDocument/2006/relationships/font"/><Relationship Id="rId19" Target="fonts/font5.fntdata" Type="http://schemas.openxmlformats.org/officeDocument/2006/relationships/font"/><Relationship Id="rId2" Target="notesMasters/notesMaster1.xml" Type="http://schemas.openxmlformats.org/officeDocument/2006/relationships/notesMaster"/><Relationship Id="rId20" Target="fonts/font6.fntdata" Type="http://schemas.openxmlformats.org/officeDocument/2006/relationships/font"/><Relationship Id="rId21" Target="fonts/font7.fntdata" Type="http://schemas.openxmlformats.org/officeDocument/2006/relationships/font"/><Relationship Id="rId22" Target="fonts/font8.fntdata" Type="http://schemas.openxmlformats.org/officeDocument/2006/relationships/font"/><Relationship Id="rId23" Target="fonts/font9.fntdata" Type="http://schemas.openxmlformats.org/officeDocument/2006/relationships/font"/><Relationship Id="rId24" Target="fonts/font10.fntdata" Type="http://schemas.openxmlformats.org/officeDocument/2006/relationships/font"/><Relationship Id="rId25" Target="fonts/font11.fntdata" Type="http://schemas.openxmlformats.org/officeDocument/2006/relationships/font"/><Relationship Id="rId26" Target="fonts/font12.fntdata" Type="http://schemas.openxmlformats.org/officeDocument/2006/relationships/font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s/slide1.xml" Type="http://schemas.openxmlformats.org/officeDocument/2006/relationships/slide"/><Relationship Id="rId30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dist="38100" algn="l" rotWithShape="0">
                <a:prstClr val="black">
                  <a:alpha val="40000"/>
                </a:prstClr>
              </a:outerShdw>
            </a:effectLst>
          </c:spPr>
          <c:explosion val="6"/>
          <c:dPt>
            <c:idx val="0"/>
            <c:invertIfNegative val="1"/>
            <c:explosion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3.5</c:v>
                </c:pt>
                <c:pt idx="2">
                  <c:v>1.7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18CB-98CC-4178-96D7-5399C4626E8E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82AC-1712-41B5-853C-BA028708CB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43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74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789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87658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68089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39695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35213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8926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230085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04921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00736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36377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809780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51740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798264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D933-94E0-47E1-B141-6694590A2D13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680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任意多边形 71"/>
          <p:cNvSpPr/>
          <p:nvPr/>
        </p:nvSpPr>
        <p:spPr>
          <a:xfrm rot="19072900">
            <a:off x="7072632" y="2765449"/>
            <a:ext cx="8283" cy="7489"/>
          </a:xfrm>
          <a:custGeom>
            <a:gdLst>
              <a:gd fmla="*/ 8283 w 8283" name="connsiteX0"/>
              <a:gd fmla="*/ 0 h 7489" name="connsiteY0"/>
              <a:gd fmla="*/ 8283 w 8283" name="connsiteX1"/>
              <a:gd fmla="*/ 7489 h 7489" name="connsiteY1"/>
              <a:gd fmla="*/ 0 w 8283" name="connsiteX2"/>
              <a:gd fmla="*/ 0 h 7489" name="connsiteY2"/>
              <a:gd fmla="*/ 8283 w 8283" name="connsiteX3"/>
              <a:gd fmla="*/ 0 h 748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489" w="8283">
                <a:moveTo>
                  <a:pt x="8283" y="0"/>
                </a:moveTo>
                <a:lnTo>
                  <a:pt x="8283" y="7489"/>
                </a:lnTo>
                <a:lnTo>
                  <a:pt x="0" y="0"/>
                </a:lnTo>
                <a:lnTo>
                  <a:pt x="828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19072900">
            <a:off x="7088032" y="2764286"/>
            <a:ext cx="7071" cy="19645"/>
          </a:xfrm>
          <a:custGeom>
            <a:gdLst>
              <a:gd fmla="*/ 7071 w 7071" name="connsiteX0"/>
              <a:gd fmla="*/ 6393 h 19645" name="connsiteY0"/>
              <a:gd fmla="*/ 0 w 7071" name="connsiteX1"/>
              <a:gd fmla="*/ 19645 h 19645" name="connsiteY1"/>
              <a:gd fmla="*/ 0 w 7071" name="connsiteX2"/>
              <a:gd fmla="*/ 0 h 19645" name="connsiteY2"/>
              <a:gd fmla="*/ 7071 w 7071" name="connsiteX3"/>
              <a:gd fmla="*/ 6393 h 1964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9645" w="7070">
                <a:moveTo>
                  <a:pt x="7071" y="6393"/>
                </a:moveTo>
                <a:lnTo>
                  <a:pt x="0" y="19645"/>
                </a:lnTo>
                <a:lnTo>
                  <a:pt x="0" y="0"/>
                </a:lnTo>
                <a:lnTo>
                  <a:pt x="7071" y="63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22902" y="2164557"/>
            <a:ext cx="2678975" cy="2512354"/>
            <a:chOff x="4439491" y="825141"/>
            <a:chExt cx="3080318" cy="2888735"/>
          </a:xfrm>
          <a:effectLst/>
        </p:grpSpPr>
        <p:grpSp>
          <p:nvGrpSpPr>
            <p:cNvPr id="104" name="组合 103"/>
            <p:cNvGrpSpPr/>
            <p:nvPr/>
          </p:nvGrpSpPr>
          <p:grpSpPr>
            <a:xfrm>
              <a:off x="4439491" y="825141"/>
              <a:ext cx="3080318" cy="2888735"/>
              <a:chOff x="4439491" y="825141"/>
              <a:chExt cx="3080318" cy="2888735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4439491" y="825141"/>
                <a:ext cx="3080318" cy="2888735"/>
                <a:chOff x="4439491" y="825141"/>
                <a:chExt cx="3080318" cy="2888735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 rot="2910543">
                  <a:off x="4696458" y="568174"/>
                  <a:ext cx="2459522" cy="2973456"/>
                </a:xfrm>
                <a:custGeom>
                  <a:gdLst>
                    <a:gd fmla="*/ 374763 w 2459522" name="connsiteX0"/>
                    <a:gd fmla="*/ 503875 h 2973456" name="connsiteY0"/>
                    <a:gd fmla="*/ 2354455 w 2459522" name="connsiteX1"/>
                    <a:gd fmla="*/ 276687 h 2973456" name="connsiteY1"/>
                    <a:gd fmla="*/ 2459522 w 2459522" name="connsiteX2"/>
                    <a:gd fmla="*/ 360530 h 2973456" name="connsiteY2"/>
                    <a:gd fmla="*/ 1129733 w 2459522" name="connsiteX3"/>
                    <a:gd fmla="*/ 360530 h 2973456" name="connsiteY3"/>
                    <a:gd fmla="*/ 1129733 w 2459522" name="connsiteX4"/>
                    <a:gd fmla="*/ 2099879 h 2973456" name="connsiteY4"/>
                    <a:gd fmla="*/ 1641046 w 2459522" name="connsiteX5"/>
                    <a:gd fmla="*/ 2099879 h 2973456" name="connsiteY5"/>
                    <a:gd fmla="*/ 1217505 w 2459522" name="connsiteX6"/>
                    <a:gd fmla="*/ 2578757 h 2973456" name="connsiteY6"/>
                    <a:gd fmla="*/ 1487913 w 2459522" name="connsiteX7"/>
                    <a:gd fmla="*/ 2972604 h 2973456" name="connsiteY7"/>
                    <a:gd fmla="*/ 1432208 w 2459522" name="connsiteX8"/>
                    <a:gd fmla="*/ 2973456 h 2973456" name="connsiteY8"/>
                    <a:gd fmla="*/ 499733 w 2459522" name="connsiteX9"/>
                    <a:gd fmla="*/ 2602785 h 2973456" name="connsiteY9"/>
                    <a:gd fmla="*/ 374763 w 2459522" name="connsiteX10"/>
                    <a:gd fmla="*/ 503875 h 2973456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2973456" w="2459522">
                      <a:moveTo>
                        <a:pt x="374763" y="503875"/>
                      </a:moveTo>
                      <a:cubicBezTo>
                        <a:pt x="885665" y="-73778"/>
                        <a:pt x="1743337" y="-161987"/>
                        <a:pt x="2354455" y="276687"/>
                      </a:cubicBezTo>
                      <a:lnTo>
                        <a:pt x="2459522" y="360530"/>
                      </a:lnTo>
                      <a:lnTo>
                        <a:pt x="1129733" y="360530"/>
                      </a:lnTo>
                      <a:lnTo>
                        <a:pt x="1129733" y="2099879"/>
                      </a:lnTo>
                      <a:lnTo>
                        <a:pt x="1641046" y="2099879"/>
                      </a:lnTo>
                      <a:lnTo>
                        <a:pt x="1217505" y="2578757"/>
                      </a:lnTo>
                      <a:lnTo>
                        <a:pt x="1487913" y="2972604"/>
                      </a:lnTo>
                      <a:lnTo>
                        <a:pt x="1432208" y="2973456"/>
                      </a:lnTo>
                      <a:cubicBezTo>
                        <a:pt x="1099275" y="2962649"/>
                        <a:pt x="768350" y="2840361"/>
                        <a:pt x="499733" y="2602785"/>
                      </a:cubicBezTo>
                      <a:cubicBezTo>
                        <a:pt x="-114248" y="2059753"/>
                        <a:pt x="-170199" y="1120039"/>
                        <a:pt x="374763" y="50387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9" name="任意多边形 68"/>
                <p:cNvSpPr/>
                <p:nvPr/>
              </p:nvSpPr>
              <p:spPr>
                <a:xfrm rot="19072900">
                  <a:off x="5774965" y="1572369"/>
                  <a:ext cx="1744844" cy="1800444"/>
                </a:xfrm>
                <a:custGeom>
                  <a:gdLst>
                    <a:gd fmla="*/ 1744844 w 1744844" name="connsiteX0"/>
                    <a:gd fmla="*/ 19045 h 1800444" name="connsiteY0"/>
                    <a:gd fmla="*/ 1730282 w 1744844" name="connsiteX1"/>
                    <a:gd fmla="*/ 1348756 h 1800444" name="connsiteY1"/>
                    <a:gd fmla="*/ 1719205 w 1744844" name="connsiteX2"/>
                    <a:gd fmla="*/ 1362328 h 1800444" name="connsiteY2"/>
                    <a:gd fmla="*/ 1077385 w 1744844" name="connsiteX3"/>
                    <a:gd fmla="*/ 1777955 h 1800444" name="connsiteY3"/>
                    <a:gd fmla="*/ 996145 w 1744844" name="connsiteX4"/>
                    <a:gd fmla="*/ 1800444 h 1800444" name="connsiteY4"/>
                    <a:gd fmla="*/ 996145 w 1744844" name="connsiteX5"/>
                    <a:gd fmla="*/ 1431593 h 1800444" name="connsiteY5"/>
                    <a:gd fmla="*/ 1003216 w 1744844" name="connsiteX6"/>
                    <a:gd fmla="*/ 1418341 h 1800444" name="connsiteY6"/>
                    <a:gd fmla="*/ 996145 w 1744844" name="connsiteX7"/>
                    <a:gd fmla="*/ 1411948 h 1800444" name="connsiteY7"/>
                    <a:gd fmla="*/ 996145 w 1744844" name="connsiteX8"/>
                    <a:gd fmla="*/ 1404459 h 1800444" name="connsiteY8"/>
                    <a:gd fmla="*/ 987862 w 1744844" name="connsiteX9"/>
                    <a:gd fmla="*/ 1404459 h 1800444" name="connsiteY9"/>
                    <a:gd fmla="*/ 0 w 1744844" name="connsiteX10"/>
                    <a:gd fmla="*/ 511283 h 1800444" name="connsiteY10"/>
                    <a:gd fmla="*/ 5599 w 1744844" name="connsiteX11"/>
                    <a:gd fmla="*/ 0 h 1800444" name="connsiteY11"/>
                    <a:gd fmla="*/ 1744844 w 1744844" name="connsiteX12"/>
                    <a:gd fmla="*/ 19045 h 1800444" name="connsiteY1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b="b" l="l" r="r" t="t"/>
                  <a:pathLst>
                    <a:path h="1800443" w="1744843">
                      <a:moveTo>
                        <a:pt x="1744844" y="19045"/>
                      </a:moveTo>
                      <a:lnTo>
                        <a:pt x="1730282" y="1348756"/>
                      </a:lnTo>
                      <a:lnTo>
                        <a:pt x="1719205" y="1362328"/>
                      </a:lnTo>
                      <a:cubicBezTo>
                        <a:pt x="1538828" y="1561829"/>
                        <a:pt x="1316401" y="1700783"/>
                        <a:pt x="1077385" y="1777955"/>
                      </a:cubicBezTo>
                      <a:lnTo>
                        <a:pt x="996145" y="1800444"/>
                      </a:lnTo>
                      <a:lnTo>
                        <a:pt x="996145" y="1431593"/>
                      </a:lnTo>
                      <a:lnTo>
                        <a:pt x="1003216" y="1418341"/>
                      </a:lnTo>
                      <a:lnTo>
                        <a:pt x="996145" y="1411948"/>
                      </a:lnTo>
                      <a:lnTo>
                        <a:pt x="996145" y="1404459"/>
                      </a:lnTo>
                      <a:lnTo>
                        <a:pt x="987862" y="1404459"/>
                      </a:lnTo>
                      <a:lnTo>
                        <a:pt x="0" y="511283"/>
                      </a:lnTo>
                      <a:lnTo>
                        <a:pt x="5599" y="0"/>
                      </a:lnTo>
                      <a:lnTo>
                        <a:pt x="1744844" y="1904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0" name="任意多边形 69"/>
                <p:cNvSpPr/>
                <p:nvPr/>
              </p:nvSpPr>
              <p:spPr>
                <a:xfrm rot="19072900">
                  <a:off x="7042736" y="2804094"/>
                  <a:ext cx="217820" cy="408250"/>
                </a:xfrm>
                <a:custGeom>
                  <a:gdLst>
                    <a:gd fmla="*/ 217820 w 217820" name="connsiteX0"/>
                    <a:gd fmla="*/ 0 h 408250" name="connsiteY0"/>
                    <a:gd fmla="*/ 217820 w 217820" name="connsiteX1"/>
                    <a:gd fmla="*/ 368851 h 408250" name="connsiteY1"/>
                    <a:gd fmla="*/ 178288 w 217820" name="connsiteX2"/>
                    <a:gd fmla="*/ 379795 h 408250" name="connsiteY2"/>
                    <a:gd fmla="*/ 55458 w 217820" name="connsiteX3"/>
                    <a:gd fmla="*/ 402896 h 408250" name="connsiteY3"/>
                    <a:gd fmla="*/ 0 w 217820" name="connsiteX4"/>
                    <a:gd fmla="*/ 408250 h 408250" name="connsiteY4"/>
                    <a:gd fmla="*/ 217820 w 217820" name="connsiteX5"/>
                    <a:gd fmla="*/ 0 h 408250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408250" w="217820">
                      <a:moveTo>
                        <a:pt x="217820" y="0"/>
                      </a:moveTo>
                      <a:lnTo>
                        <a:pt x="217820" y="368851"/>
                      </a:lnTo>
                      <a:lnTo>
                        <a:pt x="178288" y="379795"/>
                      </a:lnTo>
                      <a:cubicBezTo>
                        <a:pt x="137648" y="389219"/>
                        <a:pt x="96666" y="396921"/>
                        <a:pt x="55458" y="402896"/>
                      </a:cubicBezTo>
                      <a:lnTo>
                        <a:pt x="0" y="408250"/>
                      </a:lnTo>
                      <a:lnTo>
                        <a:pt x="21782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984239" y="2751471"/>
                  <a:ext cx="2223523" cy="962405"/>
                  <a:chOff x="4984239" y="2751471"/>
                  <a:chExt cx="2223523" cy="962405"/>
                </a:xfrm>
              </p:grpSpPr>
              <p:sp>
                <p:nvSpPr>
                  <p:cNvPr id="48" name="任意多边形 47"/>
                  <p:cNvSpPr/>
                  <p:nvPr/>
                </p:nvSpPr>
                <p:spPr>
                  <a:xfrm>
                    <a:off x="4984239" y="2751471"/>
                    <a:ext cx="2223523" cy="948389"/>
                  </a:xfrm>
                  <a:custGeom>
                    <a:gdLst>
                      <a:gd fmla="*/ 115869 w 2223523" name="connsiteX0"/>
                      <a:gd fmla="*/ 0 h 948390" name="connsiteY0"/>
                      <a:gd fmla="*/ 2107653 w 2223523" name="connsiteX1"/>
                      <a:gd fmla="*/ 0 h 948390" name="connsiteY1"/>
                      <a:gd fmla="*/ 2223523 w 2223523" name="connsiteX2"/>
                      <a:gd fmla="*/ 463480 h 948390" name="connsiteY2"/>
                      <a:gd fmla="*/ 2164940 w 2223523" name="connsiteX3"/>
                      <a:gd fmla="*/ 527710 h 948390" name="connsiteY3"/>
                      <a:gd fmla="*/ 1411932 w 2223523" name="connsiteX4"/>
                      <a:gd fmla="*/ 932253 h 948390" name="connsiteY4"/>
                      <a:gd fmla="*/ 1305822 w 2223523" name="connsiteX5"/>
                      <a:gd fmla="*/ 948390 h 948390" name="connsiteY5"/>
                      <a:gd fmla="*/ 1231422 w 2223523" name="connsiteX6"/>
                      <a:gd fmla="*/ 240291 h 948390" name="connsiteY6"/>
                      <a:gd fmla="*/ 975859 w 2223523" name="connsiteX7"/>
                      <a:gd fmla="*/ 240291 h 948390" name="connsiteY7"/>
                      <a:gd fmla="*/ 901715 w 2223523" name="connsiteX8"/>
                      <a:gd fmla="*/ 945958 h 948390" name="connsiteY8"/>
                      <a:gd fmla="*/ 811594 w 2223523" name="connsiteX9"/>
                      <a:gd fmla="*/ 932253 h 948390" name="connsiteY9"/>
                      <a:gd fmla="*/ 58586 w 2223523" name="connsiteX10"/>
                      <a:gd fmla="*/ 527710 h 948390" name="connsiteY10"/>
                      <a:gd fmla="*/ 0 w 2223523" name="connsiteX11"/>
                      <a:gd fmla="*/ 463477 h 948390" name="connsiteY11"/>
                      <a:gd fmla="*/ 115869 w 2223523" name="connsiteX12"/>
                      <a:gd fmla="*/ 0 h 948390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948389" w="2223523">
                        <a:moveTo>
                          <a:pt x="115869" y="0"/>
                        </a:moveTo>
                        <a:lnTo>
                          <a:pt x="2107653" y="0"/>
                        </a:lnTo>
                        <a:lnTo>
                          <a:pt x="2223523" y="463480"/>
                        </a:lnTo>
                        <a:lnTo>
                          <a:pt x="2164940" y="527710"/>
                        </a:lnTo>
                        <a:cubicBezTo>
                          <a:pt x="1962791" y="729143"/>
                          <a:pt x="1702805" y="872942"/>
                          <a:pt x="1411932" y="932253"/>
                        </a:cubicBezTo>
                        <a:lnTo>
                          <a:pt x="1305822" y="948390"/>
                        </a:lnTo>
                        <a:lnTo>
                          <a:pt x="1231422" y="240291"/>
                        </a:lnTo>
                        <a:lnTo>
                          <a:pt x="975859" y="240291"/>
                        </a:lnTo>
                        <a:lnTo>
                          <a:pt x="901715" y="945958"/>
                        </a:lnTo>
                        <a:lnTo>
                          <a:pt x="811594" y="932253"/>
                        </a:lnTo>
                        <a:cubicBezTo>
                          <a:pt x="520721" y="872942"/>
                          <a:pt x="260735" y="729143"/>
                          <a:pt x="58586" y="527710"/>
                        </a:cubicBezTo>
                        <a:lnTo>
                          <a:pt x="0" y="463477"/>
                        </a:lnTo>
                        <a:lnTo>
                          <a:pt x="115869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6" name="等腰三角形 35"/>
                  <p:cNvSpPr/>
                  <p:nvPr/>
                </p:nvSpPr>
                <p:spPr>
                  <a:xfrm flipV="1">
                    <a:off x="5716172" y="2771145"/>
                    <a:ext cx="759656" cy="35749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9" name="任意多边形 48"/>
                  <p:cNvSpPr/>
                  <p:nvPr/>
                </p:nvSpPr>
                <p:spPr>
                  <a:xfrm>
                    <a:off x="5898833" y="2991762"/>
                    <a:ext cx="404107" cy="722114"/>
                  </a:xfrm>
                  <a:custGeom>
                    <a:gdLst>
                      <a:gd fmla="*/ 74144 w 404107" name="connsiteX0"/>
                      <a:gd fmla="*/ 0 h 722114" name="connsiteY0"/>
                      <a:gd fmla="*/ 329707 w 404107" name="connsiteX1"/>
                      <a:gd fmla="*/ 0 h 722114" name="connsiteY1"/>
                      <a:gd fmla="*/ 404107 w 404107" name="connsiteX2"/>
                      <a:gd fmla="*/ 708099 h 722114" name="connsiteY2"/>
                      <a:gd fmla="*/ 362332 w 404107" name="connsiteX3"/>
                      <a:gd fmla="*/ 714452 h 722114" name="connsiteY3"/>
                      <a:gd fmla="*/ 210048 w 404107" name="connsiteX4"/>
                      <a:gd fmla="*/ 722114 h 722114" name="connsiteY4"/>
                      <a:gd fmla="*/ 57764 w 404107" name="connsiteX5"/>
                      <a:gd fmla="*/ 714452 h 722114" name="connsiteY5"/>
                      <a:gd fmla="*/ 0 w 404107" name="connsiteX6"/>
                      <a:gd fmla="*/ 705667 h 722114" name="connsiteY6"/>
                      <a:gd fmla="*/ 74144 w 404107" name="connsiteX7"/>
                      <a:gd fmla="*/ 0 h 722114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722114" w="404107">
                        <a:moveTo>
                          <a:pt x="74144" y="0"/>
                        </a:moveTo>
                        <a:lnTo>
                          <a:pt x="329707" y="0"/>
                        </a:lnTo>
                        <a:lnTo>
                          <a:pt x="404107" y="708099"/>
                        </a:lnTo>
                        <a:lnTo>
                          <a:pt x="362332" y="714452"/>
                        </a:lnTo>
                        <a:cubicBezTo>
                          <a:pt x="312263" y="719519"/>
                          <a:pt x="261460" y="722114"/>
                          <a:pt x="210048" y="722114"/>
                        </a:cubicBezTo>
                        <a:cubicBezTo>
                          <a:pt x="158637" y="722114"/>
                          <a:pt x="107834" y="719519"/>
                          <a:pt x="57764" y="714452"/>
                        </a:cubicBezTo>
                        <a:lnTo>
                          <a:pt x="0" y="705667"/>
                        </a:lnTo>
                        <a:lnTo>
                          <a:pt x="7414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cxnSp>
              <p:nvCxnSpPr>
                <p:cNvPr id="64" name="直接连接符 63"/>
                <p:cNvCxnSpPr>
                  <a:endCxn id="49" idx="4"/>
                </p:cNvCxnSpPr>
                <p:nvPr/>
              </p:nvCxnSpPr>
              <p:spPr>
                <a:xfrm>
                  <a:off x="6091311" y="3128635"/>
                  <a:ext cx="17570" cy="585241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矩形 72"/>
                <p:cNvSpPr/>
                <p:nvPr/>
              </p:nvSpPr>
              <p:spPr>
                <a:xfrm>
                  <a:off x="5716172" y="2472591"/>
                  <a:ext cx="759656" cy="278880"/>
                </a:xfrm>
                <a:prstGeom prst="rect">
                  <a:avLst/>
                </a:prstGeom>
                <a:solidFill>
                  <a:srgbClr val="FFE8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5188633" y="985967"/>
                  <a:ext cx="1814733" cy="174439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0" name="椭圆 99"/>
              <p:cNvSpPr/>
              <p:nvPr/>
            </p:nvSpPr>
            <p:spPr>
              <a:xfrm>
                <a:off x="5624841" y="2014362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302940" y="2011448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5124216" y="865135"/>
              <a:ext cx="1934189" cy="1132049"/>
              <a:chOff x="5124216" y="865135"/>
              <a:chExt cx="1934189" cy="1132049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124216" y="865135"/>
                <a:ext cx="1934189" cy="966454"/>
                <a:chOff x="5144956" y="865135"/>
                <a:chExt cx="1934189" cy="966454"/>
              </a:xfrm>
            </p:grpSpPr>
            <p:grpSp>
              <p:nvGrpSpPr>
                <p:cNvPr id="85" name="组合 84"/>
                <p:cNvGrpSpPr/>
                <p:nvPr/>
              </p:nvGrpSpPr>
              <p:grpSpPr>
                <a:xfrm>
                  <a:off x="5144956" y="865135"/>
                  <a:ext cx="1934189" cy="966454"/>
                  <a:chOff x="5144956" y="865135"/>
                  <a:chExt cx="1934189" cy="966454"/>
                </a:xfrm>
              </p:grpSpPr>
              <p:sp>
                <p:nvSpPr>
                  <p:cNvPr id="82" name="等腰三角形 81"/>
                  <p:cNvSpPr/>
                  <p:nvPr/>
                </p:nvSpPr>
                <p:spPr>
                  <a:xfrm rot="3129039">
                    <a:off x="6316851" y="873163"/>
                    <a:ext cx="483163" cy="57570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5144956" y="865135"/>
                    <a:ext cx="1934189" cy="966454"/>
                    <a:chOff x="5144956" y="865135"/>
                    <a:chExt cx="1934189" cy="966454"/>
                  </a:xfrm>
                </p:grpSpPr>
                <p:sp>
                  <p:nvSpPr>
                    <p:cNvPr id="79" name="任意多边形 78"/>
                    <p:cNvSpPr/>
                    <p:nvPr/>
                  </p:nvSpPr>
                  <p:spPr>
                    <a:xfrm>
                      <a:off x="5144956" y="865135"/>
                      <a:ext cx="1934189" cy="966454"/>
                    </a:xfrm>
                    <a:custGeom>
                      <a:gdLst>
                        <a:gd fmla="*/ 979050 w 1958100" name="connsiteX0"/>
                        <a:gd fmla="*/ 0 h 836340" name="connsiteY0"/>
                        <a:gd fmla="*/ 1945133 w 1958100" name="connsiteX1"/>
                        <a:gd fmla="*/ 754882 h 836340" name="connsiteY1"/>
                        <a:gd fmla="*/ 1958100 w 1958100" name="connsiteX2"/>
                        <a:gd fmla="*/ 836340 h 836340" name="connsiteY2"/>
                        <a:gd fmla="*/ 0 w 1958100" name="connsiteX3"/>
                        <a:gd fmla="*/ 836340 h 836340" name="connsiteY3"/>
                        <a:gd fmla="*/ 12967 w 1958100" name="connsiteX4"/>
                        <a:gd fmla="*/ 754882 h 836340" name="connsiteY4"/>
                        <a:gd fmla="*/ 979050 w 1958100" name="connsiteX5"/>
                        <a:gd fmla="*/ 0 h 836340" name="connsiteY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b="b" l="l" r="r" t="t"/>
                      <a:pathLst>
                        <a:path h="836340" w="1958099">
                          <a:moveTo>
                            <a:pt x="979050" y="0"/>
                          </a:moveTo>
                          <a:cubicBezTo>
                            <a:pt x="1455590" y="0"/>
                            <a:pt x="1853181" y="324072"/>
                            <a:pt x="1945133" y="754882"/>
                          </a:cubicBezTo>
                          <a:lnTo>
                            <a:pt x="1958100" y="836340"/>
                          </a:lnTo>
                          <a:lnTo>
                            <a:pt x="0" y="836340"/>
                          </a:lnTo>
                          <a:lnTo>
                            <a:pt x="12967" y="754882"/>
                          </a:lnTo>
                          <a:cubicBezTo>
                            <a:pt x="104919" y="324072"/>
                            <a:pt x="502510" y="0"/>
                            <a:pt x="979050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3" name="等腰三角形 82"/>
                    <p:cNvSpPr/>
                    <p:nvPr/>
                  </p:nvSpPr>
                  <p:spPr>
                    <a:xfrm rot="1958081">
                      <a:off x="6256321" y="911473"/>
                      <a:ext cx="483163" cy="57570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</p:grpSp>
            <p:sp>
              <p:nvSpPr>
                <p:cNvPr id="86" name="等腰三角形 85"/>
                <p:cNvSpPr/>
                <p:nvPr/>
              </p:nvSpPr>
              <p:spPr>
                <a:xfrm>
                  <a:off x="6647387" y="1581062"/>
                  <a:ext cx="132092" cy="244486"/>
                </a:xfrm>
                <a:prstGeom prst="triangl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2" name="等腰三角形 101"/>
              <p:cNvSpPr/>
              <p:nvPr/>
            </p:nvSpPr>
            <p:spPr>
              <a:xfrm>
                <a:off x="6540245" y="1575021"/>
                <a:ext cx="295593" cy="422163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32" name="矩形 9"/>
          <p:cNvSpPr/>
          <p:nvPr/>
        </p:nvSpPr>
        <p:spPr>
          <a:xfrm>
            <a:off x="5138519" y="2393582"/>
            <a:ext cx="5469031" cy="1655102"/>
          </a:xfrm>
          <a:custGeom>
            <a:gdLst>
              <a:gd fmla="*/ 0 w 5469031" name="connsiteX0"/>
              <a:gd fmla="*/ 0 h 1655102" name="connsiteY0"/>
              <a:gd fmla="*/ 5018568 w 5469031" name="connsiteX1"/>
              <a:gd fmla="*/ 0 h 1655102" name="connsiteY1"/>
              <a:gd fmla="*/ 5469031 w 5469031" name="connsiteX2"/>
              <a:gd fmla="*/ 1619307 h 1655102" name="connsiteY2"/>
              <a:gd fmla="*/ 124432 w 5469031" name="connsiteX3"/>
              <a:gd fmla="*/ 1655102 h 1655102" name="connsiteY3"/>
              <a:gd fmla="*/ 0 w 5469031" name="connsiteX4"/>
              <a:gd fmla="*/ 0 h 165510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5102" w="5469031">
                <a:moveTo>
                  <a:pt x="0" y="0"/>
                </a:moveTo>
                <a:lnTo>
                  <a:pt x="5018568" y="0"/>
                </a:lnTo>
                <a:lnTo>
                  <a:pt x="5469031" y="1619307"/>
                </a:lnTo>
                <a:lnTo>
                  <a:pt x="124432" y="1655102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9"/>
          <p:cNvSpPr/>
          <p:nvPr/>
        </p:nvSpPr>
        <p:spPr>
          <a:xfrm>
            <a:off x="5140615" y="2393583"/>
            <a:ext cx="5341441" cy="1842590"/>
          </a:xfrm>
          <a:custGeom>
            <a:gdLst>
              <a:gd fmla="*/ 0 w 5341441" name="connsiteX0"/>
              <a:gd fmla="*/ 0 h 1842590" name="connsiteY0"/>
              <a:gd fmla="*/ 5018568 w 5341441" name="connsiteX1"/>
              <a:gd fmla="*/ 0 h 1842590" name="connsiteY1"/>
              <a:gd fmla="*/ 5341441 w 5341441" name="connsiteX2"/>
              <a:gd fmla="*/ 1842590 h 1842590" name="connsiteY2"/>
              <a:gd fmla="*/ 50004 w 5341441" name="connsiteX3"/>
              <a:gd fmla="*/ 1740162 h 1842590" name="connsiteY3"/>
              <a:gd fmla="*/ 0 w 5341441" name="connsiteX4"/>
              <a:gd fmla="*/ 0 h 18425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42589" w="5341441">
                <a:moveTo>
                  <a:pt x="0" y="0"/>
                </a:moveTo>
                <a:lnTo>
                  <a:pt x="5018568" y="0"/>
                </a:lnTo>
                <a:lnTo>
                  <a:pt x="5341441" y="1842590"/>
                </a:lnTo>
                <a:lnTo>
                  <a:pt x="50004" y="1740162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9"/>
          <p:cNvSpPr/>
          <p:nvPr/>
        </p:nvSpPr>
        <p:spPr>
          <a:xfrm>
            <a:off x="5047171" y="2393583"/>
            <a:ext cx="5263117" cy="1998920"/>
          </a:xfrm>
          <a:custGeom>
            <a:gdLst>
              <a:gd fmla="*/ 85061 w 5263117" name="connsiteX0"/>
              <a:gd fmla="*/ 0 h 1998920" name="connsiteY0"/>
              <a:gd fmla="*/ 5103629 w 5263117" name="connsiteX1"/>
              <a:gd fmla="*/ 0 h 1998920" name="connsiteY1"/>
              <a:gd fmla="*/ 5263117 w 5263117" name="connsiteX2"/>
              <a:gd fmla="*/ 1998920 h 1998920" name="connsiteY2"/>
              <a:gd fmla="*/ 0 w 5263117" name="connsiteX3"/>
              <a:gd fmla="*/ 1903230 h 1998920" name="connsiteY3"/>
              <a:gd fmla="*/ 85061 w 5263117" name="connsiteX4"/>
              <a:gd fmla="*/ 0 h 19989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998920" w="5263117">
                <a:moveTo>
                  <a:pt x="85061" y="0"/>
                </a:moveTo>
                <a:lnTo>
                  <a:pt x="5103629" y="0"/>
                </a:lnTo>
                <a:lnTo>
                  <a:pt x="5263117" y="1998920"/>
                </a:lnTo>
                <a:lnTo>
                  <a:pt x="0" y="1903230"/>
                </a:lnTo>
                <a:lnTo>
                  <a:pt x="85061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960031" y="2395276"/>
            <a:ext cx="5220814" cy="2126511"/>
          </a:xfrm>
          <a:custGeom>
            <a:gdLst>
              <a:gd fmla="*/ 170121 w 5220814" name="connsiteX0"/>
              <a:gd fmla="*/ 0 h 2126511" name="connsiteY0"/>
              <a:gd fmla="*/ 5188689 w 5220814" name="connsiteX1"/>
              <a:gd fmla="*/ 0 h 2126511" name="connsiteY1"/>
              <a:gd fmla="*/ 5220586 w 5220814" name="connsiteX2"/>
              <a:gd fmla="*/ 2126511 h 2126511" name="connsiteY2"/>
              <a:gd fmla="*/ 0 w 5220814" name="connsiteX3"/>
              <a:gd fmla="*/ 1998921 h 2126511" name="connsiteY3"/>
              <a:gd fmla="*/ 170121 w 5220814" name="connsiteX4"/>
              <a:gd fmla="*/ 0 h 212651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26511" w="5220814">
                <a:moveTo>
                  <a:pt x="170121" y="0"/>
                </a:moveTo>
                <a:lnTo>
                  <a:pt x="5188689" y="0"/>
                </a:lnTo>
                <a:cubicBezTo>
                  <a:pt x="5185145" y="698205"/>
                  <a:pt x="5224130" y="1428306"/>
                  <a:pt x="5220586" y="2126511"/>
                </a:cubicBezTo>
                <a:lnTo>
                  <a:pt x="0" y="1998921"/>
                </a:lnTo>
                <a:lnTo>
                  <a:pt x="17012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691965" y="2826292"/>
            <a:ext cx="4253022" cy="1097280"/>
          </a:xfrm>
          <a:prstGeom prst="rect">
            <a:avLst/>
          </a:prstGeom>
          <a:noFill/>
          <a:effectLst>
            <a:outerShdw algn="tl" dir="2700000" dist="38100" rotWithShape="0">
              <a:schemeClr val="tx1"/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6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个人简历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1679277" y="254455"/>
            <a:ext cx="937550" cy="967562"/>
          </a:xfrm>
          <a:custGeom>
            <a:gdLst>
              <a:gd fmla="*/ 138223 w 937550" name="connsiteX0"/>
              <a:gd fmla="*/ 967562 h 967562" name="connsiteY0"/>
              <a:gd fmla="*/ 0 w 937550" name="connsiteX1"/>
              <a:gd fmla="*/ 0 h 967562" name="connsiteY1"/>
              <a:gd fmla="*/ 937550 w 937550" name="connsiteX2"/>
              <a:gd fmla="*/ 393404 h 967562" name="connsiteY2"/>
              <a:gd fmla="*/ 138223 w 937550" name="connsiteX3"/>
              <a:gd fmla="*/ 967562 h 9675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7562" w="937550">
                <a:moveTo>
                  <a:pt x="138223" y="967562"/>
                </a:moveTo>
                <a:lnTo>
                  <a:pt x="0" y="0"/>
                </a:lnTo>
                <a:lnTo>
                  <a:pt x="937550" y="393404"/>
                </a:lnTo>
                <a:lnTo>
                  <a:pt x="138223" y="967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rot="610961">
            <a:off x="10580845" y="490770"/>
            <a:ext cx="585462" cy="736797"/>
          </a:xfrm>
          <a:custGeom>
            <a:gdLst>
              <a:gd fmla="*/ -1 w 1525088" name="connsiteX0"/>
              <a:gd fmla="*/ 826097 h 1201760" name="connsiteY0"/>
              <a:gd fmla="*/ 1525088 w 1525088" name="connsiteX1"/>
              <a:gd fmla="*/ 0 h 1201760" name="connsiteY1"/>
              <a:gd fmla="*/ 1339742 w 1525088" name="connsiteX2"/>
              <a:gd fmla="*/ 1201761 h 1201760" name="connsiteY2"/>
              <a:gd fmla="*/ -1 w 1525088" name="connsiteX3"/>
              <a:gd fmla="*/ 826097 h 12017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01760" w="1525088">
                <a:moveTo>
                  <a:pt x="-1" y="826097"/>
                </a:moveTo>
                <a:lnTo>
                  <a:pt x="1525088" y="0"/>
                </a:lnTo>
                <a:lnTo>
                  <a:pt x="1339742" y="1201761"/>
                </a:lnTo>
                <a:lnTo>
                  <a:pt x="-1" y="8260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>
            <a:off x="457201" y="5280998"/>
            <a:ext cx="1281885" cy="1460044"/>
          </a:xfrm>
          <a:custGeom>
            <a:gdLst>
              <a:gd fmla="*/ 0 w 879561" name="connsiteX0"/>
              <a:gd fmla="*/ 1005076 h 1005076" name="connsiteY0"/>
              <a:gd fmla="*/ 83098 w 879561" name="connsiteX1"/>
              <a:gd fmla="*/ 0 h 1005076" name="connsiteY1"/>
              <a:gd fmla="*/ 879561 w 879561" name="connsiteX2"/>
              <a:gd fmla="*/ 484802 h 1005076" name="connsiteY2"/>
              <a:gd fmla="*/ 0 w 879561" name="connsiteX3"/>
              <a:gd fmla="*/ 1005076 h 100507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5075" w="879561">
                <a:moveTo>
                  <a:pt x="0" y="1005076"/>
                </a:moveTo>
                <a:lnTo>
                  <a:pt x="83098" y="0"/>
                </a:lnTo>
                <a:lnTo>
                  <a:pt x="879561" y="484802"/>
                </a:lnTo>
                <a:lnTo>
                  <a:pt x="0" y="1005076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1524888">
            <a:off x="11283915" y="2011329"/>
            <a:ext cx="396622" cy="303215"/>
          </a:xfrm>
          <a:custGeom>
            <a:gdLst>
              <a:gd fmla="*/ -1 w 635689" name="connsiteX0"/>
              <a:gd fmla="*/ 468961 h 482086" name="connsiteY0"/>
              <a:gd fmla="*/ 517079 w 635689" name="connsiteX1"/>
              <a:gd fmla="*/ 0 h 482086" name="connsiteY1"/>
              <a:gd fmla="*/ 635689 w 635689" name="connsiteX2"/>
              <a:gd fmla="*/ 482086 h 482086" name="connsiteY2"/>
              <a:gd fmla="*/ -1 w 635689" name="connsiteX3"/>
              <a:gd fmla="*/ 468961 h 48208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82086" w="635689">
                <a:moveTo>
                  <a:pt x="-1" y="468961"/>
                </a:moveTo>
                <a:lnTo>
                  <a:pt x="517079" y="0"/>
                </a:lnTo>
                <a:lnTo>
                  <a:pt x="635689" y="482086"/>
                </a:lnTo>
                <a:lnTo>
                  <a:pt x="-1" y="468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7763036" y="5667258"/>
            <a:ext cx="1959837" cy="1190742"/>
          </a:xfrm>
          <a:custGeom>
            <a:gdLst>
              <a:gd fmla="*/ 1705891 w 1959837" name="connsiteX0"/>
              <a:gd fmla="*/ 0 h 1190742" name="connsiteY0"/>
              <a:gd fmla="*/ 1959837 w 1959837" name="connsiteX1"/>
              <a:gd fmla="*/ 1190742 h 1190742" name="connsiteY1"/>
              <a:gd fmla="*/ 1218738 w 1959837" name="connsiteX2"/>
              <a:gd fmla="*/ 1190742 h 1190742" name="connsiteY2"/>
              <a:gd fmla="*/ 0 w 1959837" name="connsiteX3"/>
              <a:gd fmla="*/ 631806 h 1190742" name="connsiteY3"/>
              <a:gd fmla="*/ 1705891 w 1959837" name="connsiteX4"/>
              <a:gd fmla="*/ 0 h 11907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90742" w="1959837">
                <a:moveTo>
                  <a:pt x="1705891" y="0"/>
                </a:moveTo>
                <a:lnTo>
                  <a:pt x="1959837" y="1190742"/>
                </a:lnTo>
                <a:lnTo>
                  <a:pt x="1218738" y="1190742"/>
                </a:lnTo>
                <a:lnTo>
                  <a:pt x="0" y="631806"/>
                </a:lnTo>
                <a:lnTo>
                  <a:pt x="1705891" y="0"/>
                </a:lnTo>
                <a:close/>
              </a:path>
            </a:pathLst>
          </a:custGeom>
          <a:solidFill>
            <a:srgbClr val="FF99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>
            <a:off x="3739968" y="5823284"/>
            <a:ext cx="792666" cy="790167"/>
          </a:xfrm>
          <a:custGeom>
            <a:gdLst>
              <a:gd fmla="*/ 72653 w 1001234" name="connsiteX0"/>
              <a:gd fmla="*/ 874571 h 874571" name="connsiteY0"/>
              <a:gd fmla="*/ 0 w 1001234" name="connsiteX1"/>
              <a:gd fmla="*/ 0 h 874571" name="connsiteY1"/>
              <a:gd fmla="*/ 1001234 w 1001234" name="connsiteX2"/>
              <a:gd fmla="*/ 406738 h 874571" name="connsiteY2"/>
              <a:gd fmla="*/ 72653 w 1001234" name="connsiteX3"/>
              <a:gd fmla="*/ 874571 h 87457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4571" w="1001234">
                <a:moveTo>
                  <a:pt x="72653" y="874571"/>
                </a:moveTo>
                <a:lnTo>
                  <a:pt x="0" y="0"/>
                </a:lnTo>
                <a:lnTo>
                  <a:pt x="1001234" y="406738"/>
                </a:lnTo>
                <a:lnTo>
                  <a:pt x="72653" y="874571"/>
                </a:lnTo>
                <a:close/>
              </a:path>
            </a:pathLst>
          </a:custGeom>
          <a:solidFill>
            <a:srgbClr val="FFFF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69666261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 spd="slow">
    <p:push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2359984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B5C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0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60" name="组合 1159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9113" y="5817661"/>
            <a:ext cx="225425" cy="1040339"/>
            <a:chOff x="10679113" y="6145213"/>
            <a:chExt cx="225425" cy="1040339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52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7" name="任意多边形 1186"/>
          <p:cNvSpPr/>
          <p:nvPr/>
        </p:nvSpPr>
        <p:spPr>
          <a:xfrm>
            <a:off x="4285291" y="1810845"/>
            <a:ext cx="7497979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9" name="任意多边形 1178"/>
          <p:cNvSpPr/>
          <p:nvPr/>
        </p:nvSpPr>
        <p:spPr>
          <a:xfrm>
            <a:off x="5436685" y="1757364"/>
            <a:ext cx="2223018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2" name="任意多边形 1181"/>
          <p:cNvSpPr/>
          <p:nvPr/>
        </p:nvSpPr>
        <p:spPr>
          <a:xfrm>
            <a:off x="4250366" y="1781964"/>
            <a:ext cx="1046294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4" name="任意多边形 1183"/>
          <p:cNvSpPr/>
          <p:nvPr/>
        </p:nvSpPr>
        <p:spPr>
          <a:xfrm>
            <a:off x="8343699" y="1769949"/>
            <a:ext cx="3415759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9597967" y="5312331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5196916" y="5012268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1006300" y="3485355"/>
            <a:ext cx="1120775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5" name="任意多边形 1224"/>
          <p:cNvSpPr/>
          <p:nvPr/>
        </p:nvSpPr>
        <p:spPr>
          <a:xfrm>
            <a:off x="4330490" y="3084606"/>
            <a:ext cx="7317320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 Box 3"/>
          <p:cNvSpPr txBox="1">
            <a:spLocks noChangeArrowheads="1"/>
          </p:cNvSpPr>
          <p:nvPr/>
        </p:nvSpPr>
        <p:spPr bwMode="blackWhite">
          <a:xfrm>
            <a:off x="4271884" y="3875117"/>
            <a:ext cx="7296726" cy="106678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任单位和个人不得以任何形式销售、传播本作品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  <p:grpSp>
        <p:nvGrpSpPr>
          <p:cNvPr id="421" name="组合 420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422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5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6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7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7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8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9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3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4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5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9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0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" name="任意多边形 576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578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4" name="图片 6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605" name="任意多边形 604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zh-CN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260691633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7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23557" y="287960"/>
            <a:ext cx="295901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83639" y="287960"/>
            <a:ext cx="680484" cy="8709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938554" y="207678"/>
            <a:ext cx="22937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个人概况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6942" y="867374"/>
            <a:ext cx="233943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65000"/>
                  </a:schemeClr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Personal Information</a:t>
            </a:r>
          </a:p>
        </p:txBody>
      </p:sp>
      <p:sp>
        <p:nvSpPr>
          <p:cNvPr id="31" name="直角三角形 30"/>
          <p:cNvSpPr/>
          <p:nvPr/>
        </p:nvSpPr>
        <p:spPr>
          <a:xfrm rot="428910">
            <a:off x="3276969" y="971840"/>
            <a:ext cx="253260" cy="240088"/>
          </a:xfrm>
          <a:custGeom>
            <a:gdLst>
              <a:gd fmla="*/ 0 w 509357" name="connsiteX0"/>
              <a:gd fmla="*/ 345647 h 369029" name="connsiteY0"/>
              <a:gd fmla="*/ 172492 w 509357" name="connsiteX1"/>
              <a:gd fmla="*/ 0 h 369029" name="connsiteY1"/>
              <a:gd fmla="*/ 509358 w 509357" name="connsiteX2"/>
              <a:gd fmla="*/ 369029 h 369029" name="connsiteY2"/>
              <a:gd fmla="*/ 0 w 509357" name="connsiteX3"/>
              <a:gd fmla="*/ 345647 h 36902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9029" w="509357">
                <a:moveTo>
                  <a:pt x="0" y="345647"/>
                </a:moveTo>
                <a:lnTo>
                  <a:pt x="172492" y="0"/>
                </a:lnTo>
                <a:lnTo>
                  <a:pt x="509358" y="369029"/>
                </a:lnTo>
                <a:lnTo>
                  <a:pt x="0" y="345647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直角三角形 30"/>
          <p:cNvSpPr/>
          <p:nvPr/>
        </p:nvSpPr>
        <p:spPr>
          <a:xfrm rot="19425450">
            <a:off x="3208328" y="188174"/>
            <a:ext cx="540140" cy="388397"/>
          </a:xfrm>
          <a:custGeom>
            <a:gdLst>
              <a:gd fmla="*/ 50693 w 609529" name="connsiteX0"/>
              <a:gd fmla="*/ 345611 h 345611" name="connsiteY0"/>
              <a:gd fmla="*/ 0 w 609529" name="connsiteX1"/>
              <a:gd fmla="*/ 0 h 345611" name="connsiteY1"/>
              <a:gd fmla="*/ 609529 w 609529" name="connsiteX2"/>
              <a:gd fmla="*/ 132438 h 345611" name="connsiteY2"/>
              <a:gd fmla="*/ 50693 w 609529" name="connsiteX3"/>
              <a:gd fmla="*/ 345611 h 34561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5611" w="609529">
                <a:moveTo>
                  <a:pt x="50693" y="345611"/>
                </a:moveTo>
                <a:lnTo>
                  <a:pt x="0" y="0"/>
                </a:lnTo>
                <a:lnTo>
                  <a:pt x="609529" y="132438"/>
                </a:lnTo>
                <a:lnTo>
                  <a:pt x="50693" y="345611"/>
                </a:lnTo>
                <a:close/>
              </a:path>
            </a:pathLst>
          </a:custGeom>
          <a:solidFill>
            <a:srgbClr val="99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 rot="19150636">
            <a:off x="8228323" y="-248772"/>
            <a:ext cx="1437454" cy="1600335"/>
          </a:xfrm>
          <a:custGeom>
            <a:gdLst>
              <a:gd fmla="*/ 1013246 w 1437454" name="connsiteX0"/>
              <a:gd fmla="*/ 325943 h 1600335" name="connsiteY0"/>
              <a:gd fmla="*/ 1437454 w 1437454" name="connsiteX1"/>
              <a:gd fmla="*/ 692404 h 1600335" name="connsiteY1"/>
              <a:gd fmla="*/ 425440 w 1437454" name="connsiteX2"/>
              <a:gd fmla="*/ 1600335 h 1600335" name="connsiteY2"/>
              <a:gd fmla="*/ 0 w 1437454" name="connsiteX3"/>
              <a:gd fmla="*/ 0 h 16003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00335" w="1437454">
                <a:moveTo>
                  <a:pt x="1013246" y="325943"/>
                </a:moveTo>
                <a:lnTo>
                  <a:pt x="1437454" y="692404"/>
                </a:lnTo>
                <a:lnTo>
                  <a:pt x="425440" y="16003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直角三角形 42"/>
          <p:cNvSpPr/>
          <p:nvPr/>
        </p:nvSpPr>
        <p:spPr>
          <a:xfrm rot="8271196">
            <a:off x="10437140" y="5313817"/>
            <a:ext cx="1046859" cy="1153836"/>
          </a:xfrm>
          <a:custGeom>
            <a:gdLst>
              <a:gd fmla="*/ 2639135 w 2639136" name="connsiteX0"/>
              <a:gd fmla="*/ 2173716 h 2580981" name="connsiteY0"/>
              <a:gd fmla="*/ -1 w 2639136" name="connsiteX1"/>
              <a:gd fmla="*/ 2580982 h 2580981" name="connsiteY1"/>
              <a:gd fmla="*/ 969007 w 2639136" name="connsiteX2"/>
              <a:gd fmla="*/ 0 h 2580981" name="connsiteY2"/>
              <a:gd fmla="*/ 2639135 w 2639136" name="connsiteX3"/>
              <a:gd fmla="*/ 2173716 h 25809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80981" w="2639136">
                <a:moveTo>
                  <a:pt x="2639135" y="2173716"/>
                </a:moveTo>
                <a:lnTo>
                  <a:pt x="-1" y="2580982"/>
                </a:lnTo>
                <a:lnTo>
                  <a:pt x="969007" y="0"/>
                </a:lnTo>
                <a:lnTo>
                  <a:pt x="2639135" y="2173716"/>
                </a:lnTo>
                <a:close/>
              </a:path>
            </a:pathLst>
          </a:custGeom>
          <a:solidFill>
            <a:srgbClr val="99CC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0" y="6294474"/>
            <a:ext cx="12192000" cy="5635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959820" y="287960"/>
            <a:ext cx="0" cy="8709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75905" y="2229711"/>
            <a:ext cx="234979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姓名：XXX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5905" y="3114866"/>
            <a:ext cx="418922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座右铭：要种一棵树，最好的时候是十年前，其次是现在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382233" y="2966484"/>
            <a:ext cx="384898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096000" y="1456665"/>
            <a:ext cx="0" cy="376141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726867" y="1885086"/>
            <a:ext cx="733650" cy="1187728"/>
            <a:chOff x="6900531" y="1626758"/>
            <a:chExt cx="733650" cy="1187728"/>
          </a:xfrm>
        </p:grpSpPr>
        <p:sp>
          <p:nvSpPr>
            <p:cNvPr id="16" name="圆角矩形 15"/>
            <p:cNvSpPr/>
            <p:nvPr/>
          </p:nvSpPr>
          <p:spPr>
            <a:xfrm>
              <a:off x="6900531" y="1626758"/>
              <a:ext cx="733650" cy="1187728"/>
            </a:xfrm>
            <a:prstGeom prst="round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6960782" y="1722474"/>
              <a:ext cx="609601" cy="8931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7208877" y="2658141"/>
              <a:ext cx="106326" cy="1063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016962" y="2229711"/>
            <a:ext cx="28388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latin charset="-122" panose="020b0503020204020204" pitchFamily="34" typeface="微软雅黑"/>
                <a:ea charset="-122" panose="020b0503020204020204" pitchFamily="34" typeface="微软雅黑"/>
                <a:cs charset="0" panose="020b0604030504040204" pitchFamily="34" typeface="Tahoma"/>
              </a:rPr>
              <a:t>123-1234-1234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524850" y="3721732"/>
            <a:ext cx="1127051" cy="776177"/>
            <a:chOff x="6560291" y="3551274"/>
            <a:chExt cx="1127051" cy="776177"/>
          </a:xfrm>
        </p:grpSpPr>
        <p:sp>
          <p:nvSpPr>
            <p:cNvPr id="34" name="任意多边形 33"/>
            <p:cNvSpPr/>
            <p:nvPr/>
          </p:nvSpPr>
          <p:spPr>
            <a:xfrm>
              <a:off x="6638724" y="3551274"/>
              <a:ext cx="961965" cy="394376"/>
            </a:xfrm>
            <a:custGeom>
              <a:gdLst>
                <a:gd fmla="*/ 50931 w 961965" name="connsiteX0"/>
                <a:gd fmla="*/ 0 h 394376" name="connsiteY0"/>
                <a:gd fmla="*/ 919252 w 961965" name="connsiteX1"/>
                <a:gd fmla="*/ 0 h 394376" name="connsiteY1"/>
                <a:gd fmla="*/ 961965 w 961965" name="connsiteX2"/>
                <a:gd fmla="*/ 8623 h 394376" name="connsiteY2"/>
                <a:gd fmla="*/ 479775 w 961965" name="connsiteX3"/>
                <a:gd fmla="*/ 394376 h 394376" name="connsiteY3"/>
                <a:gd fmla="*/ 0 w 961965" name="connsiteX4"/>
                <a:gd fmla="*/ 10555 h 394376" name="connsiteY4"/>
                <a:gd fmla="*/ 576 w 961965" name="connsiteX5"/>
                <a:gd fmla="*/ 10166 h 394376" name="connsiteY5"/>
                <a:gd fmla="*/ 50931 w 961965" name="connsiteX6"/>
                <a:gd fmla="*/ 0 h 39437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94376" w="961965">
                  <a:moveTo>
                    <a:pt x="50931" y="0"/>
                  </a:moveTo>
                  <a:lnTo>
                    <a:pt x="919252" y="0"/>
                  </a:lnTo>
                  <a:lnTo>
                    <a:pt x="961965" y="8623"/>
                  </a:lnTo>
                  <a:lnTo>
                    <a:pt x="479775" y="394376"/>
                  </a:lnTo>
                  <a:lnTo>
                    <a:pt x="0" y="10555"/>
                  </a:lnTo>
                  <a:lnTo>
                    <a:pt x="576" y="10166"/>
                  </a:lnTo>
                  <a:cubicBezTo>
                    <a:pt x="16054" y="3620"/>
                    <a:pt x="33070" y="0"/>
                    <a:pt x="5093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562591" y="3869701"/>
              <a:ext cx="1121390" cy="457750"/>
            </a:xfrm>
            <a:custGeom>
              <a:gdLst>
                <a:gd fmla="*/ 650845 w 1121390" name="connsiteX0"/>
                <a:gd fmla="*/ 0 h 457750" name="connsiteY0"/>
                <a:gd fmla="*/ 1121390 w 1121390" name="connsiteX1"/>
                <a:gd fmla="*/ 345032 h 457750" name="connsiteY1"/>
                <a:gd fmla="*/ 1114584 w 1121390" name="connsiteX2"/>
                <a:gd fmla="*/ 378740 h 457750" name="connsiteY2"/>
                <a:gd fmla="*/ 995385 w 1121390" name="connsiteX3"/>
                <a:gd fmla="*/ 457750 h 457750" name="connsiteY3"/>
                <a:gd fmla="*/ 127064 w 1121390" name="connsiteX4"/>
                <a:gd fmla="*/ 457750 h 457750" name="connsiteY4"/>
                <a:gd fmla="*/ 7865 w 1121390" name="connsiteX5"/>
                <a:gd fmla="*/ 378740 h 457750" name="connsiteY5"/>
                <a:gd fmla="*/ 0 w 1121390" name="connsiteX6"/>
                <a:gd fmla="*/ 339782 h 457750" name="connsiteY6"/>
                <a:gd fmla="*/ 462126 w 1121390" name="connsiteX7"/>
                <a:gd fmla="*/ 923 h 457750" name="connsiteY7"/>
                <a:gd fmla="*/ 555908 w 1121390" name="connsiteX8"/>
                <a:gd fmla="*/ 75949 h 457750" name="connsiteY8"/>
                <a:gd fmla="*/ 650845 w 1121390" name="connsiteX9"/>
                <a:gd fmla="*/ 0 h 45775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57749" w="1121390">
                  <a:moveTo>
                    <a:pt x="650845" y="0"/>
                  </a:moveTo>
                  <a:lnTo>
                    <a:pt x="1121390" y="345032"/>
                  </a:lnTo>
                  <a:lnTo>
                    <a:pt x="1114584" y="378740"/>
                  </a:lnTo>
                  <a:cubicBezTo>
                    <a:pt x="1094945" y="425171"/>
                    <a:pt x="1048970" y="457750"/>
                    <a:pt x="995385" y="457750"/>
                  </a:cubicBezTo>
                  <a:lnTo>
                    <a:pt x="127064" y="457750"/>
                  </a:lnTo>
                  <a:cubicBezTo>
                    <a:pt x="73480" y="457750"/>
                    <a:pt x="27504" y="425171"/>
                    <a:pt x="7865" y="378740"/>
                  </a:cubicBezTo>
                  <a:lnTo>
                    <a:pt x="0" y="339782"/>
                  </a:lnTo>
                  <a:lnTo>
                    <a:pt x="462126" y="923"/>
                  </a:lnTo>
                  <a:lnTo>
                    <a:pt x="555908" y="75949"/>
                  </a:lnTo>
                  <a:lnTo>
                    <a:pt x="650845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213437" y="3559897"/>
              <a:ext cx="473905" cy="654836"/>
            </a:xfrm>
            <a:custGeom>
              <a:gdLst>
                <a:gd fmla="*/ 387253 w 473905" name="connsiteX0"/>
                <a:gd fmla="*/ 0 h 654836" name="connsiteY0"/>
                <a:gd fmla="*/ 394895 w 473905" name="connsiteX1"/>
                <a:gd fmla="*/ 1543 h 654836" name="connsiteY1"/>
                <a:gd fmla="*/ 473905 w 473905" name="connsiteX2"/>
                <a:gd fmla="*/ 120742 h 654836" name="connsiteY2"/>
                <a:gd fmla="*/ 473905 w 473905" name="connsiteX3"/>
                <a:gd fmla="*/ 638189 h 654836" name="connsiteY3"/>
                <a:gd fmla="*/ 470545 w 473905" name="connsiteX4"/>
                <a:gd fmla="*/ 654836 h 654836" name="connsiteY4"/>
                <a:gd fmla="*/ 0 w 473905" name="connsiteX5"/>
                <a:gd fmla="*/ 309804 h 654836" name="connsiteY5"/>
                <a:gd fmla="*/ 387253 w 473905" name="connsiteX6"/>
                <a:gd fmla="*/ 0 h 65483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54836" w="473904">
                  <a:moveTo>
                    <a:pt x="387253" y="0"/>
                  </a:moveTo>
                  <a:lnTo>
                    <a:pt x="394895" y="1543"/>
                  </a:lnTo>
                  <a:cubicBezTo>
                    <a:pt x="441326" y="21182"/>
                    <a:pt x="473905" y="67158"/>
                    <a:pt x="473905" y="120742"/>
                  </a:cubicBezTo>
                  <a:lnTo>
                    <a:pt x="473905" y="638189"/>
                  </a:lnTo>
                  <a:lnTo>
                    <a:pt x="470545" y="654836"/>
                  </a:lnTo>
                  <a:lnTo>
                    <a:pt x="0" y="309804"/>
                  </a:lnTo>
                  <a:lnTo>
                    <a:pt x="387253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560291" y="3561829"/>
              <a:ext cx="464427" cy="647654"/>
            </a:xfrm>
            <a:custGeom>
              <a:gdLst>
                <a:gd fmla="*/ 78434 w 464427" name="connsiteX0"/>
                <a:gd fmla="*/ 0 h 647654" name="connsiteY0"/>
                <a:gd fmla="*/ 464427 w 464427" name="connsiteX1"/>
                <a:gd fmla="*/ 308795 h 647654" name="connsiteY1"/>
                <a:gd fmla="*/ 2301 w 464427" name="connsiteX2"/>
                <a:gd fmla="*/ 647654 h 647654" name="connsiteY2"/>
                <a:gd fmla="*/ 0 w 464427" name="connsiteX3"/>
                <a:gd fmla="*/ 636257 h 647654" name="connsiteY3"/>
                <a:gd fmla="*/ 0 w 464427" name="connsiteX4"/>
                <a:gd fmla="*/ 118810 h 647654" name="connsiteY4"/>
                <a:gd fmla="*/ 37890 w 464427" name="connsiteX5"/>
                <a:gd fmla="*/ 27335 h 647654" name="connsiteY5"/>
                <a:gd fmla="*/ 78434 w 464427" name="connsiteX6"/>
                <a:gd fmla="*/ 0 h 64765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47654" w="464427">
                  <a:moveTo>
                    <a:pt x="78434" y="0"/>
                  </a:moveTo>
                  <a:lnTo>
                    <a:pt x="464427" y="308795"/>
                  </a:lnTo>
                  <a:lnTo>
                    <a:pt x="2301" y="647654"/>
                  </a:lnTo>
                  <a:lnTo>
                    <a:pt x="0" y="636257"/>
                  </a:lnTo>
                  <a:lnTo>
                    <a:pt x="0" y="118810"/>
                  </a:lnTo>
                  <a:cubicBezTo>
                    <a:pt x="0" y="83087"/>
                    <a:pt x="14480" y="50746"/>
                    <a:pt x="37890" y="27335"/>
                  </a:cubicBezTo>
                  <a:lnTo>
                    <a:pt x="78434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837260" y="3869474"/>
            <a:ext cx="32096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TEMPLATE@XXX.COM</a:t>
            </a:r>
          </a:p>
        </p:txBody>
      </p:sp>
    </p:spTree>
    <p:extLst>
      <p:ext uri="{BB962C8B-B14F-4D97-AF65-F5344CB8AC3E}">
        <p14:creationId val="3994974089"/>
      </p:ext>
    </p:extLst>
  </p:cSld>
  <p:clrMapOvr>
    <a:masterClrMapping/>
  </p:clrMapOvr>
  <p:transition spd="slow">
    <p:push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任意多边形 29"/>
          <p:cNvSpPr/>
          <p:nvPr/>
        </p:nvSpPr>
        <p:spPr>
          <a:xfrm>
            <a:off x="-1" y="6294473"/>
            <a:ext cx="12192000" cy="563526"/>
          </a:xfrm>
          <a:custGeom>
            <a:gdLst>
              <a:gd fmla="*/ 0 w 12192000" name="connsiteX0"/>
              <a:gd fmla="*/ 0 h 563526" name="connsiteY0"/>
              <a:gd fmla="*/ 10973223 w 12192000" name="connsiteX1"/>
              <a:gd fmla="*/ 0 h 563526" name="connsiteY1"/>
              <a:gd fmla="*/ 10973225 w 12192000" name="connsiteX2"/>
              <a:gd fmla="*/ 1 h 563526" name="connsiteY2"/>
              <a:gd fmla="*/ 11822088 w 12192000" name="connsiteX3"/>
              <a:gd fmla="*/ 1 h 563526" name="connsiteY3"/>
              <a:gd fmla="*/ 11822088 w 12192000" name="connsiteX4"/>
              <a:gd fmla="*/ 0 h 563526" name="connsiteY4"/>
              <a:gd fmla="*/ 12192000 w 12192000" name="connsiteX5"/>
              <a:gd fmla="*/ 0 h 563526" name="connsiteY5"/>
              <a:gd fmla="*/ 12192000 w 12192000" name="connsiteX6"/>
              <a:gd fmla="*/ 563526 h 563526" name="connsiteY6"/>
              <a:gd fmla="*/ 0 w 12192000" name="connsiteX7"/>
              <a:gd fmla="*/ 563526 h 56352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63526" w="12192000">
                <a:moveTo>
                  <a:pt x="0" y="0"/>
                </a:moveTo>
                <a:lnTo>
                  <a:pt x="10973223" y="0"/>
                </a:lnTo>
                <a:lnTo>
                  <a:pt x="10973225" y="1"/>
                </a:lnTo>
                <a:lnTo>
                  <a:pt x="11822088" y="1"/>
                </a:lnTo>
                <a:lnTo>
                  <a:pt x="11822088" y="0"/>
                </a:lnTo>
                <a:lnTo>
                  <a:pt x="12192000" y="0"/>
                </a:lnTo>
                <a:lnTo>
                  <a:pt x="12192000" y="563526"/>
                </a:lnTo>
                <a:lnTo>
                  <a:pt x="0" y="56352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>
            <a:off x="10398690" y="5032930"/>
            <a:ext cx="1423398" cy="1261544"/>
          </a:xfrm>
          <a:custGeom>
            <a:gdLst>
              <a:gd fmla="*/ 1363111 w 1423398" name="connsiteX0"/>
              <a:gd fmla="*/ 0 h 1261544" name="connsiteY0"/>
              <a:gd fmla="*/ 1423398 w 1423398" name="connsiteX1"/>
              <a:gd fmla="*/ 1261544 h 1261544" name="connsiteY1"/>
              <a:gd fmla="*/ 574533 w 1423398" name="connsiteX2"/>
              <a:gd fmla="*/ 1261544 h 1261544" name="connsiteY2"/>
              <a:gd fmla="*/ 0 w 1423398" name="connsiteX3"/>
              <a:gd fmla="*/ 981261 h 1261544" name="connsiteY3"/>
              <a:gd fmla="*/ 1363111 w 1423398" name="connsiteX4"/>
              <a:gd fmla="*/ 0 h 12615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1544" w="1423398">
                <a:moveTo>
                  <a:pt x="1363111" y="0"/>
                </a:moveTo>
                <a:lnTo>
                  <a:pt x="1423398" y="1261544"/>
                </a:lnTo>
                <a:lnTo>
                  <a:pt x="574533" y="1261544"/>
                </a:lnTo>
                <a:lnTo>
                  <a:pt x="0" y="981261"/>
                </a:lnTo>
                <a:lnTo>
                  <a:pt x="136311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805564" y="287960"/>
            <a:ext cx="680484" cy="8709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70685" y="319859"/>
            <a:ext cx="0" cy="8709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511816" y="206112"/>
            <a:ext cx="22937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兴趣爱好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2461" y="863644"/>
            <a:ext cx="24533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65000"/>
                  </a:schemeClr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Hobbies and interests</a:t>
            </a:r>
          </a:p>
        </p:txBody>
      </p:sp>
      <p:sp>
        <p:nvSpPr>
          <p:cNvPr id="14" name="梯形 13"/>
          <p:cNvSpPr/>
          <p:nvPr/>
        </p:nvSpPr>
        <p:spPr>
          <a:xfrm rot="16200000">
            <a:off x="7393177" y="2034364"/>
            <a:ext cx="3710763" cy="2746740"/>
          </a:xfrm>
          <a:prstGeom prst="trapezoid">
            <a:avLst/>
          </a:prstGeom>
          <a:solidFill>
            <a:srgbClr val="FF9933">
              <a:alpha val="90000"/>
            </a:srgbClr>
          </a:solidFill>
          <a:ln>
            <a:noFill/>
          </a:ln>
          <a:effectLst>
            <a:outerShdw algn="l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梯形 12"/>
          <p:cNvSpPr/>
          <p:nvPr/>
        </p:nvSpPr>
        <p:spPr>
          <a:xfrm rot="16200000">
            <a:off x="5165189" y="2025843"/>
            <a:ext cx="3710765" cy="2763778"/>
          </a:xfrm>
          <a:prstGeom prst="trapezoid">
            <a:avLst/>
          </a:prstGeom>
          <a:solidFill>
            <a:srgbClr val="FFFF66">
              <a:alpha val="90000"/>
            </a:srgbClr>
          </a:solidFill>
          <a:ln>
            <a:noFill/>
          </a:ln>
          <a:effectLst>
            <a:outerShdw algn="l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梯形 11"/>
          <p:cNvSpPr/>
          <p:nvPr/>
        </p:nvSpPr>
        <p:spPr>
          <a:xfrm rot="16200000">
            <a:off x="3061275" y="2154123"/>
            <a:ext cx="3710764" cy="2525229"/>
          </a:xfrm>
          <a:prstGeom prst="trapezoid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  <a:effectLst>
            <a:outerShdw algn="l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梯形 7"/>
          <p:cNvSpPr/>
          <p:nvPr/>
        </p:nvSpPr>
        <p:spPr>
          <a:xfrm rot="16200000">
            <a:off x="909087" y="2238151"/>
            <a:ext cx="3710764" cy="2339162"/>
          </a:xfrm>
          <a:prstGeom prst="trapezoid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>
            <a:outerShdw algn="l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6380480" y="3381935"/>
            <a:ext cx="15851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Add your </a:t>
            </a:r>
          </a:p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topic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62768" y="3371302"/>
            <a:ext cx="15851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Add your </a:t>
            </a:r>
          </a:p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topic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81187" y="3381935"/>
            <a:ext cx="15851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Add your </a:t>
            </a:r>
          </a:p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topic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19624" y="3371302"/>
            <a:ext cx="15851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Add your </a:t>
            </a:r>
          </a:p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topic here</a:t>
            </a:r>
          </a:p>
        </p:txBody>
      </p:sp>
      <p:sp>
        <p:nvSpPr>
          <p:cNvPr id="22" name="任意多边形 21"/>
          <p:cNvSpPr/>
          <p:nvPr/>
        </p:nvSpPr>
        <p:spPr>
          <a:xfrm rot="14232446">
            <a:off x="24999" y="-365831"/>
            <a:ext cx="1523616" cy="1646044"/>
          </a:xfrm>
          <a:custGeom>
            <a:gdLst>
              <a:gd fmla="*/ 1059740 w 1059740" name="connsiteX0"/>
              <a:gd fmla="*/ 358854 h 1177714" name="connsiteY0"/>
              <a:gd fmla="*/ 793729 w 1059740" name="connsiteX1"/>
              <a:gd fmla="*/ 771740 h 1177714" name="connsiteY1"/>
              <a:gd fmla="*/ 110840 w 1059740" name="connsiteX2"/>
              <a:gd fmla="*/ 1177714 h 1177714" name="connsiteY2"/>
              <a:gd fmla="*/ 0 w 1059740" name="connsiteX3"/>
              <a:gd fmla="*/ 0 h 1177714" name="connsiteY3"/>
              <a:gd fmla="*/ 1059740 w 1059740" name="connsiteX4"/>
              <a:gd fmla="*/ 358854 h 11777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77714" w="1059740">
                <a:moveTo>
                  <a:pt x="1059740" y="358854"/>
                </a:moveTo>
                <a:lnTo>
                  <a:pt x="793729" y="771740"/>
                </a:lnTo>
                <a:lnTo>
                  <a:pt x="110840" y="1177714"/>
                </a:lnTo>
                <a:lnTo>
                  <a:pt x="0" y="0"/>
                </a:lnTo>
                <a:lnTo>
                  <a:pt x="1059740" y="358854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 flipV="1" rot="14763433">
            <a:off x="11005064" y="1416114"/>
            <a:ext cx="806866" cy="808476"/>
          </a:xfrm>
          <a:custGeom>
            <a:gdLst>
              <a:gd fmla="*/ 0 w 806866" name="connsiteX0"/>
              <a:gd fmla="*/ 685722 h 808476" name="connsiteY0"/>
              <a:gd fmla="*/ 585745 w 806866" name="connsiteX1"/>
              <a:gd fmla="*/ 0 h 808476" name="connsiteY1"/>
              <a:gd fmla="*/ 806866 w 806866" name="connsiteX2"/>
              <a:gd fmla="*/ 808476 h 808476" name="connsiteY2"/>
              <a:gd fmla="*/ 0 w 806866" name="connsiteX3"/>
              <a:gd fmla="*/ 685722 h 80847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08476" w="806866">
                <a:moveTo>
                  <a:pt x="0" y="685722"/>
                </a:moveTo>
                <a:lnTo>
                  <a:pt x="585745" y="0"/>
                </a:lnTo>
                <a:lnTo>
                  <a:pt x="806866" y="808476"/>
                </a:lnTo>
                <a:lnTo>
                  <a:pt x="0" y="6857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2113206" y="1790045"/>
            <a:ext cx="1444723" cy="1920717"/>
            <a:chOff x="2113206" y="1790045"/>
            <a:chExt cx="1444723" cy="1920717"/>
          </a:xfrm>
        </p:grpSpPr>
        <p:grpSp>
          <p:nvGrpSpPr>
            <p:cNvPr id="34" name="组合 33"/>
            <p:cNvGrpSpPr/>
            <p:nvPr/>
          </p:nvGrpSpPr>
          <p:grpSpPr>
            <a:xfrm>
              <a:off x="2113206" y="2322779"/>
              <a:ext cx="992834" cy="1387983"/>
              <a:chOff x="2113206" y="2322779"/>
              <a:chExt cx="992834" cy="138798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266068" y="2322779"/>
                <a:ext cx="839972" cy="8399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2113206" y="2544283"/>
                <a:ext cx="396078" cy="1166479"/>
              </a:xfrm>
              <a:prstGeom prst="arc">
                <a:avLst/>
              </a:prstGeom>
              <a:ln w="28575">
                <a:solidFill>
                  <a:srgbClr val="458D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3" name="弧形 32"/>
            <p:cNvSpPr/>
            <p:nvPr/>
          </p:nvSpPr>
          <p:spPr>
            <a:xfrm rot="11225444">
              <a:off x="2763134" y="1790045"/>
              <a:ext cx="794795" cy="1126072"/>
            </a:xfrm>
            <a:prstGeom prst="arc">
              <a:avLst/>
            </a:prstGeom>
            <a:ln w="28575">
              <a:solidFill>
                <a:srgbClr val="45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64936" y="2277496"/>
            <a:ext cx="902001" cy="817036"/>
            <a:chOff x="4444854" y="2310486"/>
            <a:chExt cx="902001" cy="817036"/>
          </a:xfrm>
        </p:grpSpPr>
        <p:sp>
          <p:nvSpPr>
            <p:cNvPr id="36" name="圆角矩形 35"/>
            <p:cNvSpPr/>
            <p:nvPr/>
          </p:nvSpPr>
          <p:spPr>
            <a:xfrm>
              <a:off x="4444854" y="2466753"/>
              <a:ext cx="902001" cy="660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4521515" y="2310486"/>
              <a:ext cx="144873" cy="134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椭圆 38"/>
          <p:cNvSpPr/>
          <p:nvPr/>
        </p:nvSpPr>
        <p:spPr>
          <a:xfrm>
            <a:off x="4767230" y="2521130"/>
            <a:ext cx="486034" cy="4860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4801956" y="2564458"/>
            <a:ext cx="416583" cy="416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6694602" y="2249164"/>
            <a:ext cx="1042670" cy="1008468"/>
            <a:chOff x="6643699" y="2246978"/>
            <a:chExt cx="1042670" cy="1008468"/>
          </a:xfrm>
        </p:grpSpPr>
        <p:sp>
          <p:nvSpPr>
            <p:cNvPr id="40" name="椭圆 39"/>
            <p:cNvSpPr/>
            <p:nvPr/>
          </p:nvSpPr>
          <p:spPr>
            <a:xfrm>
              <a:off x="6691633" y="2246978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7339156" y="2593474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6643699" y="2908233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4" name="直接连接符 43"/>
            <p:cNvCxnSpPr>
              <a:stCxn id="40" idx="4"/>
            </p:cNvCxnSpPr>
            <p:nvPr/>
          </p:nvCxnSpPr>
          <p:spPr>
            <a:xfrm flipH="1">
              <a:off x="6859837" y="2594191"/>
              <a:ext cx="5403" cy="335308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endCxn id="41" idx="1"/>
            </p:cNvCxnSpPr>
            <p:nvPr/>
          </p:nvCxnSpPr>
          <p:spPr>
            <a:xfrm>
              <a:off x="6956099" y="2490178"/>
              <a:ext cx="433905" cy="15414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endCxn id="41" idx="3"/>
            </p:cNvCxnSpPr>
            <p:nvPr/>
          </p:nvCxnSpPr>
          <p:spPr>
            <a:xfrm flipV="1">
              <a:off x="6901781" y="2889839"/>
              <a:ext cx="488223" cy="249248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形标注 54"/>
          <p:cNvSpPr/>
          <p:nvPr/>
        </p:nvSpPr>
        <p:spPr>
          <a:xfrm>
            <a:off x="8995638" y="2197581"/>
            <a:ext cx="1033111" cy="929941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3504846"/>
      </p:ext>
    </p:extLst>
  </p:cSld>
  <p:clrMapOvr>
    <a:masterClrMapping/>
  </p:clrMapOvr>
  <p:transition spd="slow">
    <p:push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287080" y="224684"/>
            <a:ext cx="2533314" cy="1368342"/>
            <a:chOff x="287080" y="224684"/>
            <a:chExt cx="2533314" cy="1368342"/>
          </a:xfrm>
          <a:effectLst>
            <a:outerShdw algn="l" dist="38100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287080" y="224684"/>
              <a:ext cx="2527666" cy="102902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直角三角形 17"/>
            <p:cNvSpPr/>
            <p:nvPr/>
          </p:nvSpPr>
          <p:spPr>
            <a:xfrm rot="10800000">
              <a:off x="2371059" y="1248528"/>
              <a:ext cx="449335" cy="344498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6294474"/>
            <a:ext cx="12192000" cy="56352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855117" y="1658178"/>
            <a:ext cx="2826576" cy="19725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855117" y="3630768"/>
            <a:ext cx="2826576" cy="1972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681693" y="1658178"/>
            <a:ext cx="2826576" cy="197259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681693" y="3630768"/>
            <a:ext cx="2826576" cy="19725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7508270" y="1658178"/>
            <a:ext cx="2826576" cy="19725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7508269" y="3630768"/>
            <a:ext cx="2826576" cy="197259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085427" y="3900412"/>
            <a:ext cx="2440556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Text Template </a:t>
            </a:r>
          </a:p>
          <a:p>
            <a:r>
              <a:rPr altLang="zh-CN" lang="en-US" smtClean="0" sz="20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write down your personal information here, write down your personal information.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74702" y="1846899"/>
            <a:ext cx="2440556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Text Template </a:t>
            </a:r>
          </a:p>
          <a:p>
            <a:r>
              <a:rPr altLang="zh-CN" lang="en-US" smtClean="0" sz="20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write down your personal information here, write down your personal information.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4039" y="238621"/>
            <a:ext cx="22937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任职经历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5315" y="853317"/>
            <a:ext cx="233943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Service experience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01278" y="3900412"/>
            <a:ext cx="2440556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Text Template </a:t>
            </a:r>
          </a:p>
          <a:p>
            <a:r>
              <a:rPr altLang="zh-CN" lang="en-US" smtClean="0" sz="20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write down your personal information here, write down your personal information.</a:t>
            </a:r>
          </a:p>
        </p:txBody>
      </p:sp>
      <p:sp>
        <p:nvSpPr>
          <p:cNvPr id="22" name="等腰三角形 21"/>
          <p:cNvSpPr/>
          <p:nvPr/>
        </p:nvSpPr>
        <p:spPr>
          <a:xfrm>
            <a:off x="9781954" y="224684"/>
            <a:ext cx="1988288" cy="1151029"/>
          </a:xfrm>
          <a:custGeom>
            <a:gdLst>
              <a:gd fmla="*/ 0 w 1339702" name="connsiteX0"/>
              <a:gd fmla="*/ 446567 h 871870" name="connsiteY0"/>
              <a:gd fmla="*/ 845288 w 1339702" name="connsiteX1"/>
              <a:gd fmla="*/ 0 h 871870" name="connsiteY1"/>
              <a:gd fmla="*/ 1339702 w 1339702" name="connsiteX2"/>
              <a:gd fmla="*/ 871870 h 871870" name="connsiteY2"/>
              <a:gd fmla="*/ 0 w 1339702" name="connsiteX3"/>
              <a:gd fmla="*/ 446567 h 87187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1870" w="1339702">
                <a:moveTo>
                  <a:pt x="0" y="446567"/>
                </a:moveTo>
                <a:lnTo>
                  <a:pt x="845288" y="0"/>
                </a:lnTo>
                <a:lnTo>
                  <a:pt x="1339702" y="871870"/>
                </a:lnTo>
                <a:lnTo>
                  <a:pt x="0" y="4465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>
            <a:off x="391963" y="4815243"/>
            <a:ext cx="1158949" cy="1294269"/>
          </a:xfrm>
          <a:custGeom>
            <a:gdLst>
              <a:gd fmla="*/ 0 w 1158949" name="connsiteX0"/>
              <a:gd fmla="*/ 985925 h 1294269" name="connsiteY0"/>
              <a:gd fmla="*/ 547577 w 1158949" name="connsiteX1"/>
              <a:gd fmla="*/ 0 h 1294269" name="connsiteY1"/>
              <a:gd fmla="*/ 1158949 w 1158949" name="connsiteX2"/>
              <a:gd fmla="*/ 1294269 h 1294269" name="connsiteY2"/>
              <a:gd fmla="*/ 0 w 1158949" name="connsiteX3"/>
              <a:gd fmla="*/ 985925 h 12942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4269" w="1158949">
                <a:moveTo>
                  <a:pt x="0" y="985925"/>
                </a:moveTo>
                <a:lnTo>
                  <a:pt x="547577" y="0"/>
                </a:lnTo>
                <a:lnTo>
                  <a:pt x="1158949" y="1294269"/>
                </a:lnTo>
                <a:lnTo>
                  <a:pt x="0" y="985925"/>
                </a:lnTo>
                <a:close/>
              </a:path>
            </a:pathLst>
          </a:custGeom>
          <a:solidFill>
            <a:srgbClr val="458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直角三角形 27"/>
          <p:cNvSpPr/>
          <p:nvPr/>
        </p:nvSpPr>
        <p:spPr>
          <a:xfrm flipH="1">
            <a:off x="1855115" y="3291454"/>
            <a:ext cx="2826577" cy="346852"/>
          </a:xfrm>
          <a:prstGeom prst="rtTriangle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直角三角形 29"/>
          <p:cNvSpPr/>
          <p:nvPr/>
        </p:nvSpPr>
        <p:spPr>
          <a:xfrm flipH="1">
            <a:off x="7508266" y="3291454"/>
            <a:ext cx="2826578" cy="346852"/>
          </a:xfrm>
          <a:prstGeom prst="rtTriangle">
            <a:avLst/>
          </a:prstGeom>
          <a:solidFill>
            <a:srgbClr val="FF99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直角三角形 30"/>
          <p:cNvSpPr/>
          <p:nvPr/>
        </p:nvSpPr>
        <p:spPr>
          <a:xfrm flipH="1" flipV="1">
            <a:off x="4681691" y="3623230"/>
            <a:ext cx="2826576" cy="277182"/>
          </a:xfrm>
          <a:prstGeom prst="rtTriangle">
            <a:avLst/>
          </a:prstGeom>
          <a:solidFill>
            <a:srgbClr val="FFFF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54782779"/>
      </p:ext>
    </p:extLst>
  </p:cSld>
  <p:clrMapOvr>
    <a:masterClrMapping/>
  </p:clrMapOvr>
  <p:transition spd="slow">
    <p:push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760691" y="127596"/>
            <a:ext cx="2569538" cy="1065102"/>
            <a:chOff x="9760691" y="208147"/>
            <a:chExt cx="2569538" cy="1065102"/>
          </a:xfrm>
          <a:effectLst/>
        </p:grpSpPr>
        <p:sp>
          <p:nvSpPr>
            <p:cNvPr id="4" name="矩形 3"/>
            <p:cNvSpPr/>
            <p:nvPr/>
          </p:nvSpPr>
          <p:spPr>
            <a:xfrm flipH="1">
              <a:off x="9760691" y="208147"/>
              <a:ext cx="2436630" cy="106510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903573" y="249243"/>
              <a:ext cx="229374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性格分析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990799" y="882623"/>
              <a:ext cx="233943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rPr>
                <a:t>character analysis</a:t>
              </a:r>
            </a:p>
          </p:txBody>
        </p:sp>
      </p:grpSp>
      <p:graphicFrame>
        <p:nvGraphicFramePr>
          <p:cNvPr id="38" name="图表 37"/>
          <p:cNvGraphicFramePr/>
          <p:nvPr>
            <p:extLst>
              <p:ext uri="{D42A27DB-BD31-4B8C-83A1-F6EECF244321}">
                <p14:modId val="840378066"/>
              </p:ext>
            </p:extLst>
          </p:nvPr>
        </p:nvGraphicFramePr>
        <p:xfrm>
          <a:off x="248638" y="1422672"/>
          <a:ext cx="6145781" cy="417005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9" name="椭圆 38"/>
          <p:cNvSpPr/>
          <p:nvPr/>
        </p:nvSpPr>
        <p:spPr>
          <a:xfrm>
            <a:off x="6496495" y="1637414"/>
            <a:ext cx="744279" cy="74427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algn="l" dist="381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6496495" y="2619154"/>
            <a:ext cx="744279" cy="744279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algn="l" dist="381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6496495" y="3643424"/>
            <a:ext cx="744279" cy="74427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algn="l" dist="381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6496494" y="4667694"/>
            <a:ext cx="744279" cy="744279"/>
          </a:xfrm>
          <a:prstGeom prst="ellipse">
            <a:avLst/>
          </a:prstGeom>
          <a:solidFill>
            <a:srgbClr val="99CCFF"/>
          </a:solidFill>
          <a:ln>
            <a:noFill/>
          </a:ln>
          <a:effectLst>
            <a:outerShdw algn="l" dist="381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3848985" y="3269726"/>
            <a:ext cx="104199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56%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864240" y="3562114"/>
            <a:ext cx="104199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24%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864240" y="2478705"/>
            <a:ext cx="104199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12%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640417" y="1967778"/>
            <a:ext cx="1041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8%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452770" y="1759080"/>
            <a:ext cx="3806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PowerPoint Text Template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452770" y="2669299"/>
            <a:ext cx="3806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PowerPoint Text Template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452770" y="3696830"/>
            <a:ext cx="3806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PowerPoint Text Template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452770" y="4724361"/>
            <a:ext cx="3806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PowerPoint Text Template </a:t>
            </a:r>
          </a:p>
        </p:txBody>
      </p:sp>
      <p:sp>
        <p:nvSpPr>
          <p:cNvPr id="52" name="等腰三角形 51"/>
          <p:cNvSpPr/>
          <p:nvPr/>
        </p:nvSpPr>
        <p:spPr>
          <a:xfrm>
            <a:off x="489097" y="142856"/>
            <a:ext cx="1722475" cy="1318432"/>
          </a:xfrm>
          <a:custGeom>
            <a:gdLst>
              <a:gd fmla="*/ 0 w 1573618" name="connsiteX0"/>
              <a:gd fmla="*/ 1107604 h 1107604" name="connsiteY0"/>
              <a:gd fmla="*/ 85060 w 1573618" name="connsiteX1"/>
              <a:gd fmla="*/ 0 h 1107604" name="connsiteY1"/>
              <a:gd fmla="*/ 1573618 w 1573618" name="connsiteX2"/>
              <a:gd fmla="*/ 193204 h 1107604" name="connsiteY2"/>
              <a:gd fmla="*/ 0 w 1573618" name="connsiteX3"/>
              <a:gd fmla="*/ 1107604 h 11076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07604" w="1573618">
                <a:moveTo>
                  <a:pt x="0" y="1107604"/>
                </a:moveTo>
                <a:lnTo>
                  <a:pt x="85060" y="0"/>
                </a:lnTo>
                <a:lnTo>
                  <a:pt x="1573618" y="193204"/>
                </a:lnTo>
                <a:lnTo>
                  <a:pt x="0" y="110760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9462977" y="127596"/>
            <a:ext cx="297713" cy="1065102"/>
          </a:xfrm>
          <a:prstGeom prst="rect">
            <a:avLst/>
          </a:prstGeom>
          <a:solidFill>
            <a:srgbClr val="66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直角三角形 54"/>
          <p:cNvSpPr/>
          <p:nvPr/>
        </p:nvSpPr>
        <p:spPr>
          <a:xfrm rot="1604143">
            <a:off x="5456670" y="678667"/>
            <a:ext cx="563526" cy="899861"/>
          </a:xfrm>
          <a:custGeom>
            <a:gdLst>
              <a:gd fmla="*/ 0 w 808074" name="connsiteX0"/>
              <a:gd fmla="*/ 808075 h 1116419" name="connsiteY0"/>
              <a:gd fmla="*/ 808074 w 808074" name="connsiteX1"/>
              <a:gd fmla="*/ 0 h 1116419" name="connsiteY1"/>
              <a:gd fmla="*/ 606056 w 808074" name="connsiteX2"/>
              <a:gd fmla="*/ 1116419 h 1116419" name="connsiteY2"/>
              <a:gd fmla="*/ 0 w 808074" name="connsiteX3"/>
              <a:gd fmla="*/ 808075 h 111641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6419" w="808074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rgbClr val="FF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直角三角形 55"/>
          <p:cNvSpPr/>
          <p:nvPr/>
        </p:nvSpPr>
        <p:spPr>
          <a:xfrm>
            <a:off x="0" y="5592726"/>
            <a:ext cx="5284381" cy="1265274"/>
          </a:xfrm>
          <a:prstGeom prst="rtTriangle">
            <a:avLst/>
          </a:prstGeom>
          <a:solidFill>
            <a:srgbClr val="99CC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直角三角形 56"/>
          <p:cNvSpPr/>
          <p:nvPr/>
        </p:nvSpPr>
        <p:spPr>
          <a:xfrm flipH="1">
            <a:off x="2211572" y="5334769"/>
            <a:ext cx="9980428" cy="1527384"/>
          </a:xfrm>
          <a:prstGeom prst="rtTriangl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48010155"/>
      </p:ext>
    </p:extLst>
  </p:cSld>
  <p:clrMapOvr>
    <a:masterClrMapping/>
  </p:clrMapOvr>
  <p:transition spd="slow">
    <p:push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7378263" y="5211152"/>
            <a:ext cx="3899338" cy="830317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7378263" y="3801675"/>
            <a:ext cx="3899338" cy="830317"/>
          </a:xfrm>
          <a:prstGeom prst="rect">
            <a:avLst/>
          </a:prstGeom>
          <a:noFill/>
          <a:ln w="2857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7378263" y="2392195"/>
            <a:ext cx="3899338" cy="830317"/>
          </a:xfrm>
          <a:prstGeom prst="rect">
            <a:avLst/>
          </a:prstGeom>
          <a:noFill/>
          <a:ln w="285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7378263" y="982717"/>
            <a:ext cx="3899338" cy="830315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201102" y="-1"/>
            <a:ext cx="294290" cy="1681655"/>
          </a:xfrm>
          <a:custGeom>
            <a:gdLst>
              <a:gd fmla="*/ 10510 w 304800" name="connsiteX0"/>
              <a:gd fmla="*/ 0 h 1650124" name="connsiteY0"/>
              <a:gd fmla="*/ 304800 w 304800" name="connsiteX1"/>
              <a:gd fmla="*/ 0 h 1650124" name="connsiteY1"/>
              <a:gd fmla="*/ 304800 w 304800" name="connsiteX2"/>
              <a:gd fmla="*/ 1397876 h 1650124" name="connsiteY2"/>
              <a:gd fmla="*/ 0 w 304800" name="connsiteX3"/>
              <a:gd fmla="*/ 1650124 h 1650124" name="connsiteY3"/>
              <a:gd fmla="*/ 10510 w 304800" name="connsiteX4"/>
              <a:gd fmla="*/ 0 h 16501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0123" w="304800">
                <a:moveTo>
                  <a:pt x="10510" y="0"/>
                </a:moveTo>
                <a:lnTo>
                  <a:pt x="304800" y="0"/>
                </a:lnTo>
                <a:lnTo>
                  <a:pt x="304800" y="1397876"/>
                </a:lnTo>
                <a:lnTo>
                  <a:pt x="0" y="1650124"/>
                </a:lnTo>
                <a:cubicBezTo>
                  <a:pt x="3503" y="1100083"/>
                  <a:pt x="7007" y="550041"/>
                  <a:pt x="10510" y="0"/>
                </a:cubicBezTo>
                <a:close/>
              </a:path>
            </a:pathLst>
          </a:cu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6201103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6495393" cy="13978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09903" y="314217"/>
            <a:ext cx="53812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  <p:sp>
        <p:nvSpPr>
          <p:cNvPr id="6" name="椭圆 5"/>
          <p:cNvSpPr/>
          <p:nvPr/>
        </p:nvSpPr>
        <p:spPr>
          <a:xfrm>
            <a:off x="6968360" y="953783"/>
            <a:ext cx="922310" cy="9223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6952590" y="2352809"/>
            <a:ext cx="922308" cy="922308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6957428" y="3749069"/>
            <a:ext cx="917470" cy="91747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947337" y="5158550"/>
            <a:ext cx="927561" cy="92756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7194327" y="1035323"/>
            <a:ext cx="5044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83815" y="2484189"/>
            <a:ext cx="5044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83815" y="3893667"/>
            <a:ext cx="504497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83815" y="5303146"/>
            <a:ext cx="5044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54880" y="1167041"/>
            <a:ext cx="30585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46993" y="2576520"/>
            <a:ext cx="30585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46993" y="3985999"/>
            <a:ext cx="30585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11378" y="5391497"/>
            <a:ext cx="30585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</p:spTree>
    <p:extLst>
      <p:ext uri="{BB962C8B-B14F-4D97-AF65-F5344CB8AC3E}">
        <p14:creationId val="1045758155"/>
      </p:ext>
    </p:extLst>
  </p:cSld>
  <p:clrMapOvr>
    <a:masterClrMapping/>
  </p:clrMapOvr>
  <p:transition spd="slow">
    <p:push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" name="直角三角形 54"/>
          <p:cNvSpPr/>
          <p:nvPr/>
        </p:nvSpPr>
        <p:spPr>
          <a:xfrm rot="1604143">
            <a:off x="9654787" y="868829"/>
            <a:ext cx="1851214" cy="2068242"/>
          </a:xfrm>
          <a:custGeom>
            <a:gdLst>
              <a:gd fmla="*/ 0 w 1876039" name="connsiteX0"/>
              <a:gd fmla="*/ 450071 h 2339554" name="connsiteY0"/>
              <a:gd fmla="*/ 1876039 w 1876039" name="connsiteX1"/>
              <a:gd fmla="*/ 0 h 2339554" name="connsiteY1"/>
              <a:gd fmla="*/ 1605833 w 1876039" name="connsiteX2"/>
              <a:gd fmla="*/ 2339554 h 2339554" name="connsiteY2"/>
              <a:gd fmla="*/ 0 w 1876039" name="connsiteX3"/>
              <a:gd fmla="*/ 450071 h 23395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39554" w="1876038">
                <a:moveTo>
                  <a:pt x="0" y="450071"/>
                </a:moveTo>
                <a:lnTo>
                  <a:pt x="1876039" y="0"/>
                </a:lnTo>
                <a:lnTo>
                  <a:pt x="1605833" y="2339554"/>
                </a:lnTo>
                <a:lnTo>
                  <a:pt x="0" y="450071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2" name="组合 111"/>
          <p:cNvGrpSpPr/>
          <p:nvPr/>
        </p:nvGrpSpPr>
        <p:grpSpPr>
          <a:xfrm>
            <a:off x="168165" y="0"/>
            <a:ext cx="3846787" cy="906075"/>
            <a:chOff x="168165" y="0"/>
            <a:chExt cx="3846787" cy="906075"/>
          </a:xfrm>
          <a:effectLst/>
        </p:grpSpPr>
        <p:sp>
          <p:nvSpPr>
            <p:cNvPr id="110" name="矩形 109"/>
            <p:cNvSpPr/>
            <p:nvPr/>
          </p:nvSpPr>
          <p:spPr>
            <a:xfrm>
              <a:off x="168165" y="0"/>
              <a:ext cx="3668111" cy="90607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3836276" y="0"/>
              <a:ext cx="178676" cy="9060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7" name="矩形 116"/>
          <p:cNvSpPr/>
          <p:nvPr/>
        </p:nvSpPr>
        <p:spPr>
          <a:xfrm>
            <a:off x="1182414" y="3831023"/>
            <a:ext cx="2075794" cy="1413639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矩形 117"/>
          <p:cNvSpPr/>
          <p:nvPr/>
        </p:nvSpPr>
        <p:spPr>
          <a:xfrm>
            <a:off x="3804745" y="3831022"/>
            <a:ext cx="2075794" cy="141363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矩形 118"/>
          <p:cNvSpPr/>
          <p:nvPr/>
        </p:nvSpPr>
        <p:spPr>
          <a:xfrm>
            <a:off x="6427076" y="3831021"/>
            <a:ext cx="2075794" cy="141363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矩形 119"/>
          <p:cNvSpPr/>
          <p:nvPr/>
        </p:nvSpPr>
        <p:spPr>
          <a:xfrm>
            <a:off x="9049407" y="3831020"/>
            <a:ext cx="2075794" cy="141363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矩形 112"/>
          <p:cNvSpPr/>
          <p:nvPr/>
        </p:nvSpPr>
        <p:spPr>
          <a:xfrm>
            <a:off x="1182414" y="1755229"/>
            <a:ext cx="2075794" cy="2075794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ffectLst>
            <a:outerShdw algn="t" blurRad="762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矩形 113"/>
          <p:cNvSpPr/>
          <p:nvPr/>
        </p:nvSpPr>
        <p:spPr>
          <a:xfrm>
            <a:off x="3804745" y="1755229"/>
            <a:ext cx="2075794" cy="2075794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>
            <a:outerShdw algn="t" blurRad="762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矩形 114"/>
          <p:cNvSpPr/>
          <p:nvPr/>
        </p:nvSpPr>
        <p:spPr>
          <a:xfrm>
            <a:off x="6427076" y="1755229"/>
            <a:ext cx="2075794" cy="2075794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ffectLst>
            <a:outerShdw algn="t" blurRad="762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矩形 115"/>
          <p:cNvSpPr/>
          <p:nvPr/>
        </p:nvSpPr>
        <p:spPr>
          <a:xfrm>
            <a:off x="9049407" y="1755229"/>
            <a:ext cx="2075794" cy="207579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algn="t" blurRad="762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等腰三角形 120"/>
          <p:cNvSpPr/>
          <p:nvPr/>
        </p:nvSpPr>
        <p:spPr>
          <a:xfrm flipV="1">
            <a:off x="1933904" y="5244659"/>
            <a:ext cx="572814" cy="378373"/>
          </a:xfrm>
          <a:prstGeom prst="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等腰三角形 121"/>
          <p:cNvSpPr/>
          <p:nvPr/>
        </p:nvSpPr>
        <p:spPr>
          <a:xfrm flipV="1">
            <a:off x="4556235" y="5244659"/>
            <a:ext cx="572814" cy="378373"/>
          </a:xfrm>
          <a:prstGeom prst="triangl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等腰三角形 122"/>
          <p:cNvSpPr/>
          <p:nvPr/>
        </p:nvSpPr>
        <p:spPr>
          <a:xfrm flipV="1">
            <a:off x="7178566" y="5244659"/>
            <a:ext cx="572814" cy="378373"/>
          </a:xfrm>
          <a:prstGeom prst="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等腰三角形 123"/>
          <p:cNvSpPr/>
          <p:nvPr/>
        </p:nvSpPr>
        <p:spPr>
          <a:xfrm flipV="1">
            <a:off x="9800897" y="5244658"/>
            <a:ext cx="572814" cy="378373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文本框 125"/>
          <p:cNvSpPr txBox="1"/>
          <p:nvPr/>
        </p:nvSpPr>
        <p:spPr>
          <a:xfrm>
            <a:off x="9288518" y="4122339"/>
            <a:ext cx="15975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/>
              <a:t>More Than Template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4014952" y="4122339"/>
            <a:ext cx="15975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/>
              <a:t>More Than Template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6666186" y="4122339"/>
            <a:ext cx="15975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/>
              <a:t>More Than Template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1499039" y="4128665"/>
            <a:ext cx="15975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/>
              <a:t>More Than Template</a:t>
            </a:r>
          </a:p>
        </p:txBody>
      </p:sp>
      <p:sp>
        <p:nvSpPr>
          <p:cNvPr id="131" name="直角三角形 130"/>
          <p:cNvSpPr/>
          <p:nvPr/>
        </p:nvSpPr>
        <p:spPr>
          <a:xfrm>
            <a:off x="0" y="5592726"/>
            <a:ext cx="5284381" cy="1265274"/>
          </a:xfrm>
          <a:prstGeom prst="rtTriangle">
            <a:avLst/>
          </a:prstGeom>
          <a:solidFill>
            <a:srgbClr val="FFF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直角三角形 131"/>
          <p:cNvSpPr/>
          <p:nvPr/>
        </p:nvSpPr>
        <p:spPr>
          <a:xfrm flipH="1">
            <a:off x="2211572" y="5334769"/>
            <a:ext cx="9980428" cy="1527384"/>
          </a:xfrm>
          <a:prstGeom prst="rtTriangle">
            <a:avLst/>
          </a:prstGeom>
          <a:solidFill>
            <a:srgbClr val="FF99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直角三角形 54"/>
          <p:cNvSpPr/>
          <p:nvPr/>
        </p:nvSpPr>
        <p:spPr>
          <a:xfrm rot="1604143">
            <a:off x="5308426" y="288143"/>
            <a:ext cx="797381" cy="986951"/>
          </a:xfrm>
          <a:custGeom>
            <a:gdLst>
              <a:gd fmla="*/ 0 w 808074" name="connsiteX0"/>
              <a:gd fmla="*/ 808075 h 1116419" name="connsiteY0"/>
              <a:gd fmla="*/ 808074 w 808074" name="connsiteX1"/>
              <a:gd fmla="*/ 0 h 1116419" name="connsiteY1"/>
              <a:gd fmla="*/ 606056 w 808074" name="connsiteX2"/>
              <a:gd fmla="*/ 1116419 h 1116419" name="connsiteY2"/>
              <a:gd fmla="*/ 0 w 808074" name="connsiteX3"/>
              <a:gd fmla="*/ 808075 h 111641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6419" w="808074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直角三角形 54"/>
          <p:cNvSpPr/>
          <p:nvPr/>
        </p:nvSpPr>
        <p:spPr>
          <a:xfrm rot="16787744">
            <a:off x="468900" y="2511310"/>
            <a:ext cx="476091" cy="640161"/>
          </a:xfrm>
          <a:custGeom>
            <a:gdLst>
              <a:gd fmla="*/ 0 w 808074" name="connsiteX0"/>
              <a:gd fmla="*/ 808075 h 1116419" name="connsiteY0"/>
              <a:gd fmla="*/ 808074 w 808074" name="connsiteX1"/>
              <a:gd fmla="*/ 0 h 1116419" name="connsiteY1"/>
              <a:gd fmla="*/ 606056 w 808074" name="connsiteX2"/>
              <a:gd fmla="*/ 1116419 h 1116419" name="connsiteY2"/>
              <a:gd fmla="*/ 0 w 808074" name="connsiteX3"/>
              <a:gd fmla="*/ 808075 h 111641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6419" w="808074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rgbClr val="FF99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文本框 135"/>
          <p:cNvSpPr txBox="1"/>
          <p:nvPr/>
        </p:nvSpPr>
        <p:spPr>
          <a:xfrm>
            <a:off x="351031" y="186086"/>
            <a:ext cx="341454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latin charset="0" panose="020b0604030504040204" pitchFamily="34" typeface="Tahoma"/>
                <a:ea charset="0" panose="020b0604030504040204" pitchFamily="34" typeface="Tahoma"/>
                <a:cs charset="0" panose="020b0604030504040204" pitchFamily="34" typeface="Tahoma"/>
              </a:rPr>
              <a:t>More Than Template</a:t>
            </a:r>
          </a:p>
        </p:txBody>
      </p:sp>
    </p:spTree>
    <p:extLst>
      <p:ext uri="{BB962C8B-B14F-4D97-AF65-F5344CB8AC3E}">
        <p14:creationId val="1663207722"/>
      </p:ext>
    </p:extLst>
  </p:cSld>
  <p:clrMapOvr>
    <a:masterClrMapping/>
  </p:clrMapOvr>
  <p:transition spd="slow">
    <p:push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等腰三角形 22"/>
          <p:cNvSpPr/>
          <p:nvPr/>
        </p:nvSpPr>
        <p:spPr>
          <a:xfrm>
            <a:off x="6831725" y="375978"/>
            <a:ext cx="3300248" cy="1669831"/>
          </a:xfrm>
          <a:custGeom>
            <a:gdLst>
              <a:gd fmla="*/ 0 w 3300248" name="connsiteX0"/>
              <a:gd fmla="*/ 1669831 h 1669831" name="connsiteY0"/>
              <a:gd fmla="*/ 982718 w 3300248" name="connsiteX1"/>
              <a:gd fmla="*/ 0 h 1669831" name="connsiteY1"/>
              <a:gd fmla="*/ 3300248 w 3300248" name="connsiteX2"/>
              <a:gd fmla="*/ 408591 h 1669831" name="connsiteY2"/>
              <a:gd fmla="*/ 0 w 3300248" name="connsiteX3"/>
              <a:gd fmla="*/ 1669831 h 16698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69831" w="3300247">
                <a:moveTo>
                  <a:pt x="0" y="1669831"/>
                </a:moveTo>
                <a:lnTo>
                  <a:pt x="982718" y="0"/>
                </a:lnTo>
                <a:lnTo>
                  <a:pt x="3300248" y="408591"/>
                </a:lnTo>
                <a:lnTo>
                  <a:pt x="0" y="1669831"/>
                </a:lnTo>
                <a:close/>
              </a:path>
            </a:pathLst>
          </a:custGeom>
          <a:solidFill>
            <a:srgbClr val="FFFF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5780690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5400000">
            <a:off x="2693275" y="3087414"/>
            <a:ext cx="6858001" cy="683170"/>
          </a:xfrm>
          <a:custGeom>
            <a:gdLst>
              <a:gd fmla="*/ 0 w 6858000" name="connsiteX0"/>
              <a:gd fmla="*/ 683170 h 683170" name="connsiteY0"/>
              <a:gd fmla="*/ 0 w 6858000" name="connsiteX1"/>
              <a:gd fmla="*/ 420413 h 683170" name="connsiteY1"/>
              <a:gd fmla="*/ 3097924 w 6858000" name="connsiteX2"/>
              <a:gd fmla="*/ 420413 h 683170" name="connsiteY2"/>
              <a:gd fmla="*/ 3429000 w 6858000" name="connsiteX3"/>
              <a:gd fmla="*/ 0 h 683170" name="connsiteY3"/>
              <a:gd fmla="*/ 3760075 w 6858000" name="connsiteX4"/>
              <a:gd fmla="*/ 420413 h 683170" name="connsiteY4"/>
              <a:gd fmla="*/ 6858000 w 6858000" name="connsiteX5"/>
              <a:gd fmla="*/ 420413 h 683170" name="connsiteY5"/>
              <a:gd fmla="*/ 6858000 w 6858000" name="connsiteX6"/>
              <a:gd fmla="*/ 683170 h 68317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3170" w="6858000">
                <a:moveTo>
                  <a:pt x="0" y="683170"/>
                </a:moveTo>
                <a:lnTo>
                  <a:pt x="0" y="420413"/>
                </a:lnTo>
                <a:lnTo>
                  <a:pt x="3097924" y="420413"/>
                </a:lnTo>
                <a:lnTo>
                  <a:pt x="3429000" y="0"/>
                </a:lnTo>
                <a:lnTo>
                  <a:pt x="3760075" y="420413"/>
                </a:lnTo>
                <a:lnTo>
                  <a:pt x="6858000" y="420413"/>
                </a:lnTo>
                <a:lnTo>
                  <a:pt x="6858000" y="6831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88276" y="-4"/>
            <a:ext cx="49924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Job Expectation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630621" cy="7803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568966" y="780392"/>
            <a:ext cx="557048" cy="922284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algn="l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126015" y="780392"/>
            <a:ext cx="4172607" cy="9144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rtlCol="0" wrap="square">
            <a:spAutoFit/>
          </a:bodyPr>
          <a:lstStyle/>
          <a:p>
            <a:r>
              <a:rPr altLang="zh-CN" lang="en-US" smtClean="0"/>
              <a:t>PowerPoint Text Template . . . . . . . . . . . . . . PowerPoint Text Template . . . . . . . . . . . . . . </a:t>
            </a:r>
          </a:p>
          <a:p>
            <a:r>
              <a:rPr altLang="zh-CN" lang="en-US" smtClean="0"/>
              <a:t>PowerPoint Text Template . . . . . . . . . . . . . . </a:t>
            </a:r>
          </a:p>
        </p:txBody>
      </p:sp>
      <p:sp>
        <p:nvSpPr>
          <p:cNvPr id="12" name="矩形 11"/>
          <p:cNvSpPr/>
          <p:nvPr/>
        </p:nvSpPr>
        <p:spPr>
          <a:xfrm>
            <a:off x="6568966" y="2176376"/>
            <a:ext cx="557048" cy="92228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algn="l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7126015" y="2176376"/>
            <a:ext cx="4172607" cy="914400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rtlCol="0" wrap="square">
            <a:spAutoFit/>
          </a:bodyPr>
          <a:lstStyle/>
          <a:p>
            <a:r>
              <a:rPr altLang="zh-CN" lang="en-US" smtClean="0"/>
              <a:t>PowerPoint Text Template . . . . . . . . . . . . . . PowerPoint Text Template . . . . . . . . . . . . . . </a:t>
            </a:r>
          </a:p>
          <a:p>
            <a:r>
              <a:rPr altLang="zh-CN" lang="en-US" smtClean="0"/>
              <a:t>PowerPoint Text Template . . . . . . . . . . . . . . </a:t>
            </a:r>
          </a:p>
        </p:txBody>
      </p:sp>
      <p:sp>
        <p:nvSpPr>
          <p:cNvPr id="14" name="矩形 13"/>
          <p:cNvSpPr/>
          <p:nvPr/>
        </p:nvSpPr>
        <p:spPr>
          <a:xfrm>
            <a:off x="6568966" y="3740000"/>
            <a:ext cx="557048" cy="92228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algn="l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7126015" y="3740000"/>
            <a:ext cx="4172607" cy="9144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txBody>
          <a:bodyPr rtlCol="0" wrap="square">
            <a:spAutoFit/>
          </a:bodyPr>
          <a:lstStyle/>
          <a:p>
            <a:r>
              <a:rPr altLang="zh-CN" lang="en-US" smtClean="0"/>
              <a:t>PowerPoint Text Template . . . . . . . . . . . . . . PowerPoint Text Template . . . . . . . . . . . . . . </a:t>
            </a:r>
          </a:p>
          <a:p>
            <a:r>
              <a:rPr altLang="zh-CN" lang="en-US" smtClean="0"/>
              <a:t>PowerPoint Text Template . . . . . . . . . . . . . . </a:t>
            </a:r>
          </a:p>
        </p:txBody>
      </p:sp>
      <p:sp>
        <p:nvSpPr>
          <p:cNvPr id="16" name="矩形 15"/>
          <p:cNvSpPr/>
          <p:nvPr/>
        </p:nvSpPr>
        <p:spPr>
          <a:xfrm>
            <a:off x="6568966" y="5175608"/>
            <a:ext cx="557048" cy="9222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algn="l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7126015" y="5175608"/>
            <a:ext cx="4172607" cy="9144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zh-CN" lang="en-US" smtClean="0"/>
              <a:t>PowerPoint Text Template . . . . . . . . . . . . . . PowerPoint Text Template . . . . . . . . . . . . . . </a:t>
            </a:r>
          </a:p>
          <a:p>
            <a:r>
              <a:rPr altLang="zh-CN" lang="en-US" smtClean="0"/>
              <a:t>PowerPoint Text Template . . . . . . . . . . . . . . </a:t>
            </a:r>
          </a:p>
        </p:txBody>
      </p:sp>
      <p:sp>
        <p:nvSpPr>
          <p:cNvPr id="21" name="任意多边形 20"/>
          <p:cNvSpPr/>
          <p:nvPr/>
        </p:nvSpPr>
        <p:spPr>
          <a:xfrm rot="2660441">
            <a:off x="10923045" y="5420376"/>
            <a:ext cx="1066459" cy="1797269"/>
          </a:xfrm>
          <a:custGeom>
            <a:gdLst>
              <a:gd fmla="*/ 651642 w 1066459" name="connsiteX0"/>
              <a:gd fmla="*/ 0 h 1797269" name="connsiteY0"/>
              <a:gd fmla="*/ 1066459 w 1066459" name="connsiteX1"/>
              <a:gd fmla="*/ 1144090 h 1797269" name="connsiteY1"/>
              <a:gd fmla="*/ 398073 w 1066459" name="connsiteX2"/>
              <a:gd fmla="*/ 1797269 h 1797269" name="connsiteY2"/>
              <a:gd fmla="*/ 0 w 1066459" name="connsiteX3"/>
              <a:gd fmla="*/ 1797269 h 1797269" name="connsiteY3"/>
              <a:gd fmla="*/ 651642 w 1066459" name="connsiteX4"/>
              <a:gd fmla="*/ 0 h 17972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97268" w="1066459">
                <a:moveTo>
                  <a:pt x="651642" y="0"/>
                </a:moveTo>
                <a:lnTo>
                  <a:pt x="1066459" y="1144090"/>
                </a:lnTo>
                <a:lnTo>
                  <a:pt x="398073" y="1797269"/>
                </a:lnTo>
                <a:lnTo>
                  <a:pt x="0" y="1797269"/>
                </a:lnTo>
                <a:lnTo>
                  <a:pt x="6516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54870855"/>
      </p:ext>
    </p:extLst>
  </p:cSld>
  <p:clrMapOvr>
    <a:masterClrMapping/>
  </p:clrMapOvr>
  <p:transition spd="slow">
    <p:push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512097" y="2693047"/>
            <a:ext cx="388662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600">
                <a:latin charset="0" panose="020b0604030504040204" pitchFamily="34" typeface="Tahoma"/>
                <a:ea charset="-122" panose="020b0800000000000000" pitchFamily="34" typeface="华康俪金黑W8(P)"/>
                <a:cs charset="0" panose="020b0604030504040204" pitchFamily="34" typeface="Tahoma"/>
              </a:rPr>
              <a:t>谢谢大家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-1" y="-4"/>
            <a:ext cx="12192002" cy="378376"/>
            <a:chOff x="-1" y="-5"/>
            <a:chExt cx="12192002" cy="3026983"/>
          </a:xfrm>
          <a:effectLst>
            <a:outerShdw algn="t" blurRad="635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-1" y="-5"/>
              <a:ext cx="3116318" cy="30269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6317" y="0"/>
              <a:ext cx="3011214" cy="3026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127531" y="-5"/>
              <a:ext cx="3153104" cy="302697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9280635" y="0"/>
              <a:ext cx="2911366" cy="30269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-2" y="6479624"/>
            <a:ext cx="12192002" cy="378376"/>
            <a:chOff x="-1" y="-5"/>
            <a:chExt cx="12192002" cy="3026983"/>
          </a:xfrm>
          <a:effectLst>
            <a:outerShdw blurRad="635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>
              <a:off x="-1" y="-5"/>
              <a:ext cx="3116318" cy="30269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16317" y="0"/>
              <a:ext cx="3011214" cy="3026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6127531" y="-5"/>
              <a:ext cx="3153104" cy="302697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9280635" y="0"/>
              <a:ext cx="2911366" cy="30269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316" y="2235588"/>
            <a:ext cx="2107603" cy="1976519"/>
            <a:chOff x="4439491" y="825141"/>
            <a:chExt cx="3080318" cy="2888735"/>
          </a:xfrm>
          <a:effectLst/>
        </p:grpSpPr>
        <p:grpSp>
          <p:nvGrpSpPr>
            <p:cNvPr id="30" name="组合 29"/>
            <p:cNvGrpSpPr/>
            <p:nvPr/>
          </p:nvGrpSpPr>
          <p:grpSpPr>
            <a:xfrm>
              <a:off x="4439491" y="825141"/>
              <a:ext cx="3080318" cy="2888735"/>
              <a:chOff x="4439491" y="825141"/>
              <a:chExt cx="3080318" cy="288873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439491" y="825141"/>
                <a:ext cx="3080318" cy="2888735"/>
                <a:chOff x="4439491" y="825141"/>
                <a:chExt cx="3080318" cy="2888735"/>
              </a:xfrm>
            </p:grpSpPr>
            <p:sp>
              <p:nvSpPr>
                <p:cNvPr id="43" name="任意多边形 42"/>
                <p:cNvSpPr/>
                <p:nvPr/>
              </p:nvSpPr>
              <p:spPr>
                <a:xfrm rot="2910543">
                  <a:off x="4696458" y="568174"/>
                  <a:ext cx="2459522" cy="2973456"/>
                </a:xfrm>
                <a:custGeom>
                  <a:gdLst>
                    <a:gd fmla="*/ 374763 w 2459522" name="connsiteX0"/>
                    <a:gd fmla="*/ 503875 h 2973456" name="connsiteY0"/>
                    <a:gd fmla="*/ 2354455 w 2459522" name="connsiteX1"/>
                    <a:gd fmla="*/ 276687 h 2973456" name="connsiteY1"/>
                    <a:gd fmla="*/ 2459522 w 2459522" name="connsiteX2"/>
                    <a:gd fmla="*/ 360530 h 2973456" name="connsiteY2"/>
                    <a:gd fmla="*/ 1129733 w 2459522" name="connsiteX3"/>
                    <a:gd fmla="*/ 360530 h 2973456" name="connsiteY3"/>
                    <a:gd fmla="*/ 1129733 w 2459522" name="connsiteX4"/>
                    <a:gd fmla="*/ 2099879 h 2973456" name="connsiteY4"/>
                    <a:gd fmla="*/ 1641046 w 2459522" name="connsiteX5"/>
                    <a:gd fmla="*/ 2099879 h 2973456" name="connsiteY5"/>
                    <a:gd fmla="*/ 1217505 w 2459522" name="connsiteX6"/>
                    <a:gd fmla="*/ 2578757 h 2973456" name="connsiteY6"/>
                    <a:gd fmla="*/ 1487913 w 2459522" name="connsiteX7"/>
                    <a:gd fmla="*/ 2972604 h 2973456" name="connsiteY7"/>
                    <a:gd fmla="*/ 1432208 w 2459522" name="connsiteX8"/>
                    <a:gd fmla="*/ 2973456 h 2973456" name="connsiteY8"/>
                    <a:gd fmla="*/ 499733 w 2459522" name="connsiteX9"/>
                    <a:gd fmla="*/ 2602785 h 2973456" name="connsiteY9"/>
                    <a:gd fmla="*/ 374763 w 2459522" name="connsiteX10"/>
                    <a:gd fmla="*/ 503875 h 2973456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2973456" w="2459522">
                      <a:moveTo>
                        <a:pt x="374763" y="503875"/>
                      </a:moveTo>
                      <a:cubicBezTo>
                        <a:pt x="885665" y="-73778"/>
                        <a:pt x="1743337" y="-161987"/>
                        <a:pt x="2354455" y="276687"/>
                      </a:cubicBezTo>
                      <a:lnTo>
                        <a:pt x="2459522" y="360530"/>
                      </a:lnTo>
                      <a:lnTo>
                        <a:pt x="1129733" y="360530"/>
                      </a:lnTo>
                      <a:lnTo>
                        <a:pt x="1129733" y="2099879"/>
                      </a:lnTo>
                      <a:lnTo>
                        <a:pt x="1641046" y="2099879"/>
                      </a:lnTo>
                      <a:lnTo>
                        <a:pt x="1217505" y="2578757"/>
                      </a:lnTo>
                      <a:lnTo>
                        <a:pt x="1487913" y="2972604"/>
                      </a:lnTo>
                      <a:lnTo>
                        <a:pt x="1432208" y="2973456"/>
                      </a:lnTo>
                      <a:cubicBezTo>
                        <a:pt x="1099275" y="2962649"/>
                        <a:pt x="768350" y="2840361"/>
                        <a:pt x="499733" y="2602785"/>
                      </a:cubicBezTo>
                      <a:cubicBezTo>
                        <a:pt x="-114248" y="2059753"/>
                        <a:pt x="-170199" y="1120039"/>
                        <a:pt x="374763" y="50387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19072900">
                  <a:off x="5774965" y="1572369"/>
                  <a:ext cx="1744844" cy="1800444"/>
                </a:xfrm>
                <a:custGeom>
                  <a:gdLst>
                    <a:gd fmla="*/ 1744844 w 1744844" name="connsiteX0"/>
                    <a:gd fmla="*/ 19045 h 1800444" name="connsiteY0"/>
                    <a:gd fmla="*/ 1730282 w 1744844" name="connsiteX1"/>
                    <a:gd fmla="*/ 1348756 h 1800444" name="connsiteY1"/>
                    <a:gd fmla="*/ 1719205 w 1744844" name="connsiteX2"/>
                    <a:gd fmla="*/ 1362328 h 1800444" name="connsiteY2"/>
                    <a:gd fmla="*/ 1077385 w 1744844" name="connsiteX3"/>
                    <a:gd fmla="*/ 1777955 h 1800444" name="connsiteY3"/>
                    <a:gd fmla="*/ 996145 w 1744844" name="connsiteX4"/>
                    <a:gd fmla="*/ 1800444 h 1800444" name="connsiteY4"/>
                    <a:gd fmla="*/ 996145 w 1744844" name="connsiteX5"/>
                    <a:gd fmla="*/ 1431593 h 1800444" name="connsiteY5"/>
                    <a:gd fmla="*/ 1003216 w 1744844" name="connsiteX6"/>
                    <a:gd fmla="*/ 1418341 h 1800444" name="connsiteY6"/>
                    <a:gd fmla="*/ 996145 w 1744844" name="connsiteX7"/>
                    <a:gd fmla="*/ 1411948 h 1800444" name="connsiteY7"/>
                    <a:gd fmla="*/ 996145 w 1744844" name="connsiteX8"/>
                    <a:gd fmla="*/ 1404459 h 1800444" name="connsiteY8"/>
                    <a:gd fmla="*/ 987862 w 1744844" name="connsiteX9"/>
                    <a:gd fmla="*/ 1404459 h 1800444" name="connsiteY9"/>
                    <a:gd fmla="*/ 0 w 1744844" name="connsiteX10"/>
                    <a:gd fmla="*/ 511283 h 1800444" name="connsiteY10"/>
                    <a:gd fmla="*/ 5599 w 1744844" name="connsiteX11"/>
                    <a:gd fmla="*/ 0 h 1800444" name="connsiteY11"/>
                    <a:gd fmla="*/ 1744844 w 1744844" name="connsiteX12"/>
                    <a:gd fmla="*/ 19045 h 1800444" name="connsiteY1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b="b" l="l" r="r" t="t"/>
                  <a:pathLst>
                    <a:path h="1800443" w="1744843">
                      <a:moveTo>
                        <a:pt x="1744844" y="19045"/>
                      </a:moveTo>
                      <a:lnTo>
                        <a:pt x="1730282" y="1348756"/>
                      </a:lnTo>
                      <a:lnTo>
                        <a:pt x="1719205" y="1362328"/>
                      </a:lnTo>
                      <a:cubicBezTo>
                        <a:pt x="1538828" y="1561829"/>
                        <a:pt x="1316401" y="1700783"/>
                        <a:pt x="1077385" y="1777955"/>
                      </a:cubicBezTo>
                      <a:lnTo>
                        <a:pt x="996145" y="1800444"/>
                      </a:lnTo>
                      <a:lnTo>
                        <a:pt x="996145" y="1431593"/>
                      </a:lnTo>
                      <a:lnTo>
                        <a:pt x="1003216" y="1418341"/>
                      </a:lnTo>
                      <a:lnTo>
                        <a:pt x="996145" y="1411948"/>
                      </a:lnTo>
                      <a:lnTo>
                        <a:pt x="996145" y="1404459"/>
                      </a:lnTo>
                      <a:lnTo>
                        <a:pt x="987862" y="1404459"/>
                      </a:lnTo>
                      <a:lnTo>
                        <a:pt x="0" y="511283"/>
                      </a:lnTo>
                      <a:lnTo>
                        <a:pt x="5599" y="0"/>
                      </a:lnTo>
                      <a:lnTo>
                        <a:pt x="1744844" y="1904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 rot="19072900">
                  <a:off x="7042736" y="2804094"/>
                  <a:ext cx="217820" cy="408250"/>
                </a:xfrm>
                <a:custGeom>
                  <a:gdLst>
                    <a:gd fmla="*/ 217820 w 217820" name="connsiteX0"/>
                    <a:gd fmla="*/ 0 h 408250" name="connsiteY0"/>
                    <a:gd fmla="*/ 217820 w 217820" name="connsiteX1"/>
                    <a:gd fmla="*/ 368851 h 408250" name="connsiteY1"/>
                    <a:gd fmla="*/ 178288 w 217820" name="connsiteX2"/>
                    <a:gd fmla="*/ 379795 h 408250" name="connsiteY2"/>
                    <a:gd fmla="*/ 55458 w 217820" name="connsiteX3"/>
                    <a:gd fmla="*/ 402896 h 408250" name="connsiteY3"/>
                    <a:gd fmla="*/ 0 w 217820" name="connsiteX4"/>
                    <a:gd fmla="*/ 408250 h 408250" name="connsiteY4"/>
                    <a:gd fmla="*/ 217820 w 217820" name="connsiteX5"/>
                    <a:gd fmla="*/ 0 h 408250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408250" w="217820">
                      <a:moveTo>
                        <a:pt x="217820" y="0"/>
                      </a:moveTo>
                      <a:lnTo>
                        <a:pt x="217820" y="368851"/>
                      </a:lnTo>
                      <a:lnTo>
                        <a:pt x="178288" y="379795"/>
                      </a:lnTo>
                      <a:cubicBezTo>
                        <a:pt x="137648" y="389219"/>
                        <a:pt x="96666" y="396921"/>
                        <a:pt x="55458" y="402896"/>
                      </a:cubicBezTo>
                      <a:lnTo>
                        <a:pt x="0" y="408250"/>
                      </a:lnTo>
                      <a:lnTo>
                        <a:pt x="21782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46" name="组合 45"/>
                <p:cNvGrpSpPr/>
                <p:nvPr/>
              </p:nvGrpSpPr>
              <p:grpSpPr>
                <a:xfrm>
                  <a:off x="4984239" y="2751471"/>
                  <a:ext cx="2223523" cy="962405"/>
                  <a:chOff x="4984239" y="2751471"/>
                  <a:chExt cx="2223523" cy="962405"/>
                </a:xfrm>
              </p:grpSpPr>
              <p:sp>
                <p:nvSpPr>
                  <p:cNvPr id="50" name="任意多边形 49"/>
                  <p:cNvSpPr/>
                  <p:nvPr/>
                </p:nvSpPr>
                <p:spPr>
                  <a:xfrm>
                    <a:off x="4984239" y="2751471"/>
                    <a:ext cx="2223523" cy="948389"/>
                  </a:xfrm>
                  <a:custGeom>
                    <a:gdLst>
                      <a:gd fmla="*/ 115869 w 2223523" name="connsiteX0"/>
                      <a:gd fmla="*/ 0 h 948390" name="connsiteY0"/>
                      <a:gd fmla="*/ 2107653 w 2223523" name="connsiteX1"/>
                      <a:gd fmla="*/ 0 h 948390" name="connsiteY1"/>
                      <a:gd fmla="*/ 2223523 w 2223523" name="connsiteX2"/>
                      <a:gd fmla="*/ 463480 h 948390" name="connsiteY2"/>
                      <a:gd fmla="*/ 2164940 w 2223523" name="connsiteX3"/>
                      <a:gd fmla="*/ 527710 h 948390" name="connsiteY3"/>
                      <a:gd fmla="*/ 1411932 w 2223523" name="connsiteX4"/>
                      <a:gd fmla="*/ 932253 h 948390" name="connsiteY4"/>
                      <a:gd fmla="*/ 1305822 w 2223523" name="connsiteX5"/>
                      <a:gd fmla="*/ 948390 h 948390" name="connsiteY5"/>
                      <a:gd fmla="*/ 1231422 w 2223523" name="connsiteX6"/>
                      <a:gd fmla="*/ 240291 h 948390" name="connsiteY6"/>
                      <a:gd fmla="*/ 975859 w 2223523" name="connsiteX7"/>
                      <a:gd fmla="*/ 240291 h 948390" name="connsiteY7"/>
                      <a:gd fmla="*/ 901715 w 2223523" name="connsiteX8"/>
                      <a:gd fmla="*/ 945958 h 948390" name="connsiteY8"/>
                      <a:gd fmla="*/ 811594 w 2223523" name="connsiteX9"/>
                      <a:gd fmla="*/ 932253 h 948390" name="connsiteY9"/>
                      <a:gd fmla="*/ 58586 w 2223523" name="connsiteX10"/>
                      <a:gd fmla="*/ 527710 h 948390" name="connsiteY10"/>
                      <a:gd fmla="*/ 0 w 2223523" name="connsiteX11"/>
                      <a:gd fmla="*/ 463477 h 948390" name="connsiteY11"/>
                      <a:gd fmla="*/ 115869 w 2223523" name="connsiteX12"/>
                      <a:gd fmla="*/ 0 h 948390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948389" w="2223523">
                        <a:moveTo>
                          <a:pt x="115869" y="0"/>
                        </a:moveTo>
                        <a:lnTo>
                          <a:pt x="2107653" y="0"/>
                        </a:lnTo>
                        <a:lnTo>
                          <a:pt x="2223523" y="463480"/>
                        </a:lnTo>
                        <a:lnTo>
                          <a:pt x="2164940" y="527710"/>
                        </a:lnTo>
                        <a:cubicBezTo>
                          <a:pt x="1962791" y="729143"/>
                          <a:pt x="1702805" y="872942"/>
                          <a:pt x="1411932" y="932253"/>
                        </a:cubicBezTo>
                        <a:lnTo>
                          <a:pt x="1305822" y="948390"/>
                        </a:lnTo>
                        <a:lnTo>
                          <a:pt x="1231422" y="240291"/>
                        </a:lnTo>
                        <a:lnTo>
                          <a:pt x="975859" y="240291"/>
                        </a:lnTo>
                        <a:lnTo>
                          <a:pt x="901715" y="945958"/>
                        </a:lnTo>
                        <a:lnTo>
                          <a:pt x="811594" y="932253"/>
                        </a:lnTo>
                        <a:cubicBezTo>
                          <a:pt x="520721" y="872942"/>
                          <a:pt x="260735" y="729143"/>
                          <a:pt x="58586" y="527710"/>
                        </a:cubicBezTo>
                        <a:lnTo>
                          <a:pt x="0" y="463477"/>
                        </a:lnTo>
                        <a:lnTo>
                          <a:pt x="115869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51" name="等腰三角形 50"/>
                  <p:cNvSpPr/>
                  <p:nvPr/>
                </p:nvSpPr>
                <p:spPr>
                  <a:xfrm flipV="1">
                    <a:off x="5716172" y="2771145"/>
                    <a:ext cx="759656" cy="35749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52" name="任意多边形 51"/>
                  <p:cNvSpPr/>
                  <p:nvPr/>
                </p:nvSpPr>
                <p:spPr>
                  <a:xfrm>
                    <a:off x="5898833" y="2991762"/>
                    <a:ext cx="404107" cy="722114"/>
                  </a:xfrm>
                  <a:custGeom>
                    <a:gdLst>
                      <a:gd fmla="*/ 74144 w 404107" name="connsiteX0"/>
                      <a:gd fmla="*/ 0 h 722114" name="connsiteY0"/>
                      <a:gd fmla="*/ 329707 w 404107" name="connsiteX1"/>
                      <a:gd fmla="*/ 0 h 722114" name="connsiteY1"/>
                      <a:gd fmla="*/ 404107 w 404107" name="connsiteX2"/>
                      <a:gd fmla="*/ 708099 h 722114" name="connsiteY2"/>
                      <a:gd fmla="*/ 362332 w 404107" name="connsiteX3"/>
                      <a:gd fmla="*/ 714452 h 722114" name="connsiteY3"/>
                      <a:gd fmla="*/ 210048 w 404107" name="connsiteX4"/>
                      <a:gd fmla="*/ 722114 h 722114" name="connsiteY4"/>
                      <a:gd fmla="*/ 57764 w 404107" name="connsiteX5"/>
                      <a:gd fmla="*/ 714452 h 722114" name="connsiteY5"/>
                      <a:gd fmla="*/ 0 w 404107" name="connsiteX6"/>
                      <a:gd fmla="*/ 705667 h 722114" name="connsiteY6"/>
                      <a:gd fmla="*/ 74144 w 404107" name="connsiteX7"/>
                      <a:gd fmla="*/ 0 h 722114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722114" w="404107">
                        <a:moveTo>
                          <a:pt x="74144" y="0"/>
                        </a:moveTo>
                        <a:lnTo>
                          <a:pt x="329707" y="0"/>
                        </a:lnTo>
                        <a:lnTo>
                          <a:pt x="404107" y="708099"/>
                        </a:lnTo>
                        <a:lnTo>
                          <a:pt x="362332" y="714452"/>
                        </a:lnTo>
                        <a:cubicBezTo>
                          <a:pt x="312263" y="719519"/>
                          <a:pt x="261460" y="722114"/>
                          <a:pt x="210048" y="722114"/>
                        </a:cubicBezTo>
                        <a:cubicBezTo>
                          <a:pt x="158637" y="722114"/>
                          <a:pt x="107834" y="719519"/>
                          <a:pt x="57764" y="714452"/>
                        </a:cubicBezTo>
                        <a:lnTo>
                          <a:pt x="0" y="705667"/>
                        </a:lnTo>
                        <a:lnTo>
                          <a:pt x="7414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cxnSp>
              <p:nvCxnSpPr>
                <p:cNvPr id="47" name="直接连接符 46"/>
                <p:cNvCxnSpPr>
                  <a:endCxn id="52" idx="4"/>
                </p:cNvCxnSpPr>
                <p:nvPr/>
              </p:nvCxnSpPr>
              <p:spPr>
                <a:xfrm>
                  <a:off x="6091311" y="3128635"/>
                  <a:ext cx="17570" cy="585241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矩形 47"/>
                <p:cNvSpPr/>
                <p:nvPr/>
              </p:nvSpPr>
              <p:spPr>
                <a:xfrm>
                  <a:off x="5716172" y="2472591"/>
                  <a:ext cx="759656" cy="278880"/>
                </a:xfrm>
                <a:prstGeom prst="rect">
                  <a:avLst/>
                </a:prstGeom>
                <a:solidFill>
                  <a:srgbClr val="FFE8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5188633" y="985967"/>
                  <a:ext cx="1814733" cy="174439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5624841" y="2014362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302940" y="2011448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124216" y="865135"/>
              <a:ext cx="1934189" cy="1132049"/>
              <a:chOff x="5124216" y="865135"/>
              <a:chExt cx="1934189" cy="113204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124216" y="865135"/>
                <a:ext cx="1934189" cy="966454"/>
                <a:chOff x="5144956" y="865135"/>
                <a:chExt cx="1934189" cy="966454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5144956" y="865135"/>
                  <a:ext cx="1934189" cy="966454"/>
                  <a:chOff x="5144956" y="865135"/>
                  <a:chExt cx="1934189" cy="966454"/>
                </a:xfrm>
              </p:grpSpPr>
              <p:sp>
                <p:nvSpPr>
                  <p:cNvPr id="36" name="等腰三角形 35"/>
                  <p:cNvSpPr/>
                  <p:nvPr/>
                </p:nvSpPr>
                <p:spPr>
                  <a:xfrm rot="3129039">
                    <a:off x="6316851" y="873163"/>
                    <a:ext cx="483163" cy="57570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5144956" y="865135"/>
                    <a:ext cx="1934189" cy="966454"/>
                    <a:chOff x="5144956" y="865135"/>
                    <a:chExt cx="1934189" cy="966454"/>
                  </a:xfrm>
                </p:grpSpPr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5144956" y="865135"/>
                      <a:ext cx="1934189" cy="966454"/>
                    </a:xfrm>
                    <a:custGeom>
                      <a:gdLst>
                        <a:gd fmla="*/ 979050 w 1958100" name="connsiteX0"/>
                        <a:gd fmla="*/ 0 h 836340" name="connsiteY0"/>
                        <a:gd fmla="*/ 1945133 w 1958100" name="connsiteX1"/>
                        <a:gd fmla="*/ 754882 h 836340" name="connsiteY1"/>
                        <a:gd fmla="*/ 1958100 w 1958100" name="connsiteX2"/>
                        <a:gd fmla="*/ 836340 h 836340" name="connsiteY2"/>
                        <a:gd fmla="*/ 0 w 1958100" name="connsiteX3"/>
                        <a:gd fmla="*/ 836340 h 836340" name="connsiteY3"/>
                        <a:gd fmla="*/ 12967 w 1958100" name="connsiteX4"/>
                        <a:gd fmla="*/ 754882 h 836340" name="connsiteY4"/>
                        <a:gd fmla="*/ 979050 w 1958100" name="connsiteX5"/>
                        <a:gd fmla="*/ 0 h 836340" name="connsiteY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b="b" l="l" r="r" t="t"/>
                      <a:pathLst>
                        <a:path h="836340" w="1958099">
                          <a:moveTo>
                            <a:pt x="979050" y="0"/>
                          </a:moveTo>
                          <a:cubicBezTo>
                            <a:pt x="1455590" y="0"/>
                            <a:pt x="1853181" y="324072"/>
                            <a:pt x="1945133" y="754882"/>
                          </a:cubicBezTo>
                          <a:lnTo>
                            <a:pt x="1958100" y="836340"/>
                          </a:lnTo>
                          <a:lnTo>
                            <a:pt x="0" y="836340"/>
                          </a:lnTo>
                          <a:lnTo>
                            <a:pt x="12967" y="754882"/>
                          </a:lnTo>
                          <a:cubicBezTo>
                            <a:pt x="104919" y="324072"/>
                            <a:pt x="502510" y="0"/>
                            <a:pt x="979050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39" name="等腰三角形 38"/>
                    <p:cNvSpPr/>
                    <p:nvPr/>
                  </p:nvSpPr>
                  <p:spPr>
                    <a:xfrm rot="1958081">
                      <a:off x="6256321" y="911473"/>
                      <a:ext cx="483163" cy="57570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</p:grpSp>
            <p:sp>
              <p:nvSpPr>
                <p:cNvPr id="35" name="等腰三角形 34"/>
                <p:cNvSpPr/>
                <p:nvPr/>
              </p:nvSpPr>
              <p:spPr>
                <a:xfrm>
                  <a:off x="6647387" y="1581062"/>
                  <a:ext cx="132092" cy="244486"/>
                </a:xfrm>
                <a:prstGeom prst="triangl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3" name="等腰三角形 32"/>
              <p:cNvSpPr/>
              <p:nvPr/>
            </p:nvSpPr>
            <p:spPr>
              <a:xfrm>
                <a:off x="6540245" y="1575021"/>
                <a:ext cx="295593" cy="422163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9801068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63</Paragraphs>
  <Slides>11</Slides>
  <Notes>3</Notes>
  <TotalTime>916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0">
      <vt:lpstr>Arial</vt:lpstr>
      <vt:lpstr>Calibri Light</vt:lpstr>
      <vt:lpstr>Calibri</vt:lpstr>
      <vt:lpstr>华康俪金黑W8(P)</vt:lpstr>
      <vt:lpstr>Tahoma</vt:lpstr>
      <vt:lpstr>微软雅黑</vt:lpstr>
      <vt:lpstr>Segoe UI Symbol</vt:lpstr>
      <vt:lpstr>Segoe UI Semilight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2015-02-02T06:17:55Z</dcterms:created>
  <cp:lastModifiedBy>kan</cp:lastModifiedBy>
  <dcterms:modified xsi:type="dcterms:W3CDTF">2021-08-20T10:50:35Z</dcterms:modified>
  <cp:revision>115</cp:revision>
  <dc:title>个人简历</dc:title>
</cp:coreProperties>
</file>